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 id="2147483732" r:id="rId2"/>
    <p:sldMasterId id="2147483756" r:id="rId3"/>
    <p:sldMasterId id="2147483773" r:id="rId4"/>
  </p:sldMasterIdLst>
  <p:notesMasterIdLst>
    <p:notesMasterId r:id="rId29"/>
  </p:notes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4" r:id="rId24"/>
    <p:sldId id="276" r:id="rId25"/>
    <p:sldId id="277" r:id="rId26"/>
    <p:sldId id="278" r:id="rId27"/>
    <p:sldId id="279" r:id="rId2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5" d="100"/>
          <a:sy n="75" d="100"/>
        </p:scale>
        <p:origin x="-1308"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4800" b="1" i="0" u="none" strike="noStrike" kern="1200" baseline="0">
              <a:solidFill>
                <a:schemeClr val="dk1">
                  <a:lumMod val="75000"/>
                  <a:lumOff val="25000"/>
                </a:schemeClr>
              </a:solidFill>
              <a:latin typeface="+mn-lt"/>
              <a:ea typeface="+mn-ea"/>
              <a:cs typeface="B Titr" panose="00000700000000000000" pitchFamily="2" charset="-78"/>
            </a:defRPr>
          </a:pPr>
          <a:endParaRPr lang="en-US"/>
        </a:p>
      </c:txPr>
    </c:title>
    <c:autoTitleDeleted val="0"/>
    <c:plotArea>
      <c:layout/>
      <c:pieChart>
        <c:varyColors val="1"/>
        <c:ser>
          <c:idx val="0"/>
          <c:order val="0"/>
          <c:tx>
            <c:strRef>
              <c:f>Sheet1!$B$1</c:f>
              <c:strCache>
                <c:ptCount val="1"/>
                <c:pt idx="0">
                  <c:v>انواع شخصیت</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330" b="1" i="0" u="none" strike="noStrike" kern="1200" baseline="0">
                    <a:solidFill>
                      <a:schemeClr val="lt1"/>
                    </a:solidFill>
                    <a:latin typeface="+mn-lt"/>
                    <a:ea typeface="+mn-ea"/>
                    <a:cs typeface="B Titr" panose="00000700000000000000" pitchFamily="2" charset="-78"/>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درونگرایان</c:v>
                </c:pt>
                <c:pt idx="1">
                  <c:v>برونگرایان</c:v>
                </c:pt>
              </c:strCache>
            </c:strRef>
          </c:cat>
          <c:val>
            <c:numRef>
              <c:f>Sheet1!$B$2:$B$5</c:f>
              <c:numCache>
                <c:formatCode>0%</c:formatCode>
                <c:ptCount val="4"/>
                <c:pt idx="0">
                  <c:v>0.4</c:v>
                </c:pt>
                <c:pt idx="1">
                  <c:v>0.6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cs typeface="B Titr" panose="00000700000000000000" pitchFamily="2" charset="-78"/>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800" b="1" i="0" u="none" strike="noStrike" kern="1200" baseline="0">
                <a:solidFill>
                  <a:schemeClr val="dk1">
                    <a:lumMod val="75000"/>
                    <a:lumOff val="25000"/>
                  </a:schemeClr>
                </a:solidFill>
                <a:latin typeface="+mn-lt"/>
                <a:ea typeface="+mn-ea"/>
                <a:cs typeface="B Titr" panose="00000700000000000000" pitchFamily="2" charset="-78"/>
              </a:defRPr>
            </a:pPr>
            <a:r>
              <a:rPr lang="fa-IR" dirty="0" smtClean="0"/>
              <a:t>شخصیت نوابغ</a:t>
            </a:r>
            <a:endParaRPr lang="fa-IR" dirty="0"/>
          </a:p>
        </c:rich>
      </c:tx>
      <c:layout/>
      <c:overlay val="0"/>
      <c:spPr>
        <a:noFill/>
        <a:ln>
          <a:noFill/>
        </a:ln>
        <a:effectLst/>
      </c:spPr>
    </c:title>
    <c:autoTitleDeleted val="0"/>
    <c:plotArea>
      <c:layout/>
      <c:doughnutChart>
        <c:varyColors val="1"/>
        <c:ser>
          <c:idx val="0"/>
          <c:order val="0"/>
          <c:tx>
            <c:strRef>
              <c:f>Sheet1!$B$1</c:f>
              <c:strCache>
                <c:ptCount val="1"/>
                <c:pt idx="0">
                  <c:v>شخصیت نوابغ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layout/>
              <c:tx>
                <c:rich>
                  <a:bodyPr/>
                  <a:lstStyle/>
                  <a:p>
                    <a:fld id="{4AA49EED-5EB2-4A72-8F58-08C7F12FA377}" type="CATEGORYNAME">
                      <a:rPr lang="fa-IR"/>
                      <a:pPr/>
                      <a:t>[CATEGORY NAME]</a:t>
                    </a:fld>
                    <a:r>
                      <a:rPr lang="fa-IR" baseline="0"/>
                      <a:t>
</a:t>
                    </a:r>
                    <a:r>
                      <a:rPr lang="fa-IR" baseline="0" smtClean="0"/>
                      <a:t>65%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fld id="{075D9546-FCE0-4916-A681-46DF32886182}" type="CATEGORYNAME">
                      <a:rPr lang="fa-IR"/>
                      <a:pPr/>
                      <a:t>[CATEGORY NAME]</a:t>
                    </a:fld>
                    <a:r>
                      <a:rPr lang="fa-IR" baseline="0" dirty="0"/>
                      <a:t>
</a:t>
                    </a:r>
                    <a:fld id="{6AE9F56C-7BC1-4235-801F-7E50CA11925C}" type="VALUE">
                      <a:rPr lang="fa-IR" baseline="0" smtClean="0"/>
                      <a:pPr/>
                      <a:t>[VALUE]</a:t>
                    </a:fld>
                    <a:endParaRPr lang="fa-IR"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330" b="1" i="0" u="none" strike="noStrike" kern="1200" baseline="0">
                    <a:solidFill>
                      <a:schemeClr val="lt1"/>
                    </a:solidFill>
                    <a:latin typeface="+mn-lt"/>
                    <a:ea typeface="+mn-ea"/>
                    <a:cs typeface="B Titr" panose="00000700000000000000" pitchFamily="2" charset="-78"/>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درونگرا</c:v>
                </c:pt>
                <c:pt idx="1">
                  <c:v>برونگرا</c:v>
                </c:pt>
              </c:strCache>
            </c:strRef>
          </c:cat>
          <c:val>
            <c:numRef>
              <c:f>Sheet1!$B$2:$B$5</c:f>
              <c:numCache>
                <c:formatCode>0%</c:formatCode>
                <c:ptCount val="4"/>
                <c:pt idx="0">
                  <c:v>0.65</c:v>
                </c:pt>
                <c:pt idx="1">
                  <c:v>0.45</c:v>
                </c:pt>
              </c:numCache>
            </c:numRef>
          </c:val>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cs typeface="B Titr" panose="00000700000000000000" pitchFamily="2" charset="-78"/>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7750C-23DE-4713-9360-D9ED19698491}" type="doc">
      <dgm:prSet loTypeId="urn:microsoft.com/office/officeart/2008/layout/HorizontalMultiLevelHierarchy" loCatId="hierarchy" qsTypeId="urn:microsoft.com/office/officeart/2005/8/quickstyle/3d5" qsCatId="3D" csTypeId="urn:microsoft.com/office/officeart/2005/8/colors/colorful1" csCatId="colorful" phldr="1"/>
      <dgm:spPr/>
      <dgm:t>
        <a:bodyPr/>
        <a:lstStyle/>
        <a:p>
          <a:pPr rtl="1"/>
          <a:endParaRPr lang="fa-IR"/>
        </a:p>
      </dgm:t>
    </dgm:pt>
    <dgm:pt modelId="{077D01DC-10DC-4456-B96B-9D209639232F}">
      <dgm:prSet phldrT="[Text]"/>
      <dgm:spPr/>
      <dgm:t>
        <a:bodyPr/>
        <a:lstStyle/>
        <a:p>
          <a:pPr rtl="1"/>
          <a:r>
            <a:rPr lang="fa-IR" dirty="0" smtClean="0">
              <a:solidFill>
                <a:srgbClr val="FF0000"/>
              </a:solidFill>
              <a:cs typeface="B Titr" panose="00000700000000000000" pitchFamily="2" charset="-78"/>
            </a:rPr>
            <a:t>انواع شخصیت</a:t>
          </a:r>
          <a:endParaRPr lang="fa-IR" dirty="0">
            <a:solidFill>
              <a:srgbClr val="FF0000"/>
            </a:solidFill>
            <a:cs typeface="B Titr" panose="00000700000000000000" pitchFamily="2" charset="-78"/>
          </a:endParaRPr>
        </a:p>
      </dgm:t>
    </dgm:pt>
    <dgm:pt modelId="{B80A02FB-696E-4272-BB05-4D09F93EA70A}" type="parTrans" cxnId="{CB6E962D-86C4-4E31-BA65-EA7A29FB2B01}">
      <dgm:prSet/>
      <dgm:spPr/>
      <dgm:t>
        <a:bodyPr/>
        <a:lstStyle/>
        <a:p>
          <a:pPr rtl="1"/>
          <a:endParaRPr lang="fa-IR">
            <a:cs typeface="B Titr" panose="00000700000000000000" pitchFamily="2" charset="-78"/>
          </a:endParaRPr>
        </a:p>
      </dgm:t>
    </dgm:pt>
    <dgm:pt modelId="{F1CBBAAB-7FF8-4F0D-BE4F-C026E758640B}" type="sibTrans" cxnId="{CB6E962D-86C4-4E31-BA65-EA7A29FB2B01}">
      <dgm:prSet/>
      <dgm:spPr/>
      <dgm:t>
        <a:bodyPr/>
        <a:lstStyle/>
        <a:p>
          <a:pPr rtl="1"/>
          <a:endParaRPr lang="fa-IR">
            <a:cs typeface="B Titr" panose="00000700000000000000" pitchFamily="2" charset="-78"/>
          </a:endParaRPr>
        </a:p>
      </dgm:t>
    </dgm:pt>
    <dgm:pt modelId="{E8287363-7BB5-457C-A493-E2BB8D45B470}">
      <dgm:prSet phldrT="[Text]"/>
      <dgm:spPr/>
      <dgm:t>
        <a:bodyPr/>
        <a:lstStyle/>
        <a:p>
          <a:pPr rtl="1"/>
          <a:r>
            <a:rPr lang="fa-IR" dirty="0" smtClean="0">
              <a:cs typeface="B Titr" panose="00000700000000000000" pitchFamily="2" charset="-78"/>
            </a:rPr>
            <a:t>شخصیت درونگرا</a:t>
          </a:r>
          <a:endParaRPr lang="fa-IR" dirty="0">
            <a:cs typeface="B Titr" panose="00000700000000000000" pitchFamily="2" charset="-78"/>
          </a:endParaRPr>
        </a:p>
      </dgm:t>
    </dgm:pt>
    <dgm:pt modelId="{B0E8C8EE-829F-48BE-B18B-5EC4F2818658}" type="parTrans" cxnId="{DBEF546E-46D3-4EA1-AFAF-7EA02A6B06F8}">
      <dgm:prSet/>
      <dgm:spPr/>
      <dgm:t>
        <a:bodyPr/>
        <a:lstStyle/>
        <a:p>
          <a:pPr rtl="1"/>
          <a:endParaRPr lang="fa-IR">
            <a:cs typeface="B Titr" panose="00000700000000000000" pitchFamily="2" charset="-78"/>
          </a:endParaRPr>
        </a:p>
      </dgm:t>
    </dgm:pt>
    <dgm:pt modelId="{BE921D4A-E3EC-47D1-973E-B38B5CC0AC57}" type="sibTrans" cxnId="{DBEF546E-46D3-4EA1-AFAF-7EA02A6B06F8}">
      <dgm:prSet/>
      <dgm:spPr/>
      <dgm:t>
        <a:bodyPr/>
        <a:lstStyle/>
        <a:p>
          <a:pPr rtl="1"/>
          <a:endParaRPr lang="fa-IR">
            <a:cs typeface="B Titr" panose="00000700000000000000" pitchFamily="2" charset="-78"/>
          </a:endParaRPr>
        </a:p>
      </dgm:t>
    </dgm:pt>
    <dgm:pt modelId="{408AD995-3999-4B09-937A-33056AFA02FA}">
      <dgm:prSet phldrT="[Text]"/>
      <dgm:spPr/>
      <dgm:t>
        <a:bodyPr/>
        <a:lstStyle/>
        <a:p>
          <a:pPr rtl="1"/>
          <a:r>
            <a:rPr lang="fa-IR" dirty="0" smtClean="0">
              <a:cs typeface="B Titr" panose="00000700000000000000" pitchFamily="2" charset="-78"/>
            </a:rPr>
            <a:t>میانه</a:t>
          </a:r>
          <a:endParaRPr lang="fa-IR" dirty="0">
            <a:cs typeface="B Titr" panose="00000700000000000000" pitchFamily="2" charset="-78"/>
          </a:endParaRPr>
        </a:p>
      </dgm:t>
    </dgm:pt>
    <dgm:pt modelId="{646DD1F1-342A-46D0-92D0-AE278F706683}" type="parTrans" cxnId="{020688C0-9A4F-4E04-9209-104092AABB43}">
      <dgm:prSet/>
      <dgm:spPr/>
      <dgm:t>
        <a:bodyPr/>
        <a:lstStyle/>
        <a:p>
          <a:pPr rtl="1"/>
          <a:endParaRPr lang="fa-IR">
            <a:cs typeface="B Titr" panose="00000700000000000000" pitchFamily="2" charset="-78"/>
          </a:endParaRPr>
        </a:p>
      </dgm:t>
    </dgm:pt>
    <dgm:pt modelId="{6044B168-B823-40A3-B2A7-F2EC8ED4EE7D}" type="sibTrans" cxnId="{020688C0-9A4F-4E04-9209-104092AABB43}">
      <dgm:prSet/>
      <dgm:spPr/>
      <dgm:t>
        <a:bodyPr/>
        <a:lstStyle/>
        <a:p>
          <a:pPr rtl="1"/>
          <a:endParaRPr lang="fa-IR">
            <a:cs typeface="B Titr" panose="00000700000000000000" pitchFamily="2" charset="-78"/>
          </a:endParaRPr>
        </a:p>
      </dgm:t>
    </dgm:pt>
    <dgm:pt modelId="{F0DA4FD4-254E-41D9-894B-67C1DC744D6F}">
      <dgm:prSet phldrT="[Text]"/>
      <dgm:spPr/>
      <dgm:t>
        <a:bodyPr/>
        <a:lstStyle/>
        <a:p>
          <a:pPr rtl="1"/>
          <a:r>
            <a:rPr lang="fa-IR" dirty="0" smtClean="0">
              <a:cs typeface="B Titr" panose="00000700000000000000" pitchFamily="2" charset="-78"/>
            </a:rPr>
            <a:t>شخصیت برونگرا</a:t>
          </a:r>
          <a:endParaRPr lang="fa-IR" dirty="0">
            <a:cs typeface="B Titr" panose="00000700000000000000" pitchFamily="2" charset="-78"/>
          </a:endParaRPr>
        </a:p>
      </dgm:t>
    </dgm:pt>
    <dgm:pt modelId="{03944F42-5232-4044-8637-EF240A9EBE8A}" type="parTrans" cxnId="{685B7180-BFB1-4E76-AC38-36355702BD5B}">
      <dgm:prSet/>
      <dgm:spPr/>
      <dgm:t>
        <a:bodyPr/>
        <a:lstStyle/>
        <a:p>
          <a:pPr rtl="1"/>
          <a:endParaRPr lang="fa-IR">
            <a:cs typeface="B Titr" panose="00000700000000000000" pitchFamily="2" charset="-78"/>
          </a:endParaRPr>
        </a:p>
      </dgm:t>
    </dgm:pt>
    <dgm:pt modelId="{61C5BE96-4686-46F5-A216-3CF67A6223FA}" type="sibTrans" cxnId="{685B7180-BFB1-4E76-AC38-36355702BD5B}">
      <dgm:prSet/>
      <dgm:spPr/>
      <dgm:t>
        <a:bodyPr/>
        <a:lstStyle/>
        <a:p>
          <a:pPr rtl="1"/>
          <a:endParaRPr lang="fa-IR">
            <a:cs typeface="B Titr" panose="00000700000000000000" pitchFamily="2" charset="-78"/>
          </a:endParaRPr>
        </a:p>
      </dgm:t>
    </dgm:pt>
    <dgm:pt modelId="{4495778F-556E-4A92-B8A4-FE90316848AA}" type="pres">
      <dgm:prSet presAssocID="{9887750C-23DE-4713-9360-D9ED19698491}" presName="Name0" presStyleCnt="0">
        <dgm:presLayoutVars>
          <dgm:chPref val="1"/>
          <dgm:dir val="rev"/>
          <dgm:animOne val="branch"/>
          <dgm:animLvl val="lvl"/>
          <dgm:resizeHandles val="exact"/>
        </dgm:presLayoutVars>
      </dgm:prSet>
      <dgm:spPr/>
      <dgm:t>
        <a:bodyPr/>
        <a:lstStyle/>
        <a:p>
          <a:pPr rtl="1"/>
          <a:endParaRPr lang="fa-IR"/>
        </a:p>
      </dgm:t>
    </dgm:pt>
    <dgm:pt modelId="{E6FAB01C-EBD5-4F43-8B2E-D8DCACA4925B}" type="pres">
      <dgm:prSet presAssocID="{077D01DC-10DC-4456-B96B-9D209639232F}" presName="root1" presStyleCnt="0"/>
      <dgm:spPr/>
    </dgm:pt>
    <dgm:pt modelId="{20328539-2FC7-491A-9FEA-6FFF48476C99}" type="pres">
      <dgm:prSet presAssocID="{077D01DC-10DC-4456-B96B-9D209639232F}" presName="LevelOneTextNode" presStyleLbl="node0" presStyleIdx="0" presStyleCnt="1">
        <dgm:presLayoutVars>
          <dgm:chPref val="3"/>
        </dgm:presLayoutVars>
      </dgm:prSet>
      <dgm:spPr/>
      <dgm:t>
        <a:bodyPr/>
        <a:lstStyle/>
        <a:p>
          <a:pPr rtl="1"/>
          <a:endParaRPr lang="fa-IR"/>
        </a:p>
      </dgm:t>
    </dgm:pt>
    <dgm:pt modelId="{4E987AD7-0FBA-4075-BF81-B5B5BB061C28}" type="pres">
      <dgm:prSet presAssocID="{077D01DC-10DC-4456-B96B-9D209639232F}" presName="level2hierChild" presStyleCnt="0"/>
      <dgm:spPr/>
    </dgm:pt>
    <dgm:pt modelId="{F15568E2-2DE2-4F1A-B432-06AFB00CAF98}" type="pres">
      <dgm:prSet presAssocID="{B0E8C8EE-829F-48BE-B18B-5EC4F2818658}" presName="conn2-1" presStyleLbl="parChTrans1D2" presStyleIdx="0" presStyleCnt="3"/>
      <dgm:spPr/>
      <dgm:t>
        <a:bodyPr/>
        <a:lstStyle/>
        <a:p>
          <a:pPr rtl="1"/>
          <a:endParaRPr lang="fa-IR"/>
        </a:p>
      </dgm:t>
    </dgm:pt>
    <dgm:pt modelId="{6B9D9969-EFDA-4020-8510-24345D713866}" type="pres">
      <dgm:prSet presAssocID="{B0E8C8EE-829F-48BE-B18B-5EC4F2818658}" presName="connTx" presStyleLbl="parChTrans1D2" presStyleIdx="0" presStyleCnt="3"/>
      <dgm:spPr/>
      <dgm:t>
        <a:bodyPr/>
        <a:lstStyle/>
        <a:p>
          <a:pPr rtl="1"/>
          <a:endParaRPr lang="fa-IR"/>
        </a:p>
      </dgm:t>
    </dgm:pt>
    <dgm:pt modelId="{848017A1-6B9D-458B-BF16-C8987B6F1F58}" type="pres">
      <dgm:prSet presAssocID="{E8287363-7BB5-457C-A493-E2BB8D45B470}" presName="root2" presStyleCnt="0"/>
      <dgm:spPr/>
    </dgm:pt>
    <dgm:pt modelId="{163DBE89-6086-4DB4-BCA7-C6949ECEB799}" type="pres">
      <dgm:prSet presAssocID="{E8287363-7BB5-457C-A493-E2BB8D45B470}" presName="LevelTwoTextNode" presStyleLbl="node2" presStyleIdx="0" presStyleCnt="3">
        <dgm:presLayoutVars>
          <dgm:chPref val="3"/>
        </dgm:presLayoutVars>
      </dgm:prSet>
      <dgm:spPr/>
      <dgm:t>
        <a:bodyPr/>
        <a:lstStyle/>
        <a:p>
          <a:pPr rtl="1"/>
          <a:endParaRPr lang="fa-IR"/>
        </a:p>
      </dgm:t>
    </dgm:pt>
    <dgm:pt modelId="{498DF372-9328-4D44-A422-37DD2CC9D256}" type="pres">
      <dgm:prSet presAssocID="{E8287363-7BB5-457C-A493-E2BB8D45B470}" presName="level3hierChild" presStyleCnt="0"/>
      <dgm:spPr/>
    </dgm:pt>
    <dgm:pt modelId="{AFC1262B-CA59-4F1F-9391-3ABF08D1DB0B}" type="pres">
      <dgm:prSet presAssocID="{646DD1F1-342A-46D0-92D0-AE278F706683}" presName="conn2-1" presStyleLbl="parChTrans1D2" presStyleIdx="1" presStyleCnt="3"/>
      <dgm:spPr/>
      <dgm:t>
        <a:bodyPr/>
        <a:lstStyle/>
        <a:p>
          <a:pPr rtl="1"/>
          <a:endParaRPr lang="fa-IR"/>
        </a:p>
      </dgm:t>
    </dgm:pt>
    <dgm:pt modelId="{C55A763C-9781-4CE7-9951-F2A2093279FC}" type="pres">
      <dgm:prSet presAssocID="{646DD1F1-342A-46D0-92D0-AE278F706683}" presName="connTx" presStyleLbl="parChTrans1D2" presStyleIdx="1" presStyleCnt="3"/>
      <dgm:spPr/>
      <dgm:t>
        <a:bodyPr/>
        <a:lstStyle/>
        <a:p>
          <a:pPr rtl="1"/>
          <a:endParaRPr lang="fa-IR"/>
        </a:p>
      </dgm:t>
    </dgm:pt>
    <dgm:pt modelId="{7374F556-30E3-4E14-95F3-A5DCF21FE052}" type="pres">
      <dgm:prSet presAssocID="{408AD995-3999-4B09-937A-33056AFA02FA}" presName="root2" presStyleCnt="0"/>
      <dgm:spPr/>
    </dgm:pt>
    <dgm:pt modelId="{6B756441-EDB7-4E92-8DEB-18F4BB75BF8E}" type="pres">
      <dgm:prSet presAssocID="{408AD995-3999-4B09-937A-33056AFA02FA}" presName="LevelTwoTextNode" presStyleLbl="node2" presStyleIdx="1" presStyleCnt="3">
        <dgm:presLayoutVars>
          <dgm:chPref val="3"/>
        </dgm:presLayoutVars>
      </dgm:prSet>
      <dgm:spPr/>
      <dgm:t>
        <a:bodyPr/>
        <a:lstStyle/>
        <a:p>
          <a:pPr rtl="1"/>
          <a:endParaRPr lang="fa-IR"/>
        </a:p>
      </dgm:t>
    </dgm:pt>
    <dgm:pt modelId="{B78D2485-1B9E-4B33-AA02-94CFF86038F3}" type="pres">
      <dgm:prSet presAssocID="{408AD995-3999-4B09-937A-33056AFA02FA}" presName="level3hierChild" presStyleCnt="0"/>
      <dgm:spPr/>
    </dgm:pt>
    <dgm:pt modelId="{11D57EBF-F040-4491-9377-B94BC410D8D2}" type="pres">
      <dgm:prSet presAssocID="{03944F42-5232-4044-8637-EF240A9EBE8A}" presName="conn2-1" presStyleLbl="parChTrans1D2" presStyleIdx="2" presStyleCnt="3"/>
      <dgm:spPr/>
      <dgm:t>
        <a:bodyPr/>
        <a:lstStyle/>
        <a:p>
          <a:pPr rtl="1"/>
          <a:endParaRPr lang="fa-IR"/>
        </a:p>
      </dgm:t>
    </dgm:pt>
    <dgm:pt modelId="{B3447CE0-8F8C-4B8C-9A61-7A33314CE97F}" type="pres">
      <dgm:prSet presAssocID="{03944F42-5232-4044-8637-EF240A9EBE8A}" presName="connTx" presStyleLbl="parChTrans1D2" presStyleIdx="2" presStyleCnt="3"/>
      <dgm:spPr/>
      <dgm:t>
        <a:bodyPr/>
        <a:lstStyle/>
        <a:p>
          <a:pPr rtl="1"/>
          <a:endParaRPr lang="fa-IR"/>
        </a:p>
      </dgm:t>
    </dgm:pt>
    <dgm:pt modelId="{58CDC924-9883-40F2-9485-76827449EB5C}" type="pres">
      <dgm:prSet presAssocID="{F0DA4FD4-254E-41D9-894B-67C1DC744D6F}" presName="root2" presStyleCnt="0"/>
      <dgm:spPr/>
    </dgm:pt>
    <dgm:pt modelId="{E6DC9528-3841-4319-9B6D-8E71DDB255FB}" type="pres">
      <dgm:prSet presAssocID="{F0DA4FD4-254E-41D9-894B-67C1DC744D6F}" presName="LevelTwoTextNode" presStyleLbl="node2" presStyleIdx="2" presStyleCnt="3">
        <dgm:presLayoutVars>
          <dgm:chPref val="3"/>
        </dgm:presLayoutVars>
      </dgm:prSet>
      <dgm:spPr/>
      <dgm:t>
        <a:bodyPr/>
        <a:lstStyle/>
        <a:p>
          <a:pPr rtl="1"/>
          <a:endParaRPr lang="fa-IR"/>
        </a:p>
      </dgm:t>
    </dgm:pt>
    <dgm:pt modelId="{50897849-F0DD-4F3B-BA83-234632AA180A}" type="pres">
      <dgm:prSet presAssocID="{F0DA4FD4-254E-41D9-894B-67C1DC744D6F}" presName="level3hierChild" presStyleCnt="0"/>
      <dgm:spPr/>
    </dgm:pt>
  </dgm:ptLst>
  <dgm:cxnLst>
    <dgm:cxn modelId="{AA665709-8FB0-42E5-A733-DFF6E996F6F8}" type="presOf" srcId="{646DD1F1-342A-46D0-92D0-AE278F706683}" destId="{C55A763C-9781-4CE7-9951-F2A2093279FC}" srcOrd="1" destOrd="0" presId="urn:microsoft.com/office/officeart/2008/layout/HorizontalMultiLevelHierarchy"/>
    <dgm:cxn modelId="{DBEF546E-46D3-4EA1-AFAF-7EA02A6B06F8}" srcId="{077D01DC-10DC-4456-B96B-9D209639232F}" destId="{E8287363-7BB5-457C-A493-E2BB8D45B470}" srcOrd="0" destOrd="0" parTransId="{B0E8C8EE-829F-48BE-B18B-5EC4F2818658}" sibTransId="{BE921D4A-E3EC-47D1-973E-B38B5CC0AC57}"/>
    <dgm:cxn modelId="{83457399-5437-4D8D-8E09-BF2BD78A6D4F}" type="presOf" srcId="{03944F42-5232-4044-8637-EF240A9EBE8A}" destId="{B3447CE0-8F8C-4B8C-9A61-7A33314CE97F}" srcOrd="1" destOrd="0" presId="urn:microsoft.com/office/officeart/2008/layout/HorizontalMultiLevelHierarchy"/>
    <dgm:cxn modelId="{7AF8A36A-D9F5-49AC-9084-DB6E4A9BDFF3}" type="presOf" srcId="{03944F42-5232-4044-8637-EF240A9EBE8A}" destId="{11D57EBF-F040-4491-9377-B94BC410D8D2}" srcOrd="0" destOrd="0" presId="urn:microsoft.com/office/officeart/2008/layout/HorizontalMultiLevelHierarchy"/>
    <dgm:cxn modelId="{020688C0-9A4F-4E04-9209-104092AABB43}" srcId="{077D01DC-10DC-4456-B96B-9D209639232F}" destId="{408AD995-3999-4B09-937A-33056AFA02FA}" srcOrd="1" destOrd="0" parTransId="{646DD1F1-342A-46D0-92D0-AE278F706683}" sibTransId="{6044B168-B823-40A3-B2A7-F2EC8ED4EE7D}"/>
    <dgm:cxn modelId="{3F8E7A43-BCE5-4D09-85D9-C008331F9C63}" type="presOf" srcId="{9887750C-23DE-4713-9360-D9ED19698491}" destId="{4495778F-556E-4A92-B8A4-FE90316848AA}" srcOrd="0" destOrd="0" presId="urn:microsoft.com/office/officeart/2008/layout/HorizontalMultiLevelHierarchy"/>
    <dgm:cxn modelId="{4ABAF5BC-ACD7-4493-B7F3-06AADBE87265}" type="presOf" srcId="{646DD1F1-342A-46D0-92D0-AE278F706683}" destId="{AFC1262B-CA59-4F1F-9391-3ABF08D1DB0B}" srcOrd="0" destOrd="0" presId="urn:microsoft.com/office/officeart/2008/layout/HorizontalMultiLevelHierarchy"/>
    <dgm:cxn modelId="{CB6E962D-86C4-4E31-BA65-EA7A29FB2B01}" srcId="{9887750C-23DE-4713-9360-D9ED19698491}" destId="{077D01DC-10DC-4456-B96B-9D209639232F}" srcOrd="0" destOrd="0" parTransId="{B80A02FB-696E-4272-BB05-4D09F93EA70A}" sibTransId="{F1CBBAAB-7FF8-4F0D-BE4F-C026E758640B}"/>
    <dgm:cxn modelId="{96B9DE43-5C1E-4BD7-B1ED-12A06E1478F5}" type="presOf" srcId="{408AD995-3999-4B09-937A-33056AFA02FA}" destId="{6B756441-EDB7-4E92-8DEB-18F4BB75BF8E}" srcOrd="0" destOrd="0" presId="urn:microsoft.com/office/officeart/2008/layout/HorizontalMultiLevelHierarchy"/>
    <dgm:cxn modelId="{4BFE89E6-98BB-4618-A71C-3099C0CA0C4F}" type="presOf" srcId="{077D01DC-10DC-4456-B96B-9D209639232F}" destId="{20328539-2FC7-491A-9FEA-6FFF48476C99}" srcOrd="0" destOrd="0" presId="urn:microsoft.com/office/officeart/2008/layout/HorizontalMultiLevelHierarchy"/>
    <dgm:cxn modelId="{FC0F4DCE-A39B-4FA1-8CEE-93424B562203}" type="presOf" srcId="{B0E8C8EE-829F-48BE-B18B-5EC4F2818658}" destId="{6B9D9969-EFDA-4020-8510-24345D713866}" srcOrd="1" destOrd="0" presId="urn:microsoft.com/office/officeart/2008/layout/HorizontalMultiLevelHierarchy"/>
    <dgm:cxn modelId="{685B7180-BFB1-4E76-AC38-36355702BD5B}" srcId="{077D01DC-10DC-4456-B96B-9D209639232F}" destId="{F0DA4FD4-254E-41D9-894B-67C1DC744D6F}" srcOrd="2" destOrd="0" parTransId="{03944F42-5232-4044-8637-EF240A9EBE8A}" sibTransId="{61C5BE96-4686-46F5-A216-3CF67A6223FA}"/>
    <dgm:cxn modelId="{50E3EE49-A53F-4B1B-BE92-618A3CE9E11C}" type="presOf" srcId="{B0E8C8EE-829F-48BE-B18B-5EC4F2818658}" destId="{F15568E2-2DE2-4F1A-B432-06AFB00CAF98}" srcOrd="0" destOrd="0" presId="urn:microsoft.com/office/officeart/2008/layout/HorizontalMultiLevelHierarchy"/>
    <dgm:cxn modelId="{2EC1ACEB-2EB1-4CA6-B6CE-22E26DF6DD56}" type="presOf" srcId="{F0DA4FD4-254E-41D9-894B-67C1DC744D6F}" destId="{E6DC9528-3841-4319-9B6D-8E71DDB255FB}" srcOrd="0" destOrd="0" presId="urn:microsoft.com/office/officeart/2008/layout/HorizontalMultiLevelHierarchy"/>
    <dgm:cxn modelId="{426653C7-CD1C-48A7-9992-8703DFC7114F}" type="presOf" srcId="{E8287363-7BB5-457C-A493-E2BB8D45B470}" destId="{163DBE89-6086-4DB4-BCA7-C6949ECEB799}" srcOrd="0" destOrd="0" presId="urn:microsoft.com/office/officeart/2008/layout/HorizontalMultiLevelHierarchy"/>
    <dgm:cxn modelId="{6105EDBE-E4D5-46C2-9B6D-78BA5C53C143}" type="presParOf" srcId="{4495778F-556E-4A92-B8A4-FE90316848AA}" destId="{E6FAB01C-EBD5-4F43-8B2E-D8DCACA4925B}" srcOrd="0" destOrd="0" presId="urn:microsoft.com/office/officeart/2008/layout/HorizontalMultiLevelHierarchy"/>
    <dgm:cxn modelId="{BDF41C8F-F238-4714-B980-5F4DC57258CB}" type="presParOf" srcId="{E6FAB01C-EBD5-4F43-8B2E-D8DCACA4925B}" destId="{20328539-2FC7-491A-9FEA-6FFF48476C99}" srcOrd="0" destOrd="0" presId="urn:microsoft.com/office/officeart/2008/layout/HorizontalMultiLevelHierarchy"/>
    <dgm:cxn modelId="{A296031C-AC80-46F6-BECC-E460CA57F797}" type="presParOf" srcId="{E6FAB01C-EBD5-4F43-8B2E-D8DCACA4925B}" destId="{4E987AD7-0FBA-4075-BF81-B5B5BB061C28}" srcOrd="1" destOrd="0" presId="urn:microsoft.com/office/officeart/2008/layout/HorizontalMultiLevelHierarchy"/>
    <dgm:cxn modelId="{5FFDF87C-4E25-4B16-A8C8-23EFFD2117BD}" type="presParOf" srcId="{4E987AD7-0FBA-4075-BF81-B5B5BB061C28}" destId="{F15568E2-2DE2-4F1A-B432-06AFB00CAF98}" srcOrd="0" destOrd="0" presId="urn:microsoft.com/office/officeart/2008/layout/HorizontalMultiLevelHierarchy"/>
    <dgm:cxn modelId="{64DD5AE0-764F-4700-A637-F12ADF4416AF}" type="presParOf" srcId="{F15568E2-2DE2-4F1A-B432-06AFB00CAF98}" destId="{6B9D9969-EFDA-4020-8510-24345D713866}" srcOrd="0" destOrd="0" presId="urn:microsoft.com/office/officeart/2008/layout/HorizontalMultiLevelHierarchy"/>
    <dgm:cxn modelId="{FC34908D-09DC-443E-8BFE-F39E73746269}" type="presParOf" srcId="{4E987AD7-0FBA-4075-BF81-B5B5BB061C28}" destId="{848017A1-6B9D-458B-BF16-C8987B6F1F58}" srcOrd="1" destOrd="0" presId="urn:microsoft.com/office/officeart/2008/layout/HorizontalMultiLevelHierarchy"/>
    <dgm:cxn modelId="{2BC56DD6-ED3D-476A-B157-33329203BCEA}" type="presParOf" srcId="{848017A1-6B9D-458B-BF16-C8987B6F1F58}" destId="{163DBE89-6086-4DB4-BCA7-C6949ECEB799}" srcOrd="0" destOrd="0" presId="urn:microsoft.com/office/officeart/2008/layout/HorizontalMultiLevelHierarchy"/>
    <dgm:cxn modelId="{2B6C8382-EAAE-4FC5-8795-C584D863EFD3}" type="presParOf" srcId="{848017A1-6B9D-458B-BF16-C8987B6F1F58}" destId="{498DF372-9328-4D44-A422-37DD2CC9D256}" srcOrd="1" destOrd="0" presId="urn:microsoft.com/office/officeart/2008/layout/HorizontalMultiLevelHierarchy"/>
    <dgm:cxn modelId="{534C4CB4-8321-4882-89E9-E617601A33D0}" type="presParOf" srcId="{4E987AD7-0FBA-4075-BF81-B5B5BB061C28}" destId="{AFC1262B-CA59-4F1F-9391-3ABF08D1DB0B}" srcOrd="2" destOrd="0" presId="urn:microsoft.com/office/officeart/2008/layout/HorizontalMultiLevelHierarchy"/>
    <dgm:cxn modelId="{8840BDEE-3E76-4926-AE0A-1416421C5D3E}" type="presParOf" srcId="{AFC1262B-CA59-4F1F-9391-3ABF08D1DB0B}" destId="{C55A763C-9781-4CE7-9951-F2A2093279FC}" srcOrd="0" destOrd="0" presId="urn:microsoft.com/office/officeart/2008/layout/HorizontalMultiLevelHierarchy"/>
    <dgm:cxn modelId="{29C16055-6AAC-4300-9438-139012E39834}" type="presParOf" srcId="{4E987AD7-0FBA-4075-BF81-B5B5BB061C28}" destId="{7374F556-30E3-4E14-95F3-A5DCF21FE052}" srcOrd="3" destOrd="0" presId="urn:microsoft.com/office/officeart/2008/layout/HorizontalMultiLevelHierarchy"/>
    <dgm:cxn modelId="{1A13619C-8EAC-487C-AC15-C12C3B63A8CD}" type="presParOf" srcId="{7374F556-30E3-4E14-95F3-A5DCF21FE052}" destId="{6B756441-EDB7-4E92-8DEB-18F4BB75BF8E}" srcOrd="0" destOrd="0" presId="urn:microsoft.com/office/officeart/2008/layout/HorizontalMultiLevelHierarchy"/>
    <dgm:cxn modelId="{8F937F4D-01B8-4DA7-8826-AE3E19B226B5}" type="presParOf" srcId="{7374F556-30E3-4E14-95F3-A5DCF21FE052}" destId="{B78D2485-1B9E-4B33-AA02-94CFF86038F3}" srcOrd="1" destOrd="0" presId="urn:microsoft.com/office/officeart/2008/layout/HorizontalMultiLevelHierarchy"/>
    <dgm:cxn modelId="{FF569326-4254-4511-BF1D-3CCC66C091DA}" type="presParOf" srcId="{4E987AD7-0FBA-4075-BF81-B5B5BB061C28}" destId="{11D57EBF-F040-4491-9377-B94BC410D8D2}" srcOrd="4" destOrd="0" presId="urn:microsoft.com/office/officeart/2008/layout/HorizontalMultiLevelHierarchy"/>
    <dgm:cxn modelId="{359F421C-5B02-459A-9C49-7D3E3E531632}" type="presParOf" srcId="{11D57EBF-F040-4491-9377-B94BC410D8D2}" destId="{B3447CE0-8F8C-4B8C-9A61-7A33314CE97F}" srcOrd="0" destOrd="0" presId="urn:microsoft.com/office/officeart/2008/layout/HorizontalMultiLevelHierarchy"/>
    <dgm:cxn modelId="{3C829988-6353-4C8D-9B95-AE357CEA8E5A}" type="presParOf" srcId="{4E987AD7-0FBA-4075-BF81-B5B5BB061C28}" destId="{58CDC924-9883-40F2-9485-76827449EB5C}" srcOrd="5" destOrd="0" presId="urn:microsoft.com/office/officeart/2008/layout/HorizontalMultiLevelHierarchy"/>
    <dgm:cxn modelId="{BBCBBBBA-35EB-4D6B-84D6-1C3B94A06AA4}" type="presParOf" srcId="{58CDC924-9883-40F2-9485-76827449EB5C}" destId="{E6DC9528-3841-4319-9B6D-8E71DDB255FB}" srcOrd="0" destOrd="0" presId="urn:microsoft.com/office/officeart/2008/layout/HorizontalMultiLevelHierarchy"/>
    <dgm:cxn modelId="{8613F8B7-48AC-4973-B87E-F6B1B6553F67}" type="presParOf" srcId="{58CDC924-9883-40F2-9485-76827449EB5C}" destId="{50897849-F0DD-4F3B-BA83-234632AA180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AFA16-A62D-47BA-8947-D08686A31953}" type="doc">
      <dgm:prSet loTypeId="urn:microsoft.com/office/officeart/2005/8/layout/vList2" loCatId="list" qsTypeId="urn:microsoft.com/office/officeart/2005/8/quickstyle/simple5" qsCatId="simple" csTypeId="urn:microsoft.com/office/officeart/2005/8/colors/colorful1" csCatId="colorful" phldr="1"/>
      <dgm:spPr/>
      <dgm:t>
        <a:bodyPr/>
        <a:lstStyle/>
        <a:p>
          <a:pPr rtl="1"/>
          <a:endParaRPr lang="fa-IR"/>
        </a:p>
      </dgm:t>
    </dgm:pt>
    <dgm:pt modelId="{A1D37B63-1D61-49FC-BC17-7C720FA37942}">
      <dgm:prSet custT="1"/>
      <dgm:spPr/>
      <dgm:t>
        <a:bodyPr/>
        <a:lstStyle/>
        <a:p>
          <a:pPr rtl="1"/>
          <a:r>
            <a:rPr lang="fa-IR" sz="2000" b="0" i="0" smtClean="0">
              <a:latin typeface="Adobe Arabic" panose="02040503050201020203" pitchFamily="18" charset="-78"/>
              <a:cs typeface="Adobe Arabic" panose="02040503050201020203" pitchFamily="18" charset="-78"/>
            </a:rPr>
            <a:t>1- علاقه مند به احساسات و افكار خودشان. نياز به داشتن قلمرو شخصي. كـم حرف</a:t>
          </a:r>
          <a:endParaRPr lang="fa-IR" sz="2000">
            <a:latin typeface="Adobe Arabic" panose="02040503050201020203" pitchFamily="18" charset="-78"/>
            <a:cs typeface="Adobe Arabic" panose="02040503050201020203" pitchFamily="18" charset="-78"/>
          </a:endParaRPr>
        </a:p>
      </dgm:t>
    </dgm:pt>
    <dgm:pt modelId="{4169F10A-8DE7-4120-9D54-C736EDAFC311}" type="parTrans" cxnId="{4924F4D4-939A-48F6-92FE-FD6322855487}">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8E1B5F32-0151-4C53-8A8F-0764ED31372A}" type="sibTrans" cxnId="{4924F4D4-939A-48F6-92FE-FD6322855487}">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4759138A-AECF-49BF-9673-4EC14CEECAFA}">
      <dgm:prSet custT="1"/>
      <dgm:spPr/>
      <dgm:t>
        <a:bodyPr/>
        <a:lstStyle/>
        <a:p>
          <a:pPr rtl="1"/>
          <a:r>
            <a:rPr lang="fa-IR" sz="2000" b="0" i="0" smtClean="0">
              <a:latin typeface="Adobe Arabic" panose="02040503050201020203" pitchFamily="18" charset="-78"/>
              <a:cs typeface="Adobe Arabic" panose="02040503050201020203" pitchFamily="18" charset="-78"/>
            </a:rPr>
            <a:t>2- دوستان زيادي ندارد. در ارتباط برقرار كردن با افراد جديد مشـكل دارد. عـلاقـه مـند به سكوت و تمركز. از ديد و بازديد هاي غير منتظره و ناگهاني بيزار است</a:t>
          </a:r>
          <a:r>
            <a:rPr lang="en-US" sz="2000" b="0" i="0" smtClean="0">
              <a:latin typeface="Adobe Arabic" panose="02040503050201020203" pitchFamily="18" charset="-78"/>
              <a:cs typeface="Adobe Arabic" panose="02040503050201020203" pitchFamily="18" charset="-78"/>
            </a:rPr>
            <a:t>.</a:t>
          </a:r>
          <a:endParaRPr lang="fa-IR" sz="2000">
            <a:latin typeface="Adobe Arabic" panose="02040503050201020203" pitchFamily="18" charset="-78"/>
            <a:cs typeface="Adobe Arabic" panose="02040503050201020203" pitchFamily="18" charset="-78"/>
          </a:endParaRPr>
        </a:p>
      </dgm:t>
    </dgm:pt>
    <dgm:pt modelId="{55EB2FCF-5FA8-4C28-8244-6B7BB7F5903F}" type="parTrans" cxnId="{5CCC2B55-FA01-4EF0-8515-338F7866B56D}">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0473A85F-28F3-4372-B9D2-8EEFBA80756F}" type="sibTrans" cxnId="{5CCC2B55-FA01-4EF0-8515-338F7866B56D}">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80E2D42E-9E89-4EB1-B189-53DDC94A9CA3}">
      <dgm:prSet custT="1"/>
      <dgm:spPr/>
      <dgm:t>
        <a:bodyPr/>
        <a:lstStyle/>
        <a:p>
          <a:pPr rtl="1"/>
          <a:r>
            <a:rPr lang="fa-IR" sz="2000" b="0" i="0" smtClean="0">
              <a:latin typeface="Adobe Arabic" panose="02040503050201020203" pitchFamily="18" charset="-78"/>
              <a:cs typeface="Adobe Arabic" panose="02040503050201020203" pitchFamily="18" charset="-78"/>
            </a:rPr>
            <a:t>3- كارايي وي در تنهايي بيشتر است. بـزرگترين وحشت وي آن اسـت كـه در يـك جــمع شلوغ قرار گيريد. ترس از آنكه فرديت خود را از دست بدهد. از فـعالـيتهاي انفرادي انرژي ميگيرد</a:t>
          </a:r>
          <a:r>
            <a:rPr lang="en-US" sz="2000" b="0" i="0" smtClean="0">
              <a:latin typeface="Adobe Arabic" panose="02040503050201020203" pitchFamily="18" charset="-78"/>
              <a:cs typeface="Adobe Arabic" panose="02040503050201020203" pitchFamily="18" charset="-78"/>
            </a:rPr>
            <a:t>.</a:t>
          </a:r>
          <a:endParaRPr lang="fa-IR" sz="2000">
            <a:latin typeface="Adobe Arabic" panose="02040503050201020203" pitchFamily="18" charset="-78"/>
            <a:cs typeface="Adobe Arabic" panose="02040503050201020203" pitchFamily="18" charset="-78"/>
          </a:endParaRPr>
        </a:p>
      </dgm:t>
    </dgm:pt>
    <dgm:pt modelId="{EB84B4B5-24DA-46CB-9C86-797A5EB3E0F4}" type="parTrans" cxnId="{2A16C938-73F9-467D-AC75-5B99FA55461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6874FDE9-E936-4260-9532-B2BE479A3BE2}" type="sibTrans" cxnId="{2A16C938-73F9-467D-AC75-5B99FA55461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2181BCD2-8F13-42FE-A88E-2D89ABCAF003}">
      <dgm:prSet custT="1"/>
      <dgm:spPr/>
      <dgm:t>
        <a:bodyPr/>
        <a:lstStyle/>
        <a:p>
          <a:pPr rtl="1"/>
          <a:r>
            <a:rPr lang="fa-IR" sz="2000" b="0" i="0" smtClean="0">
              <a:latin typeface="Adobe Arabic" panose="02040503050201020203" pitchFamily="18" charset="-78"/>
              <a:cs typeface="Adobe Arabic" panose="02040503050201020203" pitchFamily="18" charset="-78"/>
            </a:rPr>
            <a:t>4- در بيـن انـبـوه مـردم بودن آنها را خسته مي كنـد. بـيشتـر از دسـت كـرده خـودشـان خشمگين ميگردند تا ديگران. معمولا كمرو هستند. دركشان مشكل است. اهـل ايــده و عقايد نو</a:t>
          </a:r>
          <a:r>
            <a:rPr lang="en-US" sz="2000" b="0" i="0" smtClean="0">
              <a:latin typeface="Adobe Arabic" panose="02040503050201020203" pitchFamily="18" charset="-78"/>
              <a:cs typeface="Adobe Arabic" panose="02040503050201020203" pitchFamily="18" charset="-78"/>
            </a:rPr>
            <a:t>.</a:t>
          </a:r>
          <a:endParaRPr lang="fa-IR" sz="2000">
            <a:latin typeface="Adobe Arabic" panose="02040503050201020203" pitchFamily="18" charset="-78"/>
            <a:cs typeface="Adobe Arabic" panose="02040503050201020203" pitchFamily="18" charset="-78"/>
          </a:endParaRPr>
        </a:p>
      </dgm:t>
    </dgm:pt>
    <dgm:pt modelId="{6188B1A1-6005-4E7E-894B-451E12729CB3}" type="parTrans" cxnId="{B93AFA10-CBB7-412A-85CD-3A3A066DF0E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969AA1FC-AD96-4017-BEA2-0EFE2D447E12}" type="sibTrans" cxnId="{B93AFA10-CBB7-412A-85CD-3A3A066DF0E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75C6F7AC-87B6-4929-A8D9-04106525E2B1}">
      <dgm:prSet custT="1"/>
      <dgm:spPr/>
      <dgm:t>
        <a:bodyPr/>
        <a:lstStyle/>
        <a:p>
          <a:pPr rtl="1"/>
          <a:r>
            <a:rPr lang="fa-IR" sz="2000" b="0" i="0" smtClean="0">
              <a:latin typeface="Adobe Arabic" panose="02040503050201020203" pitchFamily="18" charset="-78"/>
              <a:cs typeface="Adobe Arabic" panose="02040503050201020203" pitchFamily="18" charset="-78"/>
            </a:rPr>
            <a:t>5- شـخصيتي مـتمايز در خلوت خود و در حضور ديگران دارند. مشـتـاق و احسـاسـاتـي مي باشند. معمولا احساساتشان را بيان نميكنند. در جـمع نا آشنا ساكت اما در جمع دوستان خود راحت مي بـاشنـد. تـمركزشان قوي است. براي تصميم گيري به زمان نياز دارند. پيش از حرف زدن مي انديشند</a:t>
          </a:r>
          <a:r>
            <a:rPr lang="en-US" sz="2000" b="0" i="0" smtClean="0">
              <a:latin typeface="Adobe Arabic" panose="02040503050201020203" pitchFamily="18" charset="-78"/>
              <a:cs typeface="Adobe Arabic" panose="02040503050201020203" pitchFamily="18" charset="-78"/>
            </a:rPr>
            <a:t>.</a:t>
          </a:r>
          <a:endParaRPr lang="fa-IR" sz="2000">
            <a:latin typeface="Adobe Arabic" panose="02040503050201020203" pitchFamily="18" charset="-78"/>
            <a:cs typeface="Adobe Arabic" panose="02040503050201020203" pitchFamily="18" charset="-78"/>
          </a:endParaRPr>
        </a:p>
      </dgm:t>
    </dgm:pt>
    <dgm:pt modelId="{48E9E28B-8FE6-4834-8FF7-F8A446BC7656}" type="parTrans" cxnId="{BFA9A6E6-07B2-4247-9B62-925DF95F71A8}">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F652323C-6B3F-4014-9FCA-FD836B649A98}" type="sibTrans" cxnId="{BFA9A6E6-07B2-4247-9B62-925DF95F71A8}">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8FA07763-5333-4585-B242-B93FBE019A14}">
      <dgm:prSet custT="1"/>
      <dgm:spPr/>
      <dgm:t>
        <a:bodyPr/>
        <a:lstStyle/>
        <a:p>
          <a:pPr rtl="1"/>
          <a:r>
            <a:rPr lang="fa-IR" sz="2000" b="0" i="0" dirty="0" smtClean="0">
              <a:latin typeface="Adobe Arabic" panose="02040503050201020203" pitchFamily="18" charset="-78"/>
              <a:cs typeface="Adobe Arabic" panose="02040503050201020203" pitchFamily="18" charset="-78"/>
            </a:rPr>
            <a:t>6- از در ميان گذاشتن اطلاعات شخصي خود با ديگران ممانعت ميكند. مايل به رويكــرد آهسته اما دقيق مي بـاشد. بـا مشـاهـده درس مي آموزد (عـبــرت از ديگران) و پس از آموختن روش زندگي، زندگي خود را آغاز ميكند</a:t>
          </a:r>
          <a:r>
            <a:rPr lang="en-US" sz="2000" b="0" i="0" dirty="0" smtClean="0">
              <a:latin typeface="Adobe Arabic" panose="02040503050201020203" pitchFamily="18" charset="-78"/>
              <a:cs typeface="Adobe Arabic" panose="02040503050201020203" pitchFamily="18" charset="-78"/>
            </a:rPr>
            <a:t>.</a:t>
          </a:r>
          <a:endParaRPr lang="fa-IR" sz="2000" dirty="0">
            <a:latin typeface="Adobe Arabic" panose="02040503050201020203" pitchFamily="18" charset="-78"/>
            <a:cs typeface="Adobe Arabic" panose="02040503050201020203" pitchFamily="18" charset="-78"/>
          </a:endParaRPr>
        </a:p>
      </dgm:t>
    </dgm:pt>
    <dgm:pt modelId="{911B891C-DFC3-49B7-B8E5-45EB37E12E49}" type="parTrans" cxnId="{884E0B2D-8220-4159-95D2-46DD8121CB4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EF2AC2E0-D552-4533-AE03-17214F9BF7C0}" type="sibTrans" cxnId="{884E0B2D-8220-4159-95D2-46DD8121CB4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629A1D09-CE82-4008-A558-40BCD7CD8F58}">
      <dgm:prSet custT="1"/>
      <dgm:spPr/>
      <dgm:t>
        <a:bodyPr/>
        <a:lstStyle/>
        <a:p>
          <a:pPr rtl="1"/>
          <a:r>
            <a:rPr lang="fa-IR" sz="2000" b="0" i="0" dirty="0" smtClean="0">
              <a:latin typeface="Adobe Arabic" panose="02040503050201020203" pitchFamily="18" charset="-78"/>
              <a:cs typeface="Adobe Arabic" panose="02040503050201020203" pitchFamily="18" charset="-78"/>
            </a:rPr>
            <a:t>7-اين خصوصيات هيچ ارتباطي با کمرویی درونگرايان ندارد ممــكن است آنها خيلي هم با اعتماد بنفس باشند.</a:t>
          </a:r>
          <a:endParaRPr lang="fa-IR" sz="2000" dirty="0">
            <a:latin typeface="Adobe Arabic" panose="02040503050201020203" pitchFamily="18" charset="-78"/>
            <a:cs typeface="Adobe Arabic" panose="02040503050201020203" pitchFamily="18" charset="-78"/>
          </a:endParaRPr>
        </a:p>
      </dgm:t>
    </dgm:pt>
    <dgm:pt modelId="{62409CE3-1520-4076-92CC-7ECE4C86319C}" type="parTrans" cxnId="{5A067B88-4289-4611-AAC3-73C4615E57A0}">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97133CDB-87E0-4E46-8CC3-17E549606732}" type="sibTrans" cxnId="{5A067B88-4289-4611-AAC3-73C4615E57A0}">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27BAD666-D1BE-4315-A194-BD2B00C23171}" type="pres">
      <dgm:prSet presAssocID="{C97AFA16-A62D-47BA-8947-D08686A31953}" presName="linear" presStyleCnt="0">
        <dgm:presLayoutVars>
          <dgm:animLvl val="lvl"/>
          <dgm:resizeHandles val="exact"/>
        </dgm:presLayoutVars>
      </dgm:prSet>
      <dgm:spPr/>
      <dgm:t>
        <a:bodyPr/>
        <a:lstStyle/>
        <a:p>
          <a:pPr rtl="1"/>
          <a:endParaRPr lang="fa-IR"/>
        </a:p>
      </dgm:t>
    </dgm:pt>
    <dgm:pt modelId="{BC356B41-0C84-4AEB-AA88-E22D02DCB3B1}" type="pres">
      <dgm:prSet presAssocID="{A1D37B63-1D61-49FC-BC17-7C720FA37942}" presName="parentText" presStyleLbl="node1" presStyleIdx="0" presStyleCnt="7">
        <dgm:presLayoutVars>
          <dgm:chMax val="0"/>
          <dgm:bulletEnabled val="1"/>
        </dgm:presLayoutVars>
      </dgm:prSet>
      <dgm:spPr/>
      <dgm:t>
        <a:bodyPr/>
        <a:lstStyle/>
        <a:p>
          <a:pPr rtl="1"/>
          <a:endParaRPr lang="fa-IR"/>
        </a:p>
      </dgm:t>
    </dgm:pt>
    <dgm:pt modelId="{47C1174D-30E4-4171-AC01-9E00ECF958F1}" type="pres">
      <dgm:prSet presAssocID="{8E1B5F32-0151-4C53-8A8F-0764ED31372A}" presName="spacer" presStyleCnt="0"/>
      <dgm:spPr/>
    </dgm:pt>
    <dgm:pt modelId="{760436CA-9A0D-4A1D-9EC6-0170FEB4993A}" type="pres">
      <dgm:prSet presAssocID="{4759138A-AECF-49BF-9673-4EC14CEECAFA}" presName="parentText" presStyleLbl="node1" presStyleIdx="1" presStyleCnt="7">
        <dgm:presLayoutVars>
          <dgm:chMax val="0"/>
          <dgm:bulletEnabled val="1"/>
        </dgm:presLayoutVars>
      </dgm:prSet>
      <dgm:spPr/>
      <dgm:t>
        <a:bodyPr/>
        <a:lstStyle/>
        <a:p>
          <a:pPr rtl="1"/>
          <a:endParaRPr lang="fa-IR"/>
        </a:p>
      </dgm:t>
    </dgm:pt>
    <dgm:pt modelId="{DA455BF5-3AA7-41DB-AAE9-6579F19144D6}" type="pres">
      <dgm:prSet presAssocID="{0473A85F-28F3-4372-B9D2-8EEFBA80756F}" presName="spacer" presStyleCnt="0"/>
      <dgm:spPr/>
    </dgm:pt>
    <dgm:pt modelId="{0A4A5556-26C6-411E-9A45-0E8015DAADB5}" type="pres">
      <dgm:prSet presAssocID="{80E2D42E-9E89-4EB1-B189-53DDC94A9CA3}" presName="parentText" presStyleLbl="node1" presStyleIdx="2" presStyleCnt="7">
        <dgm:presLayoutVars>
          <dgm:chMax val="0"/>
          <dgm:bulletEnabled val="1"/>
        </dgm:presLayoutVars>
      </dgm:prSet>
      <dgm:spPr/>
      <dgm:t>
        <a:bodyPr/>
        <a:lstStyle/>
        <a:p>
          <a:pPr rtl="1"/>
          <a:endParaRPr lang="fa-IR"/>
        </a:p>
      </dgm:t>
    </dgm:pt>
    <dgm:pt modelId="{0F19FD1C-7288-4723-BB67-457EFD1E813B}" type="pres">
      <dgm:prSet presAssocID="{6874FDE9-E936-4260-9532-B2BE479A3BE2}" presName="spacer" presStyleCnt="0"/>
      <dgm:spPr/>
    </dgm:pt>
    <dgm:pt modelId="{C2F8D834-7C65-444B-AEC5-CFBD0B282B80}" type="pres">
      <dgm:prSet presAssocID="{2181BCD2-8F13-42FE-A88E-2D89ABCAF003}" presName="parentText" presStyleLbl="node1" presStyleIdx="3" presStyleCnt="7">
        <dgm:presLayoutVars>
          <dgm:chMax val="0"/>
          <dgm:bulletEnabled val="1"/>
        </dgm:presLayoutVars>
      </dgm:prSet>
      <dgm:spPr/>
      <dgm:t>
        <a:bodyPr/>
        <a:lstStyle/>
        <a:p>
          <a:pPr rtl="1"/>
          <a:endParaRPr lang="fa-IR"/>
        </a:p>
      </dgm:t>
    </dgm:pt>
    <dgm:pt modelId="{DA96F9C7-1135-4818-A953-36C585E81666}" type="pres">
      <dgm:prSet presAssocID="{969AA1FC-AD96-4017-BEA2-0EFE2D447E12}" presName="spacer" presStyleCnt="0"/>
      <dgm:spPr/>
    </dgm:pt>
    <dgm:pt modelId="{340C74AA-6C2D-4F34-8A26-D927F13C8946}" type="pres">
      <dgm:prSet presAssocID="{75C6F7AC-87B6-4929-A8D9-04106525E2B1}" presName="parentText" presStyleLbl="node1" presStyleIdx="4" presStyleCnt="7">
        <dgm:presLayoutVars>
          <dgm:chMax val="0"/>
          <dgm:bulletEnabled val="1"/>
        </dgm:presLayoutVars>
      </dgm:prSet>
      <dgm:spPr/>
      <dgm:t>
        <a:bodyPr/>
        <a:lstStyle/>
        <a:p>
          <a:pPr rtl="1"/>
          <a:endParaRPr lang="fa-IR"/>
        </a:p>
      </dgm:t>
    </dgm:pt>
    <dgm:pt modelId="{46D06B47-9E9D-40E5-A0CA-07E831B4AFCA}" type="pres">
      <dgm:prSet presAssocID="{F652323C-6B3F-4014-9FCA-FD836B649A98}" presName="spacer" presStyleCnt="0"/>
      <dgm:spPr/>
    </dgm:pt>
    <dgm:pt modelId="{1BDEB1EC-3CFC-4913-9D70-7F001A1BF11E}" type="pres">
      <dgm:prSet presAssocID="{8FA07763-5333-4585-B242-B93FBE019A14}" presName="parentText" presStyleLbl="node1" presStyleIdx="5" presStyleCnt="7">
        <dgm:presLayoutVars>
          <dgm:chMax val="0"/>
          <dgm:bulletEnabled val="1"/>
        </dgm:presLayoutVars>
      </dgm:prSet>
      <dgm:spPr/>
      <dgm:t>
        <a:bodyPr/>
        <a:lstStyle/>
        <a:p>
          <a:pPr rtl="1"/>
          <a:endParaRPr lang="fa-IR"/>
        </a:p>
      </dgm:t>
    </dgm:pt>
    <dgm:pt modelId="{55309B4C-C296-44C4-912F-793A134EDCD6}" type="pres">
      <dgm:prSet presAssocID="{EF2AC2E0-D552-4533-AE03-17214F9BF7C0}" presName="spacer" presStyleCnt="0"/>
      <dgm:spPr/>
    </dgm:pt>
    <dgm:pt modelId="{1DC0CD21-D5E9-4A7A-A50E-9FD0ACE3953E}" type="pres">
      <dgm:prSet presAssocID="{629A1D09-CE82-4008-A558-40BCD7CD8F58}" presName="parentText" presStyleLbl="node1" presStyleIdx="6" presStyleCnt="7">
        <dgm:presLayoutVars>
          <dgm:chMax val="0"/>
          <dgm:bulletEnabled val="1"/>
        </dgm:presLayoutVars>
      </dgm:prSet>
      <dgm:spPr/>
      <dgm:t>
        <a:bodyPr/>
        <a:lstStyle/>
        <a:p>
          <a:pPr rtl="1"/>
          <a:endParaRPr lang="fa-IR"/>
        </a:p>
      </dgm:t>
    </dgm:pt>
  </dgm:ptLst>
  <dgm:cxnLst>
    <dgm:cxn modelId="{86B4CCA0-3932-44DD-822A-A733494BFD81}" type="presOf" srcId="{8FA07763-5333-4585-B242-B93FBE019A14}" destId="{1BDEB1EC-3CFC-4913-9D70-7F001A1BF11E}" srcOrd="0" destOrd="0" presId="urn:microsoft.com/office/officeart/2005/8/layout/vList2"/>
    <dgm:cxn modelId="{25EBAD36-B7DC-4F83-9BAF-41A82DFF2C78}" type="presOf" srcId="{2181BCD2-8F13-42FE-A88E-2D89ABCAF003}" destId="{C2F8D834-7C65-444B-AEC5-CFBD0B282B80}" srcOrd="0" destOrd="0" presId="urn:microsoft.com/office/officeart/2005/8/layout/vList2"/>
    <dgm:cxn modelId="{2A16C938-73F9-467D-AC75-5B99FA55461B}" srcId="{C97AFA16-A62D-47BA-8947-D08686A31953}" destId="{80E2D42E-9E89-4EB1-B189-53DDC94A9CA3}" srcOrd="2" destOrd="0" parTransId="{EB84B4B5-24DA-46CB-9C86-797A5EB3E0F4}" sibTransId="{6874FDE9-E936-4260-9532-B2BE479A3BE2}"/>
    <dgm:cxn modelId="{3815095C-D77E-4670-A2DC-6E9AB789F6C2}" type="presOf" srcId="{80E2D42E-9E89-4EB1-B189-53DDC94A9CA3}" destId="{0A4A5556-26C6-411E-9A45-0E8015DAADB5}" srcOrd="0" destOrd="0" presId="urn:microsoft.com/office/officeart/2005/8/layout/vList2"/>
    <dgm:cxn modelId="{5A067B88-4289-4611-AAC3-73C4615E57A0}" srcId="{C97AFA16-A62D-47BA-8947-D08686A31953}" destId="{629A1D09-CE82-4008-A558-40BCD7CD8F58}" srcOrd="6" destOrd="0" parTransId="{62409CE3-1520-4076-92CC-7ECE4C86319C}" sibTransId="{97133CDB-87E0-4E46-8CC3-17E549606732}"/>
    <dgm:cxn modelId="{4924F4D4-939A-48F6-92FE-FD6322855487}" srcId="{C97AFA16-A62D-47BA-8947-D08686A31953}" destId="{A1D37B63-1D61-49FC-BC17-7C720FA37942}" srcOrd="0" destOrd="0" parTransId="{4169F10A-8DE7-4120-9D54-C736EDAFC311}" sibTransId="{8E1B5F32-0151-4C53-8A8F-0764ED31372A}"/>
    <dgm:cxn modelId="{9932E82D-CE45-4FDE-BB2F-4E9F169EFFED}" type="presOf" srcId="{C97AFA16-A62D-47BA-8947-D08686A31953}" destId="{27BAD666-D1BE-4315-A194-BD2B00C23171}" srcOrd="0" destOrd="0" presId="urn:microsoft.com/office/officeart/2005/8/layout/vList2"/>
    <dgm:cxn modelId="{884E0B2D-8220-4159-95D2-46DD8121CB4C}" srcId="{C97AFA16-A62D-47BA-8947-D08686A31953}" destId="{8FA07763-5333-4585-B242-B93FBE019A14}" srcOrd="5" destOrd="0" parTransId="{911B891C-DFC3-49B7-B8E5-45EB37E12E49}" sibTransId="{EF2AC2E0-D552-4533-AE03-17214F9BF7C0}"/>
    <dgm:cxn modelId="{45C23D0A-427C-48DE-ABA2-537D91EC82F6}" type="presOf" srcId="{4759138A-AECF-49BF-9673-4EC14CEECAFA}" destId="{760436CA-9A0D-4A1D-9EC6-0170FEB4993A}" srcOrd="0" destOrd="0" presId="urn:microsoft.com/office/officeart/2005/8/layout/vList2"/>
    <dgm:cxn modelId="{B441224A-94BB-4C38-BFD8-49A8F86AD78F}" type="presOf" srcId="{75C6F7AC-87B6-4929-A8D9-04106525E2B1}" destId="{340C74AA-6C2D-4F34-8A26-D927F13C8946}" srcOrd="0" destOrd="0" presId="urn:microsoft.com/office/officeart/2005/8/layout/vList2"/>
    <dgm:cxn modelId="{B93AFA10-CBB7-412A-85CD-3A3A066DF0EB}" srcId="{C97AFA16-A62D-47BA-8947-D08686A31953}" destId="{2181BCD2-8F13-42FE-A88E-2D89ABCAF003}" srcOrd="3" destOrd="0" parTransId="{6188B1A1-6005-4E7E-894B-451E12729CB3}" sibTransId="{969AA1FC-AD96-4017-BEA2-0EFE2D447E12}"/>
    <dgm:cxn modelId="{8D2F2209-539F-40BB-8A7D-63BAEEAD9C3D}" type="presOf" srcId="{A1D37B63-1D61-49FC-BC17-7C720FA37942}" destId="{BC356B41-0C84-4AEB-AA88-E22D02DCB3B1}" srcOrd="0" destOrd="0" presId="urn:microsoft.com/office/officeart/2005/8/layout/vList2"/>
    <dgm:cxn modelId="{BFA9A6E6-07B2-4247-9B62-925DF95F71A8}" srcId="{C97AFA16-A62D-47BA-8947-D08686A31953}" destId="{75C6F7AC-87B6-4929-A8D9-04106525E2B1}" srcOrd="4" destOrd="0" parTransId="{48E9E28B-8FE6-4834-8FF7-F8A446BC7656}" sibTransId="{F652323C-6B3F-4014-9FCA-FD836B649A98}"/>
    <dgm:cxn modelId="{A4E836E3-F89A-4049-82D0-C00722D7B8CA}" type="presOf" srcId="{629A1D09-CE82-4008-A558-40BCD7CD8F58}" destId="{1DC0CD21-D5E9-4A7A-A50E-9FD0ACE3953E}" srcOrd="0" destOrd="0" presId="urn:microsoft.com/office/officeart/2005/8/layout/vList2"/>
    <dgm:cxn modelId="{5CCC2B55-FA01-4EF0-8515-338F7866B56D}" srcId="{C97AFA16-A62D-47BA-8947-D08686A31953}" destId="{4759138A-AECF-49BF-9673-4EC14CEECAFA}" srcOrd="1" destOrd="0" parTransId="{55EB2FCF-5FA8-4C28-8244-6B7BB7F5903F}" sibTransId="{0473A85F-28F3-4372-B9D2-8EEFBA80756F}"/>
    <dgm:cxn modelId="{34C4A7E7-A4C2-4BC1-8F2C-7F314A9732E9}" type="presParOf" srcId="{27BAD666-D1BE-4315-A194-BD2B00C23171}" destId="{BC356B41-0C84-4AEB-AA88-E22D02DCB3B1}" srcOrd="0" destOrd="0" presId="urn:microsoft.com/office/officeart/2005/8/layout/vList2"/>
    <dgm:cxn modelId="{F9B1F320-E050-4821-B6FA-72B70B87BF2D}" type="presParOf" srcId="{27BAD666-D1BE-4315-A194-BD2B00C23171}" destId="{47C1174D-30E4-4171-AC01-9E00ECF958F1}" srcOrd="1" destOrd="0" presId="urn:microsoft.com/office/officeart/2005/8/layout/vList2"/>
    <dgm:cxn modelId="{B11FF786-4333-4C91-AEAC-26D0009645EB}" type="presParOf" srcId="{27BAD666-D1BE-4315-A194-BD2B00C23171}" destId="{760436CA-9A0D-4A1D-9EC6-0170FEB4993A}" srcOrd="2" destOrd="0" presId="urn:microsoft.com/office/officeart/2005/8/layout/vList2"/>
    <dgm:cxn modelId="{569CE641-2A5B-4916-A624-C47375A18BA3}" type="presParOf" srcId="{27BAD666-D1BE-4315-A194-BD2B00C23171}" destId="{DA455BF5-3AA7-41DB-AAE9-6579F19144D6}" srcOrd="3" destOrd="0" presId="urn:microsoft.com/office/officeart/2005/8/layout/vList2"/>
    <dgm:cxn modelId="{210DD819-0A05-4219-9659-26E40AFEE833}" type="presParOf" srcId="{27BAD666-D1BE-4315-A194-BD2B00C23171}" destId="{0A4A5556-26C6-411E-9A45-0E8015DAADB5}" srcOrd="4" destOrd="0" presId="urn:microsoft.com/office/officeart/2005/8/layout/vList2"/>
    <dgm:cxn modelId="{324D7B55-10DC-4D9F-9772-541360698E5D}" type="presParOf" srcId="{27BAD666-D1BE-4315-A194-BD2B00C23171}" destId="{0F19FD1C-7288-4723-BB67-457EFD1E813B}" srcOrd="5" destOrd="0" presId="urn:microsoft.com/office/officeart/2005/8/layout/vList2"/>
    <dgm:cxn modelId="{64AEC9BD-7395-47FE-82AD-1E4F71BDD62A}" type="presParOf" srcId="{27BAD666-D1BE-4315-A194-BD2B00C23171}" destId="{C2F8D834-7C65-444B-AEC5-CFBD0B282B80}" srcOrd="6" destOrd="0" presId="urn:microsoft.com/office/officeart/2005/8/layout/vList2"/>
    <dgm:cxn modelId="{3EC656D0-35BD-4B37-AA78-A513EB9A5E91}" type="presParOf" srcId="{27BAD666-D1BE-4315-A194-BD2B00C23171}" destId="{DA96F9C7-1135-4818-A953-36C585E81666}" srcOrd="7" destOrd="0" presId="urn:microsoft.com/office/officeart/2005/8/layout/vList2"/>
    <dgm:cxn modelId="{99749A52-9982-4B58-800E-C48CBB106D04}" type="presParOf" srcId="{27BAD666-D1BE-4315-A194-BD2B00C23171}" destId="{340C74AA-6C2D-4F34-8A26-D927F13C8946}" srcOrd="8" destOrd="0" presId="urn:microsoft.com/office/officeart/2005/8/layout/vList2"/>
    <dgm:cxn modelId="{D3DA35C0-5B34-4B46-B62F-B2B512BF80A4}" type="presParOf" srcId="{27BAD666-D1BE-4315-A194-BD2B00C23171}" destId="{46D06B47-9E9D-40E5-A0CA-07E831B4AFCA}" srcOrd="9" destOrd="0" presId="urn:microsoft.com/office/officeart/2005/8/layout/vList2"/>
    <dgm:cxn modelId="{195D5366-4FC9-432D-99EF-B9C1FCA9CE62}" type="presParOf" srcId="{27BAD666-D1BE-4315-A194-BD2B00C23171}" destId="{1BDEB1EC-3CFC-4913-9D70-7F001A1BF11E}" srcOrd="10" destOrd="0" presId="urn:microsoft.com/office/officeart/2005/8/layout/vList2"/>
    <dgm:cxn modelId="{37A35DD3-08F4-4249-AC32-2A372BABE87F}" type="presParOf" srcId="{27BAD666-D1BE-4315-A194-BD2B00C23171}" destId="{55309B4C-C296-44C4-912F-793A134EDCD6}" srcOrd="11" destOrd="0" presId="urn:microsoft.com/office/officeart/2005/8/layout/vList2"/>
    <dgm:cxn modelId="{F77F89C8-7670-4FB2-8866-E6B7051B9F82}" type="presParOf" srcId="{27BAD666-D1BE-4315-A194-BD2B00C23171}" destId="{1DC0CD21-D5E9-4A7A-A50E-9FD0ACE3953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954ECB-3EA7-4B27-BC9F-FC28CF65DFD6}" type="doc">
      <dgm:prSet loTypeId="urn:microsoft.com/office/officeart/2008/layout/AlternatingHexagons" loCatId="list" qsTypeId="urn:microsoft.com/office/officeart/2005/8/quickstyle/3d3" qsCatId="3D" csTypeId="urn:microsoft.com/office/officeart/2005/8/colors/colorful1" csCatId="colorful" phldr="1"/>
      <dgm:spPr/>
      <dgm:t>
        <a:bodyPr/>
        <a:lstStyle/>
        <a:p>
          <a:pPr rtl="1"/>
          <a:endParaRPr lang="fa-IR"/>
        </a:p>
      </dgm:t>
    </dgm:pt>
    <dgm:pt modelId="{C760EF0E-4F82-4C7A-9832-F0DACB8D0BA8}">
      <dgm:prSet phldrT="[Text]"/>
      <dgm:spPr/>
      <dgm:t>
        <a:bodyPr/>
        <a:lstStyle/>
        <a:p>
          <a:pPr rtl="1"/>
          <a:r>
            <a:rPr lang="fa-IR" dirty="0" smtClean="0">
              <a:cs typeface="B Farnaz" panose="00000400000000000000" pitchFamily="2" charset="-78"/>
            </a:rPr>
            <a:t>حسگر ها</a:t>
          </a:r>
          <a:endParaRPr lang="fa-IR" dirty="0">
            <a:cs typeface="B Farnaz" panose="00000400000000000000" pitchFamily="2" charset="-78"/>
          </a:endParaRPr>
        </a:p>
      </dgm:t>
    </dgm:pt>
    <dgm:pt modelId="{32E1A869-BDD4-41D1-90D0-2F8CCCC4DDE8}" type="parTrans" cxnId="{B9B07B73-3C7E-4193-9E92-EC2712A79E4E}">
      <dgm:prSet/>
      <dgm:spPr/>
      <dgm:t>
        <a:bodyPr/>
        <a:lstStyle/>
        <a:p>
          <a:pPr rtl="1"/>
          <a:endParaRPr lang="fa-IR"/>
        </a:p>
      </dgm:t>
    </dgm:pt>
    <dgm:pt modelId="{35BB46EE-F4D4-4F65-A3E6-8FBD4226A161}" type="sibTrans" cxnId="{B9B07B73-3C7E-4193-9E92-EC2712A79E4E}">
      <dgm:prSet/>
      <dgm:spPr/>
      <dgm:t>
        <a:bodyPr/>
        <a:lstStyle/>
        <a:p>
          <a:pPr rtl="1"/>
          <a:r>
            <a:rPr lang="fa-IR" dirty="0" smtClean="0">
              <a:cs typeface="B Farnaz" panose="00000400000000000000" pitchFamily="2" charset="-78"/>
            </a:rPr>
            <a:t>الهام گرا ها</a:t>
          </a:r>
          <a:endParaRPr lang="fa-IR" dirty="0">
            <a:cs typeface="B Farnaz" panose="00000400000000000000" pitchFamily="2" charset="-78"/>
          </a:endParaRPr>
        </a:p>
      </dgm:t>
    </dgm:pt>
    <dgm:pt modelId="{88DCFC66-ECE9-468E-8CF2-23B91274CCB1}" type="pres">
      <dgm:prSet presAssocID="{8D954ECB-3EA7-4B27-BC9F-FC28CF65DFD6}" presName="Name0" presStyleCnt="0">
        <dgm:presLayoutVars>
          <dgm:chMax/>
          <dgm:chPref/>
          <dgm:dir/>
          <dgm:animLvl val="lvl"/>
        </dgm:presLayoutVars>
      </dgm:prSet>
      <dgm:spPr/>
      <dgm:t>
        <a:bodyPr/>
        <a:lstStyle/>
        <a:p>
          <a:pPr rtl="1"/>
          <a:endParaRPr lang="fa-IR"/>
        </a:p>
      </dgm:t>
    </dgm:pt>
    <dgm:pt modelId="{DE32BFFC-1684-457E-9A0E-7B4E54C74692}" type="pres">
      <dgm:prSet presAssocID="{C760EF0E-4F82-4C7A-9832-F0DACB8D0BA8}" presName="composite" presStyleCnt="0"/>
      <dgm:spPr/>
    </dgm:pt>
    <dgm:pt modelId="{024FEFD7-C3E8-4CB9-99DE-79ED4BC334B7}" type="pres">
      <dgm:prSet presAssocID="{C760EF0E-4F82-4C7A-9832-F0DACB8D0BA8}" presName="Parent1" presStyleLbl="node1" presStyleIdx="0" presStyleCnt="2" custScaleX="136043" custLinFactNeighborX="64179" custLinFactNeighborY="-2087">
        <dgm:presLayoutVars>
          <dgm:chMax val="1"/>
          <dgm:chPref val="1"/>
          <dgm:bulletEnabled val="1"/>
        </dgm:presLayoutVars>
      </dgm:prSet>
      <dgm:spPr/>
      <dgm:t>
        <a:bodyPr/>
        <a:lstStyle/>
        <a:p>
          <a:pPr rtl="1"/>
          <a:endParaRPr lang="fa-IR"/>
        </a:p>
      </dgm:t>
    </dgm:pt>
    <dgm:pt modelId="{9CADEADB-084D-460E-BEB6-A2D40A4F0067}" type="pres">
      <dgm:prSet presAssocID="{C760EF0E-4F82-4C7A-9832-F0DACB8D0BA8}" presName="Childtext1" presStyleLbl="revTx" presStyleIdx="0" presStyleCnt="1">
        <dgm:presLayoutVars>
          <dgm:chMax val="0"/>
          <dgm:chPref val="0"/>
          <dgm:bulletEnabled val="1"/>
        </dgm:presLayoutVars>
      </dgm:prSet>
      <dgm:spPr/>
      <dgm:t>
        <a:bodyPr/>
        <a:lstStyle/>
        <a:p>
          <a:pPr rtl="1"/>
          <a:endParaRPr lang="fa-IR"/>
        </a:p>
      </dgm:t>
    </dgm:pt>
    <dgm:pt modelId="{BA5F4FB5-B836-4DEF-9DC9-3B4A0C9C3D7E}" type="pres">
      <dgm:prSet presAssocID="{C760EF0E-4F82-4C7A-9832-F0DACB8D0BA8}" presName="BalanceSpacing" presStyleCnt="0"/>
      <dgm:spPr/>
    </dgm:pt>
    <dgm:pt modelId="{1D074311-8F4A-4395-8BDB-2CA809E005F9}" type="pres">
      <dgm:prSet presAssocID="{C760EF0E-4F82-4C7A-9832-F0DACB8D0BA8}" presName="BalanceSpacing1" presStyleCnt="0"/>
      <dgm:spPr/>
    </dgm:pt>
    <dgm:pt modelId="{07DABFB2-692C-438B-BAA0-8660FE06C89A}" type="pres">
      <dgm:prSet presAssocID="{35BB46EE-F4D4-4F65-A3E6-8FBD4226A161}" presName="Accent1Text" presStyleLbl="node1" presStyleIdx="1" presStyleCnt="2" custScaleX="145798" custLinFactNeighborX="24592" custLinFactNeighborY="-3131"/>
      <dgm:spPr/>
      <dgm:t>
        <a:bodyPr/>
        <a:lstStyle/>
        <a:p>
          <a:pPr rtl="1"/>
          <a:endParaRPr lang="fa-IR"/>
        </a:p>
      </dgm:t>
    </dgm:pt>
  </dgm:ptLst>
  <dgm:cxnLst>
    <dgm:cxn modelId="{CE568BF9-578E-432B-87B4-66BE241A4C37}" type="presOf" srcId="{8D954ECB-3EA7-4B27-BC9F-FC28CF65DFD6}" destId="{88DCFC66-ECE9-468E-8CF2-23B91274CCB1}" srcOrd="0" destOrd="0" presId="urn:microsoft.com/office/officeart/2008/layout/AlternatingHexagons"/>
    <dgm:cxn modelId="{95719CF7-A4E4-4FBF-BEAC-05EC92A3FA15}" type="presOf" srcId="{35BB46EE-F4D4-4F65-A3E6-8FBD4226A161}" destId="{07DABFB2-692C-438B-BAA0-8660FE06C89A}" srcOrd="0" destOrd="0" presId="urn:microsoft.com/office/officeart/2008/layout/AlternatingHexagons"/>
    <dgm:cxn modelId="{E0F64844-48CB-4125-A0BC-2BE91627752F}" type="presOf" srcId="{C760EF0E-4F82-4C7A-9832-F0DACB8D0BA8}" destId="{024FEFD7-C3E8-4CB9-99DE-79ED4BC334B7}" srcOrd="0" destOrd="0" presId="urn:microsoft.com/office/officeart/2008/layout/AlternatingHexagons"/>
    <dgm:cxn modelId="{B9B07B73-3C7E-4193-9E92-EC2712A79E4E}" srcId="{8D954ECB-3EA7-4B27-BC9F-FC28CF65DFD6}" destId="{C760EF0E-4F82-4C7A-9832-F0DACB8D0BA8}" srcOrd="0" destOrd="0" parTransId="{32E1A869-BDD4-41D1-90D0-2F8CCCC4DDE8}" sibTransId="{35BB46EE-F4D4-4F65-A3E6-8FBD4226A161}"/>
    <dgm:cxn modelId="{D3B0BC7D-23DC-43AD-AB3B-91BFE6F9F3E0}" type="presParOf" srcId="{88DCFC66-ECE9-468E-8CF2-23B91274CCB1}" destId="{DE32BFFC-1684-457E-9A0E-7B4E54C74692}" srcOrd="0" destOrd="0" presId="urn:microsoft.com/office/officeart/2008/layout/AlternatingHexagons"/>
    <dgm:cxn modelId="{A63984C9-BC8A-40F4-89C2-B019433FDB5A}" type="presParOf" srcId="{DE32BFFC-1684-457E-9A0E-7B4E54C74692}" destId="{024FEFD7-C3E8-4CB9-99DE-79ED4BC334B7}" srcOrd="0" destOrd="0" presId="urn:microsoft.com/office/officeart/2008/layout/AlternatingHexagons"/>
    <dgm:cxn modelId="{8BAE6889-0193-4447-8D5B-56CB6781C0F1}" type="presParOf" srcId="{DE32BFFC-1684-457E-9A0E-7B4E54C74692}" destId="{9CADEADB-084D-460E-BEB6-A2D40A4F0067}" srcOrd="1" destOrd="0" presId="urn:microsoft.com/office/officeart/2008/layout/AlternatingHexagons"/>
    <dgm:cxn modelId="{E9A16348-19C2-49A4-9E87-8AB367B1BE29}" type="presParOf" srcId="{DE32BFFC-1684-457E-9A0E-7B4E54C74692}" destId="{BA5F4FB5-B836-4DEF-9DC9-3B4A0C9C3D7E}" srcOrd="2" destOrd="0" presId="urn:microsoft.com/office/officeart/2008/layout/AlternatingHexagons"/>
    <dgm:cxn modelId="{98DE9613-EF5A-48F9-8ACB-ACB076FE2CB0}" type="presParOf" srcId="{DE32BFFC-1684-457E-9A0E-7B4E54C74692}" destId="{1D074311-8F4A-4395-8BDB-2CA809E005F9}" srcOrd="3" destOrd="0" presId="urn:microsoft.com/office/officeart/2008/layout/AlternatingHexagons"/>
    <dgm:cxn modelId="{BAC0936E-53C3-4BE6-A180-81D606DFCC88}" type="presParOf" srcId="{DE32BFFC-1684-457E-9A0E-7B4E54C74692}" destId="{07DABFB2-692C-438B-BAA0-8660FE06C89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54ECB-3EA7-4B27-BC9F-FC28CF65DFD6}" type="doc">
      <dgm:prSet loTypeId="urn:microsoft.com/office/officeart/2008/layout/AlternatingHexagons" loCatId="list" qsTypeId="urn:microsoft.com/office/officeart/2005/8/quickstyle/3d3" qsCatId="3D" csTypeId="urn:microsoft.com/office/officeart/2005/8/colors/colorful2" csCatId="colorful" phldr="1"/>
      <dgm:spPr/>
      <dgm:t>
        <a:bodyPr/>
        <a:lstStyle/>
        <a:p>
          <a:pPr rtl="1"/>
          <a:endParaRPr lang="fa-IR"/>
        </a:p>
      </dgm:t>
    </dgm:pt>
    <dgm:pt modelId="{C760EF0E-4F82-4C7A-9832-F0DACB8D0BA8}">
      <dgm:prSet phldrT="[Text]"/>
      <dgm:spPr/>
      <dgm:t>
        <a:bodyPr/>
        <a:lstStyle/>
        <a:p>
          <a:pPr rtl="1"/>
          <a:r>
            <a:rPr lang="fa-IR" dirty="0" smtClean="0">
              <a:cs typeface="B Farnaz" panose="00000400000000000000" pitchFamily="2" charset="-78"/>
            </a:rPr>
            <a:t>احساسی ها</a:t>
          </a:r>
          <a:endParaRPr lang="fa-IR" dirty="0">
            <a:cs typeface="B Farnaz" panose="00000400000000000000" pitchFamily="2" charset="-78"/>
          </a:endParaRPr>
        </a:p>
      </dgm:t>
    </dgm:pt>
    <dgm:pt modelId="{32E1A869-BDD4-41D1-90D0-2F8CCCC4DDE8}" type="parTrans" cxnId="{B9B07B73-3C7E-4193-9E92-EC2712A79E4E}">
      <dgm:prSet/>
      <dgm:spPr/>
      <dgm:t>
        <a:bodyPr/>
        <a:lstStyle/>
        <a:p>
          <a:pPr rtl="1"/>
          <a:endParaRPr lang="fa-IR"/>
        </a:p>
      </dgm:t>
    </dgm:pt>
    <dgm:pt modelId="{35BB46EE-F4D4-4F65-A3E6-8FBD4226A161}" type="sibTrans" cxnId="{B9B07B73-3C7E-4193-9E92-EC2712A79E4E}">
      <dgm:prSet/>
      <dgm:spPr/>
      <dgm:t>
        <a:bodyPr/>
        <a:lstStyle/>
        <a:p>
          <a:pPr rtl="1"/>
          <a:r>
            <a:rPr lang="fa-IR" dirty="0" smtClean="0">
              <a:cs typeface="B Farnaz" panose="00000400000000000000" pitchFamily="2" charset="-78"/>
            </a:rPr>
            <a:t>اندیشه ورزان</a:t>
          </a:r>
          <a:endParaRPr lang="fa-IR" dirty="0">
            <a:cs typeface="B Farnaz" panose="00000400000000000000" pitchFamily="2" charset="-78"/>
          </a:endParaRPr>
        </a:p>
      </dgm:t>
    </dgm:pt>
    <dgm:pt modelId="{88DCFC66-ECE9-468E-8CF2-23B91274CCB1}" type="pres">
      <dgm:prSet presAssocID="{8D954ECB-3EA7-4B27-BC9F-FC28CF65DFD6}" presName="Name0" presStyleCnt="0">
        <dgm:presLayoutVars>
          <dgm:chMax/>
          <dgm:chPref/>
          <dgm:dir/>
          <dgm:animLvl val="lvl"/>
        </dgm:presLayoutVars>
      </dgm:prSet>
      <dgm:spPr/>
      <dgm:t>
        <a:bodyPr/>
        <a:lstStyle/>
        <a:p>
          <a:pPr rtl="1"/>
          <a:endParaRPr lang="fa-IR"/>
        </a:p>
      </dgm:t>
    </dgm:pt>
    <dgm:pt modelId="{DE32BFFC-1684-457E-9A0E-7B4E54C74692}" type="pres">
      <dgm:prSet presAssocID="{C760EF0E-4F82-4C7A-9832-F0DACB8D0BA8}" presName="composite" presStyleCnt="0"/>
      <dgm:spPr/>
    </dgm:pt>
    <dgm:pt modelId="{024FEFD7-C3E8-4CB9-99DE-79ED4BC334B7}" type="pres">
      <dgm:prSet presAssocID="{C760EF0E-4F82-4C7A-9832-F0DACB8D0BA8}" presName="Parent1" presStyleLbl="node1" presStyleIdx="0" presStyleCnt="2" custScaleX="182829" custLinFactNeighborX="77974" custLinFactNeighborY="-3652">
        <dgm:presLayoutVars>
          <dgm:chMax val="1"/>
          <dgm:chPref val="1"/>
          <dgm:bulletEnabled val="1"/>
        </dgm:presLayoutVars>
      </dgm:prSet>
      <dgm:spPr/>
      <dgm:t>
        <a:bodyPr/>
        <a:lstStyle/>
        <a:p>
          <a:pPr rtl="1"/>
          <a:endParaRPr lang="fa-IR"/>
        </a:p>
      </dgm:t>
    </dgm:pt>
    <dgm:pt modelId="{9CADEADB-084D-460E-BEB6-A2D40A4F0067}" type="pres">
      <dgm:prSet presAssocID="{C760EF0E-4F82-4C7A-9832-F0DACB8D0BA8}" presName="Childtext1" presStyleLbl="revTx" presStyleIdx="0" presStyleCnt="1">
        <dgm:presLayoutVars>
          <dgm:chMax val="0"/>
          <dgm:chPref val="0"/>
          <dgm:bulletEnabled val="1"/>
        </dgm:presLayoutVars>
      </dgm:prSet>
      <dgm:spPr/>
      <dgm:t>
        <a:bodyPr/>
        <a:lstStyle/>
        <a:p>
          <a:pPr rtl="1"/>
          <a:endParaRPr lang="fa-IR"/>
        </a:p>
      </dgm:t>
    </dgm:pt>
    <dgm:pt modelId="{BA5F4FB5-B836-4DEF-9DC9-3B4A0C9C3D7E}" type="pres">
      <dgm:prSet presAssocID="{C760EF0E-4F82-4C7A-9832-F0DACB8D0BA8}" presName="BalanceSpacing" presStyleCnt="0"/>
      <dgm:spPr/>
    </dgm:pt>
    <dgm:pt modelId="{1D074311-8F4A-4395-8BDB-2CA809E005F9}" type="pres">
      <dgm:prSet presAssocID="{C760EF0E-4F82-4C7A-9832-F0DACB8D0BA8}" presName="BalanceSpacing1" presStyleCnt="0"/>
      <dgm:spPr/>
    </dgm:pt>
    <dgm:pt modelId="{07DABFB2-692C-438B-BAA0-8660FE06C89A}" type="pres">
      <dgm:prSet presAssocID="{35BB46EE-F4D4-4F65-A3E6-8FBD4226A161}" presName="Accent1Text" presStyleLbl="node1" presStyleIdx="1" presStyleCnt="2" custScaleX="162593" custLinFactNeighborX="-7798" custLinFactNeighborY="-4697"/>
      <dgm:spPr/>
      <dgm:t>
        <a:bodyPr/>
        <a:lstStyle/>
        <a:p>
          <a:pPr rtl="1"/>
          <a:endParaRPr lang="fa-IR"/>
        </a:p>
      </dgm:t>
    </dgm:pt>
  </dgm:ptLst>
  <dgm:cxnLst>
    <dgm:cxn modelId="{62F84C8C-B94B-4F10-9351-A97E69563B22}" type="presOf" srcId="{8D954ECB-3EA7-4B27-BC9F-FC28CF65DFD6}" destId="{88DCFC66-ECE9-468E-8CF2-23B91274CCB1}" srcOrd="0" destOrd="0" presId="urn:microsoft.com/office/officeart/2008/layout/AlternatingHexagons"/>
    <dgm:cxn modelId="{B9B07B73-3C7E-4193-9E92-EC2712A79E4E}" srcId="{8D954ECB-3EA7-4B27-BC9F-FC28CF65DFD6}" destId="{C760EF0E-4F82-4C7A-9832-F0DACB8D0BA8}" srcOrd="0" destOrd="0" parTransId="{32E1A869-BDD4-41D1-90D0-2F8CCCC4DDE8}" sibTransId="{35BB46EE-F4D4-4F65-A3E6-8FBD4226A161}"/>
    <dgm:cxn modelId="{426B6EC1-141F-4B56-97DB-4597185AE263}" type="presOf" srcId="{35BB46EE-F4D4-4F65-A3E6-8FBD4226A161}" destId="{07DABFB2-692C-438B-BAA0-8660FE06C89A}" srcOrd="0" destOrd="0" presId="urn:microsoft.com/office/officeart/2008/layout/AlternatingHexagons"/>
    <dgm:cxn modelId="{199DEB1D-0D1E-4642-BEA9-EFF5B4249918}" type="presOf" srcId="{C760EF0E-4F82-4C7A-9832-F0DACB8D0BA8}" destId="{024FEFD7-C3E8-4CB9-99DE-79ED4BC334B7}" srcOrd="0" destOrd="0" presId="urn:microsoft.com/office/officeart/2008/layout/AlternatingHexagons"/>
    <dgm:cxn modelId="{860747DE-E0AB-4E12-93D8-A53A41AD9559}" type="presParOf" srcId="{88DCFC66-ECE9-468E-8CF2-23B91274CCB1}" destId="{DE32BFFC-1684-457E-9A0E-7B4E54C74692}" srcOrd="0" destOrd="0" presId="urn:microsoft.com/office/officeart/2008/layout/AlternatingHexagons"/>
    <dgm:cxn modelId="{802CBE1D-0F6A-4EF4-899B-902EAF1F545C}" type="presParOf" srcId="{DE32BFFC-1684-457E-9A0E-7B4E54C74692}" destId="{024FEFD7-C3E8-4CB9-99DE-79ED4BC334B7}" srcOrd="0" destOrd="0" presId="urn:microsoft.com/office/officeart/2008/layout/AlternatingHexagons"/>
    <dgm:cxn modelId="{D5A131E8-3E21-4F99-9BA3-B8977598769A}" type="presParOf" srcId="{DE32BFFC-1684-457E-9A0E-7B4E54C74692}" destId="{9CADEADB-084D-460E-BEB6-A2D40A4F0067}" srcOrd="1" destOrd="0" presId="urn:microsoft.com/office/officeart/2008/layout/AlternatingHexagons"/>
    <dgm:cxn modelId="{FB7AA3E3-B2D9-4AD3-8437-478C4E0BBB68}" type="presParOf" srcId="{DE32BFFC-1684-457E-9A0E-7B4E54C74692}" destId="{BA5F4FB5-B836-4DEF-9DC9-3B4A0C9C3D7E}" srcOrd="2" destOrd="0" presId="urn:microsoft.com/office/officeart/2008/layout/AlternatingHexagons"/>
    <dgm:cxn modelId="{7053BD23-F225-4964-8A8D-DC803EB0E861}" type="presParOf" srcId="{DE32BFFC-1684-457E-9A0E-7B4E54C74692}" destId="{1D074311-8F4A-4395-8BDB-2CA809E005F9}" srcOrd="3" destOrd="0" presId="urn:microsoft.com/office/officeart/2008/layout/AlternatingHexagons"/>
    <dgm:cxn modelId="{4BB7507A-0917-4550-9008-5A027633DB9E}" type="presParOf" srcId="{DE32BFFC-1684-457E-9A0E-7B4E54C74692}" destId="{07DABFB2-692C-438B-BAA0-8660FE06C89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954ECB-3EA7-4B27-BC9F-FC28CF65DFD6}" type="doc">
      <dgm:prSet loTypeId="urn:microsoft.com/office/officeart/2008/layout/AlternatingHexagons" loCatId="list" qsTypeId="urn:microsoft.com/office/officeart/2005/8/quickstyle/3d3" qsCatId="3D" csTypeId="urn:microsoft.com/office/officeart/2005/8/colors/colorful2" csCatId="colorful" phldr="1"/>
      <dgm:spPr/>
      <dgm:t>
        <a:bodyPr/>
        <a:lstStyle/>
        <a:p>
          <a:pPr rtl="1"/>
          <a:endParaRPr lang="fa-IR"/>
        </a:p>
      </dgm:t>
    </dgm:pt>
    <dgm:pt modelId="{C760EF0E-4F82-4C7A-9832-F0DACB8D0BA8}">
      <dgm:prSet phldrT="[Text]"/>
      <dgm:spPr/>
      <dgm:t>
        <a:bodyPr/>
        <a:lstStyle/>
        <a:p>
          <a:pPr rtl="1"/>
          <a:r>
            <a:rPr lang="fa-IR" dirty="0" smtClean="0">
              <a:cs typeface="B Farnaz" panose="00000400000000000000" pitchFamily="2" charset="-78"/>
            </a:rPr>
            <a:t>سبکباران</a:t>
          </a:r>
          <a:endParaRPr lang="fa-IR" dirty="0">
            <a:cs typeface="B Farnaz" panose="00000400000000000000" pitchFamily="2" charset="-78"/>
          </a:endParaRPr>
        </a:p>
      </dgm:t>
    </dgm:pt>
    <dgm:pt modelId="{32E1A869-BDD4-41D1-90D0-2F8CCCC4DDE8}" type="parTrans" cxnId="{B9B07B73-3C7E-4193-9E92-EC2712A79E4E}">
      <dgm:prSet/>
      <dgm:spPr/>
      <dgm:t>
        <a:bodyPr/>
        <a:lstStyle/>
        <a:p>
          <a:pPr rtl="1"/>
          <a:endParaRPr lang="fa-IR"/>
        </a:p>
      </dgm:t>
    </dgm:pt>
    <dgm:pt modelId="{35BB46EE-F4D4-4F65-A3E6-8FBD4226A161}" type="sibTrans" cxnId="{B9B07B73-3C7E-4193-9E92-EC2712A79E4E}">
      <dgm:prSet/>
      <dgm:spPr/>
      <dgm:t>
        <a:bodyPr/>
        <a:lstStyle/>
        <a:p>
          <a:pPr rtl="1"/>
          <a:r>
            <a:rPr lang="fa-IR" dirty="0" smtClean="0">
              <a:cs typeface="B Farnaz" panose="00000400000000000000" pitchFamily="2" charset="-78"/>
            </a:rPr>
            <a:t>انتخاب گران</a:t>
          </a:r>
          <a:endParaRPr lang="fa-IR" dirty="0">
            <a:cs typeface="B Farnaz" panose="00000400000000000000" pitchFamily="2" charset="-78"/>
          </a:endParaRPr>
        </a:p>
      </dgm:t>
    </dgm:pt>
    <dgm:pt modelId="{88DCFC66-ECE9-468E-8CF2-23B91274CCB1}" type="pres">
      <dgm:prSet presAssocID="{8D954ECB-3EA7-4B27-BC9F-FC28CF65DFD6}" presName="Name0" presStyleCnt="0">
        <dgm:presLayoutVars>
          <dgm:chMax/>
          <dgm:chPref/>
          <dgm:dir/>
          <dgm:animLvl val="lvl"/>
        </dgm:presLayoutVars>
      </dgm:prSet>
      <dgm:spPr/>
      <dgm:t>
        <a:bodyPr/>
        <a:lstStyle/>
        <a:p>
          <a:pPr rtl="1"/>
          <a:endParaRPr lang="fa-IR"/>
        </a:p>
      </dgm:t>
    </dgm:pt>
    <dgm:pt modelId="{DE32BFFC-1684-457E-9A0E-7B4E54C74692}" type="pres">
      <dgm:prSet presAssocID="{C760EF0E-4F82-4C7A-9832-F0DACB8D0BA8}" presName="composite" presStyleCnt="0"/>
      <dgm:spPr/>
    </dgm:pt>
    <dgm:pt modelId="{024FEFD7-C3E8-4CB9-99DE-79ED4BC334B7}" type="pres">
      <dgm:prSet presAssocID="{C760EF0E-4F82-4C7A-9832-F0DACB8D0BA8}" presName="Parent1" presStyleLbl="node1" presStyleIdx="0" presStyleCnt="2" custScaleX="182829" custLinFactNeighborX="77974" custLinFactNeighborY="-3652">
        <dgm:presLayoutVars>
          <dgm:chMax val="1"/>
          <dgm:chPref val="1"/>
          <dgm:bulletEnabled val="1"/>
        </dgm:presLayoutVars>
      </dgm:prSet>
      <dgm:spPr/>
      <dgm:t>
        <a:bodyPr/>
        <a:lstStyle/>
        <a:p>
          <a:pPr rtl="1"/>
          <a:endParaRPr lang="fa-IR"/>
        </a:p>
      </dgm:t>
    </dgm:pt>
    <dgm:pt modelId="{9CADEADB-084D-460E-BEB6-A2D40A4F0067}" type="pres">
      <dgm:prSet presAssocID="{C760EF0E-4F82-4C7A-9832-F0DACB8D0BA8}" presName="Childtext1" presStyleLbl="revTx" presStyleIdx="0" presStyleCnt="1">
        <dgm:presLayoutVars>
          <dgm:chMax val="0"/>
          <dgm:chPref val="0"/>
          <dgm:bulletEnabled val="1"/>
        </dgm:presLayoutVars>
      </dgm:prSet>
      <dgm:spPr/>
      <dgm:t>
        <a:bodyPr/>
        <a:lstStyle/>
        <a:p>
          <a:pPr rtl="1"/>
          <a:endParaRPr lang="fa-IR"/>
        </a:p>
      </dgm:t>
    </dgm:pt>
    <dgm:pt modelId="{BA5F4FB5-B836-4DEF-9DC9-3B4A0C9C3D7E}" type="pres">
      <dgm:prSet presAssocID="{C760EF0E-4F82-4C7A-9832-F0DACB8D0BA8}" presName="BalanceSpacing" presStyleCnt="0"/>
      <dgm:spPr/>
    </dgm:pt>
    <dgm:pt modelId="{1D074311-8F4A-4395-8BDB-2CA809E005F9}" type="pres">
      <dgm:prSet presAssocID="{C760EF0E-4F82-4C7A-9832-F0DACB8D0BA8}" presName="BalanceSpacing1" presStyleCnt="0"/>
      <dgm:spPr/>
    </dgm:pt>
    <dgm:pt modelId="{07DABFB2-692C-438B-BAA0-8660FE06C89A}" type="pres">
      <dgm:prSet presAssocID="{35BB46EE-F4D4-4F65-A3E6-8FBD4226A161}" presName="Accent1Text" presStyleLbl="node1" presStyleIdx="1" presStyleCnt="2" custScaleX="162593" custLinFactNeighborX="-7798" custLinFactNeighborY="-4697"/>
      <dgm:spPr/>
      <dgm:t>
        <a:bodyPr/>
        <a:lstStyle/>
        <a:p>
          <a:pPr rtl="1"/>
          <a:endParaRPr lang="fa-IR"/>
        </a:p>
      </dgm:t>
    </dgm:pt>
  </dgm:ptLst>
  <dgm:cxnLst>
    <dgm:cxn modelId="{6C9E4976-6F95-4EE3-ACE4-22109AAA9FA4}" type="presOf" srcId="{C760EF0E-4F82-4C7A-9832-F0DACB8D0BA8}" destId="{024FEFD7-C3E8-4CB9-99DE-79ED4BC334B7}" srcOrd="0" destOrd="0" presId="urn:microsoft.com/office/officeart/2008/layout/AlternatingHexagons"/>
    <dgm:cxn modelId="{8D1CE1EB-F562-4E7B-B2B5-D96D697410D2}" type="presOf" srcId="{8D954ECB-3EA7-4B27-BC9F-FC28CF65DFD6}" destId="{88DCFC66-ECE9-468E-8CF2-23B91274CCB1}" srcOrd="0" destOrd="0" presId="urn:microsoft.com/office/officeart/2008/layout/AlternatingHexagons"/>
    <dgm:cxn modelId="{6B264BCD-4247-430B-946A-32959BCB637D}" type="presOf" srcId="{35BB46EE-F4D4-4F65-A3E6-8FBD4226A161}" destId="{07DABFB2-692C-438B-BAA0-8660FE06C89A}" srcOrd="0" destOrd="0" presId="urn:microsoft.com/office/officeart/2008/layout/AlternatingHexagons"/>
    <dgm:cxn modelId="{B9B07B73-3C7E-4193-9E92-EC2712A79E4E}" srcId="{8D954ECB-3EA7-4B27-BC9F-FC28CF65DFD6}" destId="{C760EF0E-4F82-4C7A-9832-F0DACB8D0BA8}" srcOrd="0" destOrd="0" parTransId="{32E1A869-BDD4-41D1-90D0-2F8CCCC4DDE8}" sibTransId="{35BB46EE-F4D4-4F65-A3E6-8FBD4226A161}"/>
    <dgm:cxn modelId="{100B96F5-C3C0-4FC7-B816-EDD01940D5A9}" type="presParOf" srcId="{88DCFC66-ECE9-468E-8CF2-23B91274CCB1}" destId="{DE32BFFC-1684-457E-9A0E-7B4E54C74692}" srcOrd="0" destOrd="0" presId="urn:microsoft.com/office/officeart/2008/layout/AlternatingHexagons"/>
    <dgm:cxn modelId="{2E817833-2BA2-4F75-89AE-CE3042B3A847}" type="presParOf" srcId="{DE32BFFC-1684-457E-9A0E-7B4E54C74692}" destId="{024FEFD7-C3E8-4CB9-99DE-79ED4BC334B7}" srcOrd="0" destOrd="0" presId="urn:microsoft.com/office/officeart/2008/layout/AlternatingHexagons"/>
    <dgm:cxn modelId="{68FD34ED-35A3-4D40-B3DB-0B8EBDDD0499}" type="presParOf" srcId="{DE32BFFC-1684-457E-9A0E-7B4E54C74692}" destId="{9CADEADB-084D-460E-BEB6-A2D40A4F0067}" srcOrd="1" destOrd="0" presId="urn:microsoft.com/office/officeart/2008/layout/AlternatingHexagons"/>
    <dgm:cxn modelId="{4F385C38-597D-4DB2-8267-EB9694BCD822}" type="presParOf" srcId="{DE32BFFC-1684-457E-9A0E-7B4E54C74692}" destId="{BA5F4FB5-B836-4DEF-9DC9-3B4A0C9C3D7E}" srcOrd="2" destOrd="0" presId="urn:microsoft.com/office/officeart/2008/layout/AlternatingHexagons"/>
    <dgm:cxn modelId="{9C316E8F-1BE0-4B9D-8CCC-6ECA119FCE14}" type="presParOf" srcId="{DE32BFFC-1684-457E-9A0E-7B4E54C74692}" destId="{1D074311-8F4A-4395-8BDB-2CA809E005F9}" srcOrd="3" destOrd="0" presId="urn:microsoft.com/office/officeart/2008/layout/AlternatingHexagons"/>
    <dgm:cxn modelId="{966646BA-2AD7-4847-929F-9C9A8B3BE687}" type="presParOf" srcId="{DE32BFFC-1684-457E-9A0E-7B4E54C74692}" destId="{07DABFB2-692C-438B-BAA0-8660FE06C89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AFA16-A62D-47BA-8947-D08686A31953}" type="doc">
      <dgm:prSet loTypeId="urn:microsoft.com/office/officeart/2005/8/layout/vList2" loCatId="list" qsTypeId="urn:microsoft.com/office/officeart/2005/8/quickstyle/simple5" qsCatId="simple" csTypeId="urn:microsoft.com/office/officeart/2005/8/colors/colorful1" csCatId="colorful" phldr="1"/>
      <dgm:spPr/>
      <dgm:t>
        <a:bodyPr/>
        <a:lstStyle/>
        <a:p>
          <a:pPr rtl="1"/>
          <a:endParaRPr lang="fa-IR"/>
        </a:p>
      </dgm:t>
    </dgm:pt>
    <dgm:pt modelId="{A1D37B63-1D61-49FC-BC17-7C720FA37942}">
      <dgm:prSet custT="1"/>
      <dgm:spPr/>
      <dgm:t>
        <a:bodyPr/>
        <a:lstStyle/>
        <a:p>
          <a:pPr rtl="1"/>
          <a:r>
            <a:rPr lang="ar-SA" sz="2000" dirty="0" smtClean="0">
              <a:solidFill>
                <a:schemeClr val="tx1"/>
              </a:solidFill>
              <a:latin typeface="Adobe Arabic" panose="02040503050201020203" pitchFamily="18" charset="-78"/>
              <a:cs typeface="Adobe Arabic" panose="02040503050201020203" pitchFamily="18" charset="-78"/>
            </a:rPr>
            <a:t>1- علاقه مند به وقايع پيرامون خود</a:t>
          </a:r>
          <a:r>
            <a:rPr lang="en-US" sz="2000" dirty="0" smtClean="0">
              <a:solidFill>
                <a:schemeClr val="tx1"/>
              </a:solidFill>
              <a:latin typeface="Adobe Arabic" panose="02040503050201020203" pitchFamily="18" charset="-78"/>
              <a:cs typeface="Adobe Arabic" panose="02040503050201020203" pitchFamily="18" charset="-78"/>
            </a:rPr>
            <a:t>.</a:t>
          </a:r>
          <a:endParaRPr lang="fa-IR" sz="2000" dirty="0">
            <a:solidFill>
              <a:schemeClr val="tx1"/>
            </a:solidFill>
            <a:latin typeface="Adobe Arabic" panose="02040503050201020203" pitchFamily="18" charset="-78"/>
            <a:cs typeface="Adobe Arabic" panose="02040503050201020203" pitchFamily="18" charset="-78"/>
          </a:endParaRPr>
        </a:p>
      </dgm:t>
    </dgm:pt>
    <dgm:pt modelId="{4169F10A-8DE7-4120-9D54-C736EDAFC311}" type="parTrans" cxnId="{4924F4D4-939A-48F6-92FE-FD6322855487}">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8E1B5F32-0151-4C53-8A8F-0764ED31372A}" type="sibTrans" cxnId="{4924F4D4-939A-48F6-92FE-FD6322855487}">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E6D9079B-18E3-4B65-B810-37C7B078F887}">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2- رو راست و معمولا پر حرف</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9F4B2837-B524-413D-97D3-E3E548055370}" type="parTrans" cxnId="{44CC44D9-8E51-4F9B-AF61-59E131960CA1}">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23606D7A-43D6-4B9B-AF1B-1BE6A38E0AAE}" type="sibTrans" cxnId="{44CC44D9-8E51-4F9B-AF61-59E131960CA1}">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896D8C95-642B-414D-A960-729000767CAB}">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3- عقيده خود را با عقايد ديگران مقايسه ميكند</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B4B279CB-9005-4091-AB0C-3D66C305F7A4}" type="parTrans" cxnId="{DCE32C69-43BE-4A08-842F-17F2B3A53EB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ECB41EA7-17DF-4370-98D0-794ACE2F8EEA}" type="sibTrans" cxnId="{DCE32C69-43BE-4A08-842F-17F2B3A53EB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A60C87E5-718C-4749-B666-99EA2D2BF2A1}">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4- اهل عمل و پيشقدمي در كارها</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78AA2DBB-05DE-4B56-A19D-B9A6DFBCFDB5}" type="parTrans" cxnId="{0D2925E2-FEDE-411E-BB58-99DE2F638545}">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763C819C-9247-4710-A1FF-E24A7645F9BB}" type="sibTrans" cxnId="{0D2925E2-FEDE-411E-BB58-99DE2F638545}">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6800D0A0-BF2C-4435-8202-721C35134743}">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5- بسهولت دوستان جديدي يافته و يا با يك گروه خود را وفق ميدهد</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0EB05F95-BB45-4B9D-A05D-03101B3875C8}" type="parTrans" cxnId="{ECFDCF42-916F-471D-A475-38700E398D5A}">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F285C894-3209-4E02-83AE-1A280B267E07}" type="sibTrans" cxnId="{ECFDCF42-916F-471D-A475-38700E398D5A}">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FFEC864C-AC42-4C57-A9B8-35AD9B91D136}">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6- افكار خود را بيان ميكند</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50EF7A82-F4D9-45B4-A9AC-27D841656BB4}" type="parTrans" cxnId="{08039021-07AE-458F-8704-A7702208D7C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8F7B7DC1-E43C-4B40-A97E-23AAC95D102B}" type="sibTrans" cxnId="{08039021-07AE-458F-8704-A7702208D7C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0C7F94AB-9BAC-4936-9AA1-6A5F68693039}">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7- علاقه مند به افراد جديد</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0E6E47EF-8468-40A9-8237-A9BB96578799}" type="parTrans" cxnId="{94BCFEFB-0B3A-4FD7-9348-3A2270BC1A0D}">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5D129FCC-F99C-427E-AA91-E73A914ADE70}" type="sibTrans" cxnId="{94BCFEFB-0B3A-4FD7-9348-3A2270BC1A0D}">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35404A1C-E774-42BD-B717-223B5512DAFA}">
      <dgm:prSet custT="1"/>
      <dgm:spPr/>
      <dgm:t>
        <a:bodyPr/>
        <a:lstStyle/>
        <a:p>
          <a:pPr rtl="1"/>
          <a:r>
            <a:rPr lang="ar-SA" sz="2000" dirty="0" smtClean="0">
              <a:solidFill>
                <a:schemeClr val="tx1"/>
              </a:solidFill>
              <a:latin typeface="Adobe Arabic" panose="02040503050201020203" pitchFamily="18" charset="-78"/>
              <a:cs typeface="Adobe Arabic" panose="02040503050201020203" pitchFamily="18" charset="-78"/>
            </a:rPr>
            <a:t>8- (ترس از قطع ارتباط با دنياي خارج و مردم.) تنهايي براي وي بسيار آزار دهنده ميباشد</a:t>
          </a:r>
          <a:r>
            <a:rPr lang="en-US" sz="2000" dirty="0" smtClean="0">
              <a:solidFill>
                <a:schemeClr val="tx1"/>
              </a:solidFill>
              <a:latin typeface="Adobe Arabic" panose="02040503050201020203" pitchFamily="18" charset="-78"/>
              <a:cs typeface="Adobe Arabic" panose="02040503050201020203" pitchFamily="18" charset="-78"/>
            </a:rPr>
            <a:t>.</a:t>
          </a:r>
          <a:endParaRPr lang="en-US" sz="2000" dirty="0">
            <a:solidFill>
              <a:schemeClr val="tx1"/>
            </a:solidFill>
            <a:latin typeface="Adobe Arabic" panose="02040503050201020203" pitchFamily="18" charset="-78"/>
            <a:cs typeface="Adobe Arabic" panose="02040503050201020203" pitchFamily="18" charset="-78"/>
          </a:endParaRPr>
        </a:p>
      </dgm:t>
    </dgm:pt>
    <dgm:pt modelId="{905DD5C1-9D98-4331-AEC4-17C3625BC16E}" type="parTrans" cxnId="{E796FC22-2433-4684-BA34-0913711E697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3546E0EA-E209-468D-BDD1-D793FDEE5B33}" type="sibTrans" cxnId="{E796FC22-2433-4684-BA34-0913711E697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0DB7FF24-E250-4A92-881D-138D6BCA076D}">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9- از تعامل و ارتباط برقرار كردن با ديگران انرژي ميگيرند</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CDA6C397-3AAE-4532-8C16-836827A46B16}" type="parTrans" cxnId="{787F6BDB-9318-49BB-906C-EBDEDC8D0E6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2DDC470C-3688-42C6-85A4-09F05B8D920A}" type="sibTrans" cxnId="{787F6BDB-9318-49BB-906C-EBDEDC8D0E6C}">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73CDC1F8-7F4F-4DFD-8199-49CE1BC71339}">
      <dgm:prSet custT="1"/>
      <dgm:spPr/>
      <dgm:t>
        <a:bodyPr/>
        <a:lstStyle/>
        <a:p>
          <a:pPr rtl="1"/>
          <a:r>
            <a:rPr lang="ar-SA" sz="2000" dirty="0" smtClean="0">
              <a:solidFill>
                <a:schemeClr val="tx1"/>
              </a:solidFill>
              <a:latin typeface="Adobe Arabic" panose="02040503050201020203" pitchFamily="18" charset="-78"/>
              <a:cs typeface="Adobe Arabic" panose="02040503050201020203" pitchFamily="18" charset="-78"/>
            </a:rPr>
            <a:t>10- خوش مشرب بوده اما زياد احساساتي نيستند</a:t>
          </a:r>
          <a:r>
            <a:rPr lang="en-US" sz="2000" dirty="0" smtClean="0">
              <a:solidFill>
                <a:schemeClr val="tx1"/>
              </a:solidFill>
              <a:latin typeface="Adobe Arabic" panose="02040503050201020203" pitchFamily="18" charset="-78"/>
              <a:cs typeface="Adobe Arabic" panose="02040503050201020203" pitchFamily="18" charset="-78"/>
            </a:rPr>
            <a:t>.</a:t>
          </a:r>
          <a:endParaRPr lang="en-US" sz="2000" dirty="0">
            <a:solidFill>
              <a:schemeClr val="tx1"/>
            </a:solidFill>
            <a:latin typeface="Adobe Arabic" panose="02040503050201020203" pitchFamily="18" charset="-78"/>
            <a:cs typeface="Adobe Arabic" panose="02040503050201020203" pitchFamily="18" charset="-78"/>
          </a:endParaRPr>
        </a:p>
      </dgm:t>
    </dgm:pt>
    <dgm:pt modelId="{F792F535-D742-4C53-9F86-2A10C30592C4}" type="parTrans" cxnId="{AB92DD3C-752A-41C6-894D-546B402AB1A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F2879405-5289-4300-AF95-082ABD4CD6E1}" type="sibTrans" cxnId="{AB92DD3C-752A-41C6-894D-546B402AB1AB}">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3D3AB189-7873-4C28-A49B-B818271045D0}">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11- ريسك پذيرند، سريع تصميم مي گـيـرند، اجتماعي هستند، درك آنها آسان است، شخصيت آنها در خلوت و حضور ديگران يكسان است، معاشرتي هستند</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A408AA2C-E2E6-4655-92DF-1FC5DF21A387}" type="parTrans" cxnId="{09EAF98A-E5AE-449F-A275-19780679B380}">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10FBDB0D-2454-48FD-AEB0-73122676CA7D}" type="sibTrans" cxnId="{09EAF98A-E5AE-449F-A275-19780679B380}">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FAA9A27C-C06F-4F40-AAE5-99C99A23E6F0}">
      <dgm:prSet custT="1"/>
      <dgm:spPr/>
      <dgm:t>
        <a:bodyPr/>
        <a:lstStyle/>
        <a:p>
          <a:pPr rtl="1"/>
          <a:r>
            <a:rPr lang="ar-SA" sz="2000" dirty="0" smtClean="0">
              <a:solidFill>
                <a:schemeClr val="tx1"/>
              </a:solidFill>
              <a:latin typeface="Adobe Arabic" panose="02040503050201020203" pitchFamily="18" charset="-78"/>
              <a:cs typeface="Adobe Arabic" panose="02040503050201020203" pitchFamily="18" charset="-78"/>
            </a:rPr>
            <a:t>12- پس از آنكه حرف خود را زدند به گفته خود مي انديشند. علاقه مند به كار گروهي. نقل هر مجلس مي بـاشنـد. موسيقي با صداي بلند و فعاليتهاي هيجان انگيز را بيشتر دوست دارند</a:t>
          </a:r>
          <a:r>
            <a:rPr lang="en-US" sz="2000" dirty="0" smtClean="0">
              <a:solidFill>
                <a:schemeClr val="tx1"/>
              </a:solidFill>
              <a:latin typeface="Adobe Arabic" panose="02040503050201020203" pitchFamily="18" charset="-78"/>
              <a:cs typeface="Adobe Arabic" panose="02040503050201020203" pitchFamily="18" charset="-78"/>
            </a:rPr>
            <a:t>.</a:t>
          </a:r>
          <a:endParaRPr lang="en-US" sz="2000" dirty="0">
            <a:solidFill>
              <a:schemeClr val="tx1"/>
            </a:solidFill>
            <a:latin typeface="Adobe Arabic" panose="02040503050201020203" pitchFamily="18" charset="-78"/>
            <a:cs typeface="Adobe Arabic" panose="02040503050201020203" pitchFamily="18" charset="-78"/>
          </a:endParaRPr>
        </a:p>
      </dgm:t>
    </dgm:pt>
    <dgm:pt modelId="{0675F078-F08F-47D9-A2E3-A02005484951}" type="parTrans" cxnId="{AED9FD76-DEC5-4572-9EB4-A7A448894BE9}">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5E2EDF05-D76A-4529-9CBF-41CDC6F6F39E}" type="sibTrans" cxnId="{AED9FD76-DEC5-4572-9EB4-A7A448894BE9}">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19D06407-BB60-4EE1-8B67-929C692BD967}">
      <dgm:prSet custT="1"/>
      <dgm:spPr/>
      <dgm:t>
        <a:bodyPr/>
        <a:lstStyle/>
        <a:p>
          <a:pPr rtl="1"/>
          <a:r>
            <a:rPr lang="ar-SA" sz="2000" smtClean="0">
              <a:solidFill>
                <a:schemeClr val="tx1"/>
              </a:solidFill>
              <a:latin typeface="Adobe Arabic" panose="02040503050201020203" pitchFamily="18" charset="-78"/>
              <a:cs typeface="Adobe Arabic" panose="02040503050201020203" pitchFamily="18" charset="-78"/>
            </a:rPr>
            <a:t>12- رنگهاي روشن را بيشتر دوست دارند. بيشتر از اعمال ديگران خشمگين ميگردند تا خودشان. اطلاعات شخصي خود را بسادگي با ديگران قسمت مي كـنند. رويكرد سريع الوصول را بيشتر ترجيح مي دهـنـد. تنها از روي تجارب زندگي خود درس مي گيرند و نه عبرت گرفتن از ديگران</a:t>
          </a:r>
          <a:r>
            <a:rPr lang="en-US" sz="2000" smtClean="0">
              <a:solidFill>
                <a:schemeClr val="tx1"/>
              </a:solidFill>
              <a:latin typeface="Adobe Arabic" panose="02040503050201020203" pitchFamily="18" charset="-78"/>
              <a:cs typeface="Adobe Arabic" panose="02040503050201020203" pitchFamily="18" charset="-78"/>
            </a:rPr>
            <a:t>.</a:t>
          </a:r>
          <a:endParaRPr lang="en-US" sz="2000">
            <a:solidFill>
              <a:schemeClr val="tx1"/>
            </a:solidFill>
            <a:latin typeface="Adobe Arabic" panose="02040503050201020203" pitchFamily="18" charset="-78"/>
            <a:cs typeface="Adobe Arabic" panose="02040503050201020203" pitchFamily="18" charset="-78"/>
          </a:endParaRPr>
        </a:p>
      </dgm:t>
    </dgm:pt>
    <dgm:pt modelId="{C71BF236-4706-4B98-B71D-353EF72C2FC2}" type="parTrans" cxnId="{D9D615FF-748C-4BBD-9140-8DBD5022575E}">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4C2EB397-3598-406D-B585-B35CAA8999CA}" type="sibTrans" cxnId="{D9D615FF-748C-4BBD-9140-8DBD5022575E}">
      <dgm:prSet/>
      <dgm:spPr/>
      <dgm:t>
        <a:bodyPr/>
        <a:lstStyle/>
        <a:p>
          <a:pPr rtl="1"/>
          <a:endParaRPr lang="fa-IR" sz="2000">
            <a:solidFill>
              <a:schemeClr val="tx1"/>
            </a:solidFill>
            <a:latin typeface="Adobe Arabic" panose="02040503050201020203" pitchFamily="18" charset="-78"/>
            <a:cs typeface="Adobe Arabic" panose="02040503050201020203" pitchFamily="18" charset="-78"/>
          </a:endParaRPr>
        </a:p>
      </dgm:t>
    </dgm:pt>
    <dgm:pt modelId="{27BAD666-D1BE-4315-A194-BD2B00C23171}" type="pres">
      <dgm:prSet presAssocID="{C97AFA16-A62D-47BA-8947-D08686A31953}" presName="linear" presStyleCnt="0">
        <dgm:presLayoutVars>
          <dgm:animLvl val="lvl"/>
          <dgm:resizeHandles val="exact"/>
        </dgm:presLayoutVars>
      </dgm:prSet>
      <dgm:spPr/>
      <dgm:t>
        <a:bodyPr/>
        <a:lstStyle/>
        <a:p>
          <a:pPr rtl="1"/>
          <a:endParaRPr lang="fa-IR"/>
        </a:p>
      </dgm:t>
    </dgm:pt>
    <dgm:pt modelId="{BC356B41-0C84-4AEB-AA88-E22D02DCB3B1}" type="pres">
      <dgm:prSet presAssocID="{A1D37B63-1D61-49FC-BC17-7C720FA37942}" presName="parentText" presStyleLbl="node1" presStyleIdx="0" presStyleCnt="13">
        <dgm:presLayoutVars>
          <dgm:chMax val="0"/>
          <dgm:bulletEnabled val="1"/>
        </dgm:presLayoutVars>
      </dgm:prSet>
      <dgm:spPr/>
      <dgm:t>
        <a:bodyPr/>
        <a:lstStyle/>
        <a:p>
          <a:pPr rtl="1"/>
          <a:endParaRPr lang="fa-IR"/>
        </a:p>
      </dgm:t>
    </dgm:pt>
    <dgm:pt modelId="{47C1174D-30E4-4171-AC01-9E00ECF958F1}" type="pres">
      <dgm:prSet presAssocID="{8E1B5F32-0151-4C53-8A8F-0764ED31372A}" presName="spacer" presStyleCnt="0"/>
      <dgm:spPr/>
    </dgm:pt>
    <dgm:pt modelId="{2B2ED36D-5A8E-4F27-A915-2220B419341D}" type="pres">
      <dgm:prSet presAssocID="{E6D9079B-18E3-4B65-B810-37C7B078F887}" presName="parentText" presStyleLbl="node1" presStyleIdx="1" presStyleCnt="13">
        <dgm:presLayoutVars>
          <dgm:chMax val="0"/>
          <dgm:bulletEnabled val="1"/>
        </dgm:presLayoutVars>
      </dgm:prSet>
      <dgm:spPr/>
      <dgm:t>
        <a:bodyPr/>
        <a:lstStyle/>
        <a:p>
          <a:pPr rtl="1"/>
          <a:endParaRPr lang="fa-IR"/>
        </a:p>
      </dgm:t>
    </dgm:pt>
    <dgm:pt modelId="{ECE18C85-1C9B-45E4-8045-5B4AEFF08FB1}" type="pres">
      <dgm:prSet presAssocID="{23606D7A-43D6-4B9B-AF1B-1BE6A38E0AAE}" presName="spacer" presStyleCnt="0"/>
      <dgm:spPr/>
    </dgm:pt>
    <dgm:pt modelId="{87D2AF7B-C711-4071-8D85-2003698E5BEA}" type="pres">
      <dgm:prSet presAssocID="{896D8C95-642B-414D-A960-729000767CAB}" presName="parentText" presStyleLbl="node1" presStyleIdx="2" presStyleCnt="13">
        <dgm:presLayoutVars>
          <dgm:chMax val="0"/>
          <dgm:bulletEnabled val="1"/>
        </dgm:presLayoutVars>
      </dgm:prSet>
      <dgm:spPr/>
      <dgm:t>
        <a:bodyPr/>
        <a:lstStyle/>
        <a:p>
          <a:pPr rtl="1"/>
          <a:endParaRPr lang="fa-IR"/>
        </a:p>
      </dgm:t>
    </dgm:pt>
    <dgm:pt modelId="{5E17E0D8-EBFA-4817-9CF0-E6C2D751A586}" type="pres">
      <dgm:prSet presAssocID="{ECB41EA7-17DF-4370-98D0-794ACE2F8EEA}" presName="spacer" presStyleCnt="0"/>
      <dgm:spPr/>
    </dgm:pt>
    <dgm:pt modelId="{8228EF20-EBB2-4321-A519-A7A7A6226F2C}" type="pres">
      <dgm:prSet presAssocID="{A60C87E5-718C-4749-B666-99EA2D2BF2A1}" presName="parentText" presStyleLbl="node1" presStyleIdx="3" presStyleCnt="13">
        <dgm:presLayoutVars>
          <dgm:chMax val="0"/>
          <dgm:bulletEnabled val="1"/>
        </dgm:presLayoutVars>
      </dgm:prSet>
      <dgm:spPr/>
      <dgm:t>
        <a:bodyPr/>
        <a:lstStyle/>
        <a:p>
          <a:pPr rtl="1"/>
          <a:endParaRPr lang="fa-IR"/>
        </a:p>
      </dgm:t>
    </dgm:pt>
    <dgm:pt modelId="{072CBCCC-D57A-4E5C-82D7-C55D569E653A}" type="pres">
      <dgm:prSet presAssocID="{763C819C-9247-4710-A1FF-E24A7645F9BB}" presName="spacer" presStyleCnt="0"/>
      <dgm:spPr/>
    </dgm:pt>
    <dgm:pt modelId="{CD04FEAC-0C71-4A99-8167-C75206081DC8}" type="pres">
      <dgm:prSet presAssocID="{6800D0A0-BF2C-4435-8202-721C35134743}" presName="parentText" presStyleLbl="node1" presStyleIdx="4" presStyleCnt="13">
        <dgm:presLayoutVars>
          <dgm:chMax val="0"/>
          <dgm:bulletEnabled val="1"/>
        </dgm:presLayoutVars>
      </dgm:prSet>
      <dgm:spPr/>
      <dgm:t>
        <a:bodyPr/>
        <a:lstStyle/>
        <a:p>
          <a:pPr rtl="1"/>
          <a:endParaRPr lang="fa-IR"/>
        </a:p>
      </dgm:t>
    </dgm:pt>
    <dgm:pt modelId="{E7C3134F-D4B1-492D-9FCC-3C12C71CD418}" type="pres">
      <dgm:prSet presAssocID="{F285C894-3209-4E02-83AE-1A280B267E07}" presName="spacer" presStyleCnt="0"/>
      <dgm:spPr/>
    </dgm:pt>
    <dgm:pt modelId="{70DA4E7E-3085-4D3E-BBAC-E2172C3295F8}" type="pres">
      <dgm:prSet presAssocID="{FFEC864C-AC42-4C57-A9B8-35AD9B91D136}" presName="parentText" presStyleLbl="node1" presStyleIdx="5" presStyleCnt="13">
        <dgm:presLayoutVars>
          <dgm:chMax val="0"/>
          <dgm:bulletEnabled val="1"/>
        </dgm:presLayoutVars>
      </dgm:prSet>
      <dgm:spPr/>
      <dgm:t>
        <a:bodyPr/>
        <a:lstStyle/>
        <a:p>
          <a:pPr rtl="1"/>
          <a:endParaRPr lang="fa-IR"/>
        </a:p>
      </dgm:t>
    </dgm:pt>
    <dgm:pt modelId="{3EB8C79B-CC5D-4204-B66A-DB86C95FCFC8}" type="pres">
      <dgm:prSet presAssocID="{8F7B7DC1-E43C-4B40-A97E-23AAC95D102B}" presName="spacer" presStyleCnt="0"/>
      <dgm:spPr/>
    </dgm:pt>
    <dgm:pt modelId="{8306CFFB-EDAF-4861-88A0-F39253680E71}" type="pres">
      <dgm:prSet presAssocID="{0C7F94AB-9BAC-4936-9AA1-6A5F68693039}" presName="parentText" presStyleLbl="node1" presStyleIdx="6" presStyleCnt="13">
        <dgm:presLayoutVars>
          <dgm:chMax val="0"/>
          <dgm:bulletEnabled val="1"/>
        </dgm:presLayoutVars>
      </dgm:prSet>
      <dgm:spPr/>
      <dgm:t>
        <a:bodyPr/>
        <a:lstStyle/>
        <a:p>
          <a:pPr rtl="1"/>
          <a:endParaRPr lang="fa-IR"/>
        </a:p>
      </dgm:t>
    </dgm:pt>
    <dgm:pt modelId="{D3A94664-7682-4B42-816B-482EC310DD8D}" type="pres">
      <dgm:prSet presAssocID="{5D129FCC-F99C-427E-AA91-E73A914ADE70}" presName="spacer" presStyleCnt="0"/>
      <dgm:spPr/>
    </dgm:pt>
    <dgm:pt modelId="{7A0CEBB5-E28D-4EB0-B12A-3FBFDE909EA5}" type="pres">
      <dgm:prSet presAssocID="{35404A1C-E774-42BD-B717-223B5512DAFA}" presName="parentText" presStyleLbl="node1" presStyleIdx="7" presStyleCnt="13">
        <dgm:presLayoutVars>
          <dgm:chMax val="0"/>
          <dgm:bulletEnabled val="1"/>
        </dgm:presLayoutVars>
      </dgm:prSet>
      <dgm:spPr/>
      <dgm:t>
        <a:bodyPr/>
        <a:lstStyle/>
        <a:p>
          <a:pPr rtl="1"/>
          <a:endParaRPr lang="fa-IR"/>
        </a:p>
      </dgm:t>
    </dgm:pt>
    <dgm:pt modelId="{5C986DE0-23E2-4E83-996E-4AB8CD61EFD5}" type="pres">
      <dgm:prSet presAssocID="{3546E0EA-E209-468D-BDD1-D793FDEE5B33}" presName="spacer" presStyleCnt="0"/>
      <dgm:spPr/>
    </dgm:pt>
    <dgm:pt modelId="{E65AD4DB-350F-4E7A-A13F-502696FC798D}" type="pres">
      <dgm:prSet presAssocID="{0DB7FF24-E250-4A92-881D-138D6BCA076D}" presName="parentText" presStyleLbl="node1" presStyleIdx="8" presStyleCnt="13">
        <dgm:presLayoutVars>
          <dgm:chMax val="0"/>
          <dgm:bulletEnabled val="1"/>
        </dgm:presLayoutVars>
      </dgm:prSet>
      <dgm:spPr/>
      <dgm:t>
        <a:bodyPr/>
        <a:lstStyle/>
        <a:p>
          <a:pPr rtl="1"/>
          <a:endParaRPr lang="fa-IR"/>
        </a:p>
      </dgm:t>
    </dgm:pt>
    <dgm:pt modelId="{58A8E6E5-D934-4609-9922-EC86279F9D09}" type="pres">
      <dgm:prSet presAssocID="{2DDC470C-3688-42C6-85A4-09F05B8D920A}" presName="spacer" presStyleCnt="0"/>
      <dgm:spPr/>
    </dgm:pt>
    <dgm:pt modelId="{2D6E3D57-CABD-4A8D-B2E1-01E7D0DD7078}" type="pres">
      <dgm:prSet presAssocID="{73CDC1F8-7F4F-4DFD-8199-49CE1BC71339}" presName="parentText" presStyleLbl="node1" presStyleIdx="9" presStyleCnt="13">
        <dgm:presLayoutVars>
          <dgm:chMax val="0"/>
          <dgm:bulletEnabled val="1"/>
        </dgm:presLayoutVars>
      </dgm:prSet>
      <dgm:spPr/>
      <dgm:t>
        <a:bodyPr/>
        <a:lstStyle/>
        <a:p>
          <a:pPr rtl="1"/>
          <a:endParaRPr lang="fa-IR"/>
        </a:p>
      </dgm:t>
    </dgm:pt>
    <dgm:pt modelId="{03CEEFAC-CA6A-46A3-8AE9-C2FF9DEDEDF3}" type="pres">
      <dgm:prSet presAssocID="{F2879405-5289-4300-AF95-082ABD4CD6E1}" presName="spacer" presStyleCnt="0"/>
      <dgm:spPr/>
    </dgm:pt>
    <dgm:pt modelId="{48D68CCF-1348-4FF4-9844-21561E4E57E6}" type="pres">
      <dgm:prSet presAssocID="{3D3AB189-7873-4C28-A49B-B818271045D0}" presName="parentText" presStyleLbl="node1" presStyleIdx="10" presStyleCnt="13">
        <dgm:presLayoutVars>
          <dgm:chMax val="0"/>
          <dgm:bulletEnabled val="1"/>
        </dgm:presLayoutVars>
      </dgm:prSet>
      <dgm:spPr/>
      <dgm:t>
        <a:bodyPr/>
        <a:lstStyle/>
        <a:p>
          <a:pPr rtl="1"/>
          <a:endParaRPr lang="fa-IR"/>
        </a:p>
      </dgm:t>
    </dgm:pt>
    <dgm:pt modelId="{239F4AF9-C07C-45F1-91CB-A4A504BA1EF6}" type="pres">
      <dgm:prSet presAssocID="{10FBDB0D-2454-48FD-AEB0-73122676CA7D}" presName="spacer" presStyleCnt="0"/>
      <dgm:spPr/>
    </dgm:pt>
    <dgm:pt modelId="{D73C4F23-DCBF-4262-823E-26E093D56851}" type="pres">
      <dgm:prSet presAssocID="{FAA9A27C-C06F-4F40-AAE5-99C99A23E6F0}" presName="parentText" presStyleLbl="node1" presStyleIdx="11" presStyleCnt="13">
        <dgm:presLayoutVars>
          <dgm:chMax val="0"/>
          <dgm:bulletEnabled val="1"/>
        </dgm:presLayoutVars>
      </dgm:prSet>
      <dgm:spPr/>
      <dgm:t>
        <a:bodyPr/>
        <a:lstStyle/>
        <a:p>
          <a:pPr rtl="1"/>
          <a:endParaRPr lang="fa-IR"/>
        </a:p>
      </dgm:t>
    </dgm:pt>
    <dgm:pt modelId="{2D1494AB-7162-469A-A073-4C4DDEC3E5FD}" type="pres">
      <dgm:prSet presAssocID="{5E2EDF05-D76A-4529-9CBF-41CDC6F6F39E}" presName="spacer" presStyleCnt="0"/>
      <dgm:spPr/>
    </dgm:pt>
    <dgm:pt modelId="{46835327-5D38-4965-9066-A34DF70D8FAF}" type="pres">
      <dgm:prSet presAssocID="{19D06407-BB60-4EE1-8B67-929C692BD967}" presName="parentText" presStyleLbl="node1" presStyleIdx="12" presStyleCnt="13">
        <dgm:presLayoutVars>
          <dgm:chMax val="0"/>
          <dgm:bulletEnabled val="1"/>
        </dgm:presLayoutVars>
      </dgm:prSet>
      <dgm:spPr/>
      <dgm:t>
        <a:bodyPr/>
        <a:lstStyle/>
        <a:p>
          <a:pPr rtl="1"/>
          <a:endParaRPr lang="fa-IR"/>
        </a:p>
      </dgm:t>
    </dgm:pt>
  </dgm:ptLst>
  <dgm:cxnLst>
    <dgm:cxn modelId="{A0586066-B6C8-4054-A9C7-F365B869343D}" type="presOf" srcId="{E6D9079B-18E3-4B65-B810-37C7B078F887}" destId="{2B2ED36D-5A8E-4F27-A915-2220B419341D}" srcOrd="0" destOrd="0" presId="urn:microsoft.com/office/officeart/2005/8/layout/vList2"/>
    <dgm:cxn modelId="{72696487-6422-45E6-A46F-246FA4299A46}" type="presOf" srcId="{0DB7FF24-E250-4A92-881D-138D6BCA076D}" destId="{E65AD4DB-350F-4E7A-A13F-502696FC798D}" srcOrd="0" destOrd="0" presId="urn:microsoft.com/office/officeart/2005/8/layout/vList2"/>
    <dgm:cxn modelId="{7B582069-73C0-4C14-BCDC-3D736405AED8}" type="presOf" srcId="{3D3AB189-7873-4C28-A49B-B818271045D0}" destId="{48D68CCF-1348-4FF4-9844-21561E4E57E6}" srcOrd="0" destOrd="0" presId="urn:microsoft.com/office/officeart/2005/8/layout/vList2"/>
    <dgm:cxn modelId="{F98D38C7-06D5-40F9-BF8A-424964BC5824}" type="presOf" srcId="{0C7F94AB-9BAC-4936-9AA1-6A5F68693039}" destId="{8306CFFB-EDAF-4861-88A0-F39253680E71}" srcOrd="0" destOrd="0" presId="urn:microsoft.com/office/officeart/2005/8/layout/vList2"/>
    <dgm:cxn modelId="{E796FC22-2433-4684-BA34-0913711E697C}" srcId="{C97AFA16-A62D-47BA-8947-D08686A31953}" destId="{35404A1C-E774-42BD-B717-223B5512DAFA}" srcOrd="7" destOrd="0" parTransId="{905DD5C1-9D98-4331-AEC4-17C3625BC16E}" sibTransId="{3546E0EA-E209-468D-BDD1-D793FDEE5B33}"/>
    <dgm:cxn modelId="{AED9FD76-DEC5-4572-9EB4-A7A448894BE9}" srcId="{C97AFA16-A62D-47BA-8947-D08686A31953}" destId="{FAA9A27C-C06F-4F40-AAE5-99C99A23E6F0}" srcOrd="11" destOrd="0" parTransId="{0675F078-F08F-47D9-A2E3-A02005484951}" sibTransId="{5E2EDF05-D76A-4529-9CBF-41CDC6F6F39E}"/>
    <dgm:cxn modelId="{389899F0-696C-4EA3-86A8-19F7D1276619}" type="presOf" srcId="{6800D0A0-BF2C-4435-8202-721C35134743}" destId="{CD04FEAC-0C71-4A99-8167-C75206081DC8}" srcOrd="0" destOrd="0" presId="urn:microsoft.com/office/officeart/2005/8/layout/vList2"/>
    <dgm:cxn modelId="{94BCFEFB-0B3A-4FD7-9348-3A2270BC1A0D}" srcId="{C97AFA16-A62D-47BA-8947-D08686A31953}" destId="{0C7F94AB-9BAC-4936-9AA1-6A5F68693039}" srcOrd="6" destOrd="0" parTransId="{0E6E47EF-8468-40A9-8237-A9BB96578799}" sibTransId="{5D129FCC-F99C-427E-AA91-E73A914ADE70}"/>
    <dgm:cxn modelId="{C04F9B9B-DAD1-48DE-9633-75B97BCDA11E}" type="presOf" srcId="{19D06407-BB60-4EE1-8B67-929C692BD967}" destId="{46835327-5D38-4965-9066-A34DF70D8FAF}" srcOrd="0" destOrd="0" presId="urn:microsoft.com/office/officeart/2005/8/layout/vList2"/>
    <dgm:cxn modelId="{787F6BDB-9318-49BB-906C-EBDEDC8D0E6C}" srcId="{C97AFA16-A62D-47BA-8947-D08686A31953}" destId="{0DB7FF24-E250-4A92-881D-138D6BCA076D}" srcOrd="8" destOrd="0" parTransId="{CDA6C397-3AAE-4532-8C16-836827A46B16}" sibTransId="{2DDC470C-3688-42C6-85A4-09F05B8D920A}"/>
    <dgm:cxn modelId="{08039021-07AE-458F-8704-A7702208D7CC}" srcId="{C97AFA16-A62D-47BA-8947-D08686A31953}" destId="{FFEC864C-AC42-4C57-A9B8-35AD9B91D136}" srcOrd="5" destOrd="0" parTransId="{50EF7A82-F4D9-45B4-A9AC-27D841656BB4}" sibTransId="{8F7B7DC1-E43C-4B40-A97E-23AAC95D102B}"/>
    <dgm:cxn modelId="{B75116E0-04A0-45D5-8FEA-22B8BE19E216}" type="presOf" srcId="{896D8C95-642B-414D-A960-729000767CAB}" destId="{87D2AF7B-C711-4071-8D85-2003698E5BEA}" srcOrd="0" destOrd="0" presId="urn:microsoft.com/office/officeart/2005/8/layout/vList2"/>
    <dgm:cxn modelId="{44CC44D9-8E51-4F9B-AF61-59E131960CA1}" srcId="{C97AFA16-A62D-47BA-8947-D08686A31953}" destId="{E6D9079B-18E3-4B65-B810-37C7B078F887}" srcOrd="1" destOrd="0" parTransId="{9F4B2837-B524-413D-97D3-E3E548055370}" sibTransId="{23606D7A-43D6-4B9B-AF1B-1BE6A38E0AAE}"/>
    <dgm:cxn modelId="{DCE32C69-43BE-4A08-842F-17F2B3A53EBB}" srcId="{C97AFA16-A62D-47BA-8947-D08686A31953}" destId="{896D8C95-642B-414D-A960-729000767CAB}" srcOrd="2" destOrd="0" parTransId="{B4B279CB-9005-4091-AB0C-3D66C305F7A4}" sibTransId="{ECB41EA7-17DF-4370-98D0-794ACE2F8EEA}"/>
    <dgm:cxn modelId="{FFF4D6E4-1081-4894-82B7-676936403C5D}" type="presOf" srcId="{35404A1C-E774-42BD-B717-223B5512DAFA}" destId="{7A0CEBB5-E28D-4EB0-B12A-3FBFDE909EA5}" srcOrd="0" destOrd="0" presId="urn:microsoft.com/office/officeart/2005/8/layout/vList2"/>
    <dgm:cxn modelId="{14EDF916-ACE1-4433-9467-48E32FE33BFB}" type="presOf" srcId="{73CDC1F8-7F4F-4DFD-8199-49CE1BC71339}" destId="{2D6E3D57-CABD-4A8D-B2E1-01E7D0DD7078}" srcOrd="0" destOrd="0" presId="urn:microsoft.com/office/officeart/2005/8/layout/vList2"/>
    <dgm:cxn modelId="{AB92DD3C-752A-41C6-894D-546B402AB1AB}" srcId="{C97AFA16-A62D-47BA-8947-D08686A31953}" destId="{73CDC1F8-7F4F-4DFD-8199-49CE1BC71339}" srcOrd="9" destOrd="0" parTransId="{F792F535-D742-4C53-9F86-2A10C30592C4}" sibTransId="{F2879405-5289-4300-AF95-082ABD4CD6E1}"/>
    <dgm:cxn modelId="{D9D615FF-748C-4BBD-9140-8DBD5022575E}" srcId="{C97AFA16-A62D-47BA-8947-D08686A31953}" destId="{19D06407-BB60-4EE1-8B67-929C692BD967}" srcOrd="12" destOrd="0" parTransId="{C71BF236-4706-4B98-B71D-353EF72C2FC2}" sibTransId="{4C2EB397-3598-406D-B585-B35CAA8999CA}"/>
    <dgm:cxn modelId="{B9B9F988-53A1-45DE-9CD9-BF993A2E904D}" type="presOf" srcId="{A60C87E5-718C-4749-B666-99EA2D2BF2A1}" destId="{8228EF20-EBB2-4321-A519-A7A7A6226F2C}" srcOrd="0" destOrd="0" presId="urn:microsoft.com/office/officeart/2005/8/layout/vList2"/>
    <dgm:cxn modelId="{ECFDCF42-916F-471D-A475-38700E398D5A}" srcId="{C97AFA16-A62D-47BA-8947-D08686A31953}" destId="{6800D0A0-BF2C-4435-8202-721C35134743}" srcOrd="4" destOrd="0" parTransId="{0EB05F95-BB45-4B9D-A05D-03101B3875C8}" sibTransId="{F285C894-3209-4E02-83AE-1A280B267E07}"/>
    <dgm:cxn modelId="{E95F483B-1B5B-4229-A6C4-7C7E84DA0CFE}" type="presOf" srcId="{A1D37B63-1D61-49FC-BC17-7C720FA37942}" destId="{BC356B41-0C84-4AEB-AA88-E22D02DCB3B1}" srcOrd="0" destOrd="0" presId="urn:microsoft.com/office/officeart/2005/8/layout/vList2"/>
    <dgm:cxn modelId="{00A521CE-E2B9-4335-9D2A-5D78E0490ADB}" type="presOf" srcId="{FAA9A27C-C06F-4F40-AAE5-99C99A23E6F0}" destId="{D73C4F23-DCBF-4262-823E-26E093D56851}" srcOrd="0" destOrd="0" presId="urn:microsoft.com/office/officeart/2005/8/layout/vList2"/>
    <dgm:cxn modelId="{4924F4D4-939A-48F6-92FE-FD6322855487}" srcId="{C97AFA16-A62D-47BA-8947-D08686A31953}" destId="{A1D37B63-1D61-49FC-BC17-7C720FA37942}" srcOrd="0" destOrd="0" parTransId="{4169F10A-8DE7-4120-9D54-C736EDAFC311}" sibTransId="{8E1B5F32-0151-4C53-8A8F-0764ED31372A}"/>
    <dgm:cxn modelId="{5D26F0D5-1BEC-44C6-A98B-0967B00C1453}" type="presOf" srcId="{C97AFA16-A62D-47BA-8947-D08686A31953}" destId="{27BAD666-D1BE-4315-A194-BD2B00C23171}" srcOrd="0" destOrd="0" presId="urn:microsoft.com/office/officeart/2005/8/layout/vList2"/>
    <dgm:cxn modelId="{0D2925E2-FEDE-411E-BB58-99DE2F638545}" srcId="{C97AFA16-A62D-47BA-8947-D08686A31953}" destId="{A60C87E5-718C-4749-B666-99EA2D2BF2A1}" srcOrd="3" destOrd="0" parTransId="{78AA2DBB-05DE-4B56-A19D-B9A6DFBCFDB5}" sibTransId="{763C819C-9247-4710-A1FF-E24A7645F9BB}"/>
    <dgm:cxn modelId="{421E3034-A9A2-47EF-8F6D-7847FE7F210A}" type="presOf" srcId="{FFEC864C-AC42-4C57-A9B8-35AD9B91D136}" destId="{70DA4E7E-3085-4D3E-BBAC-E2172C3295F8}" srcOrd="0" destOrd="0" presId="urn:microsoft.com/office/officeart/2005/8/layout/vList2"/>
    <dgm:cxn modelId="{09EAF98A-E5AE-449F-A275-19780679B380}" srcId="{C97AFA16-A62D-47BA-8947-D08686A31953}" destId="{3D3AB189-7873-4C28-A49B-B818271045D0}" srcOrd="10" destOrd="0" parTransId="{A408AA2C-E2E6-4655-92DF-1FC5DF21A387}" sibTransId="{10FBDB0D-2454-48FD-AEB0-73122676CA7D}"/>
    <dgm:cxn modelId="{CCF87AEE-E6F0-4075-BAD3-3C3B731E551F}" type="presParOf" srcId="{27BAD666-D1BE-4315-A194-BD2B00C23171}" destId="{BC356B41-0C84-4AEB-AA88-E22D02DCB3B1}" srcOrd="0" destOrd="0" presId="urn:microsoft.com/office/officeart/2005/8/layout/vList2"/>
    <dgm:cxn modelId="{5DA05B9C-341A-4C42-9079-C34AC62ADCB2}" type="presParOf" srcId="{27BAD666-D1BE-4315-A194-BD2B00C23171}" destId="{47C1174D-30E4-4171-AC01-9E00ECF958F1}" srcOrd="1" destOrd="0" presId="urn:microsoft.com/office/officeart/2005/8/layout/vList2"/>
    <dgm:cxn modelId="{B7137855-3A7C-484B-AB20-D4B00242DA01}" type="presParOf" srcId="{27BAD666-D1BE-4315-A194-BD2B00C23171}" destId="{2B2ED36D-5A8E-4F27-A915-2220B419341D}" srcOrd="2" destOrd="0" presId="urn:microsoft.com/office/officeart/2005/8/layout/vList2"/>
    <dgm:cxn modelId="{296C4633-6FBD-4598-AC9F-0B8BEAE2BE87}" type="presParOf" srcId="{27BAD666-D1BE-4315-A194-BD2B00C23171}" destId="{ECE18C85-1C9B-45E4-8045-5B4AEFF08FB1}" srcOrd="3" destOrd="0" presId="urn:microsoft.com/office/officeart/2005/8/layout/vList2"/>
    <dgm:cxn modelId="{8C922731-6436-42F5-BE7D-2F09FB19F14F}" type="presParOf" srcId="{27BAD666-D1BE-4315-A194-BD2B00C23171}" destId="{87D2AF7B-C711-4071-8D85-2003698E5BEA}" srcOrd="4" destOrd="0" presId="urn:microsoft.com/office/officeart/2005/8/layout/vList2"/>
    <dgm:cxn modelId="{2246AD34-D638-433E-9BAC-D5C574AB2DE0}" type="presParOf" srcId="{27BAD666-D1BE-4315-A194-BD2B00C23171}" destId="{5E17E0D8-EBFA-4817-9CF0-E6C2D751A586}" srcOrd="5" destOrd="0" presId="urn:microsoft.com/office/officeart/2005/8/layout/vList2"/>
    <dgm:cxn modelId="{14DB6BE8-038C-46A0-AAF9-51DDEBCB4F6D}" type="presParOf" srcId="{27BAD666-D1BE-4315-A194-BD2B00C23171}" destId="{8228EF20-EBB2-4321-A519-A7A7A6226F2C}" srcOrd="6" destOrd="0" presId="urn:microsoft.com/office/officeart/2005/8/layout/vList2"/>
    <dgm:cxn modelId="{6D25922E-07DD-40F6-9121-8F38BBFACE56}" type="presParOf" srcId="{27BAD666-D1BE-4315-A194-BD2B00C23171}" destId="{072CBCCC-D57A-4E5C-82D7-C55D569E653A}" srcOrd="7" destOrd="0" presId="urn:microsoft.com/office/officeart/2005/8/layout/vList2"/>
    <dgm:cxn modelId="{5C7B8129-9052-4B4A-8CBA-7461402F9DE8}" type="presParOf" srcId="{27BAD666-D1BE-4315-A194-BD2B00C23171}" destId="{CD04FEAC-0C71-4A99-8167-C75206081DC8}" srcOrd="8" destOrd="0" presId="urn:microsoft.com/office/officeart/2005/8/layout/vList2"/>
    <dgm:cxn modelId="{BC45000D-5157-42CA-8C1B-94D7FCC6970C}" type="presParOf" srcId="{27BAD666-D1BE-4315-A194-BD2B00C23171}" destId="{E7C3134F-D4B1-492D-9FCC-3C12C71CD418}" srcOrd="9" destOrd="0" presId="urn:microsoft.com/office/officeart/2005/8/layout/vList2"/>
    <dgm:cxn modelId="{05CF4FF4-6B93-4734-9099-C8C78D343FDA}" type="presParOf" srcId="{27BAD666-D1BE-4315-A194-BD2B00C23171}" destId="{70DA4E7E-3085-4D3E-BBAC-E2172C3295F8}" srcOrd="10" destOrd="0" presId="urn:microsoft.com/office/officeart/2005/8/layout/vList2"/>
    <dgm:cxn modelId="{9DD52B42-45AB-448B-A358-81F68FB343DE}" type="presParOf" srcId="{27BAD666-D1BE-4315-A194-BD2B00C23171}" destId="{3EB8C79B-CC5D-4204-B66A-DB86C95FCFC8}" srcOrd="11" destOrd="0" presId="urn:microsoft.com/office/officeart/2005/8/layout/vList2"/>
    <dgm:cxn modelId="{9040BD99-9BD1-4F02-8C8E-8F1862267061}" type="presParOf" srcId="{27BAD666-D1BE-4315-A194-BD2B00C23171}" destId="{8306CFFB-EDAF-4861-88A0-F39253680E71}" srcOrd="12" destOrd="0" presId="urn:microsoft.com/office/officeart/2005/8/layout/vList2"/>
    <dgm:cxn modelId="{F54E6D60-4559-4B5A-8F0B-84AE388686A2}" type="presParOf" srcId="{27BAD666-D1BE-4315-A194-BD2B00C23171}" destId="{D3A94664-7682-4B42-816B-482EC310DD8D}" srcOrd="13" destOrd="0" presId="urn:microsoft.com/office/officeart/2005/8/layout/vList2"/>
    <dgm:cxn modelId="{607C4442-54AC-4E84-905E-D517AC381D11}" type="presParOf" srcId="{27BAD666-D1BE-4315-A194-BD2B00C23171}" destId="{7A0CEBB5-E28D-4EB0-B12A-3FBFDE909EA5}" srcOrd="14" destOrd="0" presId="urn:microsoft.com/office/officeart/2005/8/layout/vList2"/>
    <dgm:cxn modelId="{6AE2D414-5775-46A1-A6D6-887B45452A55}" type="presParOf" srcId="{27BAD666-D1BE-4315-A194-BD2B00C23171}" destId="{5C986DE0-23E2-4E83-996E-4AB8CD61EFD5}" srcOrd="15" destOrd="0" presId="urn:microsoft.com/office/officeart/2005/8/layout/vList2"/>
    <dgm:cxn modelId="{F19DC506-C873-412F-B8FC-0579C3CA6D1A}" type="presParOf" srcId="{27BAD666-D1BE-4315-A194-BD2B00C23171}" destId="{E65AD4DB-350F-4E7A-A13F-502696FC798D}" srcOrd="16" destOrd="0" presId="urn:microsoft.com/office/officeart/2005/8/layout/vList2"/>
    <dgm:cxn modelId="{35ACF6EE-FC6A-496B-9607-AB4F502BD125}" type="presParOf" srcId="{27BAD666-D1BE-4315-A194-BD2B00C23171}" destId="{58A8E6E5-D934-4609-9922-EC86279F9D09}" srcOrd="17" destOrd="0" presId="urn:microsoft.com/office/officeart/2005/8/layout/vList2"/>
    <dgm:cxn modelId="{281E4D36-B3CE-4EB4-9D60-7623C6E1DE02}" type="presParOf" srcId="{27BAD666-D1BE-4315-A194-BD2B00C23171}" destId="{2D6E3D57-CABD-4A8D-B2E1-01E7D0DD7078}" srcOrd="18" destOrd="0" presId="urn:microsoft.com/office/officeart/2005/8/layout/vList2"/>
    <dgm:cxn modelId="{F6D53826-4BAA-40AA-B6B7-2C20D5BD3B9F}" type="presParOf" srcId="{27BAD666-D1BE-4315-A194-BD2B00C23171}" destId="{03CEEFAC-CA6A-46A3-8AE9-C2FF9DEDEDF3}" srcOrd="19" destOrd="0" presId="urn:microsoft.com/office/officeart/2005/8/layout/vList2"/>
    <dgm:cxn modelId="{0CC22FD4-F524-45D7-9027-9A2EA2197915}" type="presParOf" srcId="{27BAD666-D1BE-4315-A194-BD2B00C23171}" destId="{48D68CCF-1348-4FF4-9844-21561E4E57E6}" srcOrd="20" destOrd="0" presId="urn:microsoft.com/office/officeart/2005/8/layout/vList2"/>
    <dgm:cxn modelId="{39496A40-4A05-4111-8766-07B37302C588}" type="presParOf" srcId="{27BAD666-D1BE-4315-A194-BD2B00C23171}" destId="{239F4AF9-C07C-45F1-91CB-A4A504BA1EF6}" srcOrd="21" destOrd="0" presId="urn:microsoft.com/office/officeart/2005/8/layout/vList2"/>
    <dgm:cxn modelId="{C1ED6A43-6D42-4F08-B8FA-C81CF96FFA31}" type="presParOf" srcId="{27BAD666-D1BE-4315-A194-BD2B00C23171}" destId="{D73C4F23-DCBF-4262-823E-26E093D56851}" srcOrd="22" destOrd="0" presId="urn:microsoft.com/office/officeart/2005/8/layout/vList2"/>
    <dgm:cxn modelId="{01BD8E66-E443-413C-9FC4-9C1661EA74E7}" type="presParOf" srcId="{27BAD666-D1BE-4315-A194-BD2B00C23171}" destId="{2D1494AB-7162-469A-A073-4C4DDEC3E5FD}" srcOrd="23" destOrd="0" presId="urn:microsoft.com/office/officeart/2005/8/layout/vList2"/>
    <dgm:cxn modelId="{C1EB0B3F-BD87-447C-BE59-D56053A8DF49}" type="presParOf" srcId="{27BAD666-D1BE-4315-A194-BD2B00C23171}" destId="{46835327-5D38-4965-9066-A34DF70D8FAF}"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57EBF-F040-4491-9377-B94BC410D8D2}">
      <dsp:nvSpPr>
        <dsp:cNvPr id="0" name=""/>
        <dsp:cNvSpPr/>
      </dsp:nvSpPr>
      <dsp:spPr>
        <a:xfrm>
          <a:off x="3959328" y="2089150"/>
          <a:ext cx="520783" cy="992346"/>
        </a:xfrm>
        <a:custGeom>
          <a:avLst/>
          <a:gdLst/>
          <a:ahLst/>
          <a:cxnLst/>
          <a:rect l="0" t="0" r="0" b="0"/>
          <a:pathLst>
            <a:path>
              <a:moveTo>
                <a:pt x="520783" y="0"/>
              </a:moveTo>
              <a:lnTo>
                <a:pt x="260391" y="0"/>
              </a:lnTo>
              <a:lnTo>
                <a:pt x="260391" y="992346"/>
              </a:lnTo>
              <a:lnTo>
                <a:pt x="0" y="992346"/>
              </a:lnTo>
            </a:path>
          </a:pathLst>
        </a:custGeom>
        <a:noFill/>
        <a:ln w="19050"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Titr" panose="00000700000000000000" pitchFamily="2" charset="-78"/>
          </a:endParaRPr>
        </a:p>
      </dsp:txBody>
      <dsp:txXfrm>
        <a:off x="4191702" y="2557305"/>
        <a:ext cx="56034" cy="56034"/>
      </dsp:txXfrm>
    </dsp:sp>
    <dsp:sp modelId="{AFC1262B-CA59-4F1F-9391-3ABF08D1DB0B}">
      <dsp:nvSpPr>
        <dsp:cNvPr id="0" name=""/>
        <dsp:cNvSpPr/>
      </dsp:nvSpPr>
      <dsp:spPr>
        <a:xfrm>
          <a:off x="3959328" y="2043429"/>
          <a:ext cx="520783" cy="91440"/>
        </a:xfrm>
        <a:custGeom>
          <a:avLst/>
          <a:gdLst/>
          <a:ahLst/>
          <a:cxnLst/>
          <a:rect l="0" t="0" r="0" b="0"/>
          <a:pathLst>
            <a:path>
              <a:moveTo>
                <a:pt x="520783" y="45720"/>
              </a:moveTo>
              <a:lnTo>
                <a:pt x="0" y="45720"/>
              </a:lnTo>
            </a:path>
          </a:pathLst>
        </a:custGeom>
        <a:noFill/>
        <a:ln w="19050"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Titr" panose="00000700000000000000" pitchFamily="2" charset="-78"/>
          </a:endParaRPr>
        </a:p>
      </dsp:txBody>
      <dsp:txXfrm>
        <a:off x="4206700" y="2076130"/>
        <a:ext cx="26039" cy="26039"/>
      </dsp:txXfrm>
    </dsp:sp>
    <dsp:sp modelId="{F15568E2-2DE2-4F1A-B432-06AFB00CAF98}">
      <dsp:nvSpPr>
        <dsp:cNvPr id="0" name=""/>
        <dsp:cNvSpPr/>
      </dsp:nvSpPr>
      <dsp:spPr>
        <a:xfrm>
          <a:off x="3959328" y="1096803"/>
          <a:ext cx="520783" cy="992346"/>
        </a:xfrm>
        <a:custGeom>
          <a:avLst/>
          <a:gdLst/>
          <a:ahLst/>
          <a:cxnLst/>
          <a:rect l="0" t="0" r="0" b="0"/>
          <a:pathLst>
            <a:path>
              <a:moveTo>
                <a:pt x="520783" y="992346"/>
              </a:moveTo>
              <a:lnTo>
                <a:pt x="260391" y="992346"/>
              </a:lnTo>
              <a:lnTo>
                <a:pt x="260391" y="0"/>
              </a:lnTo>
              <a:lnTo>
                <a:pt x="0" y="0"/>
              </a:lnTo>
            </a:path>
          </a:pathLst>
        </a:custGeom>
        <a:noFill/>
        <a:ln w="19050"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Titr" panose="00000700000000000000" pitchFamily="2" charset="-78"/>
          </a:endParaRPr>
        </a:p>
      </dsp:txBody>
      <dsp:txXfrm>
        <a:off x="4191702" y="1564959"/>
        <a:ext cx="56034" cy="56034"/>
      </dsp:txXfrm>
    </dsp:sp>
    <dsp:sp modelId="{20328539-2FC7-491A-9FEA-6FFF48476C99}">
      <dsp:nvSpPr>
        <dsp:cNvPr id="0" name=""/>
        <dsp:cNvSpPr/>
      </dsp:nvSpPr>
      <dsp:spPr>
        <a:xfrm rot="5400000">
          <a:off x="2787899" y="1692211"/>
          <a:ext cx="4178300" cy="793877"/>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rtl="1">
            <a:lnSpc>
              <a:spcPct val="90000"/>
            </a:lnSpc>
            <a:spcBef>
              <a:spcPct val="0"/>
            </a:spcBef>
            <a:spcAft>
              <a:spcPct val="35000"/>
            </a:spcAft>
          </a:pPr>
          <a:r>
            <a:rPr lang="fa-IR" sz="5600" kern="1200" dirty="0" smtClean="0">
              <a:solidFill>
                <a:srgbClr val="FF0000"/>
              </a:solidFill>
              <a:cs typeface="B Titr" panose="00000700000000000000" pitchFamily="2" charset="-78"/>
            </a:rPr>
            <a:t>انواع شخصیت</a:t>
          </a:r>
          <a:endParaRPr lang="fa-IR" sz="5600" kern="1200" dirty="0">
            <a:solidFill>
              <a:srgbClr val="FF0000"/>
            </a:solidFill>
            <a:cs typeface="B Titr" panose="00000700000000000000" pitchFamily="2" charset="-78"/>
          </a:endParaRPr>
        </a:p>
      </dsp:txBody>
      <dsp:txXfrm>
        <a:off x="2787899" y="1692211"/>
        <a:ext cx="4178300" cy="793877"/>
      </dsp:txXfrm>
    </dsp:sp>
    <dsp:sp modelId="{163DBE89-6086-4DB4-BCA7-C6949ECEB799}">
      <dsp:nvSpPr>
        <dsp:cNvPr id="0" name=""/>
        <dsp:cNvSpPr/>
      </dsp:nvSpPr>
      <dsp:spPr>
        <a:xfrm>
          <a:off x="1355411" y="699865"/>
          <a:ext cx="2603916" cy="793877"/>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rtl="1">
            <a:lnSpc>
              <a:spcPct val="90000"/>
            </a:lnSpc>
            <a:spcBef>
              <a:spcPct val="0"/>
            </a:spcBef>
            <a:spcAft>
              <a:spcPct val="35000"/>
            </a:spcAft>
          </a:pPr>
          <a:r>
            <a:rPr lang="fa-IR" sz="4900" kern="1200" dirty="0" smtClean="0">
              <a:cs typeface="B Titr" panose="00000700000000000000" pitchFamily="2" charset="-78"/>
            </a:rPr>
            <a:t>شخصیت درونگرا</a:t>
          </a:r>
          <a:endParaRPr lang="fa-IR" sz="4900" kern="1200" dirty="0">
            <a:cs typeface="B Titr" panose="00000700000000000000" pitchFamily="2" charset="-78"/>
          </a:endParaRPr>
        </a:p>
      </dsp:txBody>
      <dsp:txXfrm>
        <a:off x="1355411" y="699865"/>
        <a:ext cx="2603916" cy="793877"/>
      </dsp:txXfrm>
    </dsp:sp>
    <dsp:sp modelId="{6B756441-EDB7-4E92-8DEB-18F4BB75BF8E}">
      <dsp:nvSpPr>
        <dsp:cNvPr id="0" name=""/>
        <dsp:cNvSpPr/>
      </dsp:nvSpPr>
      <dsp:spPr>
        <a:xfrm>
          <a:off x="1355411" y="1692211"/>
          <a:ext cx="2603916" cy="793877"/>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rtl="1">
            <a:lnSpc>
              <a:spcPct val="90000"/>
            </a:lnSpc>
            <a:spcBef>
              <a:spcPct val="0"/>
            </a:spcBef>
            <a:spcAft>
              <a:spcPct val="35000"/>
            </a:spcAft>
          </a:pPr>
          <a:r>
            <a:rPr lang="fa-IR" sz="4900" kern="1200" dirty="0" smtClean="0">
              <a:cs typeface="B Titr" panose="00000700000000000000" pitchFamily="2" charset="-78"/>
            </a:rPr>
            <a:t>میانه</a:t>
          </a:r>
          <a:endParaRPr lang="fa-IR" sz="4900" kern="1200" dirty="0">
            <a:cs typeface="B Titr" panose="00000700000000000000" pitchFamily="2" charset="-78"/>
          </a:endParaRPr>
        </a:p>
      </dsp:txBody>
      <dsp:txXfrm>
        <a:off x="1355411" y="1692211"/>
        <a:ext cx="2603916" cy="793877"/>
      </dsp:txXfrm>
    </dsp:sp>
    <dsp:sp modelId="{E6DC9528-3841-4319-9B6D-8E71DDB255FB}">
      <dsp:nvSpPr>
        <dsp:cNvPr id="0" name=""/>
        <dsp:cNvSpPr/>
      </dsp:nvSpPr>
      <dsp:spPr>
        <a:xfrm>
          <a:off x="1355411" y="2684557"/>
          <a:ext cx="2603916" cy="793877"/>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rtl="1">
            <a:lnSpc>
              <a:spcPct val="90000"/>
            </a:lnSpc>
            <a:spcBef>
              <a:spcPct val="0"/>
            </a:spcBef>
            <a:spcAft>
              <a:spcPct val="35000"/>
            </a:spcAft>
          </a:pPr>
          <a:r>
            <a:rPr lang="fa-IR" sz="4900" kern="1200" dirty="0" smtClean="0">
              <a:cs typeface="B Titr" panose="00000700000000000000" pitchFamily="2" charset="-78"/>
            </a:rPr>
            <a:t>شخصیت برونگرا</a:t>
          </a:r>
          <a:endParaRPr lang="fa-IR" sz="4900" kern="1200" dirty="0">
            <a:cs typeface="B Titr" panose="00000700000000000000" pitchFamily="2" charset="-78"/>
          </a:endParaRPr>
        </a:p>
      </dsp:txBody>
      <dsp:txXfrm>
        <a:off x="1355411" y="2684557"/>
        <a:ext cx="2603916" cy="793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56B41-0C84-4AEB-AA88-E22D02DCB3B1}">
      <dsp:nvSpPr>
        <dsp:cNvPr id="0" name=""/>
        <dsp:cNvSpPr/>
      </dsp:nvSpPr>
      <dsp:spPr>
        <a:xfrm>
          <a:off x="0" y="942"/>
          <a:ext cx="11099800" cy="607601"/>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smtClean="0">
              <a:latin typeface="Adobe Arabic" panose="02040503050201020203" pitchFamily="18" charset="-78"/>
              <a:cs typeface="Adobe Arabic" panose="02040503050201020203" pitchFamily="18" charset="-78"/>
            </a:rPr>
            <a:t>1- علاقه مند به احساسات و افكار خودشان. نياز به داشتن قلمرو شخصي. كـم حرف</a:t>
          </a:r>
          <a:endParaRPr lang="fa-IR" sz="2000" kern="1200">
            <a:latin typeface="Adobe Arabic" panose="02040503050201020203" pitchFamily="18" charset="-78"/>
            <a:cs typeface="Adobe Arabic" panose="02040503050201020203" pitchFamily="18" charset="-78"/>
          </a:endParaRPr>
        </a:p>
      </dsp:txBody>
      <dsp:txXfrm>
        <a:off x="29661" y="30603"/>
        <a:ext cx="11040478" cy="548279"/>
      </dsp:txXfrm>
    </dsp:sp>
    <dsp:sp modelId="{760436CA-9A0D-4A1D-9EC6-0170FEB4993A}">
      <dsp:nvSpPr>
        <dsp:cNvPr id="0" name=""/>
        <dsp:cNvSpPr/>
      </dsp:nvSpPr>
      <dsp:spPr>
        <a:xfrm>
          <a:off x="0" y="616911"/>
          <a:ext cx="11099800" cy="607601"/>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smtClean="0">
              <a:latin typeface="Adobe Arabic" panose="02040503050201020203" pitchFamily="18" charset="-78"/>
              <a:cs typeface="Adobe Arabic" panose="02040503050201020203" pitchFamily="18" charset="-78"/>
            </a:rPr>
            <a:t>2- دوستان زيادي ندارد. در ارتباط برقرار كردن با افراد جديد مشـكل دارد. عـلاقـه مـند به سكوت و تمركز. از ديد و بازديد هاي غير منتظره و ناگهاني بيزار است</a:t>
          </a:r>
          <a:r>
            <a:rPr lang="en-US" sz="2000" b="0" i="0" kern="1200" smtClean="0">
              <a:latin typeface="Adobe Arabic" panose="02040503050201020203" pitchFamily="18" charset="-78"/>
              <a:cs typeface="Adobe Arabic" panose="02040503050201020203" pitchFamily="18" charset="-78"/>
            </a:rPr>
            <a:t>.</a:t>
          </a:r>
          <a:endParaRPr lang="fa-IR" sz="2000" kern="1200">
            <a:latin typeface="Adobe Arabic" panose="02040503050201020203" pitchFamily="18" charset="-78"/>
            <a:cs typeface="Adobe Arabic" panose="02040503050201020203" pitchFamily="18" charset="-78"/>
          </a:endParaRPr>
        </a:p>
      </dsp:txBody>
      <dsp:txXfrm>
        <a:off x="29661" y="646572"/>
        <a:ext cx="11040478" cy="548279"/>
      </dsp:txXfrm>
    </dsp:sp>
    <dsp:sp modelId="{0A4A5556-26C6-411E-9A45-0E8015DAADB5}">
      <dsp:nvSpPr>
        <dsp:cNvPr id="0" name=""/>
        <dsp:cNvSpPr/>
      </dsp:nvSpPr>
      <dsp:spPr>
        <a:xfrm>
          <a:off x="0" y="1232880"/>
          <a:ext cx="11099800" cy="607601"/>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smtClean="0">
              <a:latin typeface="Adobe Arabic" panose="02040503050201020203" pitchFamily="18" charset="-78"/>
              <a:cs typeface="Adobe Arabic" panose="02040503050201020203" pitchFamily="18" charset="-78"/>
            </a:rPr>
            <a:t>3- كارايي وي در تنهايي بيشتر است. بـزرگترين وحشت وي آن اسـت كـه در يـك جــمع شلوغ قرار گيريد. ترس از آنكه فرديت خود را از دست بدهد. از فـعالـيتهاي انفرادي انرژي ميگيرد</a:t>
          </a:r>
          <a:r>
            <a:rPr lang="en-US" sz="2000" b="0" i="0" kern="1200" smtClean="0">
              <a:latin typeface="Adobe Arabic" panose="02040503050201020203" pitchFamily="18" charset="-78"/>
              <a:cs typeface="Adobe Arabic" panose="02040503050201020203" pitchFamily="18" charset="-78"/>
            </a:rPr>
            <a:t>.</a:t>
          </a:r>
          <a:endParaRPr lang="fa-IR" sz="2000" kern="1200">
            <a:latin typeface="Adobe Arabic" panose="02040503050201020203" pitchFamily="18" charset="-78"/>
            <a:cs typeface="Adobe Arabic" panose="02040503050201020203" pitchFamily="18" charset="-78"/>
          </a:endParaRPr>
        </a:p>
      </dsp:txBody>
      <dsp:txXfrm>
        <a:off x="29661" y="1262541"/>
        <a:ext cx="11040478" cy="548279"/>
      </dsp:txXfrm>
    </dsp:sp>
    <dsp:sp modelId="{C2F8D834-7C65-444B-AEC5-CFBD0B282B80}">
      <dsp:nvSpPr>
        <dsp:cNvPr id="0" name=""/>
        <dsp:cNvSpPr/>
      </dsp:nvSpPr>
      <dsp:spPr>
        <a:xfrm>
          <a:off x="0" y="1848849"/>
          <a:ext cx="11099800" cy="607601"/>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smtClean="0">
              <a:latin typeface="Adobe Arabic" panose="02040503050201020203" pitchFamily="18" charset="-78"/>
              <a:cs typeface="Adobe Arabic" panose="02040503050201020203" pitchFamily="18" charset="-78"/>
            </a:rPr>
            <a:t>4- در بيـن انـبـوه مـردم بودن آنها را خسته مي كنـد. بـيشتـر از دسـت كـرده خـودشـان خشمگين ميگردند تا ديگران. معمولا كمرو هستند. دركشان مشكل است. اهـل ايــده و عقايد نو</a:t>
          </a:r>
          <a:r>
            <a:rPr lang="en-US" sz="2000" b="0" i="0" kern="1200" smtClean="0">
              <a:latin typeface="Adobe Arabic" panose="02040503050201020203" pitchFamily="18" charset="-78"/>
              <a:cs typeface="Adobe Arabic" panose="02040503050201020203" pitchFamily="18" charset="-78"/>
            </a:rPr>
            <a:t>.</a:t>
          </a:r>
          <a:endParaRPr lang="fa-IR" sz="2000" kern="1200">
            <a:latin typeface="Adobe Arabic" panose="02040503050201020203" pitchFamily="18" charset="-78"/>
            <a:cs typeface="Adobe Arabic" panose="02040503050201020203" pitchFamily="18" charset="-78"/>
          </a:endParaRPr>
        </a:p>
      </dsp:txBody>
      <dsp:txXfrm>
        <a:off x="29661" y="1878510"/>
        <a:ext cx="11040478" cy="548279"/>
      </dsp:txXfrm>
    </dsp:sp>
    <dsp:sp modelId="{340C74AA-6C2D-4F34-8A26-D927F13C8946}">
      <dsp:nvSpPr>
        <dsp:cNvPr id="0" name=""/>
        <dsp:cNvSpPr/>
      </dsp:nvSpPr>
      <dsp:spPr>
        <a:xfrm>
          <a:off x="0" y="2464817"/>
          <a:ext cx="11099800" cy="607601"/>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smtClean="0">
              <a:latin typeface="Adobe Arabic" panose="02040503050201020203" pitchFamily="18" charset="-78"/>
              <a:cs typeface="Adobe Arabic" panose="02040503050201020203" pitchFamily="18" charset="-78"/>
            </a:rPr>
            <a:t>5- شـخصيتي مـتمايز در خلوت خود و در حضور ديگران دارند. مشـتـاق و احسـاسـاتـي مي باشند. معمولا احساساتشان را بيان نميكنند. در جـمع نا آشنا ساكت اما در جمع دوستان خود راحت مي بـاشنـد. تـمركزشان قوي است. براي تصميم گيري به زمان نياز دارند. پيش از حرف زدن مي انديشند</a:t>
          </a:r>
          <a:r>
            <a:rPr lang="en-US" sz="2000" b="0" i="0" kern="1200" smtClean="0">
              <a:latin typeface="Adobe Arabic" panose="02040503050201020203" pitchFamily="18" charset="-78"/>
              <a:cs typeface="Adobe Arabic" panose="02040503050201020203" pitchFamily="18" charset="-78"/>
            </a:rPr>
            <a:t>.</a:t>
          </a:r>
          <a:endParaRPr lang="fa-IR" sz="2000" kern="1200">
            <a:latin typeface="Adobe Arabic" panose="02040503050201020203" pitchFamily="18" charset="-78"/>
            <a:cs typeface="Adobe Arabic" panose="02040503050201020203" pitchFamily="18" charset="-78"/>
          </a:endParaRPr>
        </a:p>
      </dsp:txBody>
      <dsp:txXfrm>
        <a:off x="29661" y="2494478"/>
        <a:ext cx="11040478" cy="548279"/>
      </dsp:txXfrm>
    </dsp:sp>
    <dsp:sp modelId="{1BDEB1EC-3CFC-4913-9D70-7F001A1BF11E}">
      <dsp:nvSpPr>
        <dsp:cNvPr id="0" name=""/>
        <dsp:cNvSpPr/>
      </dsp:nvSpPr>
      <dsp:spPr>
        <a:xfrm>
          <a:off x="0" y="3080786"/>
          <a:ext cx="11099800" cy="607601"/>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dirty="0" smtClean="0">
              <a:latin typeface="Adobe Arabic" panose="02040503050201020203" pitchFamily="18" charset="-78"/>
              <a:cs typeface="Adobe Arabic" panose="02040503050201020203" pitchFamily="18" charset="-78"/>
            </a:rPr>
            <a:t>6- از در ميان گذاشتن اطلاعات شخصي خود با ديگران ممانعت ميكند. مايل به رويكــرد آهسته اما دقيق مي بـاشد. بـا مشـاهـده درس مي آموزد (عـبــرت از ديگران) و پس از آموختن روش زندگي، زندگي خود را آغاز ميكند</a:t>
          </a:r>
          <a:r>
            <a:rPr lang="en-US" sz="2000" b="0" i="0" kern="1200" dirty="0" smtClean="0">
              <a:latin typeface="Adobe Arabic" panose="02040503050201020203" pitchFamily="18" charset="-78"/>
              <a:cs typeface="Adobe Arabic" panose="02040503050201020203" pitchFamily="18" charset="-78"/>
            </a:rPr>
            <a:t>.</a:t>
          </a:r>
          <a:endParaRPr lang="fa-IR" sz="2000" kern="1200" dirty="0">
            <a:latin typeface="Adobe Arabic" panose="02040503050201020203" pitchFamily="18" charset="-78"/>
            <a:cs typeface="Adobe Arabic" panose="02040503050201020203" pitchFamily="18" charset="-78"/>
          </a:endParaRPr>
        </a:p>
      </dsp:txBody>
      <dsp:txXfrm>
        <a:off x="29661" y="3110447"/>
        <a:ext cx="11040478" cy="548279"/>
      </dsp:txXfrm>
    </dsp:sp>
    <dsp:sp modelId="{1DC0CD21-D5E9-4A7A-A50E-9FD0ACE3953E}">
      <dsp:nvSpPr>
        <dsp:cNvPr id="0" name=""/>
        <dsp:cNvSpPr/>
      </dsp:nvSpPr>
      <dsp:spPr>
        <a:xfrm>
          <a:off x="0" y="3696755"/>
          <a:ext cx="11099800" cy="607601"/>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0" i="0" kern="1200" dirty="0" smtClean="0">
              <a:latin typeface="Adobe Arabic" panose="02040503050201020203" pitchFamily="18" charset="-78"/>
              <a:cs typeface="Adobe Arabic" panose="02040503050201020203" pitchFamily="18" charset="-78"/>
            </a:rPr>
            <a:t>7-اين خصوصيات هيچ ارتباطي با کمرویی درونگرايان ندارد ممــكن است آنها خيلي هم با اعتماد بنفس باشند.</a:t>
          </a:r>
          <a:endParaRPr lang="fa-IR" sz="2000" kern="1200" dirty="0">
            <a:latin typeface="Adobe Arabic" panose="02040503050201020203" pitchFamily="18" charset="-78"/>
            <a:cs typeface="Adobe Arabic" panose="02040503050201020203" pitchFamily="18" charset="-78"/>
          </a:endParaRPr>
        </a:p>
      </dsp:txBody>
      <dsp:txXfrm>
        <a:off x="29661" y="3726416"/>
        <a:ext cx="11040478" cy="548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FEFD7-C3E8-4CB9-99DE-79ED4BC334B7}">
      <dsp:nvSpPr>
        <dsp:cNvPr id="0" name=""/>
        <dsp:cNvSpPr/>
      </dsp:nvSpPr>
      <dsp:spPr>
        <a:xfrm rot="5400000">
          <a:off x="5064479" y="217110"/>
          <a:ext cx="2433725" cy="2880494"/>
        </a:xfrm>
        <a:prstGeom prst="hexagon">
          <a:avLst>
            <a:gd name="adj" fmla="val 25000"/>
            <a:gd name="vf" fmla="val 11547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kern="1200" dirty="0" smtClean="0">
              <a:cs typeface="B Farnaz" panose="00000400000000000000" pitchFamily="2" charset="-78"/>
            </a:rPr>
            <a:t>حسگر ها</a:t>
          </a:r>
          <a:endParaRPr lang="fa-IR" sz="5400" kern="1200" dirty="0">
            <a:cs typeface="B Farnaz" panose="00000400000000000000" pitchFamily="2" charset="-78"/>
          </a:endParaRPr>
        </a:p>
      </dsp:txBody>
      <dsp:txXfrm rot="-5400000">
        <a:off x="5321177" y="846115"/>
        <a:ext cx="1920330" cy="1622483"/>
      </dsp:txXfrm>
    </dsp:sp>
    <dsp:sp modelId="{9CADEADB-084D-460E-BEB6-A2D40A4F0067}">
      <dsp:nvSpPr>
        <dsp:cNvPr id="0" name=""/>
        <dsp:cNvSpPr/>
      </dsp:nvSpPr>
      <dsp:spPr>
        <a:xfrm>
          <a:off x="6045374" y="978032"/>
          <a:ext cx="2716038" cy="146023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DABFB2-692C-438B-BAA0-8660FE06C89A}">
      <dsp:nvSpPr>
        <dsp:cNvPr id="0" name=""/>
        <dsp:cNvSpPr/>
      </dsp:nvSpPr>
      <dsp:spPr>
        <a:xfrm rot="5400000">
          <a:off x="1939558" y="88429"/>
          <a:ext cx="2433725" cy="3087041"/>
        </a:xfrm>
        <a:prstGeom prst="hexagon">
          <a:avLst>
            <a:gd name="adj" fmla="val 25000"/>
            <a:gd name="vf" fmla="val 115470"/>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fa-IR" sz="3600" kern="1200" dirty="0" smtClean="0">
              <a:cs typeface="B Farnaz" panose="00000400000000000000" pitchFamily="2" charset="-78"/>
            </a:rPr>
            <a:t>الهام گرا ها</a:t>
          </a:r>
          <a:endParaRPr lang="fa-IR" sz="3600" kern="1200" dirty="0">
            <a:cs typeface="B Farnaz" panose="00000400000000000000" pitchFamily="2" charset="-78"/>
          </a:endParaRPr>
        </a:p>
      </dsp:txBody>
      <dsp:txXfrm rot="-5400000">
        <a:off x="2127407" y="820708"/>
        <a:ext cx="2058027" cy="1622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FEFD7-C3E8-4CB9-99DE-79ED4BC334B7}">
      <dsp:nvSpPr>
        <dsp:cNvPr id="0" name=""/>
        <dsp:cNvSpPr/>
      </dsp:nvSpPr>
      <dsp:spPr>
        <a:xfrm rot="5400000">
          <a:off x="5356566" y="-316286"/>
          <a:ext cx="2433725" cy="3871114"/>
        </a:xfrm>
        <a:prstGeom prst="hexagon">
          <a:avLst>
            <a:gd name="adj" fmla="val 25000"/>
            <a:gd name="vf" fmla="val 11547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rtl="1">
            <a:lnSpc>
              <a:spcPct val="90000"/>
            </a:lnSpc>
            <a:spcBef>
              <a:spcPct val="0"/>
            </a:spcBef>
            <a:spcAft>
              <a:spcPct val="35000"/>
            </a:spcAft>
          </a:pPr>
          <a:r>
            <a:rPr lang="fa-IR" sz="6100" kern="1200" dirty="0" smtClean="0">
              <a:cs typeface="B Farnaz" panose="00000400000000000000" pitchFamily="2" charset="-78"/>
            </a:rPr>
            <a:t>احساسی ها</a:t>
          </a:r>
          <a:endParaRPr lang="fa-IR" sz="6100" kern="1200" dirty="0">
            <a:cs typeface="B Farnaz" panose="00000400000000000000" pitchFamily="2" charset="-78"/>
          </a:endParaRPr>
        </a:p>
      </dsp:txBody>
      <dsp:txXfrm rot="-5400000">
        <a:off x="5283058" y="808029"/>
        <a:ext cx="2580742" cy="1622483"/>
      </dsp:txXfrm>
    </dsp:sp>
    <dsp:sp modelId="{9CADEADB-084D-460E-BEB6-A2D40A4F0067}">
      <dsp:nvSpPr>
        <dsp:cNvPr id="0" name=""/>
        <dsp:cNvSpPr/>
      </dsp:nvSpPr>
      <dsp:spPr>
        <a:xfrm>
          <a:off x="6045374" y="978032"/>
          <a:ext cx="2716038" cy="146023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DABFB2-692C-438B-BAA0-8660FE06C89A}">
      <dsp:nvSpPr>
        <dsp:cNvPr id="0" name=""/>
        <dsp:cNvSpPr/>
      </dsp:nvSpPr>
      <dsp:spPr>
        <a:xfrm rot="5400000">
          <a:off x="1253751" y="-127486"/>
          <a:ext cx="2433725" cy="3442649"/>
        </a:xfrm>
        <a:prstGeom prst="hexagon">
          <a:avLst>
            <a:gd name="adj" fmla="val 25000"/>
            <a:gd name="vf" fmla="val 115470"/>
          </a:avLst>
        </a:prstGeom>
        <a:solidFill>
          <a:schemeClr val="accent2">
            <a:hueOff val="26723"/>
            <a:satOff val="-75726"/>
            <a:lumOff val="4706"/>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fa-IR" sz="3600" kern="1200" dirty="0" smtClean="0">
              <a:cs typeface="B Farnaz" panose="00000400000000000000" pitchFamily="2" charset="-78"/>
            </a:rPr>
            <a:t>اندیشه ورزان</a:t>
          </a:r>
          <a:endParaRPr lang="fa-IR" sz="3600" kern="1200" dirty="0">
            <a:cs typeface="B Farnaz" panose="00000400000000000000" pitchFamily="2" charset="-78"/>
          </a:endParaRPr>
        </a:p>
      </dsp:txBody>
      <dsp:txXfrm rot="-5400000">
        <a:off x="1323064" y="782597"/>
        <a:ext cx="2295099" cy="1622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FEFD7-C3E8-4CB9-99DE-79ED4BC334B7}">
      <dsp:nvSpPr>
        <dsp:cNvPr id="0" name=""/>
        <dsp:cNvSpPr/>
      </dsp:nvSpPr>
      <dsp:spPr>
        <a:xfrm rot="5400000">
          <a:off x="5356566" y="-316286"/>
          <a:ext cx="2433725" cy="3871114"/>
        </a:xfrm>
        <a:prstGeom prst="hexagon">
          <a:avLst>
            <a:gd name="adj" fmla="val 25000"/>
            <a:gd name="vf" fmla="val 11547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rtl="1">
            <a:lnSpc>
              <a:spcPct val="90000"/>
            </a:lnSpc>
            <a:spcBef>
              <a:spcPct val="0"/>
            </a:spcBef>
            <a:spcAft>
              <a:spcPct val="35000"/>
            </a:spcAft>
          </a:pPr>
          <a:r>
            <a:rPr lang="fa-IR" sz="6400" kern="1200" dirty="0" smtClean="0">
              <a:cs typeface="B Farnaz" panose="00000400000000000000" pitchFamily="2" charset="-78"/>
            </a:rPr>
            <a:t>سبکباران</a:t>
          </a:r>
          <a:endParaRPr lang="fa-IR" sz="6400" kern="1200" dirty="0">
            <a:cs typeface="B Farnaz" panose="00000400000000000000" pitchFamily="2" charset="-78"/>
          </a:endParaRPr>
        </a:p>
      </dsp:txBody>
      <dsp:txXfrm rot="-5400000">
        <a:off x="5283058" y="808029"/>
        <a:ext cx="2580742" cy="1622483"/>
      </dsp:txXfrm>
    </dsp:sp>
    <dsp:sp modelId="{9CADEADB-084D-460E-BEB6-A2D40A4F0067}">
      <dsp:nvSpPr>
        <dsp:cNvPr id="0" name=""/>
        <dsp:cNvSpPr/>
      </dsp:nvSpPr>
      <dsp:spPr>
        <a:xfrm>
          <a:off x="6045374" y="978032"/>
          <a:ext cx="2716038" cy="146023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DABFB2-692C-438B-BAA0-8660FE06C89A}">
      <dsp:nvSpPr>
        <dsp:cNvPr id="0" name=""/>
        <dsp:cNvSpPr/>
      </dsp:nvSpPr>
      <dsp:spPr>
        <a:xfrm rot="5400000">
          <a:off x="1253751" y="-127486"/>
          <a:ext cx="2433725" cy="3442649"/>
        </a:xfrm>
        <a:prstGeom prst="hexagon">
          <a:avLst>
            <a:gd name="adj" fmla="val 25000"/>
            <a:gd name="vf" fmla="val 115470"/>
          </a:avLst>
        </a:prstGeom>
        <a:solidFill>
          <a:schemeClr val="accent2">
            <a:hueOff val="26723"/>
            <a:satOff val="-75726"/>
            <a:lumOff val="4706"/>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fa-IR" sz="3600" kern="1200" dirty="0" smtClean="0">
              <a:cs typeface="B Farnaz" panose="00000400000000000000" pitchFamily="2" charset="-78"/>
            </a:rPr>
            <a:t>انتخاب گران</a:t>
          </a:r>
          <a:endParaRPr lang="fa-IR" sz="3600" kern="1200" dirty="0">
            <a:cs typeface="B Farnaz" panose="00000400000000000000" pitchFamily="2" charset="-78"/>
          </a:endParaRPr>
        </a:p>
      </dsp:txBody>
      <dsp:txXfrm rot="-5400000">
        <a:off x="1323064" y="782597"/>
        <a:ext cx="2295099" cy="1622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56B41-0C84-4AEB-AA88-E22D02DCB3B1}">
      <dsp:nvSpPr>
        <dsp:cNvPr id="0" name=""/>
        <dsp:cNvSpPr/>
      </dsp:nvSpPr>
      <dsp:spPr>
        <a:xfrm>
          <a:off x="0" y="3262"/>
          <a:ext cx="11099800" cy="44421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solidFill>
                <a:schemeClr val="tx1"/>
              </a:solidFill>
              <a:latin typeface="Adobe Arabic" panose="02040503050201020203" pitchFamily="18" charset="-78"/>
              <a:cs typeface="Adobe Arabic" panose="02040503050201020203" pitchFamily="18" charset="-78"/>
            </a:rPr>
            <a:t>1- علاقه مند به وقايع پيرامون خود</a:t>
          </a:r>
          <a:r>
            <a:rPr lang="en-US" sz="2000" kern="1200" dirty="0" smtClean="0">
              <a:solidFill>
                <a:schemeClr val="tx1"/>
              </a:solidFill>
              <a:latin typeface="Adobe Arabic" panose="02040503050201020203" pitchFamily="18" charset="-78"/>
              <a:cs typeface="Adobe Arabic" panose="02040503050201020203" pitchFamily="18" charset="-78"/>
            </a:rPr>
            <a:t>.</a:t>
          </a:r>
          <a:endParaRPr lang="fa-IR" sz="2000" kern="1200" dirty="0">
            <a:solidFill>
              <a:schemeClr val="tx1"/>
            </a:solidFill>
            <a:latin typeface="Adobe Arabic" panose="02040503050201020203" pitchFamily="18" charset="-78"/>
            <a:cs typeface="Adobe Arabic" panose="02040503050201020203" pitchFamily="18" charset="-78"/>
          </a:endParaRPr>
        </a:p>
      </dsp:txBody>
      <dsp:txXfrm>
        <a:off x="21685" y="24947"/>
        <a:ext cx="11056430" cy="400842"/>
      </dsp:txXfrm>
    </dsp:sp>
    <dsp:sp modelId="{2B2ED36D-5A8E-4F27-A915-2220B419341D}">
      <dsp:nvSpPr>
        <dsp:cNvPr id="0" name=""/>
        <dsp:cNvSpPr/>
      </dsp:nvSpPr>
      <dsp:spPr>
        <a:xfrm>
          <a:off x="0" y="453592"/>
          <a:ext cx="11099800" cy="444212"/>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2- رو راست و معمولا پر حرف</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475277"/>
        <a:ext cx="11056430" cy="400842"/>
      </dsp:txXfrm>
    </dsp:sp>
    <dsp:sp modelId="{87D2AF7B-C711-4071-8D85-2003698E5BEA}">
      <dsp:nvSpPr>
        <dsp:cNvPr id="0" name=""/>
        <dsp:cNvSpPr/>
      </dsp:nvSpPr>
      <dsp:spPr>
        <a:xfrm>
          <a:off x="0" y="903922"/>
          <a:ext cx="11099800" cy="444212"/>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3- عقيده خود را با عقايد ديگران مقايسه ميكند</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925607"/>
        <a:ext cx="11056430" cy="400842"/>
      </dsp:txXfrm>
    </dsp:sp>
    <dsp:sp modelId="{8228EF20-EBB2-4321-A519-A7A7A6226F2C}">
      <dsp:nvSpPr>
        <dsp:cNvPr id="0" name=""/>
        <dsp:cNvSpPr/>
      </dsp:nvSpPr>
      <dsp:spPr>
        <a:xfrm>
          <a:off x="0" y="1354253"/>
          <a:ext cx="11099800" cy="444212"/>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4- اهل عمل و پيشقدمي در كارها</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1375938"/>
        <a:ext cx="11056430" cy="400842"/>
      </dsp:txXfrm>
    </dsp:sp>
    <dsp:sp modelId="{CD04FEAC-0C71-4A99-8167-C75206081DC8}">
      <dsp:nvSpPr>
        <dsp:cNvPr id="0" name=""/>
        <dsp:cNvSpPr/>
      </dsp:nvSpPr>
      <dsp:spPr>
        <a:xfrm>
          <a:off x="0" y="1804583"/>
          <a:ext cx="11099800" cy="444212"/>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5- بسهولت دوستان جديدي يافته و يا با يك گروه خود را وفق ميدهد</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1826268"/>
        <a:ext cx="11056430" cy="400842"/>
      </dsp:txXfrm>
    </dsp:sp>
    <dsp:sp modelId="{70DA4E7E-3085-4D3E-BBAC-E2172C3295F8}">
      <dsp:nvSpPr>
        <dsp:cNvPr id="0" name=""/>
        <dsp:cNvSpPr/>
      </dsp:nvSpPr>
      <dsp:spPr>
        <a:xfrm>
          <a:off x="0" y="2254913"/>
          <a:ext cx="11099800" cy="44421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6- افكار خود را بيان ميكند</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2276598"/>
        <a:ext cx="11056430" cy="400842"/>
      </dsp:txXfrm>
    </dsp:sp>
    <dsp:sp modelId="{8306CFFB-EDAF-4861-88A0-F39253680E71}">
      <dsp:nvSpPr>
        <dsp:cNvPr id="0" name=""/>
        <dsp:cNvSpPr/>
      </dsp:nvSpPr>
      <dsp:spPr>
        <a:xfrm>
          <a:off x="0" y="2705243"/>
          <a:ext cx="11099800" cy="444212"/>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7- علاقه مند به افراد جديد</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2726928"/>
        <a:ext cx="11056430" cy="400842"/>
      </dsp:txXfrm>
    </dsp:sp>
    <dsp:sp modelId="{7A0CEBB5-E28D-4EB0-B12A-3FBFDE909EA5}">
      <dsp:nvSpPr>
        <dsp:cNvPr id="0" name=""/>
        <dsp:cNvSpPr/>
      </dsp:nvSpPr>
      <dsp:spPr>
        <a:xfrm>
          <a:off x="0" y="3155573"/>
          <a:ext cx="11099800" cy="444212"/>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solidFill>
                <a:schemeClr val="tx1"/>
              </a:solidFill>
              <a:latin typeface="Adobe Arabic" panose="02040503050201020203" pitchFamily="18" charset="-78"/>
              <a:cs typeface="Adobe Arabic" panose="02040503050201020203" pitchFamily="18" charset="-78"/>
            </a:rPr>
            <a:t>8- (ترس از قطع ارتباط با دنياي خارج و مردم.) تنهايي براي وي بسيار آزار دهنده ميباشد</a:t>
          </a:r>
          <a:r>
            <a:rPr lang="en-US" sz="2000" kern="1200" dirty="0" smtClean="0">
              <a:solidFill>
                <a:schemeClr val="tx1"/>
              </a:solidFill>
              <a:latin typeface="Adobe Arabic" panose="02040503050201020203" pitchFamily="18" charset="-78"/>
              <a:cs typeface="Adobe Arabic" panose="02040503050201020203" pitchFamily="18" charset="-78"/>
            </a:rPr>
            <a:t>.</a:t>
          </a:r>
          <a:endParaRPr lang="en-US" sz="2000" kern="1200" dirty="0">
            <a:solidFill>
              <a:schemeClr val="tx1"/>
            </a:solidFill>
            <a:latin typeface="Adobe Arabic" panose="02040503050201020203" pitchFamily="18" charset="-78"/>
            <a:cs typeface="Adobe Arabic" panose="02040503050201020203" pitchFamily="18" charset="-78"/>
          </a:endParaRPr>
        </a:p>
      </dsp:txBody>
      <dsp:txXfrm>
        <a:off x="21685" y="3177258"/>
        <a:ext cx="11056430" cy="400842"/>
      </dsp:txXfrm>
    </dsp:sp>
    <dsp:sp modelId="{E65AD4DB-350F-4E7A-A13F-502696FC798D}">
      <dsp:nvSpPr>
        <dsp:cNvPr id="0" name=""/>
        <dsp:cNvSpPr/>
      </dsp:nvSpPr>
      <dsp:spPr>
        <a:xfrm>
          <a:off x="0" y="3605903"/>
          <a:ext cx="11099800" cy="444212"/>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9- از تعامل و ارتباط برقرار كردن با ديگران انرژي ميگيرند</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3627588"/>
        <a:ext cx="11056430" cy="400842"/>
      </dsp:txXfrm>
    </dsp:sp>
    <dsp:sp modelId="{2D6E3D57-CABD-4A8D-B2E1-01E7D0DD7078}">
      <dsp:nvSpPr>
        <dsp:cNvPr id="0" name=""/>
        <dsp:cNvSpPr/>
      </dsp:nvSpPr>
      <dsp:spPr>
        <a:xfrm>
          <a:off x="0" y="4056233"/>
          <a:ext cx="11099800" cy="444212"/>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solidFill>
                <a:schemeClr val="tx1"/>
              </a:solidFill>
              <a:latin typeface="Adobe Arabic" panose="02040503050201020203" pitchFamily="18" charset="-78"/>
              <a:cs typeface="Adobe Arabic" panose="02040503050201020203" pitchFamily="18" charset="-78"/>
            </a:rPr>
            <a:t>10- خوش مشرب بوده اما زياد احساساتي نيستند</a:t>
          </a:r>
          <a:r>
            <a:rPr lang="en-US" sz="2000" kern="1200" dirty="0" smtClean="0">
              <a:solidFill>
                <a:schemeClr val="tx1"/>
              </a:solidFill>
              <a:latin typeface="Adobe Arabic" panose="02040503050201020203" pitchFamily="18" charset="-78"/>
              <a:cs typeface="Adobe Arabic" panose="02040503050201020203" pitchFamily="18" charset="-78"/>
            </a:rPr>
            <a:t>.</a:t>
          </a:r>
          <a:endParaRPr lang="en-US" sz="2000" kern="1200" dirty="0">
            <a:solidFill>
              <a:schemeClr val="tx1"/>
            </a:solidFill>
            <a:latin typeface="Adobe Arabic" panose="02040503050201020203" pitchFamily="18" charset="-78"/>
            <a:cs typeface="Adobe Arabic" panose="02040503050201020203" pitchFamily="18" charset="-78"/>
          </a:endParaRPr>
        </a:p>
      </dsp:txBody>
      <dsp:txXfrm>
        <a:off x="21685" y="4077918"/>
        <a:ext cx="11056430" cy="400842"/>
      </dsp:txXfrm>
    </dsp:sp>
    <dsp:sp modelId="{48D68CCF-1348-4FF4-9844-21561E4E57E6}">
      <dsp:nvSpPr>
        <dsp:cNvPr id="0" name=""/>
        <dsp:cNvSpPr/>
      </dsp:nvSpPr>
      <dsp:spPr>
        <a:xfrm>
          <a:off x="0" y="4506564"/>
          <a:ext cx="11099800" cy="44421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11- ريسك پذيرند، سريع تصميم مي گـيـرند، اجتماعي هستند، درك آنها آسان است، شخصيت آنها در خلوت و حضور ديگران يكسان است، معاشرتي هستند</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4528249"/>
        <a:ext cx="11056430" cy="400842"/>
      </dsp:txXfrm>
    </dsp:sp>
    <dsp:sp modelId="{D73C4F23-DCBF-4262-823E-26E093D56851}">
      <dsp:nvSpPr>
        <dsp:cNvPr id="0" name=""/>
        <dsp:cNvSpPr/>
      </dsp:nvSpPr>
      <dsp:spPr>
        <a:xfrm>
          <a:off x="0" y="4956894"/>
          <a:ext cx="11099800" cy="444212"/>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solidFill>
                <a:schemeClr val="tx1"/>
              </a:solidFill>
              <a:latin typeface="Adobe Arabic" panose="02040503050201020203" pitchFamily="18" charset="-78"/>
              <a:cs typeface="Adobe Arabic" panose="02040503050201020203" pitchFamily="18" charset="-78"/>
            </a:rPr>
            <a:t>12- پس از آنكه حرف خود را زدند به گفته خود مي انديشند. علاقه مند به كار گروهي. نقل هر مجلس مي بـاشنـد. موسيقي با صداي بلند و فعاليتهاي هيجان انگيز را بيشتر دوست دارند</a:t>
          </a:r>
          <a:r>
            <a:rPr lang="en-US" sz="2000" kern="1200" dirty="0" smtClean="0">
              <a:solidFill>
                <a:schemeClr val="tx1"/>
              </a:solidFill>
              <a:latin typeface="Adobe Arabic" panose="02040503050201020203" pitchFamily="18" charset="-78"/>
              <a:cs typeface="Adobe Arabic" panose="02040503050201020203" pitchFamily="18" charset="-78"/>
            </a:rPr>
            <a:t>.</a:t>
          </a:r>
          <a:endParaRPr lang="en-US" sz="2000" kern="1200" dirty="0">
            <a:solidFill>
              <a:schemeClr val="tx1"/>
            </a:solidFill>
            <a:latin typeface="Adobe Arabic" panose="02040503050201020203" pitchFamily="18" charset="-78"/>
            <a:cs typeface="Adobe Arabic" panose="02040503050201020203" pitchFamily="18" charset="-78"/>
          </a:endParaRPr>
        </a:p>
      </dsp:txBody>
      <dsp:txXfrm>
        <a:off x="21685" y="4978579"/>
        <a:ext cx="11056430" cy="400842"/>
      </dsp:txXfrm>
    </dsp:sp>
    <dsp:sp modelId="{46835327-5D38-4965-9066-A34DF70D8FAF}">
      <dsp:nvSpPr>
        <dsp:cNvPr id="0" name=""/>
        <dsp:cNvSpPr/>
      </dsp:nvSpPr>
      <dsp:spPr>
        <a:xfrm>
          <a:off x="0" y="5407224"/>
          <a:ext cx="11099800" cy="444212"/>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smtClean="0">
              <a:solidFill>
                <a:schemeClr val="tx1"/>
              </a:solidFill>
              <a:latin typeface="Adobe Arabic" panose="02040503050201020203" pitchFamily="18" charset="-78"/>
              <a:cs typeface="Adobe Arabic" panose="02040503050201020203" pitchFamily="18" charset="-78"/>
            </a:rPr>
            <a:t>12- رنگهاي روشن را بيشتر دوست دارند. بيشتر از اعمال ديگران خشمگين ميگردند تا خودشان. اطلاعات شخصي خود را بسادگي با ديگران قسمت مي كـنند. رويكرد سريع الوصول را بيشتر ترجيح مي دهـنـد. تنها از روي تجارب زندگي خود درس مي گيرند و نه عبرت گرفتن از ديگران</a:t>
          </a:r>
          <a:r>
            <a:rPr lang="en-US" sz="2000" kern="1200" smtClean="0">
              <a:solidFill>
                <a:schemeClr val="tx1"/>
              </a:solidFill>
              <a:latin typeface="Adobe Arabic" panose="02040503050201020203" pitchFamily="18" charset="-78"/>
              <a:cs typeface="Adobe Arabic" panose="02040503050201020203" pitchFamily="18" charset="-78"/>
            </a:rPr>
            <a:t>.</a:t>
          </a:r>
          <a:endParaRPr lang="en-US" sz="2000" kern="1200">
            <a:solidFill>
              <a:schemeClr val="tx1"/>
            </a:solidFill>
            <a:latin typeface="Adobe Arabic" panose="02040503050201020203" pitchFamily="18" charset="-78"/>
            <a:cs typeface="Adobe Arabic" panose="02040503050201020203" pitchFamily="18" charset="-78"/>
          </a:endParaRPr>
        </a:p>
      </dsp:txBody>
      <dsp:txXfrm>
        <a:off x="21685" y="5428909"/>
        <a:ext cx="11056430" cy="40084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5CD59C-244C-4207-BBD9-5D7CFBDAF8F9}" type="datetimeFigureOut">
              <a:rPr lang="fa-IR" smtClean="0"/>
              <a:t>08/19/1437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5FB1D56-564F-4839-BDCB-8BE61E9C1BB0}" type="slidenum">
              <a:rPr lang="fa-IR" smtClean="0"/>
              <a:t>‹#›</a:t>
            </a:fld>
            <a:endParaRPr lang="fa-IR"/>
          </a:p>
        </p:txBody>
      </p:sp>
    </p:spTree>
    <p:extLst>
      <p:ext uri="{BB962C8B-B14F-4D97-AF65-F5344CB8AC3E}">
        <p14:creationId xmlns:p14="http://schemas.microsoft.com/office/powerpoint/2010/main" val="21445014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a-IR" dirty="0" smtClean="0"/>
          </a:p>
        </p:txBody>
      </p:sp>
      <p:sp>
        <p:nvSpPr>
          <p:cNvPr id="4" name="Slide Number Placeholder 3"/>
          <p:cNvSpPr>
            <a:spLocks noGrp="1"/>
          </p:cNvSpPr>
          <p:nvPr>
            <p:ph type="sldNum" sz="quarter" idx="10"/>
          </p:nvPr>
        </p:nvSpPr>
        <p:spPr/>
        <p:txBody>
          <a:bodyPr/>
          <a:lstStyle/>
          <a:p>
            <a:fld id="{C5FB1D56-564F-4839-BDCB-8BE61E9C1BB0}" type="slidenum">
              <a:rPr lang="fa-IR" smtClean="0"/>
              <a:t>6</a:t>
            </a:fld>
            <a:endParaRPr lang="fa-IR"/>
          </a:p>
        </p:txBody>
      </p:sp>
    </p:spTree>
    <p:extLst>
      <p:ext uri="{BB962C8B-B14F-4D97-AF65-F5344CB8AC3E}">
        <p14:creationId xmlns:p14="http://schemas.microsoft.com/office/powerpoint/2010/main" val="85558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a-IR" dirty="0" smtClean="0"/>
          </a:p>
        </p:txBody>
      </p:sp>
      <p:sp>
        <p:nvSpPr>
          <p:cNvPr id="4" name="Slide Number Placeholder 3"/>
          <p:cNvSpPr>
            <a:spLocks noGrp="1"/>
          </p:cNvSpPr>
          <p:nvPr>
            <p:ph type="sldNum" sz="quarter" idx="10"/>
          </p:nvPr>
        </p:nvSpPr>
        <p:spPr/>
        <p:txBody>
          <a:bodyPr/>
          <a:lstStyle/>
          <a:p>
            <a:fld id="{C5FB1D56-564F-4839-BDCB-8BE61E9C1BB0}" type="slidenum">
              <a:rPr lang="fa-IR" smtClean="0"/>
              <a:t>7</a:t>
            </a:fld>
            <a:endParaRPr lang="fa-IR"/>
          </a:p>
        </p:txBody>
      </p:sp>
    </p:spTree>
    <p:extLst>
      <p:ext uri="{BB962C8B-B14F-4D97-AF65-F5344CB8AC3E}">
        <p14:creationId xmlns:p14="http://schemas.microsoft.com/office/powerpoint/2010/main" val="4126559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fa-I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BCBEA57-D69E-439F-87CD-CCC9A4525625}" type="slidenum">
              <a:rPr lang="fa-IR" smtClean="0"/>
              <a:t>‹#›</a:t>
            </a:fld>
            <a:endParaRPr lang="fa-IR"/>
          </a:p>
        </p:txBody>
      </p:sp>
    </p:spTree>
    <p:extLst>
      <p:ext uri="{BB962C8B-B14F-4D97-AF65-F5344CB8AC3E}">
        <p14:creationId xmlns:p14="http://schemas.microsoft.com/office/powerpoint/2010/main" val="162962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0062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357806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99937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65929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6C2BF7-6F18-4D20-9633-F73B46DCB489}" type="datetimeFigureOut">
              <a:rPr lang="fa-IR" smtClean="0"/>
              <a:t>08/19/1437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53907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6C2BF7-6F18-4D20-9633-F73B46DCB489}" type="datetimeFigureOut">
              <a:rPr lang="fa-IR" smtClean="0"/>
              <a:t>08/19/1437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71701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70714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81187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317472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55815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8064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960364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703340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16C2BF7-6F18-4D20-9633-F73B46DCB489}" type="datetimeFigureOut">
              <a:rPr lang="fa-IR" smtClean="0"/>
              <a:t>08/19/1437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593656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16C2BF7-6F18-4D20-9633-F73B46DCB489}" type="datetimeFigureOut">
              <a:rPr lang="fa-IR" smtClean="0"/>
              <a:t>08/19/1437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4079721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2BF7-6F18-4D20-9633-F73B46DCB489}" type="datetimeFigureOut">
              <a:rPr lang="fa-IR" smtClean="0"/>
              <a:t>08/19/1437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84620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198713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265137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324120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746813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428794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860756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3445911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3248070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425676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6C2BF7-6F18-4D20-9633-F73B46DCB489}" type="datetimeFigureOut">
              <a:rPr lang="fa-IR" smtClean="0"/>
              <a:t>08/19/1437</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274946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6C2BF7-6F18-4D20-9633-F73B46DCB489}" type="datetimeFigureOut">
              <a:rPr lang="fa-IR" smtClean="0"/>
              <a:t>08/19/1437</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044592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2BF7-6F18-4D20-9633-F73B46DCB489}" type="datetimeFigureOut">
              <a:rPr lang="fa-IR" smtClean="0"/>
              <a:t>08/19/1437</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3573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54566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615495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4073543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CBEA57-D69E-439F-87CD-CCC9A4525625}"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28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746290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431464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CBEA57-D69E-439F-87CD-CCC9A4525625}"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0138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610552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608242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4227751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9804383" y="2931219"/>
            <a:ext cx="1280160" cy="457200"/>
          </a:xfrm>
        </p:spPr>
        <p:txBody>
          <a:bodyPr/>
          <a:lstStyle>
            <a:lvl1pPr>
              <a:defRPr>
                <a:solidFill>
                  <a:schemeClr val="bg1"/>
                </a:solidFill>
              </a:defRPr>
            </a:lvl1pPr>
          </a:lstStyle>
          <a:p>
            <a:fld id="{516C2BF7-6F18-4D20-9633-F73B46DCB489}" type="datetimeFigureOut">
              <a:rPr lang="fa-IR" smtClean="0"/>
              <a:t>08/19/1437</a:t>
            </a:fld>
            <a:endParaRPr lang="fa-IR"/>
          </a:p>
        </p:txBody>
      </p:sp>
      <p:sp>
        <p:nvSpPr>
          <p:cNvPr id="17" name="Footer Placeholder 16"/>
          <p:cNvSpPr>
            <a:spLocks noGrp="1"/>
          </p:cNvSpPr>
          <p:nvPr>
            <p:ph type="ftr" sz="quarter" idx="11"/>
          </p:nvPr>
        </p:nvSpPr>
        <p:spPr>
          <a:xfrm>
            <a:off x="8077183" y="2930267"/>
            <a:ext cx="1727200" cy="457200"/>
          </a:xfrm>
        </p:spPr>
        <p:txBody>
          <a:bodyPr/>
          <a:lstStyle>
            <a:lvl1pPr>
              <a:defRPr>
                <a:solidFill>
                  <a:schemeClr val="bg1"/>
                </a:solidFill>
              </a:defRPr>
            </a:lvl1pPr>
          </a:lstStyle>
          <a:p>
            <a:endParaRPr lang="fa-IR"/>
          </a:p>
        </p:txBody>
      </p:sp>
      <p:sp>
        <p:nvSpPr>
          <p:cNvPr id="29" name="Slide Number Placeholder 28"/>
          <p:cNvSpPr>
            <a:spLocks noGrp="1"/>
          </p:cNvSpPr>
          <p:nvPr>
            <p:ph type="sldNum" sz="quarter" idx="12"/>
          </p:nvPr>
        </p:nvSpPr>
        <p:spPr>
          <a:xfrm>
            <a:off x="11093451" y="361748"/>
            <a:ext cx="996949" cy="365760"/>
          </a:xfrm>
        </p:spPr>
        <p:txBody>
          <a:bodyPr/>
          <a:lstStyle>
            <a:lvl1pPr algn="r">
              <a:defRPr sz="1800">
                <a:solidFill>
                  <a:schemeClr val="bg1"/>
                </a:solidFill>
              </a:defRPr>
            </a:lvl1pPr>
          </a:lstStyle>
          <a:p>
            <a:fld id="{BBCBEA57-D69E-439F-87CD-CCC9A4525625}" type="slidenum">
              <a:rPr lang="fa-IR" smtClean="0"/>
              <a:t>‹#›</a:t>
            </a:fld>
            <a:endParaRPr lang="fa-IR"/>
          </a:p>
        </p:txBody>
      </p:sp>
      <p:sp>
        <p:nvSpPr>
          <p:cNvPr id="9" name="Subtitle 8"/>
          <p:cNvSpPr>
            <a:spLocks noGrp="1"/>
          </p:cNvSpPr>
          <p:nvPr>
            <p:ph type="subTitle" idx="1"/>
          </p:nvPr>
        </p:nvSpPr>
        <p:spPr>
          <a:xfrm>
            <a:off x="609599" y="2624917"/>
            <a:ext cx="7247467" cy="1752600"/>
          </a:xfrm>
        </p:spPr>
        <p:txBody>
          <a:bodyPr/>
          <a:lstStyle>
            <a:lvl1pPr marL="64008" indent="0" algn="l">
              <a:buNone/>
              <a:defRPr sz="2400">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1126867"/>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8856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1"/>
                </a:solidFill>
              </a:defRPr>
            </a:lvl1pPr>
          </a:lstStyle>
          <a:p>
            <a:fld id="{516C2BF7-6F18-4D20-9633-F73B46DCB489}" type="datetimeFigureOut">
              <a:rPr lang="fa-IR" smtClean="0"/>
              <a:t>08/19/1437</a:t>
            </a:fld>
            <a:endParaRPr lang="fa-IR"/>
          </a:p>
        </p:txBody>
      </p:sp>
      <p:sp>
        <p:nvSpPr>
          <p:cNvPr id="8"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1"/>
                </a:solidFill>
              </a:defRPr>
            </a:lvl1pPr>
          </a:lstStyle>
          <a:p>
            <a:endParaRPr lang="fa-IR"/>
          </a:p>
        </p:txBody>
      </p:sp>
      <p:sp>
        <p:nvSpPr>
          <p:cNvPr id="9"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1"/>
                </a:solidFill>
              </a:defRPr>
            </a:lvl1pPr>
          </a:lstStyle>
          <a:p>
            <a:fld id="{BBCBEA57-D69E-439F-87CD-CCC9A4525625}" type="slidenum">
              <a:rPr lang="fa-IR" smtClean="0"/>
              <a:t>‹#›</a:t>
            </a:fld>
            <a:endParaRPr lang="fa-IR"/>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345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8564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
        <p:nvSpPr>
          <p:cNvPr id="4" name="Content Placeholder 3"/>
          <p:cNvSpPr>
            <a:spLocks noGrp="1"/>
          </p:cNvSpPr>
          <p:nvPr>
            <p:ph sz="half" idx="2"/>
          </p:nvPr>
        </p:nvSpPr>
        <p:spPr>
          <a:xfrm>
            <a:off x="6197600" y="2249425"/>
            <a:ext cx="53848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62651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8782048" y="466456"/>
            <a:ext cx="1276352" cy="457200"/>
          </a:xfrm>
        </p:spPr>
        <p:txBody>
          <a:bodyPr rtlCol="0"/>
          <a:lstStyle/>
          <a:p>
            <a:fld id="{516C2BF7-6F18-4D20-9633-F73B46DCB489}" type="datetimeFigureOut">
              <a:rPr lang="fa-IR" smtClean="0"/>
              <a:t>08/19/1437</a:t>
            </a:fld>
            <a:endParaRPr lang="fa-IR"/>
          </a:p>
        </p:txBody>
      </p:sp>
      <p:sp>
        <p:nvSpPr>
          <p:cNvPr id="27" name="Slide Number Placeholder 26"/>
          <p:cNvSpPr>
            <a:spLocks noGrp="1"/>
          </p:cNvSpPr>
          <p:nvPr>
            <p:ph type="sldNum" sz="quarter" idx="11"/>
          </p:nvPr>
        </p:nvSpPr>
        <p:spPr>
          <a:xfrm>
            <a:off x="10899648" y="362884"/>
            <a:ext cx="1016000" cy="365760"/>
          </a:xfrm>
        </p:spPr>
        <p:txBody>
          <a:bodyPr rtlCol="0"/>
          <a:lstStyle/>
          <a:p>
            <a:fld id="{BBCBEA57-D69E-439F-87CD-CCC9A4525625}" type="slidenum">
              <a:rPr lang="fa-IR" smtClean="0"/>
              <a:t>‹#›</a:t>
            </a:fld>
            <a:endParaRPr lang="fa-IR"/>
          </a:p>
        </p:txBody>
      </p:sp>
      <p:sp>
        <p:nvSpPr>
          <p:cNvPr id="28" name="Footer Placeholder 27"/>
          <p:cNvSpPr>
            <a:spLocks noGrp="1"/>
          </p:cNvSpPr>
          <p:nvPr>
            <p:ph type="ftr" sz="quarter" idx="12"/>
          </p:nvPr>
        </p:nvSpPr>
        <p:spPr>
          <a:xfrm>
            <a:off x="7010400" y="466456"/>
            <a:ext cx="1767840" cy="457200"/>
          </a:xfrm>
        </p:spPr>
        <p:txBody>
          <a:bodyPr rtlCol="0"/>
          <a:lstStyle/>
          <a:p>
            <a:endParaRPr lang="fa-IR"/>
          </a:p>
        </p:txBody>
      </p:sp>
      <p:sp>
        <p:nvSpPr>
          <p:cNvPr id="6" name="Content Placeholder 5"/>
          <p:cNvSpPr>
            <a:spLocks noGrp="1"/>
          </p:cNvSpPr>
          <p:nvPr>
            <p:ph sz="quarter" idx="4"/>
          </p:nvPr>
        </p:nvSpPr>
        <p:spPr>
          <a:xfrm>
            <a:off x="6291073" y="236985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1906310"/>
            <a:ext cx="5389033"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36985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1906310"/>
            <a:ext cx="5388864"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08000" y="80434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21200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6C2BF7-6F18-4D20-9633-F73B46DCB489}" type="datetimeFigureOut">
              <a:rPr lang="fa-IR" smtClean="0"/>
              <a:t>08/19/1437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243156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2"/>
                </a:solidFill>
              </a:defRPr>
            </a:lvl1pPr>
          </a:lstStyle>
          <a:p>
            <a:fld id="{516C2BF7-6F18-4D20-9633-F73B46DCB489}" type="datetimeFigureOut">
              <a:rPr lang="fa-IR" smtClean="0"/>
              <a:t>08/19/1437</a:t>
            </a:fld>
            <a:endParaRPr lang="fa-IR"/>
          </a:p>
        </p:txBody>
      </p:sp>
      <p:sp>
        <p:nvSpPr>
          <p:cNvPr id="7"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2"/>
                </a:solidFill>
              </a:defRPr>
            </a:lvl1pPr>
          </a:lstStyle>
          <a:p>
            <a:endParaRPr lang="fa-IR"/>
          </a:p>
        </p:txBody>
      </p:sp>
      <p:sp>
        <p:nvSpPr>
          <p:cNvPr id="8"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2"/>
                </a:solidFill>
              </a:defRPr>
            </a:lvl1pPr>
          </a:lstStyle>
          <a:p>
            <a:fld id="{BBCBEA57-D69E-439F-87CD-CCC9A4525625}" type="slidenum">
              <a:rPr lang="fa-IR" smtClean="0"/>
              <a:t>‹#›</a:t>
            </a:fld>
            <a:endParaRPr lang="fa-IR"/>
          </a:p>
        </p:txBody>
      </p:sp>
      <p:sp>
        <p:nvSpPr>
          <p:cNvPr id="2" name="Title 1"/>
          <p:cNvSpPr>
            <a:spLocks noGrp="1"/>
          </p:cNvSpPr>
          <p:nvPr>
            <p:ph type="title"/>
          </p:nvPr>
        </p:nvSpPr>
        <p:spPr>
          <a:xfrm>
            <a:off x="609600" y="1143000"/>
            <a:ext cx="10972800" cy="1069848"/>
          </a:xfrm>
        </p:spPr>
        <p:txBody>
          <a:bodyPr anchor="ctr"/>
          <a:lstStyle>
            <a:lvl1pPr>
              <a:defRPr sz="40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09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2BF7-6F18-4D20-9633-F73B46DCB489}" type="datetimeFigureOut">
              <a:rPr lang="fa-IR" smtClean="0"/>
              <a:t>08/19/1437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8585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159005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1789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604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6C2BF7-6F18-4D20-9633-F73B46DCB489}" type="datetimeFigureOut">
              <a:rPr lang="fa-IR" smtClean="0"/>
              <a:t>08/19/1437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CBEA57-D69E-439F-87CD-CCC9A4525625}" type="slidenum">
              <a:rPr lang="fa-IR" smtClean="0"/>
              <a:t>‹#›</a:t>
            </a:fld>
            <a:endParaRPr lang="fa-IR"/>
          </a:p>
        </p:txBody>
      </p:sp>
      <p:sp>
        <p:nvSpPr>
          <p:cNvPr id="3" name="Vertical Text Placeholder 2"/>
          <p:cNvSpPr>
            <a:spLocks noGrp="1"/>
          </p:cNvSpPr>
          <p:nvPr>
            <p:ph type="body" orient="vert" idx="1"/>
          </p:nvPr>
        </p:nvSpPr>
        <p:spPr>
          <a:xfrm>
            <a:off x="609600" y="1143000"/>
            <a:ext cx="8331200" cy="5190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19042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71879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6C2BF7-6F18-4D20-9633-F73B46DCB489}" type="datetimeFigureOut">
              <a:rPr lang="fa-IR" smtClean="0"/>
              <a:t>08/19/1437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53117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2BF7-6F18-4D20-9633-F73B46DCB489}" type="datetimeFigureOut">
              <a:rPr lang="fa-IR" smtClean="0"/>
              <a:t>08/19/1437</a:t>
            </a:fld>
            <a:endParaRPr lang="fa-IR"/>
          </a:p>
        </p:txBody>
      </p:sp>
      <p:sp>
        <p:nvSpPr>
          <p:cNvPr id="3" name="Footer Placeholder 2"/>
          <p:cNvSpPr>
            <a:spLocks noGrp="1"/>
          </p:cNvSpPr>
          <p:nvPr>
            <p:ph type="ftr" sz="quarter" idx="11"/>
          </p:nvPr>
        </p:nvSpPr>
        <p:spPr/>
        <p:txBody>
          <a:bodyPr/>
          <a:lstStyle/>
          <a:p>
            <a:endParaRPr lang="fa-I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80152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9973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2BF7-6F18-4D20-9633-F73B46DCB489}" type="datetimeFigureOut">
              <a:rPr lang="fa-IR" smtClean="0"/>
              <a:t>08/19/1437</a:t>
            </a:fld>
            <a:endParaRPr lang="fa-IR"/>
          </a:p>
        </p:txBody>
      </p:sp>
      <p:sp>
        <p:nvSpPr>
          <p:cNvPr id="6" name="Footer Placeholder 5"/>
          <p:cNvSpPr>
            <a:spLocks noGrp="1"/>
          </p:cNvSpPr>
          <p:nvPr>
            <p:ph type="ftr" sz="quarter" idx="11"/>
          </p:nvPr>
        </p:nvSpPr>
        <p:spPr/>
        <p:txBody>
          <a:bodyPr/>
          <a:lstStyle/>
          <a:p>
            <a:endParaRPr lang="fa-I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CBEA57-D69E-439F-87CD-CCC9A4525625}" type="slidenum">
              <a:rPr lang="fa-IR" smtClean="0"/>
              <a:t>‹#›</a:t>
            </a:fld>
            <a:endParaRPr lang="fa-IR"/>
          </a:p>
        </p:txBody>
      </p:sp>
    </p:spTree>
    <p:extLst>
      <p:ext uri="{BB962C8B-B14F-4D97-AF65-F5344CB8AC3E}">
        <p14:creationId xmlns:p14="http://schemas.microsoft.com/office/powerpoint/2010/main" val="185312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16C2BF7-6F18-4D20-9633-F73B46DCB489}" type="datetimeFigureOut">
              <a:rPr lang="fa-IR" smtClean="0"/>
              <a:t>08/19/1437</a:t>
            </a:fld>
            <a:endParaRPr lang="fa-I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BCBEA57-D69E-439F-87CD-CCC9A4525625}" type="slidenum">
              <a:rPr lang="fa-IR" smtClean="0"/>
              <a:t>‹#›</a:t>
            </a:fld>
            <a:endParaRPr lang="fa-IR"/>
          </a:p>
        </p:txBody>
      </p:sp>
    </p:spTree>
    <p:extLst>
      <p:ext uri="{BB962C8B-B14F-4D97-AF65-F5344CB8AC3E}">
        <p14:creationId xmlns:p14="http://schemas.microsoft.com/office/powerpoint/2010/main" val="36213073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6C2BF7-6F18-4D20-9633-F73B46DCB489}" type="datetimeFigureOut">
              <a:rPr lang="fa-IR" smtClean="0"/>
              <a:t>08/19/1437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CBEA57-D69E-439F-87CD-CCC9A4525625}" type="slidenum">
              <a:rPr lang="fa-IR" smtClean="0"/>
              <a:t>‹#›</a:t>
            </a:fld>
            <a:endParaRPr lang="fa-IR"/>
          </a:p>
        </p:txBody>
      </p:sp>
    </p:spTree>
    <p:extLst>
      <p:ext uri="{BB962C8B-B14F-4D97-AF65-F5344CB8AC3E}">
        <p14:creationId xmlns:p14="http://schemas.microsoft.com/office/powerpoint/2010/main" val="34236469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6C2BF7-6F18-4D20-9633-F73B46DCB489}" type="datetimeFigureOut">
              <a:rPr lang="fa-IR" smtClean="0"/>
              <a:t>08/19/1437</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BCBEA57-D69E-439F-87CD-CCC9A4525625}" type="slidenum">
              <a:rPr lang="fa-IR" smtClean="0"/>
              <a:t>‹#›</a:t>
            </a:fld>
            <a:endParaRPr lang="fa-IR"/>
          </a:p>
        </p:txBody>
      </p:sp>
    </p:spTree>
    <p:extLst>
      <p:ext uri="{BB962C8B-B14F-4D97-AF65-F5344CB8AC3E}">
        <p14:creationId xmlns:p14="http://schemas.microsoft.com/office/powerpoint/2010/main" val="28649336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1"/>
                </a:solidFill>
              </a:defRPr>
            </a:lvl1pPr>
          </a:lstStyle>
          <a:p>
            <a:fld id="{516C2BF7-6F18-4D20-9633-F73B46DCB489}" type="datetimeFigureOut">
              <a:rPr lang="fa-IR" smtClean="0"/>
              <a:t>08/19/1437</a:t>
            </a:fld>
            <a:endParaRPr lang="fa-IR"/>
          </a:p>
        </p:txBody>
      </p:sp>
      <p:sp>
        <p:nvSpPr>
          <p:cNvPr id="3"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1"/>
                </a:solidFill>
              </a:defRPr>
            </a:lvl1pPr>
          </a:lstStyle>
          <a:p>
            <a:endParaRPr lang="fa-IR"/>
          </a:p>
        </p:txBody>
      </p:sp>
      <p:sp>
        <p:nvSpPr>
          <p:cNvPr id="23"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2"/>
                </a:solidFill>
              </a:defRPr>
            </a:lvl1pPr>
          </a:lstStyle>
          <a:p>
            <a:fld id="{BBCBEA57-D69E-439F-87CD-CCC9A4525625}" type="slidenum">
              <a:rPr lang="fa-IR" smtClean="0"/>
              <a:t>‹#›</a:t>
            </a:fld>
            <a:endParaRPr lang="fa-IR"/>
          </a:p>
        </p:txBody>
      </p:sp>
      <p:sp>
        <p:nvSpPr>
          <p:cNvPr id="13" name="Text Placeholder 12"/>
          <p:cNvSpPr>
            <a:spLocks noGrp="1"/>
          </p:cNvSpPr>
          <p:nvPr>
            <p:ph type="body" idx="1"/>
          </p:nvPr>
        </p:nvSpPr>
        <p:spPr>
          <a:xfrm>
            <a:off x="609600" y="1927697"/>
            <a:ext cx="109728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821273"/>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30397393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1" eaLnBrk="1" latinLnBrk="0" hangingPunct="1">
        <a:spcBef>
          <a:spcPct val="0"/>
        </a:spcBef>
        <a:buNone/>
        <a:defRPr kumimoji="0" sz="4000" kern="1200">
          <a:solidFill>
            <a:schemeClr val="bg1"/>
          </a:solidFill>
          <a:latin typeface="+mj-lt"/>
          <a:ea typeface="+mj-ea"/>
          <a:cs typeface="+mj-cs"/>
        </a:defRPr>
      </a:lvl1pPr>
    </p:titleStyle>
    <p:bodyStyle>
      <a:lvl1pPr marL="365760" indent="-256032"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800" kern="1200">
          <a:solidFill>
            <a:schemeClr val="tx2"/>
          </a:solidFill>
          <a:latin typeface="+mn-lt"/>
          <a:ea typeface="+mn-ea"/>
          <a:cs typeface="+mn-cs"/>
        </a:defRPr>
      </a:lvl1pPr>
      <a:lvl2pPr marL="658368" indent="-246888"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600" kern="1200">
          <a:solidFill>
            <a:schemeClr val="tx2"/>
          </a:solidFill>
          <a:latin typeface="+mn-lt"/>
          <a:ea typeface="+mn-ea"/>
          <a:cs typeface="+mn-cs"/>
        </a:defRPr>
      </a:lvl2pPr>
      <a:lvl3pPr marL="923544" indent="-219456"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400" kern="1200">
          <a:solidFill>
            <a:schemeClr val="tx2"/>
          </a:solidFill>
          <a:latin typeface="+mn-lt"/>
          <a:ea typeface="+mn-ea"/>
          <a:cs typeface="+mn-cs"/>
        </a:defRPr>
      </a:lvl3pPr>
      <a:lvl4pPr marL="1179576" indent="-201168"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200" kern="1200">
          <a:solidFill>
            <a:schemeClr val="tx2"/>
          </a:solidFill>
          <a:latin typeface="+mn-lt"/>
          <a:ea typeface="+mn-ea"/>
          <a:cs typeface="+mn-cs"/>
        </a:defRPr>
      </a:lvl4pPr>
      <a:lvl5pPr marL="1389888"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000" kern="1200">
          <a:solidFill>
            <a:schemeClr val="tx2"/>
          </a:solidFill>
          <a:latin typeface="+mn-lt"/>
          <a:ea typeface="+mn-ea"/>
          <a:cs typeface="+mn-cs"/>
        </a:defRPr>
      </a:lvl5pPr>
      <a:lvl6pPr marL="1609344"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6pPr>
      <a:lvl7pPr marL="1828800"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600" kern="1200">
          <a:solidFill>
            <a:schemeClr val="tx2"/>
          </a:solidFill>
          <a:latin typeface="+mn-lt"/>
          <a:ea typeface="+mn-ea"/>
          <a:cs typeface="+mn-cs"/>
        </a:defRPr>
      </a:lvl7pPr>
      <a:lvl8pPr marL="2029968"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8pPr>
      <a:lvl9pPr marL="2240280"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orient="horz" pos="384">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audio" Target="../media/audio5.wav"/><Relationship Id="rId7" Type="http://schemas.openxmlformats.org/officeDocument/2006/relationships/diagramColors" Target="../diagrams/colors4.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5.wav"/><Relationship Id="rId7" Type="http://schemas.openxmlformats.org/officeDocument/2006/relationships/diagramColors" Target="../diagrams/colors5.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3.wav"/><Relationship Id="rId7" Type="http://schemas.openxmlformats.org/officeDocument/2006/relationships/diagramColors" Target="../diagrams/colors3.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audio" Target="../media/audio2.wav"/></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1555" y="1401233"/>
            <a:ext cx="8825658" cy="1189567"/>
          </a:xfrm>
        </p:spPr>
        <p:txBody>
          <a:bodyPr/>
          <a:lstStyle/>
          <a:p>
            <a:pPr algn="ctr"/>
            <a:r>
              <a:rPr lang="fa-IR" sz="8800" dirty="0" smtClean="0">
                <a:cs typeface="B Kourosh" panose="00000400000000000000" pitchFamily="2" charset="-78"/>
              </a:rPr>
              <a:t>روانشناسی شخصیت</a:t>
            </a:r>
            <a:endParaRPr lang="fa-IR" sz="8800" dirty="0">
              <a:cs typeface="B Kourosh" panose="00000400000000000000" pitchFamily="2" charset="-78"/>
            </a:endParaRPr>
          </a:p>
        </p:txBody>
      </p:sp>
      <p:sp>
        <p:nvSpPr>
          <p:cNvPr id="4" name="TextBox 3"/>
          <p:cNvSpPr txBox="1"/>
          <p:nvPr/>
        </p:nvSpPr>
        <p:spPr>
          <a:xfrm>
            <a:off x="1281534" y="3776591"/>
            <a:ext cx="9856366" cy="830997"/>
          </a:xfrm>
          <a:prstGeom prst="rect">
            <a:avLst/>
          </a:prstGeom>
          <a:noFill/>
        </p:spPr>
        <p:txBody>
          <a:bodyPr wrap="square" rtlCol="1">
            <a:spAutoFit/>
          </a:bodyPr>
          <a:lstStyle/>
          <a:p>
            <a:pPr algn="ctr"/>
            <a:r>
              <a:rPr lang="fa-IR" sz="4800" b="1" dirty="0" smtClean="0">
                <a:ln w="9525">
                  <a:solidFill>
                    <a:schemeClr val="bg1"/>
                  </a:solidFill>
                  <a:prstDash val="solid"/>
                </a:ln>
                <a:effectLst>
                  <a:outerShdw blurRad="12700" dist="38100" dir="2700000" algn="tl" rotWithShape="0">
                    <a:schemeClr val="bg1">
                      <a:lumMod val="50000"/>
                    </a:schemeClr>
                  </a:outerShdw>
                </a:effectLst>
                <a:cs typeface="B Sorkhpust" panose="00000400000000000000" pitchFamily="2" charset="-78"/>
              </a:rPr>
              <a:t>بررسی انواع شخصیت و ویژگی های بارز شخصیتی</a:t>
            </a:r>
            <a:endParaRPr lang="fa-IR" sz="4800" b="1" dirty="0">
              <a:ln w="9525">
                <a:solidFill>
                  <a:schemeClr val="bg1"/>
                </a:solidFill>
                <a:prstDash val="solid"/>
              </a:ln>
              <a:effectLst>
                <a:outerShdw blurRad="12700" dist="38100" dir="2700000" algn="tl" rotWithShape="0">
                  <a:schemeClr val="bg1">
                    <a:lumMod val="50000"/>
                  </a:schemeClr>
                </a:outerShdw>
              </a:effectLst>
              <a:cs typeface="B Sorkhpust"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31" y="6457521"/>
            <a:ext cx="1005123" cy="400479"/>
          </a:xfrm>
          <a:prstGeom prst="rect">
            <a:avLst/>
          </a:prstGeom>
        </p:spPr>
      </p:pic>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091314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الهام گر ها</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416300"/>
          </a:xfrm>
          <a:prstGeom prst="roundRect">
            <a:avLst/>
          </a:prstGeom>
          <a:solidFill>
            <a:srgbClr val="00B050"/>
          </a:solidFill>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Autofit/>
          </a:bodyPr>
          <a:lstStyle/>
          <a:p>
            <a:pPr marL="0" indent="0">
              <a:buNone/>
            </a:pPr>
            <a:r>
              <a:rPr lang="fa-IR" sz="2800" dirty="0">
                <a:latin typeface="Adobe Arabic" panose="02040503050201020203" pitchFamily="18" charset="-78"/>
                <a:cs typeface="Adobe Arabic" panose="02040503050201020203" pitchFamily="18" charset="-78"/>
              </a:rPr>
              <a:t>تمركز بر جهان معنوي و ذهني، از حس ششم، نداي درون و حدس و گـمـان اسـتـفـاده ميكنند، انتزاعي، علاقــمند به آنچه كه مي تواند وجود داشته باشد، آرمانگرا، خيالباف، علاقه مند به درك مفاهيم و كليات، ماوراء امور را مي نـگرد، از قياس، استعاره و تشبيه استفاده مي كند، بيشتر در گذشته و آينده سير مي كـند، تئوريسين و متفكر، اصـيل و پيچيده، علاقمند بـه چيزهاي جديد و غير متعارف،شكاك. هنرمندان، دانشمند، شاعران و فيلسوفان جزو اين گروه ميباشند. جاي درختان جنگل را ميبيند.</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86637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دسته بندی افراد از لحاظ شیوه تصمیم گیری</a:t>
            </a:r>
            <a:endParaRPr lang="fa-IR"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3996482"/>
              </p:ext>
            </p:extLst>
          </p:nvPr>
        </p:nvGraphicFramePr>
        <p:xfrm>
          <a:off x="1905000" y="2590800"/>
          <a:ext cx="8761413"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12835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0070C0"/>
                                        </p:clrVal>
                                      </p:to>
                                    </p:set>
                                    <p:set>
                                      <p:cBhvr>
                                        <p:cTn id="7" dur="500" fill="hold"/>
                                        <p:tgtEl>
                                          <p:spTgt spid="2"/>
                                        </p:tgtEl>
                                        <p:attrNameLst>
                                          <p:attrName>fillcolor</p:attrName>
                                        </p:attrNameLst>
                                      </p:cBhvr>
                                      <p:to>
                                        <p:clrVal>
                                          <a:srgbClr val="0070C0"/>
                                        </p:clrVal>
                                      </p:to>
                                    </p:set>
                                    <p:set>
                                      <p:cBhvr>
                                        <p:cTn id="8" dur="500" fill="hold"/>
                                        <p:tgtEl>
                                          <p:spTgt spid="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9" fill="hold">
                            <p:stCondLst>
                              <p:cond delay="1120"/>
                            </p:stCondLst>
                            <p:childTnLst>
                              <p:par>
                                <p:cTn id="10" presetID="26" presetClass="emph" presetSubtype="0" fill="hold" grpId="0" nodeType="afterEffect">
                                  <p:stCondLst>
                                    <p:cond delay="0"/>
                                  </p:stCondLst>
                                  <p:childTnLst>
                                    <p:animEffect transition="out" filter="fade">
                                      <p:cBhvr>
                                        <p:cTn id="11" dur="500" tmFilter="0, 0; .2, .5; .8, .5; 1, 0"/>
                                        <p:tgtEl>
                                          <p:spTgt spid="5">
                                            <p:graphicEl>
                                              <a:dgm id="{024FEFD7-C3E8-4CB9-99DE-79ED4BC334B7}"/>
                                            </p:graphicEl>
                                          </p:spTgt>
                                        </p:tgtEl>
                                      </p:cBhvr>
                                    </p:animEffect>
                                    <p:animScale>
                                      <p:cBhvr>
                                        <p:cTn id="12" dur="250" autoRev="1" fill="hold"/>
                                        <p:tgtEl>
                                          <p:spTgt spid="5">
                                            <p:graphicEl>
                                              <a:dgm id="{024FEFD7-C3E8-4CB9-99DE-79ED4BC334B7}"/>
                                            </p:graphicEl>
                                          </p:spTgt>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par>
                          <p:cTn id="13" fill="hold">
                            <p:stCondLst>
                              <p:cond delay="1620"/>
                            </p:stCondLst>
                            <p:childTnLst>
                              <p:par>
                                <p:cTn id="14" presetID="26" presetClass="emph" presetSubtype="0" fill="hold" grpId="0" nodeType="afterEffect">
                                  <p:stCondLst>
                                    <p:cond delay="0"/>
                                  </p:stCondLst>
                                  <p:childTnLst>
                                    <p:animEffect transition="out" filter="fade">
                                      <p:cBhvr>
                                        <p:cTn id="15" dur="500" tmFilter="0, 0; .2, .5; .8, .5; 1, 0"/>
                                        <p:tgtEl>
                                          <p:spTgt spid="5">
                                            <p:graphicEl>
                                              <a:dgm id="{07DABFB2-692C-438B-BAA0-8660FE06C89A}"/>
                                            </p:graphicEl>
                                          </p:spTgt>
                                        </p:tgtEl>
                                      </p:cBhvr>
                                    </p:animEffect>
                                    <p:animScale>
                                      <p:cBhvr>
                                        <p:cTn id="16" dur="250" autoRev="1" fill="hold"/>
                                        <p:tgtEl>
                                          <p:spTgt spid="5">
                                            <p:graphicEl>
                                              <a:dgm id="{07DABFB2-692C-438B-BAA0-8660FE06C89A}"/>
                                            </p:graphicEl>
                                          </p:spTgt>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laser.wav"/>
                                        </p:tgtEl>
                                      </p:cMediaNode>
                                    </p:audio>
                                  </p:subTnLst>
                                </p:cTn>
                              </p:par>
                            </p:childTnLst>
                          </p:cTn>
                        </p:par>
                        <p:par>
                          <p:cTn id="17" fill="hold">
                            <p:stCondLst>
                              <p:cond delay="2120"/>
                            </p:stCondLst>
                            <p:childTnLst>
                              <p:par>
                                <p:cTn id="18" presetID="26" presetClass="emph" presetSubtype="0" fill="hold" grpId="0" nodeType="afterEffect">
                                  <p:stCondLst>
                                    <p:cond delay="0"/>
                                  </p:stCondLst>
                                  <p:childTnLst>
                                    <p:animEffect transition="out" filter="fade">
                                      <p:cBhvr>
                                        <p:cTn id="19" dur="500" tmFilter="0, 0; .2, .5; .8, .5; 1, 0"/>
                                        <p:tgtEl>
                                          <p:spTgt spid="5">
                                            <p:graphicEl>
                                              <a:dgm id="{9CADEADB-084D-460E-BEB6-A2D40A4F0067}"/>
                                            </p:graphicEl>
                                          </p:spTgt>
                                        </p:tgtEl>
                                      </p:cBhvr>
                                    </p:animEffect>
                                    <p:animScale>
                                      <p:cBhvr>
                                        <p:cTn id="20" dur="250" autoRev="1" fill="hold"/>
                                        <p:tgtEl>
                                          <p:spTgt spid="5">
                                            <p:graphicEl>
                                              <a:dgm id="{9CADEADB-084D-460E-BEB6-A2D40A4F0067}"/>
                                            </p:graphicEl>
                                          </p:spTgt>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اندیشه ورزان</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416300"/>
          </a:xfrm>
          <a:prstGeom prst="roundRect">
            <a:avLst/>
          </a:prstGeom>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rmAutofit/>
          </a:bodyPr>
          <a:lstStyle/>
          <a:p>
            <a:pPr marL="0" indent="0">
              <a:buNone/>
            </a:pPr>
            <a:r>
              <a:rPr lang="fa-IR" sz="2400" dirty="0">
                <a:latin typeface="Adobe Arabic" panose="02040503050201020203" pitchFamily="18" charset="-78"/>
                <a:cs typeface="Adobe Arabic" panose="02040503050201020203" pitchFamily="18" charset="-78"/>
              </a:rPr>
              <a:t>به واقعيت ارزش مي نهد، در تصميم گيري از منطق استفاده ميـكند، علاقمند به اهداف و ايده ها، متوجه استدلال غلط ديگران مي شود، پيروي از ذهن عقلگرا، صـادق در بيان افكارشان، نسبت به ديگران سختگير، رفتارشان با ديگران عدالت آميز است، معمولا به آنها برچسب سنگدل و بي احساس ميزنند، حرفهاي ديگران را بدل نمي گيرند، عينـي، منتقد، جو رسمي و مبتني بر منطق را ترجيح ميدهنـد، بــي احساس، ارزيابي ديگران برمبناي قوه دركشان ميباشد، مهندسان، دانشمندان و مديران جزو اين گروه ميباشند.</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54736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احساسی ها</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708400"/>
          </a:xfrm>
          <a:prstGeom prst="roundRect">
            <a:avLst/>
          </a:prstGeom>
          <a:solidFill>
            <a:srgbClr val="00B050"/>
          </a:solidFill>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Autofit/>
          </a:bodyPr>
          <a:lstStyle/>
          <a:p>
            <a:pPr marL="0" indent="0">
              <a:buNone/>
            </a:pPr>
            <a:r>
              <a:rPr lang="fa-IR" sz="2800" dirty="0">
                <a:latin typeface="Adobe Arabic" panose="02040503050201020203" pitchFamily="18" charset="-78"/>
                <a:cs typeface="Adobe Arabic" panose="02040503050201020203" pitchFamily="18" charset="-78"/>
              </a:rPr>
              <a:t>ارزش نهادن به هارموني، در تصـمـيم گـيري خـود از احسـاسـات فـردي خـود اسـتـفـاده ميكنند، هنگامي كه ديگران احتياج به كمك و پشتيباني دارند متوجه آن مي گـردنــد، با قلب رئوف و احساساتي خود زندگي ميكنند، معـمولا حقيقت را پنهان ميكند تا شخص مقابل خود را آزرده خاطر نكنند، مهربان با ديگران، رحيم و بـخشـنــده نسبت به ديگران، به آنها برچسب احساساتي و ضعيف و سست ميزنند، حرفهاي ديگران را بدل ميگيرنـد، ذهني، همدل و دلسوز، جو دوستانه و گرم را ترجيح مي دهـنـد، نـازك نارنجي، ارزيابي ديـگران بر مبناي اخلاقيات، علاقمند به ديگران و احساساتشان. پـرستـاران، مـعـلـمـان، هنرمندان و كشيشها در اين گروه قرار دارند</a:t>
            </a:r>
            <a:r>
              <a:rPr lang="en-US" sz="2800" dirty="0">
                <a:latin typeface="Adobe Arabic" panose="02040503050201020203" pitchFamily="18" charset="-78"/>
                <a:cs typeface="Adobe Arabic" panose="02040503050201020203" pitchFamily="18" charset="-78"/>
              </a:rPr>
              <a:t>.</a:t>
            </a:r>
          </a:p>
        </p:txBody>
      </p:sp>
    </p:spTree>
    <p:extLst>
      <p:ext uri="{BB962C8B-B14F-4D97-AF65-F5344CB8AC3E}">
        <p14:creationId xmlns:p14="http://schemas.microsoft.com/office/powerpoint/2010/main" val="12140003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دسته بندی افراد از لحاظ نگرش به زندگی</a:t>
            </a:r>
            <a:endParaRPr lang="fa-IR"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5617708"/>
              </p:ext>
            </p:extLst>
          </p:nvPr>
        </p:nvGraphicFramePr>
        <p:xfrm>
          <a:off x="1905000" y="2590800"/>
          <a:ext cx="8761413"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72383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0070C0"/>
                                        </p:clrVal>
                                      </p:to>
                                    </p:set>
                                    <p:set>
                                      <p:cBhvr>
                                        <p:cTn id="7" dur="500" fill="hold"/>
                                        <p:tgtEl>
                                          <p:spTgt spid="2"/>
                                        </p:tgtEl>
                                        <p:attrNameLst>
                                          <p:attrName>fillcolor</p:attrName>
                                        </p:attrNameLst>
                                      </p:cBhvr>
                                      <p:to>
                                        <p:clrVal>
                                          <a:srgbClr val="0070C0"/>
                                        </p:clrVal>
                                      </p:to>
                                    </p:set>
                                    <p:set>
                                      <p:cBhvr>
                                        <p:cTn id="8" dur="500" fill="hold"/>
                                        <p:tgtEl>
                                          <p:spTgt spid="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9" fill="hold">
                            <p:stCondLst>
                              <p:cond delay="1080"/>
                            </p:stCondLst>
                            <p:childTnLst>
                              <p:par>
                                <p:cTn id="10" presetID="26" presetClass="emph" presetSubtype="0" fill="hold" grpId="0" nodeType="afterEffect">
                                  <p:stCondLst>
                                    <p:cond delay="0"/>
                                  </p:stCondLst>
                                  <p:childTnLst>
                                    <p:animEffect transition="out" filter="fade">
                                      <p:cBhvr>
                                        <p:cTn id="11" dur="500" tmFilter="0, 0; .2, .5; .8, .5; 1, 0"/>
                                        <p:tgtEl>
                                          <p:spTgt spid="5">
                                            <p:graphicEl>
                                              <a:dgm id="{024FEFD7-C3E8-4CB9-99DE-79ED4BC334B7}"/>
                                            </p:graphicEl>
                                          </p:spTgt>
                                        </p:tgtEl>
                                      </p:cBhvr>
                                    </p:animEffect>
                                    <p:animScale>
                                      <p:cBhvr>
                                        <p:cTn id="12" dur="250" autoRev="1" fill="hold"/>
                                        <p:tgtEl>
                                          <p:spTgt spid="5">
                                            <p:graphicEl>
                                              <a:dgm id="{024FEFD7-C3E8-4CB9-99DE-79ED4BC334B7}"/>
                                            </p:graphicEl>
                                          </p:spTgt>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par>
                          <p:cTn id="13" fill="hold">
                            <p:stCondLst>
                              <p:cond delay="1580"/>
                            </p:stCondLst>
                            <p:childTnLst>
                              <p:par>
                                <p:cTn id="14" presetID="26" presetClass="emph" presetSubtype="0" fill="hold" grpId="0" nodeType="afterEffect">
                                  <p:stCondLst>
                                    <p:cond delay="0"/>
                                  </p:stCondLst>
                                  <p:childTnLst>
                                    <p:animEffect transition="out" filter="fade">
                                      <p:cBhvr>
                                        <p:cTn id="15" dur="500" tmFilter="0, 0; .2, .5; .8, .5; 1, 0"/>
                                        <p:tgtEl>
                                          <p:spTgt spid="5">
                                            <p:graphicEl>
                                              <a:dgm id="{07DABFB2-692C-438B-BAA0-8660FE06C89A}"/>
                                            </p:graphicEl>
                                          </p:spTgt>
                                        </p:tgtEl>
                                      </p:cBhvr>
                                    </p:animEffect>
                                    <p:animScale>
                                      <p:cBhvr>
                                        <p:cTn id="16" dur="250" autoRev="1" fill="hold"/>
                                        <p:tgtEl>
                                          <p:spTgt spid="5">
                                            <p:graphicEl>
                                              <a:dgm id="{07DABFB2-692C-438B-BAA0-8660FE06C89A}"/>
                                            </p:graphicEl>
                                          </p:spTgt>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3" name="laser.wav"/>
                                        </p:tgtEl>
                                      </p:cMediaNode>
                                    </p:audio>
                                  </p:subTnLst>
                                </p:cTn>
                              </p:par>
                            </p:childTnLst>
                          </p:cTn>
                        </p:par>
                        <p:par>
                          <p:cTn id="17" fill="hold">
                            <p:stCondLst>
                              <p:cond delay="2080"/>
                            </p:stCondLst>
                            <p:childTnLst>
                              <p:par>
                                <p:cTn id="18" presetID="26" presetClass="emph" presetSubtype="0" fill="hold" grpId="0" nodeType="afterEffect">
                                  <p:stCondLst>
                                    <p:cond delay="0"/>
                                  </p:stCondLst>
                                  <p:childTnLst>
                                    <p:animEffect transition="out" filter="fade">
                                      <p:cBhvr>
                                        <p:cTn id="19" dur="500" tmFilter="0, 0; .2, .5; .8, .5; 1, 0"/>
                                        <p:tgtEl>
                                          <p:spTgt spid="5">
                                            <p:graphicEl>
                                              <a:dgm id="{9CADEADB-084D-460E-BEB6-A2D40A4F0067}"/>
                                            </p:graphicEl>
                                          </p:spTgt>
                                        </p:tgtEl>
                                      </p:cBhvr>
                                    </p:animEffect>
                                    <p:animScale>
                                      <p:cBhvr>
                                        <p:cTn id="20" dur="250" autoRev="1" fill="hold"/>
                                        <p:tgtEl>
                                          <p:spTgt spid="5">
                                            <p:graphicEl>
                                              <a:dgm id="{9CADEADB-084D-460E-BEB6-A2D40A4F0067}"/>
                                            </p:graphicEl>
                                          </p:spTgt>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انتخاب گران</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416300"/>
          </a:xfrm>
          <a:prstGeom prst="roundRect">
            <a:avLst/>
          </a:prstGeom>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rmAutofit/>
          </a:bodyPr>
          <a:lstStyle/>
          <a:p>
            <a:pPr marL="0" indent="0">
              <a:buNone/>
            </a:pPr>
            <a:r>
              <a:rPr lang="fa-IR" sz="2800" dirty="0">
                <a:latin typeface="Adobe Arabic" panose="02040503050201020203" pitchFamily="18" charset="-78"/>
                <a:cs typeface="Adobe Arabic" panose="02040503050201020203" pitchFamily="18" charset="-78"/>
              </a:rPr>
              <a:t>مصمم، سريع تصميم ميگيرند، زندگي را استوار و قابل كنترل مي كـنـنـد، پروژه ها را به سادگي به اتمام مي رسـانـد، سـازمـان يـافـته و منظم، جدي، قابل پيشبيني، از زمان بنديها و جداول زماني بعنوان راهنما سود مي برد، از امور غير مترقبـه بــيزار مي باشد، سخت كوش، تـمايـل دارد كـارها را هر چه زودتر بـه پـايـان بـرسـانـد، وظيـفـه شـنــاس و مسئوليت پذير است، ميتواند خيلي كوته فكر نيز باشد.</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076592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سبکباران</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708400"/>
          </a:xfrm>
          <a:prstGeom prst="roundRect">
            <a:avLst/>
          </a:prstGeom>
          <a:solidFill>
            <a:srgbClr val="00B050"/>
          </a:solidFill>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Autofit/>
          </a:bodyPr>
          <a:lstStyle/>
          <a:p>
            <a:pPr marL="0" indent="0">
              <a:buNone/>
            </a:pPr>
            <a:r>
              <a:rPr lang="fa-IR" sz="2800" dirty="0">
                <a:latin typeface="Adobe Arabic" panose="02040503050201020203" pitchFamily="18" charset="-78"/>
                <a:cs typeface="Adobe Arabic" panose="02040503050201020203" pitchFamily="18" charset="-78"/>
              </a:rPr>
              <a:t>پيش از تصميم گيري ابتدا به شرايط خو گرفته و اطلاعات گرداوري مي كـنـد، زنـدگــي را انعطاف پذير و بدون تنش سپري مي كند، ترجيح ميدهد پــروژه را آغاز كند اما معمولا آن را به اتمام نمي رساند، در هم ريخته و بي نظم، بي خيال، هر كـاري پيـش بيايد انجام ميدهد، با فراغت خاطر كامل كارها را به انجام ميرساند، از اتـفاقات غافلگير كننده و غير منتظره لذت ميبرد، دمدمي مزاج است، پشت گوش انداز، بيش از حد روشنفكر اسـت، بي مسئوليت و وظيفه نشناس، غير قابل پيش بيني، از قـوانـيـن بـيزار و خواهان آزادي است.5</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386681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57460" y="2675235"/>
            <a:ext cx="8561340" cy="3515439"/>
          </a:xfrm>
          <a:prstGeom prst="roundRect">
            <a:avLst>
              <a:gd name="adj" fmla="val 5452"/>
            </a:avLst>
          </a:prstGeom>
          <a:solidFill>
            <a:srgbClr val="FF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r>
              <a:rPr lang="ar-SA" sz="2400" dirty="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برون گراها کلا در دنیای بیرون سیر می‌کنند. آنها دوست دارند که سرخوش، اجتماعی، رقابت جو، سریع و واقع گرا باشند. برای آنها هر چیزی که شفاف تر و مشخص تر باشد بهتر است. آنها ابهام را تحمل نمی‌کنند. غیر از این، برخلاف درون گراها، برون گراها عاشق فردیت هستند. آنها دلشان می‌خواهد که با دیگران فرق داشته باشند و این فرق داشتن را ابراز کنند. برای همین است که برون گراها خیلی رقابت جو، مستقل و حتی پرخاشگر هستند. یک آدم برون گرا گاهی حتی اشتباه قبلی خودش را نمی‌پذیرد و با لجاجت می‌خواهد حرفش را به کرسی بنشاند. درون گراها برون گراها را به پرحرف بودن، سطحی بودن، پرخاشگر بودن و بی توجهی به دیگران متهم می‌کنند. جالب اینجاست که با وجود همه این اتهام‌های متقابل، در 40 سالگی معمولا آدم‌ها به طرف مقابل شخصیتشان می‌چرخند: برون گراها، درون گرا می‌شوند و برعکس.</a:t>
            </a:r>
            <a:endParaRPr lang="en-US" sz="240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6" name="Title 5"/>
          <p:cNvSpPr>
            <a:spLocks noGrp="1"/>
          </p:cNvSpPr>
          <p:nvPr>
            <p:ph type="title"/>
          </p:nvPr>
        </p:nvSpPr>
        <p:spPr/>
        <p:txBody>
          <a:bodyPr/>
          <a:lstStyle/>
          <a:p>
            <a:pPr algn="r"/>
            <a:r>
              <a:rPr lang="fa-IR" dirty="0" smtClean="0">
                <a:cs typeface="B Titr" panose="00000700000000000000" pitchFamily="2" charset="-78"/>
              </a:rPr>
              <a:t>شخصیت برونگرا</a:t>
            </a:r>
            <a:endParaRPr lang="fa-IR" dirty="0">
              <a:cs typeface="B Titr" panose="00000700000000000000" pitchFamily="2" charset="-78"/>
            </a:endParaRPr>
          </a:p>
        </p:txBody>
      </p:sp>
    </p:spTree>
    <p:extLst>
      <p:ext uri="{BB962C8B-B14F-4D97-AF65-F5344CB8AC3E}">
        <p14:creationId xmlns:p14="http://schemas.microsoft.com/office/powerpoint/2010/main" val="35679506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17760" y="2370435"/>
            <a:ext cx="8561340" cy="4275534"/>
          </a:xfrm>
          <a:prstGeom prst="roundRect">
            <a:avLst>
              <a:gd name="adj" fmla="val 5452"/>
            </a:avLst>
          </a:prstGeom>
          <a:solidFill>
            <a:srgbClr val="FF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r>
              <a:rPr lang="fa-IR" sz="2400" dirty="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فرق بحران 40 سالگی با آن بحران این است که در 30 سالگی آدم بیشتر به انتخاب‌هایش شک می‌کند؛ انتخاب‌های مثل انتخاب همسر، انتخاب شغل یا انتخاب رشته تحصیلی. اما در 40 سالگی که به قول یونگ ظهر زندگی است آدم حتی درمورد عمیق ترین ویژگی‌های شخصیتی اش هم تردید می‌کند. </a:t>
            </a:r>
          </a:p>
          <a:p>
            <a:r>
              <a:rPr lang="fa-IR" sz="2400" dirty="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آدم‌ها در برخورد با جهان از چهار ابزار استفاده می‌کنند؛ از فکرشان، از حواس پنجگانه شان، از شهودشان و از هیجان‌هایشان. اگر می‌خواهید دقیق تر فرق این چهار ابزار را بفهمید، فردی را تصور کنید که کنار یک رودخانه ایستاده است. اگر در او عاطفه و هیجان مسلط </a:t>
            </a:r>
            <a:r>
              <a:rPr lang="fa-IR" sz="240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باشد محو </a:t>
            </a:r>
            <a:r>
              <a:rPr lang="fa-IR" sz="2400" dirty="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زیبایی رودخانه می‌شود. اگر تحت تسلط حواس خود باشد رودخانه را همان طور که هست می‌بیند بی آنکه احساسی نسبت به آن داشته باشد، درست مثل اینکه دارد عکس یک رودخانه را می‌بیند. اگر اندیشه به او مسلط باشد، سعی می‌کند رودخانه را از نظر علمی، مثلا از لحاظ زمین شناسی بررسی کند و بالاخره اگر شهودگرا باشد، رودخانه را رازی از طبیعت تلقی می‌کند که معنای عاطفی عمیقی در آن پنهان است.</a:t>
            </a:r>
          </a:p>
          <a:p>
            <a:endParaRPr lang="en-US" sz="240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6" name="Title 5"/>
          <p:cNvSpPr>
            <a:spLocks noGrp="1"/>
          </p:cNvSpPr>
          <p:nvPr>
            <p:ph type="title"/>
          </p:nvPr>
        </p:nvSpPr>
        <p:spPr/>
        <p:txBody>
          <a:bodyPr/>
          <a:lstStyle/>
          <a:p>
            <a:pPr algn="r"/>
            <a:r>
              <a:rPr lang="fa-IR" dirty="0" smtClean="0">
                <a:cs typeface="B Titr" panose="00000700000000000000" pitchFamily="2" charset="-78"/>
              </a:rPr>
              <a:t>شخصیت برونگرا</a:t>
            </a:r>
            <a:endParaRPr lang="fa-IR" dirty="0">
              <a:cs typeface="B Titr" panose="00000700000000000000" pitchFamily="2" charset="-78"/>
            </a:endParaRPr>
          </a:p>
        </p:txBody>
      </p:sp>
    </p:spTree>
    <p:extLst>
      <p:ext uri="{BB962C8B-B14F-4D97-AF65-F5344CB8AC3E}">
        <p14:creationId xmlns:p14="http://schemas.microsoft.com/office/powerpoint/2010/main" val="411910552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idx="1"/>
          </p:nvPr>
        </p:nvSpPr>
        <p:spPr>
          <a:xfrm>
            <a:off x="1218454" y="2882900"/>
            <a:ext cx="9551146" cy="2260600"/>
          </a:xfrm>
        </p:spPr>
        <p:txBody>
          <a:bodyPr>
            <a:normAutofit/>
          </a:bodyPr>
          <a:lstStyle/>
          <a:p>
            <a:pPr marL="0" indent="0" algn="r">
              <a:buNone/>
            </a:pPr>
            <a:r>
              <a:rPr lang="fa-IR"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B Titr" panose="00000700000000000000" pitchFamily="2" charset="-78"/>
              </a:rPr>
              <a:t>ویژگی های شخصیت برونگرا</a:t>
            </a:r>
            <a:endParaRPr lang="fa-IR"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B Titr" panose="00000700000000000000" pitchFamily="2" charset="-78"/>
            </a:endParaRPr>
          </a:p>
        </p:txBody>
      </p:sp>
    </p:spTree>
    <p:extLst>
      <p:ext uri="{BB962C8B-B14F-4D97-AF65-F5344CB8AC3E}">
        <p14:creationId xmlns:p14="http://schemas.microsoft.com/office/powerpoint/2010/main" val="1675127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cs typeface="B Titr" panose="00000700000000000000" pitchFamily="2" charset="-78"/>
              </a:rPr>
              <a:t>مقدمه</a:t>
            </a:r>
            <a:endParaRPr lang="fa-IR" dirty="0">
              <a:cs typeface="B Titr" panose="00000700000000000000" pitchFamily="2" charset="-78"/>
            </a:endParaRPr>
          </a:p>
        </p:txBody>
      </p:sp>
      <p:sp>
        <p:nvSpPr>
          <p:cNvPr id="3" name="Content Placeholder 2"/>
          <p:cNvSpPr>
            <a:spLocks noGrp="1"/>
          </p:cNvSpPr>
          <p:nvPr>
            <p:ph idx="1"/>
          </p:nvPr>
        </p:nvSpPr>
        <p:spPr>
          <a:xfrm>
            <a:off x="546100" y="2603500"/>
            <a:ext cx="11099800" cy="3784600"/>
          </a:xfrm>
        </p:spPr>
        <p:txBody>
          <a:bodyPr>
            <a:normAutofit lnSpcReduction="10000"/>
          </a:bodyPr>
          <a:lstStyle/>
          <a:p>
            <a:pPr marL="0" indent="0">
              <a:buNone/>
            </a:pPr>
            <a:r>
              <a:rPr lang="ar-SA" sz="2000" dirty="0" smtClean="0">
                <a:latin typeface="Adobe Arabic" panose="02040503050201020203" pitchFamily="18" charset="-78"/>
                <a:cs typeface="Adobe Arabic" panose="02040503050201020203" pitchFamily="18" charset="-78"/>
              </a:rPr>
              <a:t>تعاریف </a:t>
            </a:r>
            <a:r>
              <a:rPr lang="ar-SA" sz="2000" dirty="0">
                <a:latin typeface="Adobe Arabic" panose="02040503050201020203" pitchFamily="18" charset="-78"/>
                <a:cs typeface="Adobe Arabic" panose="02040503050201020203" pitchFamily="18" charset="-78"/>
              </a:rPr>
              <a:t>مختلفی از شخصیت ارائه شده است که هر یک بر وجهی از شخصیت تأکید کرده‌اند. هیلگارد (</a:t>
            </a:r>
            <a:r>
              <a:rPr lang="en-US" sz="2000" dirty="0" err="1">
                <a:latin typeface="Adobe Arabic" panose="02040503050201020203" pitchFamily="18" charset="-78"/>
                <a:cs typeface="Adobe Arabic" panose="02040503050201020203" pitchFamily="18" charset="-78"/>
              </a:rPr>
              <a:t>Hilgard</a:t>
            </a:r>
            <a:r>
              <a:rPr lang="ar-SA" sz="2000" dirty="0">
                <a:latin typeface="Adobe Arabic" panose="02040503050201020203" pitchFamily="18" charset="-78"/>
                <a:cs typeface="Adobe Arabic" panose="02040503050201020203" pitchFamily="18" charset="-78"/>
              </a:rPr>
              <a:t>) شخصیت را الگوهای رفتار و شیوه‌های تفکر که نحوه سازگاری شخص را با محیط تعیین می‌کند» تعریف کرده است در حالی که برخی دیگر «شخصیت» را به ویژگیهای «پایدار فرد» نسبت داده و آن را بصورت «مجموعه ویژگیهایی که با ثبات و پایداری داشتن مشخص هستند و باعث پیش بینی رفتار فرد می‌شوند» تعریف می‌کنند.</a:t>
            </a:r>
            <a:endParaRPr lang="en-US" sz="2000" dirty="0">
              <a:latin typeface="Adobe Arabic" panose="02040503050201020203" pitchFamily="18" charset="-78"/>
              <a:cs typeface="Adobe Arabic" panose="02040503050201020203" pitchFamily="18" charset="-78"/>
            </a:endParaRPr>
          </a:p>
          <a:p>
            <a:pPr marL="0" indent="0">
              <a:buNone/>
            </a:pPr>
            <a:r>
              <a:rPr lang="ar-SA" sz="2000" dirty="0">
                <a:latin typeface="Adobe Arabic" panose="02040503050201020203" pitchFamily="18" charset="-78"/>
                <a:cs typeface="Adobe Arabic" panose="02040503050201020203" pitchFamily="18" charset="-78"/>
              </a:rPr>
              <a:t>شخصیت (</a:t>
            </a:r>
            <a:r>
              <a:rPr lang="en-US" sz="2000" dirty="0">
                <a:latin typeface="Adobe Arabic" panose="02040503050201020203" pitchFamily="18" charset="-78"/>
                <a:cs typeface="Adobe Arabic" panose="02040503050201020203" pitchFamily="18" charset="-78"/>
              </a:rPr>
              <a:t>Personality</a:t>
            </a:r>
            <a:r>
              <a:rPr lang="ar-SA" sz="2000" dirty="0">
                <a:latin typeface="Adobe Arabic" panose="02040503050201020203" pitchFamily="18" charset="-78"/>
                <a:cs typeface="Adobe Arabic" panose="02040503050201020203" pitchFamily="18" charset="-78"/>
              </a:rPr>
              <a:t>) از ریشه لاتین (</a:t>
            </a:r>
            <a:r>
              <a:rPr lang="en-US" sz="2000" dirty="0">
                <a:latin typeface="Adobe Arabic" panose="02040503050201020203" pitchFamily="18" charset="-78"/>
                <a:cs typeface="Adobe Arabic" panose="02040503050201020203" pitchFamily="18" charset="-78"/>
              </a:rPr>
              <a:t>Persona</a:t>
            </a:r>
            <a:r>
              <a:rPr lang="ar-SA" sz="2000" dirty="0">
                <a:latin typeface="Adobe Arabic" panose="02040503050201020203" pitchFamily="18" charset="-78"/>
                <a:cs typeface="Adobe Arabic" panose="02040503050201020203" pitchFamily="18" charset="-78"/>
              </a:rPr>
              <a:t>) که به معنی «نقاب و ماسک» است گرفته شده است .«شخصیت» یک «مفهوم انتزاعی» است، چیزی مثل انرژی در فیزیک که قابل مشاهده نیست، بلکه از طریق ترکیب رفتار</a:t>
            </a:r>
            <a:r>
              <a:rPr lang="en-US" sz="2000" dirty="0">
                <a:latin typeface="Adobe Arabic" panose="02040503050201020203" pitchFamily="18" charset="-78"/>
                <a:cs typeface="Adobe Arabic" panose="02040503050201020203" pitchFamily="18" charset="-78"/>
              </a:rPr>
              <a:t> (Behavior) </a:t>
            </a:r>
            <a:r>
              <a:rPr lang="ar-SA" sz="2000" dirty="0">
                <a:latin typeface="Adobe Arabic" panose="02040503050201020203" pitchFamily="18" charset="-78"/>
                <a:cs typeface="Adobe Arabic" panose="02040503050201020203" pitchFamily="18" charset="-78"/>
              </a:rPr>
              <a:t>، افکار</a:t>
            </a:r>
            <a:r>
              <a:rPr lang="en-US" sz="2000" dirty="0">
                <a:latin typeface="Adobe Arabic" panose="02040503050201020203" pitchFamily="18" charset="-78"/>
                <a:cs typeface="Adobe Arabic" panose="02040503050201020203" pitchFamily="18" charset="-78"/>
              </a:rPr>
              <a:t> (Thoughts) </a:t>
            </a:r>
            <a:r>
              <a:rPr lang="ar-SA" sz="2000" dirty="0">
                <a:latin typeface="Adobe Arabic" panose="02040503050201020203" pitchFamily="18" charset="-78"/>
                <a:cs typeface="Adobe Arabic" panose="02040503050201020203" pitchFamily="18" charset="-78"/>
              </a:rPr>
              <a:t>، انگیزش</a:t>
            </a:r>
            <a:r>
              <a:rPr lang="en-US" sz="2000" dirty="0">
                <a:latin typeface="Adobe Arabic" panose="02040503050201020203" pitchFamily="18" charset="-78"/>
                <a:cs typeface="Adobe Arabic" panose="02040503050201020203" pitchFamily="18" charset="-78"/>
              </a:rPr>
              <a:t> (Motivation) </a:t>
            </a:r>
            <a:r>
              <a:rPr lang="ar-SA" sz="2000" dirty="0">
                <a:latin typeface="Adobe Arabic" panose="02040503050201020203" pitchFamily="18" charset="-78"/>
                <a:cs typeface="Adobe Arabic" panose="02040503050201020203" pitchFamily="18" charset="-78"/>
              </a:rPr>
              <a:t>، هیجان</a:t>
            </a:r>
            <a:r>
              <a:rPr lang="en-US" sz="2000" dirty="0">
                <a:latin typeface="Adobe Arabic" panose="02040503050201020203" pitchFamily="18" charset="-78"/>
                <a:cs typeface="Adobe Arabic" panose="02040503050201020203" pitchFamily="18" charset="-78"/>
              </a:rPr>
              <a:t> (Emotion) </a:t>
            </a:r>
            <a:r>
              <a:rPr lang="ar-SA" sz="2000" dirty="0">
                <a:latin typeface="Adobe Arabic" panose="02040503050201020203" pitchFamily="18" charset="-78"/>
                <a:cs typeface="Adobe Arabic" panose="02040503050201020203" pitchFamily="18" charset="-78"/>
              </a:rPr>
              <a:t>و … استنباط می‌شود. شخصیت باعث تفاوت</a:t>
            </a:r>
            <a:r>
              <a:rPr lang="en-US" sz="2000" dirty="0">
                <a:latin typeface="Adobe Arabic" panose="02040503050201020203" pitchFamily="18" charset="-78"/>
                <a:cs typeface="Adobe Arabic" panose="02040503050201020203" pitchFamily="18" charset="-78"/>
              </a:rPr>
              <a:t> (Difference) </a:t>
            </a:r>
            <a:r>
              <a:rPr lang="ar-SA" sz="2000" dirty="0">
                <a:latin typeface="Adobe Arabic" panose="02040503050201020203" pitchFamily="18" charset="-78"/>
                <a:cs typeface="Adobe Arabic" panose="02040503050201020203" pitchFamily="18" charset="-78"/>
              </a:rPr>
              <a:t>کل افراد از همدیگر می‌شود. اما این تفاوتها فقط در بعضی «ویژگیها و خصوصیات» است. به عبارت دیگر افراد در خیلی از ویژگیهای شخصیتی به همدیگر شباهت دارند .از طرف دیگر «شخصیت» یک موضوع پیچیده است ولی از زمانهای قدیم برای شناخت آن کوششهای فراوانی شده است که برخی از آنها «غیرعملی» ، بعضی دیگر «خرافاتی» و تعداد کمی «علمی و معتبر» هستند. این تنوع در دیدگاهها به تفاوت در«تعریف و نگرش از انسان و ماهیت او» مربوط می‌شود. هر جامعه برای آنکه بتواند در قالب فرهنگ معینی زندگی کرده ، ارتباط متقابل و موفقیت آمیزی داشته باشد، گونه‌های شخصیتی خاصی را که با فرهنگش هماهنگی داشته باشد، پرورش می‌دهد. در حالی که برخی تجربه‌ها بین همه فرهنگها مشترک است، بعید نیست که تجربیات خاص یک فرهنگ در دسترس فرهنگ دیگر نباشد. </a:t>
            </a:r>
            <a:endParaRPr lang="fa-IR" sz="2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8276522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20669912"/>
              </p:ext>
            </p:extLst>
          </p:nvPr>
        </p:nvGraphicFramePr>
        <p:xfrm>
          <a:off x="711200" y="624110"/>
          <a:ext cx="11099800" cy="585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65030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C356B41-0C84-4AEB-AA88-E22D02DCB3B1}"/>
                                            </p:graphicEl>
                                          </p:spTgt>
                                        </p:tgtEl>
                                        <p:attrNameLst>
                                          <p:attrName>style.visibility</p:attrName>
                                        </p:attrNameLst>
                                      </p:cBhvr>
                                      <p:to>
                                        <p:strVal val="visible"/>
                                      </p:to>
                                    </p:set>
                                    <p:animEffect transition="in" filter="fade">
                                      <p:cBhvr>
                                        <p:cTn id="7" dur="1000"/>
                                        <p:tgtEl>
                                          <p:spTgt spid="2">
                                            <p:graphicEl>
                                              <a:dgm id="{BC356B41-0C84-4AEB-AA88-E22D02DCB3B1}"/>
                                            </p:graphicEl>
                                          </p:spTgt>
                                        </p:tgtEl>
                                      </p:cBhvr>
                                    </p:animEffect>
                                    <p:anim calcmode="lin" valueType="num">
                                      <p:cBhvr>
                                        <p:cTn id="8" dur="1000" fill="hold"/>
                                        <p:tgtEl>
                                          <p:spTgt spid="2">
                                            <p:graphicEl>
                                              <a:dgm id="{BC356B41-0C84-4AEB-AA88-E22D02DCB3B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C356B41-0C84-4AEB-AA88-E22D02DCB3B1}"/>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2B2ED36D-5A8E-4F27-A915-2220B419341D}"/>
                                            </p:graphicEl>
                                          </p:spTgt>
                                        </p:tgtEl>
                                        <p:attrNameLst>
                                          <p:attrName>style.visibility</p:attrName>
                                        </p:attrNameLst>
                                      </p:cBhvr>
                                      <p:to>
                                        <p:strVal val="visible"/>
                                      </p:to>
                                    </p:set>
                                    <p:animEffect transition="in" filter="fade">
                                      <p:cBhvr>
                                        <p:cTn id="14" dur="1000"/>
                                        <p:tgtEl>
                                          <p:spTgt spid="2">
                                            <p:graphicEl>
                                              <a:dgm id="{2B2ED36D-5A8E-4F27-A915-2220B419341D}"/>
                                            </p:graphicEl>
                                          </p:spTgt>
                                        </p:tgtEl>
                                      </p:cBhvr>
                                    </p:animEffect>
                                    <p:anim calcmode="lin" valueType="num">
                                      <p:cBhvr>
                                        <p:cTn id="15" dur="1000" fill="hold"/>
                                        <p:tgtEl>
                                          <p:spTgt spid="2">
                                            <p:graphicEl>
                                              <a:dgm id="{2B2ED36D-5A8E-4F27-A915-2220B419341D}"/>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2B2ED36D-5A8E-4F27-A915-2220B419341D}"/>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87D2AF7B-C711-4071-8D85-2003698E5BEA}"/>
                                            </p:graphicEl>
                                          </p:spTgt>
                                        </p:tgtEl>
                                        <p:attrNameLst>
                                          <p:attrName>style.visibility</p:attrName>
                                        </p:attrNameLst>
                                      </p:cBhvr>
                                      <p:to>
                                        <p:strVal val="visible"/>
                                      </p:to>
                                    </p:set>
                                    <p:animEffect transition="in" filter="fade">
                                      <p:cBhvr>
                                        <p:cTn id="21" dur="1000"/>
                                        <p:tgtEl>
                                          <p:spTgt spid="2">
                                            <p:graphicEl>
                                              <a:dgm id="{87D2AF7B-C711-4071-8D85-2003698E5BEA}"/>
                                            </p:graphicEl>
                                          </p:spTgt>
                                        </p:tgtEl>
                                      </p:cBhvr>
                                    </p:animEffect>
                                    <p:anim calcmode="lin" valueType="num">
                                      <p:cBhvr>
                                        <p:cTn id="22" dur="1000" fill="hold"/>
                                        <p:tgtEl>
                                          <p:spTgt spid="2">
                                            <p:graphicEl>
                                              <a:dgm id="{87D2AF7B-C711-4071-8D85-2003698E5BEA}"/>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87D2AF7B-C711-4071-8D85-2003698E5BEA}"/>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8228EF20-EBB2-4321-A519-A7A7A6226F2C}"/>
                                            </p:graphicEl>
                                          </p:spTgt>
                                        </p:tgtEl>
                                        <p:attrNameLst>
                                          <p:attrName>style.visibility</p:attrName>
                                        </p:attrNameLst>
                                      </p:cBhvr>
                                      <p:to>
                                        <p:strVal val="visible"/>
                                      </p:to>
                                    </p:set>
                                    <p:animEffect transition="in" filter="fade">
                                      <p:cBhvr>
                                        <p:cTn id="28" dur="1000"/>
                                        <p:tgtEl>
                                          <p:spTgt spid="2">
                                            <p:graphicEl>
                                              <a:dgm id="{8228EF20-EBB2-4321-A519-A7A7A6226F2C}"/>
                                            </p:graphicEl>
                                          </p:spTgt>
                                        </p:tgtEl>
                                      </p:cBhvr>
                                    </p:animEffect>
                                    <p:anim calcmode="lin" valueType="num">
                                      <p:cBhvr>
                                        <p:cTn id="29" dur="1000" fill="hold"/>
                                        <p:tgtEl>
                                          <p:spTgt spid="2">
                                            <p:graphicEl>
                                              <a:dgm id="{8228EF20-EBB2-4321-A519-A7A7A6226F2C}"/>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8228EF20-EBB2-4321-A519-A7A7A6226F2C}"/>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CD04FEAC-0C71-4A99-8167-C75206081DC8}"/>
                                            </p:graphicEl>
                                          </p:spTgt>
                                        </p:tgtEl>
                                        <p:attrNameLst>
                                          <p:attrName>style.visibility</p:attrName>
                                        </p:attrNameLst>
                                      </p:cBhvr>
                                      <p:to>
                                        <p:strVal val="visible"/>
                                      </p:to>
                                    </p:set>
                                    <p:animEffect transition="in" filter="fade">
                                      <p:cBhvr>
                                        <p:cTn id="35" dur="1000"/>
                                        <p:tgtEl>
                                          <p:spTgt spid="2">
                                            <p:graphicEl>
                                              <a:dgm id="{CD04FEAC-0C71-4A99-8167-C75206081DC8}"/>
                                            </p:graphicEl>
                                          </p:spTgt>
                                        </p:tgtEl>
                                      </p:cBhvr>
                                    </p:animEffect>
                                    <p:anim calcmode="lin" valueType="num">
                                      <p:cBhvr>
                                        <p:cTn id="36" dur="1000" fill="hold"/>
                                        <p:tgtEl>
                                          <p:spTgt spid="2">
                                            <p:graphicEl>
                                              <a:dgm id="{CD04FEAC-0C71-4A99-8167-C75206081DC8}"/>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CD04FEAC-0C71-4A99-8167-C75206081DC8}"/>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70DA4E7E-3085-4D3E-BBAC-E2172C3295F8}"/>
                                            </p:graphicEl>
                                          </p:spTgt>
                                        </p:tgtEl>
                                        <p:attrNameLst>
                                          <p:attrName>style.visibility</p:attrName>
                                        </p:attrNameLst>
                                      </p:cBhvr>
                                      <p:to>
                                        <p:strVal val="visible"/>
                                      </p:to>
                                    </p:set>
                                    <p:animEffect transition="in" filter="fade">
                                      <p:cBhvr>
                                        <p:cTn id="42" dur="1000"/>
                                        <p:tgtEl>
                                          <p:spTgt spid="2">
                                            <p:graphicEl>
                                              <a:dgm id="{70DA4E7E-3085-4D3E-BBAC-E2172C3295F8}"/>
                                            </p:graphicEl>
                                          </p:spTgt>
                                        </p:tgtEl>
                                      </p:cBhvr>
                                    </p:animEffect>
                                    <p:anim calcmode="lin" valueType="num">
                                      <p:cBhvr>
                                        <p:cTn id="43" dur="1000" fill="hold"/>
                                        <p:tgtEl>
                                          <p:spTgt spid="2">
                                            <p:graphicEl>
                                              <a:dgm id="{70DA4E7E-3085-4D3E-BBAC-E2172C3295F8}"/>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70DA4E7E-3085-4D3E-BBAC-E2172C3295F8}"/>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graphicEl>
                                              <a:dgm id="{8306CFFB-EDAF-4861-88A0-F39253680E71}"/>
                                            </p:graphicEl>
                                          </p:spTgt>
                                        </p:tgtEl>
                                        <p:attrNameLst>
                                          <p:attrName>style.visibility</p:attrName>
                                        </p:attrNameLst>
                                      </p:cBhvr>
                                      <p:to>
                                        <p:strVal val="visible"/>
                                      </p:to>
                                    </p:set>
                                    <p:animEffect transition="in" filter="fade">
                                      <p:cBhvr>
                                        <p:cTn id="49" dur="1000"/>
                                        <p:tgtEl>
                                          <p:spTgt spid="2">
                                            <p:graphicEl>
                                              <a:dgm id="{8306CFFB-EDAF-4861-88A0-F39253680E71}"/>
                                            </p:graphicEl>
                                          </p:spTgt>
                                        </p:tgtEl>
                                      </p:cBhvr>
                                    </p:animEffect>
                                    <p:anim calcmode="lin" valueType="num">
                                      <p:cBhvr>
                                        <p:cTn id="50" dur="1000" fill="hold"/>
                                        <p:tgtEl>
                                          <p:spTgt spid="2">
                                            <p:graphicEl>
                                              <a:dgm id="{8306CFFB-EDAF-4861-88A0-F39253680E71}"/>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8306CFFB-EDAF-4861-88A0-F39253680E71}"/>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graphicEl>
                                              <a:dgm id="{7A0CEBB5-E28D-4EB0-B12A-3FBFDE909EA5}"/>
                                            </p:graphicEl>
                                          </p:spTgt>
                                        </p:tgtEl>
                                        <p:attrNameLst>
                                          <p:attrName>style.visibility</p:attrName>
                                        </p:attrNameLst>
                                      </p:cBhvr>
                                      <p:to>
                                        <p:strVal val="visible"/>
                                      </p:to>
                                    </p:set>
                                    <p:animEffect transition="in" filter="fade">
                                      <p:cBhvr>
                                        <p:cTn id="56" dur="1000"/>
                                        <p:tgtEl>
                                          <p:spTgt spid="2">
                                            <p:graphicEl>
                                              <a:dgm id="{7A0CEBB5-E28D-4EB0-B12A-3FBFDE909EA5}"/>
                                            </p:graphicEl>
                                          </p:spTgt>
                                        </p:tgtEl>
                                      </p:cBhvr>
                                    </p:animEffect>
                                    <p:anim calcmode="lin" valueType="num">
                                      <p:cBhvr>
                                        <p:cTn id="57" dur="1000" fill="hold"/>
                                        <p:tgtEl>
                                          <p:spTgt spid="2">
                                            <p:graphicEl>
                                              <a:dgm id="{7A0CEBB5-E28D-4EB0-B12A-3FBFDE909EA5}"/>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dgm id="{7A0CEBB5-E28D-4EB0-B12A-3FBFDE909EA5}"/>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type.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graphicEl>
                                              <a:dgm id="{E65AD4DB-350F-4E7A-A13F-502696FC798D}"/>
                                            </p:graphicEl>
                                          </p:spTgt>
                                        </p:tgtEl>
                                        <p:attrNameLst>
                                          <p:attrName>style.visibility</p:attrName>
                                        </p:attrNameLst>
                                      </p:cBhvr>
                                      <p:to>
                                        <p:strVal val="visible"/>
                                      </p:to>
                                    </p:set>
                                    <p:animEffect transition="in" filter="fade">
                                      <p:cBhvr>
                                        <p:cTn id="63" dur="1000"/>
                                        <p:tgtEl>
                                          <p:spTgt spid="2">
                                            <p:graphicEl>
                                              <a:dgm id="{E65AD4DB-350F-4E7A-A13F-502696FC798D}"/>
                                            </p:graphicEl>
                                          </p:spTgt>
                                        </p:tgtEl>
                                      </p:cBhvr>
                                    </p:animEffect>
                                    <p:anim calcmode="lin" valueType="num">
                                      <p:cBhvr>
                                        <p:cTn id="64" dur="1000" fill="hold"/>
                                        <p:tgtEl>
                                          <p:spTgt spid="2">
                                            <p:graphicEl>
                                              <a:dgm id="{E65AD4DB-350F-4E7A-A13F-502696FC798D}"/>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dgm id="{E65AD4DB-350F-4E7A-A13F-502696FC798D}"/>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type.wav"/>
                                        </p:tgtEl>
                                      </p:cMediaNode>
                                    </p:audio>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graphicEl>
                                              <a:dgm id="{2D6E3D57-CABD-4A8D-B2E1-01E7D0DD7078}"/>
                                            </p:graphicEl>
                                          </p:spTgt>
                                        </p:tgtEl>
                                        <p:attrNameLst>
                                          <p:attrName>style.visibility</p:attrName>
                                        </p:attrNameLst>
                                      </p:cBhvr>
                                      <p:to>
                                        <p:strVal val="visible"/>
                                      </p:to>
                                    </p:set>
                                    <p:animEffect transition="in" filter="fade">
                                      <p:cBhvr>
                                        <p:cTn id="70" dur="1000"/>
                                        <p:tgtEl>
                                          <p:spTgt spid="2">
                                            <p:graphicEl>
                                              <a:dgm id="{2D6E3D57-CABD-4A8D-B2E1-01E7D0DD7078}"/>
                                            </p:graphicEl>
                                          </p:spTgt>
                                        </p:tgtEl>
                                      </p:cBhvr>
                                    </p:animEffect>
                                    <p:anim calcmode="lin" valueType="num">
                                      <p:cBhvr>
                                        <p:cTn id="71" dur="1000" fill="hold"/>
                                        <p:tgtEl>
                                          <p:spTgt spid="2">
                                            <p:graphicEl>
                                              <a:dgm id="{2D6E3D57-CABD-4A8D-B2E1-01E7D0DD7078}"/>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2D6E3D57-CABD-4A8D-B2E1-01E7D0DD7078}"/>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2" name="type.wav"/>
                                        </p:tgtEl>
                                      </p:cMediaNode>
                                    </p:audio>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graphicEl>
                                              <a:dgm id="{48D68CCF-1348-4FF4-9844-21561E4E57E6}"/>
                                            </p:graphicEl>
                                          </p:spTgt>
                                        </p:tgtEl>
                                        <p:attrNameLst>
                                          <p:attrName>style.visibility</p:attrName>
                                        </p:attrNameLst>
                                      </p:cBhvr>
                                      <p:to>
                                        <p:strVal val="visible"/>
                                      </p:to>
                                    </p:set>
                                    <p:animEffect transition="in" filter="fade">
                                      <p:cBhvr>
                                        <p:cTn id="77" dur="1000"/>
                                        <p:tgtEl>
                                          <p:spTgt spid="2">
                                            <p:graphicEl>
                                              <a:dgm id="{48D68CCF-1348-4FF4-9844-21561E4E57E6}"/>
                                            </p:graphicEl>
                                          </p:spTgt>
                                        </p:tgtEl>
                                      </p:cBhvr>
                                    </p:animEffect>
                                    <p:anim calcmode="lin" valueType="num">
                                      <p:cBhvr>
                                        <p:cTn id="78" dur="1000" fill="hold"/>
                                        <p:tgtEl>
                                          <p:spTgt spid="2">
                                            <p:graphicEl>
                                              <a:dgm id="{48D68CCF-1348-4FF4-9844-21561E4E57E6}"/>
                                            </p:graphicEl>
                                          </p:spTgt>
                                        </p:tgtEl>
                                        <p:attrNameLst>
                                          <p:attrName>ppt_x</p:attrName>
                                        </p:attrNameLst>
                                      </p:cBhvr>
                                      <p:tavLst>
                                        <p:tav tm="0">
                                          <p:val>
                                            <p:strVal val="#ppt_x"/>
                                          </p:val>
                                        </p:tav>
                                        <p:tav tm="100000">
                                          <p:val>
                                            <p:strVal val="#ppt_x"/>
                                          </p:val>
                                        </p:tav>
                                      </p:tavLst>
                                    </p:anim>
                                    <p:anim calcmode="lin" valueType="num">
                                      <p:cBhvr>
                                        <p:cTn id="79" dur="1000" fill="hold"/>
                                        <p:tgtEl>
                                          <p:spTgt spid="2">
                                            <p:graphicEl>
                                              <a:dgm id="{48D68CCF-1348-4FF4-9844-21561E4E57E6}"/>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type.wav"/>
                                        </p:tgtEl>
                                      </p:cMediaNode>
                                    </p:audio>
                                  </p:sub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graphicEl>
                                              <a:dgm id="{D73C4F23-DCBF-4262-823E-26E093D56851}"/>
                                            </p:graphicEl>
                                          </p:spTgt>
                                        </p:tgtEl>
                                        <p:attrNameLst>
                                          <p:attrName>style.visibility</p:attrName>
                                        </p:attrNameLst>
                                      </p:cBhvr>
                                      <p:to>
                                        <p:strVal val="visible"/>
                                      </p:to>
                                    </p:set>
                                    <p:animEffect transition="in" filter="fade">
                                      <p:cBhvr>
                                        <p:cTn id="84" dur="1000"/>
                                        <p:tgtEl>
                                          <p:spTgt spid="2">
                                            <p:graphicEl>
                                              <a:dgm id="{D73C4F23-DCBF-4262-823E-26E093D56851}"/>
                                            </p:graphicEl>
                                          </p:spTgt>
                                        </p:tgtEl>
                                      </p:cBhvr>
                                    </p:animEffect>
                                    <p:anim calcmode="lin" valueType="num">
                                      <p:cBhvr>
                                        <p:cTn id="85" dur="1000" fill="hold"/>
                                        <p:tgtEl>
                                          <p:spTgt spid="2">
                                            <p:graphicEl>
                                              <a:dgm id="{D73C4F23-DCBF-4262-823E-26E093D56851}"/>
                                            </p:graphicEl>
                                          </p:spTgt>
                                        </p:tgtEl>
                                        <p:attrNameLst>
                                          <p:attrName>ppt_x</p:attrName>
                                        </p:attrNameLst>
                                      </p:cBhvr>
                                      <p:tavLst>
                                        <p:tav tm="0">
                                          <p:val>
                                            <p:strVal val="#ppt_x"/>
                                          </p:val>
                                        </p:tav>
                                        <p:tav tm="100000">
                                          <p:val>
                                            <p:strVal val="#ppt_x"/>
                                          </p:val>
                                        </p:tav>
                                      </p:tavLst>
                                    </p:anim>
                                    <p:anim calcmode="lin" valueType="num">
                                      <p:cBhvr>
                                        <p:cTn id="86" dur="1000" fill="hold"/>
                                        <p:tgtEl>
                                          <p:spTgt spid="2">
                                            <p:graphicEl>
                                              <a:dgm id="{D73C4F23-DCBF-4262-823E-26E093D56851}"/>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type.wav"/>
                                        </p:tgtEl>
                                      </p:cMediaNode>
                                    </p:audio>
                                  </p:sub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graphicEl>
                                              <a:dgm id="{46835327-5D38-4965-9066-A34DF70D8FAF}"/>
                                            </p:graphicEl>
                                          </p:spTgt>
                                        </p:tgtEl>
                                        <p:attrNameLst>
                                          <p:attrName>style.visibility</p:attrName>
                                        </p:attrNameLst>
                                      </p:cBhvr>
                                      <p:to>
                                        <p:strVal val="visible"/>
                                      </p:to>
                                    </p:set>
                                    <p:animEffect transition="in" filter="fade">
                                      <p:cBhvr>
                                        <p:cTn id="91" dur="1000"/>
                                        <p:tgtEl>
                                          <p:spTgt spid="2">
                                            <p:graphicEl>
                                              <a:dgm id="{46835327-5D38-4965-9066-A34DF70D8FAF}"/>
                                            </p:graphicEl>
                                          </p:spTgt>
                                        </p:tgtEl>
                                      </p:cBhvr>
                                    </p:animEffect>
                                    <p:anim calcmode="lin" valueType="num">
                                      <p:cBhvr>
                                        <p:cTn id="92" dur="1000" fill="hold"/>
                                        <p:tgtEl>
                                          <p:spTgt spid="2">
                                            <p:graphicEl>
                                              <a:dgm id="{46835327-5D38-4965-9066-A34DF70D8FAF}"/>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46835327-5D38-4965-9066-A34DF70D8FAF}"/>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برونگرای متفکر</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416300"/>
          </a:xfrm>
          <a:prstGeom prst="roundRect">
            <a:avLst/>
          </a:prstGeom>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rmAutofit/>
          </a:bodyPr>
          <a:lstStyle/>
          <a:p>
            <a:pPr marL="0" indent="0">
              <a:buNone/>
            </a:pPr>
            <a:r>
              <a:rPr lang="fa-IR" sz="2400" dirty="0">
                <a:latin typeface="Adobe Arabic" panose="02040503050201020203" pitchFamily="18" charset="-78"/>
                <a:cs typeface="Adobe Arabic" panose="02040503050201020203" pitchFamily="18" charset="-78"/>
              </a:rPr>
              <a:t>برون گراهای متفکر،منطقی، واقع بین و متعصب هستند. آنها دقیقا مطابق با مقررات جامعه عمل می‌کنند. آنها احساسات و هیجان‌های خودشان را سرکوب می‌کنند و به همین خاطر ممکن است آدم‌های خشک و سردی به نظر برسند. آنها دانشمندان خوبی می‌شوند زیرا تمرکز آنها بر آگاه شدن از دنیای بیرونی و استفاده از قواعد منطقی برای توصیف کردن آن است. روان شناسان می‌گویند بیشتر انگلیسی‌ها و فرانسوی‌ها برون گرای متفکرند. ژنرال دوگل فرانسوی نمونه این جور تیپ‌های شخصیتی است.</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5858720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برونگرای حسی</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708400"/>
          </a:xfrm>
          <a:prstGeom prst="roundRect">
            <a:avLst/>
          </a:prstGeom>
          <a:solidFill>
            <a:srgbClr val="00B050"/>
          </a:solidFill>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Autofit/>
          </a:bodyPr>
          <a:lstStyle/>
          <a:p>
            <a:pPr marL="0" indent="0">
              <a:buNone/>
            </a:pPr>
            <a:r>
              <a:rPr lang="fa-IR" sz="2800" dirty="0">
                <a:latin typeface="Adobe Arabic" panose="02040503050201020203" pitchFamily="18" charset="-78"/>
                <a:cs typeface="Adobe Arabic" panose="02040503050201020203" pitchFamily="18" charset="-78"/>
              </a:rPr>
              <a:t>آدم‌های برون گرای حسی، هم لذت جو هستند و هم سازش پذیر؛ یعنی هم دوست دارند که از دنیا و مافیها لذت کسب کنند و هم آنقدر به تجربه‌های جدید اشتیاق دارند که با هر شرایطی می‌سازند.</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79025083"/>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برونگرای احساساتی</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708400"/>
          </a:xfrm>
          <a:prstGeom prst="roundRect">
            <a:avLst/>
          </a:prstGeom>
          <a:solidFill>
            <a:srgbClr val="00B0F0"/>
          </a:solidFill>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Autofit/>
          </a:bodyPr>
          <a:lstStyle/>
          <a:p>
            <a:pPr marL="0" indent="0">
              <a:buNone/>
            </a:pPr>
            <a:r>
              <a:rPr lang="fa-IR" sz="2800" dirty="0">
                <a:latin typeface="Adobe Arabic" panose="02040503050201020203" pitchFamily="18" charset="-78"/>
                <a:cs typeface="Adobe Arabic" panose="02040503050201020203" pitchFamily="18" charset="-78"/>
              </a:rPr>
              <a:t>برون گراهای احساساتی، همان طور که از اسمشان برمی آید، عاطفی، حساس و معاشرتی هستند. معمولا زنان بیشتر در این تیپ شخصیتی قرار می‌گیرند تا مردان. برون گراهای احساسی با هیجان‌هایشان با دنیا ارتباط برقرار می‌کنند و نه با افکارشان. آنها بیش از حد به باورها و انتظارات دیگران حساسند. درعین حال آنها به راحتی با شما صمیمی می‌شوند و روی هم رفته آدم‌های معاشرتی و سرزنده ای هستند. می‌گویند مردم مالزی، فیلیپین و ترکیه برون گرای احساساتی هستند.</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798661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برونگرای شهودی</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708400"/>
          </a:xfrm>
          <a:prstGeom prst="roundRect">
            <a:avLst/>
          </a:prstGeom>
          <a:solidFill>
            <a:srgbClr val="FFC000"/>
          </a:solidFill>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Autofit/>
          </a:bodyPr>
          <a:lstStyle/>
          <a:p>
            <a:pPr marL="0" indent="0">
              <a:buNone/>
            </a:pPr>
            <a:r>
              <a:rPr lang="fa-IR" sz="2800" dirty="0">
                <a:latin typeface="Adobe Arabic" panose="02040503050201020203" pitchFamily="18" charset="-78"/>
                <a:cs typeface="Adobe Arabic" panose="02040503050201020203" pitchFamily="18" charset="-78"/>
              </a:rPr>
              <a:t>برون گرای شهودی همان طور که از اسمشان برمی آید، آدم‌های خلاقی هستند. آنها فرصت‌ها را به خوبی کشف می‌کنند؛ به همین خاطر در کسب و کار و البته در سیاست آدم‌های موفقی هستند. آنها براساس حس ششم تصمیم گیری می‌کنند؛ به همین خاطر ممکن است تصمیم گیری‌هایشان خیلی فوری به نظر برسد. می‌گویند آمریکایی‌ها بیشتر برون گرای شهودی هستند، نمونه اش هم توماس ادیسون.</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480345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1154954" y="947920"/>
            <a:ext cx="8761413" cy="728480"/>
          </a:xfrm>
          <a:prstGeom prst="rect">
            <a:avLst/>
          </a:prstGeom>
        </p:spPr>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mtClean="0">
                <a:cs typeface="B Titr" panose="00000700000000000000" pitchFamily="2" charset="-78"/>
              </a:rPr>
              <a:t>انواع شخصیت</a:t>
            </a:r>
            <a:endParaRPr lang="fa-IR" dirty="0">
              <a:cs typeface="B Titr" panose="00000700000000000000" pitchFamily="2" charset="-78"/>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725732154"/>
              </p:ext>
            </p:extLst>
          </p:nvPr>
        </p:nvGraphicFramePr>
        <p:xfrm>
          <a:off x="2451100" y="2298700"/>
          <a:ext cx="6629400" cy="417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932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20328539-2FC7-491A-9FEA-6FFF48476C99}"/>
                                            </p:graphicEl>
                                          </p:spTgt>
                                        </p:tgtEl>
                                        <p:attrNameLst>
                                          <p:attrName>style.visibility</p:attrName>
                                        </p:attrNameLst>
                                      </p:cBhvr>
                                      <p:to>
                                        <p:strVal val="visible"/>
                                      </p:to>
                                    </p:set>
                                    <p:anim calcmode="lin" valueType="num">
                                      <p:cBhvr>
                                        <p:cTn id="7" dur="500" fill="hold"/>
                                        <p:tgtEl>
                                          <p:spTgt spid="7">
                                            <p:graphicEl>
                                              <a:dgm id="{20328539-2FC7-491A-9FEA-6FFF48476C99}"/>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20328539-2FC7-491A-9FEA-6FFF48476C99}"/>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20328539-2FC7-491A-9FEA-6FFF48476C99}"/>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graphicEl>
                                              <a:dgm id="{F15568E2-2DE2-4F1A-B432-06AFB00CAF98}"/>
                                            </p:graphicEl>
                                          </p:spTgt>
                                        </p:tgtEl>
                                        <p:attrNameLst>
                                          <p:attrName>style.visibility</p:attrName>
                                        </p:attrNameLst>
                                      </p:cBhvr>
                                      <p:to>
                                        <p:strVal val="visible"/>
                                      </p:to>
                                    </p:set>
                                    <p:anim calcmode="lin" valueType="num">
                                      <p:cBhvr>
                                        <p:cTn id="13" dur="500" fill="hold"/>
                                        <p:tgtEl>
                                          <p:spTgt spid="7">
                                            <p:graphicEl>
                                              <a:dgm id="{F15568E2-2DE2-4F1A-B432-06AFB00CAF98}"/>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F15568E2-2DE2-4F1A-B432-06AFB00CAF98}"/>
                                            </p:graphicEl>
                                          </p:spTgt>
                                        </p:tgtEl>
                                        <p:attrNameLst>
                                          <p:attrName>ppt_h</p:attrName>
                                        </p:attrNameLst>
                                      </p:cBhvr>
                                      <p:tavLst>
                                        <p:tav tm="0">
                                          <p:val>
                                            <p:fltVal val="0"/>
                                          </p:val>
                                        </p:tav>
                                        <p:tav tm="100000">
                                          <p:val>
                                            <p:strVal val="#ppt_h"/>
                                          </p:val>
                                        </p:tav>
                                      </p:tavLst>
                                    </p:anim>
                                    <p:animEffect transition="in" filter="fade">
                                      <p:cBhvr>
                                        <p:cTn id="15" dur="500"/>
                                        <p:tgtEl>
                                          <p:spTgt spid="7">
                                            <p:graphicEl>
                                              <a:dgm id="{F15568E2-2DE2-4F1A-B432-06AFB00CAF98}"/>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graphicEl>
                                              <a:dgm id="{163DBE89-6086-4DB4-BCA7-C6949ECEB799}"/>
                                            </p:graphicEl>
                                          </p:spTgt>
                                        </p:tgtEl>
                                        <p:attrNameLst>
                                          <p:attrName>style.visibility</p:attrName>
                                        </p:attrNameLst>
                                      </p:cBhvr>
                                      <p:to>
                                        <p:strVal val="visible"/>
                                      </p:to>
                                    </p:set>
                                    <p:anim calcmode="lin" valueType="num">
                                      <p:cBhvr>
                                        <p:cTn id="19" dur="500" fill="hold"/>
                                        <p:tgtEl>
                                          <p:spTgt spid="7">
                                            <p:graphicEl>
                                              <a:dgm id="{163DBE89-6086-4DB4-BCA7-C6949ECEB799}"/>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163DBE89-6086-4DB4-BCA7-C6949ECEB799}"/>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163DBE89-6086-4DB4-BCA7-C6949ECEB799}"/>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graphicEl>
                                              <a:dgm id="{AFC1262B-CA59-4F1F-9391-3ABF08D1DB0B}"/>
                                            </p:graphicEl>
                                          </p:spTgt>
                                        </p:tgtEl>
                                        <p:attrNameLst>
                                          <p:attrName>style.visibility</p:attrName>
                                        </p:attrNameLst>
                                      </p:cBhvr>
                                      <p:to>
                                        <p:strVal val="visible"/>
                                      </p:to>
                                    </p:set>
                                    <p:anim calcmode="lin" valueType="num">
                                      <p:cBhvr>
                                        <p:cTn id="25" dur="500" fill="hold"/>
                                        <p:tgtEl>
                                          <p:spTgt spid="7">
                                            <p:graphicEl>
                                              <a:dgm id="{AFC1262B-CA59-4F1F-9391-3ABF08D1DB0B}"/>
                                            </p:graphicEl>
                                          </p:spTgt>
                                        </p:tgtEl>
                                        <p:attrNameLst>
                                          <p:attrName>ppt_w</p:attrName>
                                        </p:attrNameLst>
                                      </p:cBhvr>
                                      <p:tavLst>
                                        <p:tav tm="0">
                                          <p:val>
                                            <p:fltVal val="0"/>
                                          </p:val>
                                        </p:tav>
                                        <p:tav tm="100000">
                                          <p:val>
                                            <p:strVal val="#ppt_w"/>
                                          </p:val>
                                        </p:tav>
                                      </p:tavLst>
                                    </p:anim>
                                    <p:anim calcmode="lin" valueType="num">
                                      <p:cBhvr>
                                        <p:cTn id="26" dur="500" fill="hold"/>
                                        <p:tgtEl>
                                          <p:spTgt spid="7">
                                            <p:graphicEl>
                                              <a:dgm id="{AFC1262B-CA59-4F1F-9391-3ABF08D1DB0B}"/>
                                            </p:graphicEl>
                                          </p:spTgt>
                                        </p:tgtEl>
                                        <p:attrNameLst>
                                          <p:attrName>ppt_h</p:attrName>
                                        </p:attrNameLst>
                                      </p:cBhvr>
                                      <p:tavLst>
                                        <p:tav tm="0">
                                          <p:val>
                                            <p:fltVal val="0"/>
                                          </p:val>
                                        </p:tav>
                                        <p:tav tm="100000">
                                          <p:val>
                                            <p:strVal val="#ppt_h"/>
                                          </p:val>
                                        </p:tav>
                                      </p:tavLst>
                                    </p:anim>
                                    <p:animEffect transition="in" filter="fade">
                                      <p:cBhvr>
                                        <p:cTn id="27" dur="500"/>
                                        <p:tgtEl>
                                          <p:spTgt spid="7">
                                            <p:graphicEl>
                                              <a:dgm id="{AFC1262B-CA59-4F1F-9391-3ABF08D1DB0B}"/>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graphicEl>
                                              <a:dgm id="{6B756441-EDB7-4E92-8DEB-18F4BB75BF8E}"/>
                                            </p:graphicEl>
                                          </p:spTgt>
                                        </p:tgtEl>
                                        <p:attrNameLst>
                                          <p:attrName>style.visibility</p:attrName>
                                        </p:attrNameLst>
                                      </p:cBhvr>
                                      <p:to>
                                        <p:strVal val="visible"/>
                                      </p:to>
                                    </p:set>
                                    <p:anim calcmode="lin" valueType="num">
                                      <p:cBhvr>
                                        <p:cTn id="31" dur="500" fill="hold"/>
                                        <p:tgtEl>
                                          <p:spTgt spid="7">
                                            <p:graphicEl>
                                              <a:dgm id="{6B756441-EDB7-4E92-8DEB-18F4BB75BF8E}"/>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6B756441-EDB7-4E92-8DEB-18F4BB75BF8E}"/>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6B756441-EDB7-4E92-8DEB-18F4BB75BF8E}"/>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graphicEl>
                                              <a:dgm id="{11D57EBF-F040-4491-9377-B94BC410D8D2}"/>
                                            </p:graphicEl>
                                          </p:spTgt>
                                        </p:tgtEl>
                                        <p:attrNameLst>
                                          <p:attrName>style.visibility</p:attrName>
                                        </p:attrNameLst>
                                      </p:cBhvr>
                                      <p:to>
                                        <p:strVal val="visible"/>
                                      </p:to>
                                    </p:set>
                                    <p:anim calcmode="lin" valueType="num">
                                      <p:cBhvr>
                                        <p:cTn id="37" dur="500" fill="hold"/>
                                        <p:tgtEl>
                                          <p:spTgt spid="7">
                                            <p:graphicEl>
                                              <a:dgm id="{11D57EBF-F040-4491-9377-B94BC410D8D2}"/>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11D57EBF-F040-4491-9377-B94BC410D8D2}"/>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11D57EBF-F040-4491-9377-B94BC410D8D2}"/>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
                                            <p:graphicEl>
                                              <a:dgm id="{E6DC9528-3841-4319-9B6D-8E71DDB255FB}"/>
                                            </p:graphicEl>
                                          </p:spTgt>
                                        </p:tgtEl>
                                        <p:attrNameLst>
                                          <p:attrName>style.visibility</p:attrName>
                                        </p:attrNameLst>
                                      </p:cBhvr>
                                      <p:to>
                                        <p:strVal val="visible"/>
                                      </p:to>
                                    </p:set>
                                    <p:anim calcmode="lin" valueType="num">
                                      <p:cBhvr>
                                        <p:cTn id="43" dur="500" fill="hold"/>
                                        <p:tgtEl>
                                          <p:spTgt spid="7">
                                            <p:graphicEl>
                                              <a:dgm id="{E6DC9528-3841-4319-9B6D-8E71DDB255FB}"/>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E6DC9528-3841-4319-9B6D-8E71DDB255FB}"/>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E6DC9528-3841-4319-9B6D-8E71DDB255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60760" y="2764135"/>
            <a:ext cx="6577511" cy="3135392"/>
          </a:xfrm>
          <a:prstGeom prst="roundRect">
            <a:avLst>
              <a:gd name="adj" fmla="val 5452"/>
            </a:avLst>
          </a:prstGeom>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r>
              <a:rPr lang="ar-SA" sz="240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این نوع شخصیت ها ، جمع گریز و منزوی هستند و از تنهایی خودشان لذت می برند . در جمع خیلی حاضر نمی شوند . ارتباط چشمی راحت برقرار نمی کنند . به سختی حرف می زنند . در جمع  در مقابل عمل دیگران ، عکس العمل آنچنانی ندارند . مثلا در مجلسی لطیفه ای گفته میشود و همه می خندند ولی ایشان به زور لبخندی می زنند . احساس می کنند زیر نظر دیگران هستند و یک ترسی هم درآنها وجود دارد . خیلی هم اهل میهمانی دادن و میهمانی رفتن و مسافرت نیستند .شایان ذکر است که شخصیت درونگرا یک اختلال شخصیتی محسوب نمی شود بلکه،تنها نوعی تیپ شخصیتی است.</a:t>
            </a:r>
            <a:endParaRPr lang="en-US" sz="240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6" name="Title 5"/>
          <p:cNvSpPr>
            <a:spLocks noGrp="1"/>
          </p:cNvSpPr>
          <p:nvPr>
            <p:ph type="title"/>
          </p:nvPr>
        </p:nvSpPr>
        <p:spPr/>
        <p:txBody>
          <a:bodyPr/>
          <a:lstStyle/>
          <a:p>
            <a:pPr algn="r"/>
            <a:r>
              <a:rPr lang="fa-IR" dirty="0" smtClean="0">
                <a:cs typeface="B Titr" panose="00000700000000000000" pitchFamily="2" charset="-78"/>
              </a:rPr>
              <a:t>شخصیت درونگرا</a:t>
            </a:r>
            <a:endParaRPr lang="fa-IR" dirty="0">
              <a:cs typeface="B Titr" panose="00000700000000000000" pitchFamily="2" charset="-78"/>
            </a:endParaRPr>
          </a:p>
        </p:txBody>
      </p:sp>
    </p:spTree>
    <p:extLst>
      <p:ext uri="{BB962C8B-B14F-4D97-AF65-F5344CB8AC3E}">
        <p14:creationId xmlns:p14="http://schemas.microsoft.com/office/powerpoint/2010/main" val="71565704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fa-IR" dirty="0" smtClean="0">
                <a:cs typeface="B Titr" panose="00000700000000000000" pitchFamily="2" charset="-78"/>
              </a:rPr>
              <a:t>ویژگی های شخصیت درونگرا</a:t>
            </a:r>
            <a:endParaRPr lang="fa-IR" dirty="0">
              <a:cs typeface="B Titr" panose="00000700000000000000" pitchFamily="2" charset="-7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28750860"/>
              </p:ext>
            </p:extLst>
          </p:nvPr>
        </p:nvGraphicFramePr>
        <p:xfrm>
          <a:off x="546100" y="2374900"/>
          <a:ext cx="11099800" cy="430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555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C356B41-0C84-4AEB-AA88-E22D02DCB3B1}"/>
                                            </p:graphicEl>
                                          </p:spTgt>
                                        </p:tgtEl>
                                        <p:attrNameLst>
                                          <p:attrName>style.visibility</p:attrName>
                                        </p:attrNameLst>
                                      </p:cBhvr>
                                      <p:to>
                                        <p:strVal val="visible"/>
                                      </p:to>
                                    </p:set>
                                    <p:animEffect transition="in" filter="fade">
                                      <p:cBhvr>
                                        <p:cTn id="7" dur="1000"/>
                                        <p:tgtEl>
                                          <p:spTgt spid="2">
                                            <p:graphicEl>
                                              <a:dgm id="{BC356B41-0C84-4AEB-AA88-E22D02DCB3B1}"/>
                                            </p:graphicEl>
                                          </p:spTgt>
                                        </p:tgtEl>
                                      </p:cBhvr>
                                    </p:animEffect>
                                    <p:anim calcmode="lin" valueType="num">
                                      <p:cBhvr>
                                        <p:cTn id="8" dur="1000" fill="hold"/>
                                        <p:tgtEl>
                                          <p:spTgt spid="2">
                                            <p:graphicEl>
                                              <a:dgm id="{BC356B41-0C84-4AEB-AA88-E22D02DCB3B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C356B41-0C84-4AEB-AA88-E22D02DCB3B1}"/>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760436CA-9A0D-4A1D-9EC6-0170FEB4993A}"/>
                                            </p:graphicEl>
                                          </p:spTgt>
                                        </p:tgtEl>
                                        <p:attrNameLst>
                                          <p:attrName>style.visibility</p:attrName>
                                        </p:attrNameLst>
                                      </p:cBhvr>
                                      <p:to>
                                        <p:strVal val="visible"/>
                                      </p:to>
                                    </p:set>
                                    <p:animEffect transition="in" filter="fade">
                                      <p:cBhvr>
                                        <p:cTn id="14" dur="1000"/>
                                        <p:tgtEl>
                                          <p:spTgt spid="2">
                                            <p:graphicEl>
                                              <a:dgm id="{760436CA-9A0D-4A1D-9EC6-0170FEB4993A}"/>
                                            </p:graphicEl>
                                          </p:spTgt>
                                        </p:tgtEl>
                                      </p:cBhvr>
                                    </p:animEffect>
                                    <p:anim calcmode="lin" valueType="num">
                                      <p:cBhvr>
                                        <p:cTn id="15" dur="1000" fill="hold"/>
                                        <p:tgtEl>
                                          <p:spTgt spid="2">
                                            <p:graphicEl>
                                              <a:dgm id="{760436CA-9A0D-4A1D-9EC6-0170FEB4993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760436CA-9A0D-4A1D-9EC6-0170FEB4993A}"/>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0A4A5556-26C6-411E-9A45-0E8015DAADB5}"/>
                                            </p:graphicEl>
                                          </p:spTgt>
                                        </p:tgtEl>
                                        <p:attrNameLst>
                                          <p:attrName>style.visibility</p:attrName>
                                        </p:attrNameLst>
                                      </p:cBhvr>
                                      <p:to>
                                        <p:strVal val="visible"/>
                                      </p:to>
                                    </p:set>
                                    <p:animEffect transition="in" filter="fade">
                                      <p:cBhvr>
                                        <p:cTn id="21" dur="1000"/>
                                        <p:tgtEl>
                                          <p:spTgt spid="2">
                                            <p:graphicEl>
                                              <a:dgm id="{0A4A5556-26C6-411E-9A45-0E8015DAADB5}"/>
                                            </p:graphicEl>
                                          </p:spTgt>
                                        </p:tgtEl>
                                      </p:cBhvr>
                                    </p:animEffect>
                                    <p:anim calcmode="lin" valueType="num">
                                      <p:cBhvr>
                                        <p:cTn id="22" dur="1000" fill="hold"/>
                                        <p:tgtEl>
                                          <p:spTgt spid="2">
                                            <p:graphicEl>
                                              <a:dgm id="{0A4A5556-26C6-411E-9A45-0E8015DAADB5}"/>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0A4A5556-26C6-411E-9A45-0E8015DAADB5}"/>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C2F8D834-7C65-444B-AEC5-CFBD0B282B80}"/>
                                            </p:graphicEl>
                                          </p:spTgt>
                                        </p:tgtEl>
                                        <p:attrNameLst>
                                          <p:attrName>style.visibility</p:attrName>
                                        </p:attrNameLst>
                                      </p:cBhvr>
                                      <p:to>
                                        <p:strVal val="visible"/>
                                      </p:to>
                                    </p:set>
                                    <p:animEffect transition="in" filter="fade">
                                      <p:cBhvr>
                                        <p:cTn id="28" dur="1000"/>
                                        <p:tgtEl>
                                          <p:spTgt spid="2">
                                            <p:graphicEl>
                                              <a:dgm id="{C2F8D834-7C65-444B-AEC5-CFBD0B282B80}"/>
                                            </p:graphicEl>
                                          </p:spTgt>
                                        </p:tgtEl>
                                      </p:cBhvr>
                                    </p:animEffect>
                                    <p:anim calcmode="lin" valueType="num">
                                      <p:cBhvr>
                                        <p:cTn id="29" dur="1000" fill="hold"/>
                                        <p:tgtEl>
                                          <p:spTgt spid="2">
                                            <p:graphicEl>
                                              <a:dgm id="{C2F8D834-7C65-444B-AEC5-CFBD0B282B80}"/>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C2F8D834-7C65-444B-AEC5-CFBD0B282B80}"/>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340C74AA-6C2D-4F34-8A26-D927F13C8946}"/>
                                            </p:graphicEl>
                                          </p:spTgt>
                                        </p:tgtEl>
                                        <p:attrNameLst>
                                          <p:attrName>style.visibility</p:attrName>
                                        </p:attrNameLst>
                                      </p:cBhvr>
                                      <p:to>
                                        <p:strVal val="visible"/>
                                      </p:to>
                                    </p:set>
                                    <p:animEffect transition="in" filter="fade">
                                      <p:cBhvr>
                                        <p:cTn id="35" dur="1000"/>
                                        <p:tgtEl>
                                          <p:spTgt spid="2">
                                            <p:graphicEl>
                                              <a:dgm id="{340C74AA-6C2D-4F34-8A26-D927F13C8946}"/>
                                            </p:graphicEl>
                                          </p:spTgt>
                                        </p:tgtEl>
                                      </p:cBhvr>
                                    </p:animEffect>
                                    <p:anim calcmode="lin" valueType="num">
                                      <p:cBhvr>
                                        <p:cTn id="36" dur="1000" fill="hold"/>
                                        <p:tgtEl>
                                          <p:spTgt spid="2">
                                            <p:graphicEl>
                                              <a:dgm id="{340C74AA-6C2D-4F34-8A26-D927F13C8946}"/>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340C74AA-6C2D-4F34-8A26-D927F13C8946}"/>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1BDEB1EC-3CFC-4913-9D70-7F001A1BF11E}"/>
                                            </p:graphicEl>
                                          </p:spTgt>
                                        </p:tgtEl>
                                        <p:attrNameLst>
                                          <p:attrName>style.visibility</p:attrName>
                                        </p:attrNameLst>
                                      </p:cBhvr>
                                      <p:to>
                                        <p:strVal val="visible"/>
                                      </p:to>
                                    </p:set>
                                    <p:animEffect transition="in" filter="fade">
                                      <p:cBhvr>
                                        <p:cTn id="42" dur="1000"/>
                                        <p:tgtEl>
                                          <p:spTgt spid="2">
                                            <p:graphicEl>
                                              <a:dgm id="{1BDEB1EC-3CFC-4913-9D70-7F001A1BF11E}"/>
                                            </p:graphicEl>
                                          </p:spTgt>
                                        </p:tgtEl>
                                      </p:cBhvr>
                                    </p:animEffect>
                                    <p:anim calcmode="lin" valueType="num">
                                      <p:cBhvr>
                                        <p:cTn id="43" dur="1000" fill="hold"/>
                                        <p:tgtEl>
                                          <p:spTgt spid="2">
                                            <p:graphicEl>
                                              <a:dgm id="{1BDEB1EC-3CFC-4913-9D70-7F001A1BF11E}"/>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1BDEB1EC-3CFC-4913-9D70-7F001A1BF11E}"/>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graphicEl>
                                              <a:dgm id="{1DC0CD21-D5E9-4A7A-A50E-9FD0ACE3953E}"/>
                                            </p:graphicEl>
                                          </p:spTgt>
                                        </p:tgtEl>
                                        <p:attrNameLst>
                                          <p:attrName>style.visibility</p:attrName>
                                        </p:attrNameLst>
                                      </p:cBhvr>
                                      <p:to>
                                        <p:strVal val="visible"/>
                                      </p:to>
                                    </p:set>
                                    <p:animEffect transition="in" filter="fade">
                                      <p:cBhvr>
                                        <p:cTn id="49" dur="1000"/>
                                        <p:tgtEl>
                                          <p:spTgt spid="2">
                                            <p:graphicEl>
                                              <a:dgm id="{1DC0CD21-D5E9-4A7A-A50E-9FD0ACE3953E}"/>
                                            </p:graphicEl>
                                          </p:spTgt>
                                        </p:tgtEl>
                                      </p:cBhvr>
                                    </p:animEffect>
                                    <p:anim calcmode="lin" valueType="num">
                                      <p:cBhvr>
                                        <p:cTn id="50" dur="1000" fill="hold"/>
                                        <p:tgtEl>
                                          <p:spTgt spid="2">
                                            <p:graphicEl>
                                              <a:dgm id="{1DC0CD21-D5E9-4A7A-A50E-9FD0ACE3953E}"/>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1DC0CD21-D5E9-4A7A-A50E-9FD0ACE3953E}"/>
                                            </p:graphic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70408726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405998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5852491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271621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دسته بندی افراد از لحاظ نحوه ی کسب اطلاعات</a:t>
            </a:r>
            <a:endParaRPr lang="fa-IR"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0301649"/>
              </p:ext>
            </p:extLst>
          </p:nvPr>
        </p:nvGraphicFramePr>
        <p:xfrm>
          <a:off x="1905000" y="2590800"/>
          <a:ext cx="8761413"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357684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0070C0"/>
                                        </p:clrVal>
                                      </p:to>
                                    </p:set>
                                    <p:set>
                                      <p:cBhvr>
                                        <p:cTn id="7" dur="500" fill="hold"/>
                                        <p:tgtEl>
                                          <p:spTgt spid="2"/>
                                        </p:tgtEl>
                                        <p:attrNameLst>
                                          <p:attrName>fillcolor</p:attrName>
                                        </p:attrNameLst>
                                      </p:cBhvr>
                                      <p:to>
                                        <p:clrVal>
                                          <a:srgbClr val="0070C0"/>
                                        </p:clrVal>
                                      </p:to>
                                    </p:set>
                                    <p:set>
                                      <p:cBhvr>
                                        <p:cTn id="8" dur="500" fill="hold"/>
                                        <p:tgtEl>
                                          <p:spTgt spid="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9" fill="hold">
                            <p:stCondLst>
                              <p:cond delay="1160"/>
                            </p:stCondLst>
                            <p:childTnLst>
                              <p:par>
                                <p:cTn id="10" presetID="26" presetClass="entr" presetSubtype="0" fill="hold" grpId="0" nodeType="afterEffect">
                                  <p:stCondLst>
                                    <p:cond delay="0"/>
                                  </p:stCondLst>
                                  <p:childTnLst>
                                    <p:set>
                                      <p:cBhvr>
                                        <p:cTn id="11" dur="1" fill="hold">
                                          <p:stCondLst>
                                            <p:cond delay="0"/>
                                          </p:stCondLst>
                                        </p:cTn>
                                        <p:tgtEl>
                                          <p:spTgt spid="5">
                                            <p:graphicEl>
                                              <a:dgm id="{024FEFD7-C3E8-4CB9-99DE-79ED4BC334B7}"/>
                                            </p:graphicEl>
                                          </p:spTgt>
                                        </p:tgtEl>
                                        <p:attrNameLst>
                                          <p:attrName>style.visibility</p:attrName>
                                        </p:attrNameLst>
                                      </p:cBhvr>
                                      <p:to>
                                        <p:strVal val="visible"/>
                                      </p:to>
                                    </p:set>
                                    <p:animEffect transition="in" filter="wipe(down)">
                                      <p:cBhvr>
                                        <p:cTn id="12" dur="580">
                                          <p:stCondLst>
                                            <p:cond delay="0"/>
                                          </p:stCondLst>
                                        </p:cTn>
                                        <p:tgtEl>
                                          <p:spTgt spid="5">
                                            <p:graphicEl>
                                              <a:dgm id="{024FEFD7-C3E8-4CB9-99DE-79ED4BC334B7}"/>
                                            </p:graphicEl>
                                          </p:spTgt>
                                        </p:tgtEl>
                                      </p:cBhvr>
                                    </p:animEffect>
                                    <p:anim calcmode="lin" valueType="num">
                                      <p:cBhvr>
                                        <p:cTn id="13" dur="1822" tmFilter="0,0; 0.14,0.36; 0.43,0.73; 0.71,0.91; 1.0,1.0">
                                          <p:stCondLst>
                                            <p:cond delay="0"/>
                                          </p:stCondLst>
                                        </p:cTn>
                                        <p:tgtEl>
                                          <p:spTgt spid="5">
                                            <p:graphicEl>
                                              <a:dgm id="{024FEFD7-C3E8-4CB9-99DE-79ED4BC334B7}"/>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graphicEl>
                                              <a:dgm id="{024FEFD7-C3E8-4CB9-99DE-79ED4BC334B7}"/>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graphicEl>
                                              <a:dgm id="{024FEFD7-C3E8-4CB9-99DE-79ED4BC334B7}"/>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graphicEl>
                                              <a:dgm id="{024FEFD7-C3E8-4CB9-99DE-79ED4BC334B7}"/>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graphicEl>
                                              <a:dgm id="{024FEFD7-C3E8-4CB9-99DE-79ED4BC334B7}"/>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graphicEl>
                                              <a:dgm id="{024FEFD7-C3E8-4CB9-99DE-79ED4BC334B7}"/>
                                            </p:graphicEl>
                                          </p:spTgt>
                                        </p:tgtEl>
                                      </p:cBhvr>
                                      <p:to x="100000" y="60000"/>
                                    </p:animScale>
                                    <p:animScale>
                                      <p:cBhvr>
                                        <p:cTn id="19" dur="166" decel="50000">
                                          <p:stCondLst>
                                            <p:cond delay="676"/>
                                          </p:stCondLst>
                                        </p:cTn>
                                        <p:tgtEl>
                                          <p:spTgt spid="5">
                                            <p:graphicEl>
                                              <a:dgm id="{024FEFD7-C3E8-4CB9-99DE-79ED4BC334B7}"/>
                                            </p:graphicEl>
                                          </p:spTgt>
                                        </p:tgtEl>
                                      </p:cBhvr>
                                      <p:to x="100000" y="100000"/>
                                    </p:animScale>
                                    <p:animScale>
                                      <p:cBhvr>
                                        <p:cTn id="20" dur="26">
                                          <p:stCondLst>
                                            <p:cond delay="1312"/>
                                          </p:stCondLst>
                                        </p:cTn>
                                        <p:tgtEl>
                                          <p:spTgt spid="5">
                                            <p:graphicEl>
                                              <a:dgm id="{024FEFD7-C3E8-4CB9-99DE-79ED4BC334B7}"/>
                                            </p:graphicEl>
                                          </p:spTgt>
                                        </p:tgtEl>
                                      </p:cBhvr>
                                      <p:to x="100000" y="80000"/>
                                    </p:animScale>
                                    <p:animScale>
                                      <p:cBhvr>
                                        <p:cTn id="21" dur="166" decel="50000">
                                          <p:stCondLst>
                                            <p:cond delay="1338"/>
                                          </p:stCondLst>
                                        </p:cTn>
                                        <p:tgtEl>
                                          <p:spTgt spid="5">
                                            <p:graphicEl>
                                              <a:dgm id="{024FEFD7-C3E8-4CB9-99DE-79ED4BC334B7}"/>
                                            </p:graphicEl>
                                          </p:spTgt>
                                        </p:tgtEl>
                                      </p:cBhvr>
                                      <p:to x="100000" y="100000"/>
                                    </p:animScale>
                                    <p:animScale>
                                      <p:cBhvr>
                                        <p:cTn id="22" dur="26">
                                          <p:stCondLst>
                                            <p:cond delay="1642"/>
                                          </p:stCondLst>
                                        </p:cTn>
                                        <p:tgtEl>
                                          <p:spTgt spid="5">
                                            <p:graphicEl>
                                              <a:dgm id="{024FEFD7-C3E8-4CB9-99DE-79ED4BC334B7}"/>
                                            </p:graphicEl>
                                          </p:spTgt>
                                        </p:tgtEl>
                                      </p:cBhvr>
                                      <p:to x="100000" y="90000"/>
                                    </p:animScale>
                                    <p:animScale>
                                      <p:cBhvr>
                                        <p:cTn id="23" dur="166" decel="50000">
                                          <p:stCondLst>
                                            <p:cond delay="1668"/>
                                          </p:stCondLst>
                                        </p:cTn>
                                        <p:tgtEl>
                                          <p:spTgt spid="5">
                                            <p:graphicEl>
                                              <a:dgm id="{024FEFD7-C3E8-4CB9-99DE-79ED4BC334B7}"/>
                                            </p:graphicEl>
                                          </p:spTgt>
                                        </p:tgtEl>
                                      </p:cBhvr>
                                      <p:to x="100000" y="100000"/>
                                    </p:animScale>
                                    <p:animScale>
                                      <p:cBhvr>
                                        <p:cTn id="24" dur="26">
                                          <p:stCondLst>
                                            <p:cond delay="1808"/>
                                          </p:stCondLst>
                                        </p:cTn>
                                        <p:tgtEl>
                                          <p:spTgt spid="5">
                                            <p:graphicEl>
                                              <a:dgm id="{024FEFD7-C3E8-4CB9-99DE-79ED4BC334B7}"/>
                                            </p:graphicEl>
                                          </p:spTgt>
                                        </p:tgtEl>
                                      </p:cBhvr>
                                      <p:to x="100000" y="95000"/>
                                    </p:animScale>
                                    <p:animScale>
                                      <p:cBhvr>
                                        <p:cTn id="25" dur="166" decel="50000">
                                          <p:stCondLst>
                                            <p:cond delay="1834"/>
                                          </p:stCondLst>
                                        </p:cTn>
                                        <p:tgtEl>
                                          <p:spTgt spid="5">
                                            <p:graphicEl>
                                              <a:dgm id="{024FEFD7-C3E8-4CB9-99DE-79ED4BC334B7}"/>
                                            </p:graphicEl>
                                          </p:spTgt>
                                        </p:tgtEl>
                                      </p:cBhvr>
                                      <p:to x="100000" y="100000"/>
                                    </p:animScale>
                                  </p:childTnLst>
                                </p:cTn>
                              </p:par>
                            </p:childTnLst>
                          </p:cTn>
                        </p:par>
                        <p:par>
                          <p:cTn id="26" fill="hold">
                            <p:stCondLst>
                              <p:cond delay="3160"/>
                            </p:stCondLst>
                            <p:childTnLst>
                              <p:par>
                                <p:cTn id="27" presetID="26" presetClass="entr" presetSubtype="0" fill="hold" grpId="0" nodeType="afterEffect">
                                  <p:stCondLst>
                                    <p:cond delay="0"/>
                                  </p:stCondLst>
                                  <p:childTnLst>
                                    <p:set>
                                      <p:cBhvr>
                                        <p:cTn id="28" dur="1" fill="hold">
                                          <p:stCondLst>
                                            <p:cond delay="0"/>
                                          </p:stCondLst>
                                        </p:cTn>
                                        <p:tgtEl>
                                          <p:spTgt spid="5">
                                            <p:graphicEl>
                                              <a:dgm id="{07DABFB2-692C-438B-BAA0-8660FE06C89A}"/>
                                            </p:graphicEl>
                                          </p:spTgt>
                                        </p:tgtEl>
                                        <p:attrNameLst>
                                          <p:attrName>style.visibility</p:attrName>
                                        </p:attrNameLst>
                                      </p:cBhvr>
                                      <p:to>
                                        <p:strVal val="visible"/>
                                      </p:to>
                                    </p:set>
                                    <p:animEffect transition="in" filter="wipe(down)">
                                      <p:cBhvr>
                                        <p:cTn id="29" dur="580">
                                          <p:stCondLst>
                                            <p:cond delay="0"/>
                                          </p:stCondLst>
                                        </p:cTn>
                                        <p:tgtEl>
                                          <p:spTgt spid="5">
                                            <p:graphicEl>
                                              <a:dgm id="{07DABFB2-692C-438B-BAA0-8660FE06C89A}"/>
                                            </p:graphicEl>
                                          </p:spTgt>
                                        </p:tgtEl>
                                      </p:cBhvr>
                                    </p:animEffect>
                                    <p:anim calcmode="lin" valueType="num">
                                      <p:cBhvr>
                                        <p:cTn id="30" dur="1822" tmFilter="0,0; 0.14,0.36; 0.43,0.73; 0.71,0.91; 1.0,1.0">
                                          <p:stCondLst>
                                            <p:cond delay="0"/>
                                          </p:stCondLst>
                                        </p:cTn>
                                        <p:tgtEl>
                                          <p:spTgt spid="5">
                                            <p:graphicEl>
                                              <a:dgm id="{07DABFB2-692C-438B-BAA0-8660FE06C89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graphicEl>
                                              <a:dgm id="{07DABFB2-692C-438B-BAA0-8660FE06C89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graphicEl>
                                              <a:dgm id="{07DABFB2-692C-438B-BAA0-8660FE06C89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graphicEl>
                                              <a:dgm id="{07DABFB2-692C-438B-BAA0-8660FE06C89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graphicEl>
                                              <a:dgm id="{07DABFB2-692C-438B-BAA0-8660FE06C89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graphicEl>
                                              <a:dgm id="{07DABFB2-692C-438B-BAA0-8660FE06C89A}"/>
                                            </p:graphicEl>
                                          </p:spTgt>
                                        </p:tgtEl>
                                      </p:cBhvr>
                                      <p:to x="100000" y="60000"/>
                                    </p:animScale>
                                    <p:animScale>
                                      <p:cBhvr>
                                        <p:cTn id="36" dur="166" decel="50000">
                                          <p:stCondLst>
                                            <p:cond delay="676"/>
                                          </p:stCondLst>
                                        </p:cTn>
                                        <p:tgtEl>
                                          <p:spTgt spid="5">
                                            <p:graphicEl>
                                              <a:dgm id="{07DABFB2-692C-438B-BAA0-8660FE06C89A}"/>
                                            </p:graphicEl>
                                          </p:spTgt>
                                        </p:tgtEl>
                                      </p:cBhvr>
                                      <p:to x="100000" y="100000"/>
                                    </p:animScale>
                                    <p:animScale>
                                      <p:cBhvr>
                                        <p:cTn id="37" dur="26">
                                          <p:stCondLst>
                                            <p:cond delay="1312"/>
                                          </p:stCondLst>
                                        </p:cTn>
                                        <p:tgtEl>
                                          <p:spTgt spid="5">
                                            <p:graphicEl>
                                              <a:dgm id="{07DABFB2-692C-438B-BAA0-8660FE06C89A}"/>
                                            </p:graphicEl>
                                          </p:spTgt>
                                        </p:tgtEl>
                                      </p:cBhvr>
                                      <p:to x="100000" y="80000"/>
                                    </p:animScale>
                                    <p:animScale>
                                      <p:cBhvr>
                                        <p:cTn id="38" dur="166" decel="50000">
                                          <p:stCondLst>
                                            <p:cond delay="1338"/>
                                          </p:stCondLst>
                                        </p:cTn>
                                        <p:tgtEl>
                                          <p:spTgt spid="5">
                                            <p:graphicEl>
                                              <a:dgm id="{07DABFB2-692C-438B-BAA0-8660FE06C89A}"/>
                                            </p:graphicEl>
                                          </p:spTgt>
                                        </p:tgtEl>
                                      </p:cBhvr>
                                      <p:to x="100000" y="100000"/>
                                    </p:animScale>
                                    <p:animScale>
                                      <p:cBhvr>
                                        <p:cTn id="39" dur="26">
                                          <p:stCondLst>
                                            <p:cond delay="1642"/>
                                          </p:stCondLst>
                                        </p:cTn>
                                        <p:tgtEl>
                                          <p:spTgt spid="5">
                                            <p:graphicEl>
                                              <a:dgm id="{07DABFB2-692C-438B-BAA0-8660FE06C89A}"/>
                                            </p:graphicEl>
                                          </p:spTgt>
                                        </p:tgtEl>
                                      </p:cBhvr>
                                      <p:to x="100000" y="90000"/>
                                    </p:animScale>
                                    <p:animScale>
                                      <p:cBhvr>
                                        <p:cTn id="40" dur="166" decel="50000">
                                          <p:stCondLst>
                                            <p:cond delay="1668"/>
                                          </p:stCondLst>
                                        </p:cTn>
                                        <p:tgtEl>
                                          <p:spTgt spid="5">
                                            <p:graphicEl>
                                              <a:dgm id="{07DABFB2-692C-438B-BAA0-8660FE06C89A}"/>
                                            </p:graphicEl>
                                          </p:spTgt>
                                        </p:tgtEl>
                                      </p:cBhvr>
                                      <p:to x="100000" y="100000"/>
                                    </p:animScale>
                                    <p:animScale>
                                      <p:cBhvr>
                                        <p:cTn id="41" dur="26">
                                          <p:stCondLst>
                                            <p:cond delay="1808"/>
                                          </p:stCondLst>
                                        </p:cTn>
                                        <p:tgtEl>
                                          <p:spTgt spid="5">
                                            <p:graphicEl>
                                              <a:dgm id="{07DABFB2-692C-438B-BAA0-8660FE06C89A}"/>
                                            </p:graphicEl>
                                          </p:spTgt>
                                        </p:tgtEl>
                                      </p:cBhvr>
                                      <p:to x="100000" y="95000"/>
                                    </p:animScale>
                                    <p:animScale>
                                      <p:cBhvr>
                                        <p:cTn id="42" dur="166" decel="50000">
                                          <p:stCondLst>
                                            <p:cond delay="1834"/>
                                          </p:stCondLst>
                                        </p:cTn>
                                        <p:tgtEl>
                                          <p:spTgt spid="5">
                                            <p:graphicEl>
                                              <a:dgm id="{07DABFB2-692C-438B-BAA0-8660FE06C89A}"/>
                                            </p:graphicEl>
                                          </p:spTgt>
                                        </p:tgtEl>
                                      </p:cBhvr>
                                      <p:to x="100000" y="100000"/>
                                    </p:animScale>
                                  </p:childTnLst>
                                </p:cTn>
                              </p:par>
                            </p:childTnLst>
                          </p:cTn>
                        </p:par>
                        <p:par>
                          <p:cTn id="43" fill="hold">
                            <p:stCondLst>
                              <p:cond delay="5160"/>
                            </p:stCondLst>
                            <p:childTnLst>
                              <p:par>
                                <p:cTn id="44" presetID="26" presetClass="entr" presetSubtype="0" fill="hold" grpId="0" nodeType="afterEffect">
                                  <p:stCondLst>
                                    <p:cond delay="0"/>
                                  </p:stCondLst>
                                  <p:childTnLst>
                                    <p:set>
                                      <p:cBhvr>
                                        <p:cTn id="45" dur="1" fill="hold">
                                          <p:stCondLst>
                                            <p:cond delay="0"/>
                                          </p:stCondLst>
                                        </p:cTn>
                                        <p:tgtEl>
                                          <p:spTgt spid="5">
                                            <p:graphicEl>
                                              <a:dgm id="{9CADEADB-084D-460E-BEB6-A2D40A4F0067}"/>
                                            </p:graphicEl>
                                          </p:spTgt>
                                        </p:tgtEl>
                                        <p:attrNameLst>
                                          <p:attrName>style.visibility</p:attrName>
                                        </p:attrNameLst>
                                      </p:cBhvr>
                                      <p:to>
                                        <p:strVal val="visible"/>
                                      </p:to>
                                    </p:set>
                                    <p:animEffect transition="in" filter="wipe(down)">
                                      <p:cBhvr>
                                        <p:cTn id="46" dur="580">
                                          <p:stCondLst>
                                            <p:cond delay="0"/>
                                          </p:stCondLst>
                                        </p:cTn>
                                        <p:tgtEl>
                                          <p:spTgt spid="5">
                                            <p:graphicEl>
                                              <a:dgm id="{9CADEADB-084D-460E-BEB6-A2D40A4F0067}"/>
                                            </p:graphicEl>
                                          </p:spTgt>
                                        </p:tgtEl>
                                      </p:cBhvr>
                                    </p:animEffect>
                                    <p:anim calcmode="lin" valueType="num">
                                      <p:cBhvr>
                                        <p:cTn id="47" dur="1822" tmFilter="0,0; 0.14,0.36; 0.43,0.73; 0.71,0.91; 1.0,1.0">
                                          <p:stCondLst>
                                            <p:cond delay="0"/>
                                          </p:stCondLst>
                                        </p:cTn>
                                        <p:tgtEl>
                                          <p:spTgt spid="5">
                                            <p:graphicEl>
                                              <a:dgm id="{9CADEADB-084D-460E-BEB6-A2D40A4F0067}"/>
                                            </p:graphic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graphicEl>
                                              <a:dgm id="{9CADEADB-084D-460E-BEB6-A2D40A4F0067}"/>
                                            </p:graphic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graphicEl>
                                              <a:dgm id="{9CADEADB-084D-460E-BEB6-A2D40A4F0067}"/>
                                            </p:graphic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graphicEl>
                                              <a:dgm id="{9CADEADB-084D-460E-BEB6-A2D40A4F0067}"/>
                                            </p:graphic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graphicEl>
                                              <a:dgm id="{9CADEADB-084D-460E-BEB6-A2D40A4F0067}"/>
                                            </p:graphic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graphicEl>
                                              <a:dgm id="{9CADEADB-084D-460E-BEB6-A2D40A4F0067}"/>
                                            </p:graphicEl>
                                          </p:spTgt>
                                        </p:tgtEl>
                                      </p:cBhvr>
                                      <p:to x="100000" y="60000"/>
                                    </p:animScale>
                                    <p:animScale>
                                      <p:cBhvr>
                                        <p:cTn id="53" dur="166" decel="50000">
                                          <p:stCondLst>
                                            <p:cond delay="676"/>
                                          </p:stCondLst>
                                        </p:cTn>
                                        <p:tgtEl>
                                          <p:spTgt spid="5">
                                            <p:graphicEl>
                                              <a:dgm id="{9CADEADB-084D-460E-BEB6-A2D40A4F0067}"/>
                                            </p:graphicEl>
                                          </p:spTgt>
                                        </p:tgtEl>
                                      </p:cBhvr>
                                      <p:to x="100000" y="100000"/>
                                    </p:animScale>
                                    <p:animScale>
                                      <p:cBhvr>
                                        <p:cTn id="54" dur="26">
                                          <p:stCondLst>
                                            <p:cond delay="1312"/>
                                          </p:stCondLst>
                                        </p:cTn>
                                        <p:tgtEl>
                                          <p:spTgt spid="5">
                                            <p:graphicEl>
                                              <a:dgm id="{9CADEADB-084D-460E-BEB6-A2D40A4F0067}"/>
                                            </p:graphicEl>
                                          </p:spTgt>
                                        </p:tgtEl>
                                      </p:cBhvr>
                                      <p:to x="100000" y="80000"/>
                                    </p:animScale>
                                    <p:animScale>
                                      <p:cBhvr>
                                        <p:cTn id="55" dur="166" decel="50000">
                                          <p:stCondLst>
                                            <p:cond delay="1338"/>
                                          </p:stCondLst>
                                        </p:cTn>
                                        <p:tgtEl>
                                          <p:spTgt spid="5">
                                            <p:graphicEl>
                                              <a:dgm id="{9CADEADB-084D-460E-BEB6-A2D40A4F0067}"/>
                                            </p:graphicEl>
                                          </p:spTgt>
                                        </p:tgtEl>
                                      </p:cBhvr>
                                      <p:to x="100000" y="100000"/>
                                    </p:animScale>
                                    <p:animScale>
                                      <p:cBhvr>
                                        <p:cTn id="56" dur="26">
                                          <p:stCondLst>
                                            <p:cond delay="1642"/>
                                          </p:stCondLst>
                                        </p:cTn>
                                        <p:tgtEl>
                                          <p:spTgt spid="5">
                                            <p:graphicEl>
                                              <a:dgm id="{9CADEADB-084D-460E-BEB6-A2D40A4F0067}"/>
                                            </p:graphicEl>
                                          </p:spTgt>
                                        </p:tgtEl>
                                      </p:cBhvr>
                                      <p:to x="100000" y="90000"/>
                                    </p:animScale>
                                    <p:animScale>
                                      <p:cBhvr>
                                        <p:cTn id="57" dur="166" decel="50000">
                                          <p:stCondLst>
                                            <p:cond delay="1668"/>
                                          </p:stCondLst>
                                        </p:cTn>
                                        <p:tgtEl>
                                          <p:spTgt spid="5">
                                            <p:graphicEl>
                                              <a:dgm id="{9CADEADB-084D-460E-BEB6-A2D40A4F0067}"/>
                                            </p:graphicEl>
                                          </p:spTgt>
                                        </p:tgtEl>
                                      </p:cBhvr>
                                      <p:to x="100000" y="100000"/>
                                    </p:animScale>
                                    <p:animScale>
                                      <p:cBhvr>
                                        <p:cTn id="58" dur="26">
                                          <p:stCondLst>
                                            <p:cond delay="1808"/>
                                          </p:stCondLst>
                                        </p:cTn>
                                        <p:tgtEl>
                                          <p:spTgt spid="5">
                                            <p:graphicEl>
                                              <a:dgm id="{9CADEADB-084D-460E-BEB6-A2D40A4F0067}"/>
                                            </p:graphicEl>
                                          </p:spTgt>
                                        </p:tgtEl>
                                      </p:cBhvr>
                                      <p:to x="100000" y="95000"/>
                                    </p:animScale>
                                    <p:animScale>
                                      <p:cBhvr>
                                        <p:cTn id="59" dur="166" decel="50000">
                                          <p:stCondLst>
                                            <p:cond delay="1834"/>
                                          </p:stCondLst>
                                        </p:cTn>
                                        <p:tgtEl>
                                          <p:spTgt spid="5">
                                            <p:graphicEl>
                                              <a:dgm id="{9CADEADB-084D-460E-BEB6-A2D40A4F0067}"/>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حس گر ها</a:t>
            </a:r>
            <a:endParaRPr lang="fa-IR" dirty="0">
              <a:cs typeface="B Titr" panose="00000700000000000000" pitchFamily="2" charset="-78"/>
            </a:endParaRPr>
          </a:p>
        </p:txBody>
      </p:sp>
      <p:sp>
        <p:nvSpPr>
          <p:cNvPr id="3" name="Content Placeholder 2"/>
          <p:cNvSpPr>
            <a:spLocks noGrp="1"/>
          </p:cNvSpPr>
          <p:nvPr>
            <p:ph idx="1"/>
          </p:nvPr>
        </p:nvSpPr>
        <p:spPr>
          <a:xfrm>
            <a:off x="1802654" y="2476500"/>
            <a:ext cx="8761413" cy="3416300"/>
          </a:xfrm>
          <a:prstGeom prst="roundRect">
            <a:avLst/>
          </a:prstGeom>
          <a:effectLst>
            <a:glow rad="63500">
              <a:schemeClr val="accent1">
                <a:satMod val="175000"/>
                <a:alpha val="40000"/>
              </a:schemeClr>
            </a:glow>
            <a:reflection blurRad="6350" stA="52000" endA="300" endPos="35000" dir="5400000" sy="-100000" algn="bl" rotWithShape="0"/>
          </a:effectLst>
          <a:scene3d>
            <a:camera prst="perspectiveFront"/>
            <a:lightRig rig="threePt" dir="t"/>
          </a:scene3d>
        </p:spPr>
        <p:style>
          <a:lnRef idx="1">
            <a:schemeClr val="accent5"/>
          </a:lnRef>
          <a:fillRef idx="1003">
            <a:schemeClr val="lt2"/>
          </a:fillRef>
          <a:effectRef idx="1">
            <a:schemeClr val="accent5"/>
          </a:effectRef>
          <a:fontRef idx="minor">
            <a:schemeClr val="dk1"/>
          </a:fontRef>
        </p:style>
        <p:txBody>
          <a:bodyPr>
            <a:normAutofit/>
          </a:bodyPr>
          <a:lstStyle/>
          <a:p>
            <a:pPr marL="0" indent="0">
              <a:buNone/>
            </a:pPr>
            <a:r>
              <a:rPr lang="fa-IR" sz="2400" dirty="0">
                <a:latin typeface="Adobe Arabic" panose="02040503050201020203" pitchFamily="18" charset="-78"/>
                <a:cs typeface="Adobe Arabic" panose="02040503050201020203" pitchFamily="18" charset="-78"/>
              </a:rPr>
              <a:t>تــمركز بر دنـيـاي فـيــزيكي، با حواس پنجگانه خود زندگي مي كنـنـد، شـواهــد عيني و محسوس را مي بينند، علاقـــمند به آن چه كه هست، واقع بين، عملگرا، درك جزئيات، تنها بديهيات و مشهودات را ميبيند، در زمان حال زندگي ميكند، نياز به دانستن حقايق و شواهـد دارد، سـاده و مــحافظـه كار و سنتگرا، لذات فيزيكي را بيشتر دوست دارد، بـا اعتماد بنفس، جاي جنگل درختان را مي بيند، معمولا بانكدار، پليس، ورزشكار، جراح و خلبانان جزو اين گروه ميباشند. علاقه مند به درك جزئيات</a:t>
            </a:r>
            <a:r>
              <a:rPr lang="en-US" sz="2400" dirty="0" smtClean="0">
                <a:latin typeface="Adobe Arabic" panose="02040503050201020203" pitchFamily="18" charset="-78"/>
                <a:cs typeface="Adobe Arabic" panose="02040503050201020203" pitchFamily="18" charset="-78"/>
              </a:rPr>
              <a:t>.</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459629791"/>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Theme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Theme1" id="{C7745CD2-BB8B-4F3E-95F2-FF4209086A59}" vid="{01748A65-3873-452A-B189-E0CD3B3DFC8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95</TotalTime>
  <Words>2265</Words>
  <Application>Microsoft Office PowerPoint</Application>
  <PresentationFormat>Custom</PresentationFormat>
  <Paragraphs>74</Paragraphs>
  <Slides>24</Slides>
  <Notes>2</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Ion Boardroom</vt:lpstr>
      <vt:lpstr>Office Theme</vt:lpstr>
      <vt:lpstr>Wisp</vt:lpstr>
      <vt:lpstr>Theme1</vt:lpstr>
      <vt:lpstr>روانشناسی شخصیت</vt:lpstr>
      <vt:lpstr>مقدمه</vt:lpstr>
      <vt:lpstr>PowerPoint Presentation</vt:lpstr>
      <vt:lpstr>شخصیت درونگرا</vt:lpstr>
      <vt:lpstr>ویژگی های شخصیت درونگرا</vt:lpstr>
      <vt:lpstr>PowerPoint Presentation</vt:lpstr>
      <vt:lpstr>PowerPoint Presentation</vt:lpstr>
      <vt:lpstr>دسته بندی افراد از لحاظ نحوه ی کسب اطلاعات</vt:lpstr>
      <vt:lpstr>حس گر ها</vt:lpstr>
      <vt:lpstr>الهام گر ها</vt:lpstr>
      <vt:lpstr>دسته بندی افراد از لحاظ شیوه تصمیم گیری</vt:lpstr>
      <vt:lpstr>اندیشه ورزان</vt:lpstr>
      <vt:lpstr>احساسی ها</vt:lpstr>
      <vt:lpstr>دسته بندی افراد از لحاظ نگرش به زندگی</vt:lpstr>
      <vt:lpstr>انتخاب گران</vt:lpstr>
      <vt:lpstr>سبکباران</vt:lpstr>
      <vt:lpstr>شخصیت برونگرا</vt:lpstr>
      <vt:lpstr>شخصیت برونگرا</vt:lpstr>
      <vt:lpstr>PowerPoint Presentation</vt:lpstr>
      <vt:lpstr>PowerPoint Presentation</vt:lpstr>
      <vt:lpstr>برونگرای متفکر</vt:lpstr>
      <vt:lpstr>برونگرای حسی</vt:lpstr>
      <vt:lpstr>برونگرای احساساتی</vt:lpstr>
      <vt:lpstr>برونگرای شهودی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روانشناسی شخصیت</dc:title>
  <dc:creator>edris rangbar</dc:creator>
  <cp:lastModifiedBy>server</cp:lastModifiedBy>
  <cp:revision>23</cp:revision>
  <dcterms:created xsi:type="dcterms:W3CDTF">2015-09-09T19:32:14Z</dcterms:created>
  <dcterms:modified xsi:type="dcterms:W3CDTF">2016-05-26T06:45:44Z</dcterms:modified>
</cp:coreProperties>
</file>