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8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4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8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2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3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0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6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9EB25-842D-44BA-ABE4-BED792D987DC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D31D-50C3-4429-9787-CB62C8A06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561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88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48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60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47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61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47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50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92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58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06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68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4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12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36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55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62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89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68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10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7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28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58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70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7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82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34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46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28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55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63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31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97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03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26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78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8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99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79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58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48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03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75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44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81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4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56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80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3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94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10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85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86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26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30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89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98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69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71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فصلت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90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2016-06-29T02:04:15Z</dcterms:created>
  <dcterms:modified xsi:type="dcterms:W3CDTF">2016-06-29T02:04:32Z</dcterms:modified>
</cp:coreProperties>
</file>