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52" r:id="rId2"/>
    <p:sldId id="274" r:id="rId3"/>
    <p:sldId id="256" r:id="rId4"/>
    <p:sldId id="362" r:id="rId5"/>
    <p:sldId id="257" r:id="rId6"/>
    <p:sldId id="359" r:id="rId7"/>
    <p:sldId id="258" r:id="rId8"/>
    <p:sldId id="360" r:id="rId9"/>
    <p:sldId id="259" r:id="rId10"/>
    <p:sldId id="358" r:id="rId11"/>
    <p:sldId id="260" r:id="rId12"/>
    <p:sldId id="356" r:id="rId13"/>
    <p:sldId id="261" r:id="rId14"/>
    <p:sldId id="355" r:id="rId15"/>
    <p:sldId id="262" r:id="rId16"/>
    <p:sldId id="354" r:id="rId17"/>
    <p:sldId id="263" r:id="rId18"/>
    <p:sldId id="363" r:id="rId19"/>
    <p:sldId id="264" r:id="rId20"/>
    <p:sldId id="361" r:id="rId21"/>
    <p:sldId id="265" r:id="rId22"/>
    <p:sldId id="275" r:id="rId23"/>
    <p:sldId id="266" r:id="rId24"/>
    <p:sldId id="285" r:id="rId25"/>
    <p:sldId id="286" r:id="rId26"/>
    <p:sldId id="284" r:id="rId27"/>
    <p:sldId id="283" r:id="rId28"/>
    <p:sldId id="282" r:id="rId29"/>
    <p:sldId id="281" r:id="rId30"/>
    <p:sldId id="280" r:id="rId31"/>
    <p:sldId id="279" r:id="rId32"/>
    <p:sldId id="278" r:id="rId33"/>
    <p:sldId id="268" r:id="rId34"/>
    <p:sldId id="269" r:id="rId35"/>
    <p:sldId id="292" r:id="rId36"/>
    <p:sldId id="300" r:id="rId37"/>
    <p:sldId id="291" r:id="rId38"/>
    <p:sldId id="290" r:id="rId39"/>
    <p:sldId id="289" r:id="rId40"/>
    <p:sldId id="287" r:id="rId41"/>
    <p:sldId id="293" r:id="rId42"/>
    <p:sldId id="288" r:id="rId43"/>
    <p:sldId id="347" r:id="rId44"/>
    <p:sldId id="346" r:id="rId45"/>
    <p:sldId id="348" r:id="rId46"/>
    <p:sldId id="364" r:id="rId47"/>
    <p:sldId id="366" r:id="rId48"/>
    <p:sldId id="365" r:id="rId49"/>
    <p:sldId id="341" r:id="rId50"/>
    <p:sldId id="340" r:id="rId51"/>
    <p:sldId id="339" r:id="rId52"/>
    <p:sldId id="338" r:id="rId53"/>
    <p:sldId id="337" r:id="rId54"/>
    <p:sldId id="336" r:id="rId55"/>
    <p:sldId id="335" r:id="rId56"/>
    <p:sldId id="334" r:id="rId57"/>
    <p:sldId id="345" r:id="rId58"/>
    <p:sldId id="342" r:id="rId59"/>
    <p:sldId id="299" r:id="rId60"/>
    <p:sldId id="298" r:id="rId61"/>
    <p:sldId id="297" r:id="rId62"/>
    <p:sldId id="296" r:id="rId63"/>
    <p:sldId id="295" r:id="rId64"/>
    <p:sldId id="294" r:id="rId65"/>
    <p:sldId id="308" r:id="rId66"/>
    <p:sldId id="301" r:id="rId67"/>
    <p:sldId id="307" r:id="rId68"/>
    <p:sldId id="305" r:id="rId69"/>
    <p:sldId id="304" r:id="rId70"/>
    <p:sldId id="306" r:id="rId71"/>
    <p:sldId id="303" r:id="rId72"/>
    <p:sldId id="302" r:id="rId73"/>
    <p:sldId id="317" r:id="rId74"/>
    <p:sldId id="316" r:id="rId75"/>
    <p:sldId id="315" r:id="rId76"/>
    <p:sldId id="314" r:id="rId77"/>
    <p:sldId id="313" r:id="rId78"/>
    <p:sldId id="311" r:id="rId79"/>
    <p:sldId id="310" r:id="rId80"/>
    <p:sldId id="309" r:id="rId81"/>
    <p:sldId id="319" r:id="rId82"/>
    <p:sldId id="327" r:id="rId83"/>
    <p:sldId id="326" r:id="rId84"/>
    <p:sldId id="324" r:id="rId85"/>
    <p:sldId id="323" r:id="rId86"/>
    <p:sldId id="322" r:id="rId87"/>
    <p:sldId id="320" r:id="rId88"/>
    <p:sldId id="332" r:id="rId89"/>
    <p:sldId id="331" r:id="rId90"/>
    <p:sldId id="350" r:id="rId91"/>
    <p:sldId id="351" r:id="rId9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3300"/>
    <a:srgbClr val="726C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1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35C0-2D24-44C1-B6F1-D74988777479}" type="datetimeFigureOut">
              <a:rPr lang="fa-IR" smtClean="0"/>
              <a:pPr/>
              <a:t>1440/05/05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26AF-AA0F-46F0-91DB-A53F5D93FBB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q=manteau&amp;client=firefox-a&amp;hs=iCv&amp;rls=org.mozilla:en-US:official&amp;channel=np&amp;biw=1024&amp;bih=625&amp;tbm=isch&amp;tbnid=KXPGTXDre03lmM:&amp;imgrefurl=http://www.leparisien.fr/laparisienne/mode/a-la-recherche-du-manteau-ideal-24-11-2010-1163990.php?pic=9&amp;docid=drVI2AnIo7WVEM&amp;imgurl=http://www.leparisien.fr/images/2010/11/24/1163990_manteau-ichi-320x320-1.jpg&amp;w=320&amp;h=320&amp;ei=F724Ur7gM4Gp7AbjlYDACA&amp;zoom=1&amp;ved=1t:3588,r:17,s:0,i:151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imgres?q=shoes&amp;client=firefox-a&amp;hs=cqF&amp;rls=org.mozilla:en-US:official&amp;channel=np&amp;biw=1024&amp;bih=625&amp;tbm=isch&amp;tbnid=lXJW09q0hiCeNM:&amp;imgrefurl=http://www.selectism.com/2012/12/21/common-projects-derby-shine-oxfords/&amp;docid=DfzOnVMJvs0vpM&amp;imgurl=http://www.selectism.com/files/2012/12/common-projects-derby-shoes-02.jpg&amp;w=738&amp;h=539&amp;ei=u7y4UujwHoK3hQfWpoCwDg&amp;zoom=1&amp;ved=1t:3588,r:10,s:0,i:12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imgres?q=shirt&amp;start=100&amp;client=firefox-a&amp;hs=coF&amp;sa=X&amp;rls=org.mozilla:en-US:official&amp;channel=np&amp;biw=1024&amp;bih=625&amp;tbm=isch&amp;tbnid=OWwZwrCEm3oKUM:&amp;imgrefurl=http://www.artofmanliness.com/2009/04/12/understanding-the-dress-shirt-custom-shirt-giveaway/&amp;docid=kgEpwVChoINK4M&amp;imgurl=http://content.artofmanliness.com/uploads/2009/04/blue_herringbone_shirt_folded.jpg&amp;w=600&amp;h=404&amp;ei=P7y4UunrG4GShQf-24GwAg&amp;zoom=1&amp;ved=1t:3588,r:89,s:100,i:271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/search?client=firefox-a&amp;hs=mTa&amp;rls=org.mozilla:en-US:official&amp;channel=np&amp;biw=1024&amp;bih=625&amp;tbm=isch&amp;q=t+shirt&amp;revid=2045554055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m/search?client=firefox-a&amp;hs=mTa&amp;rls=org.mozilla:en-US:official&amp;channel=np&amp;biw=1024&amp;bih=625&amp;tbm=isch&amp;q=shirt+clipart&amp;revid=2045554055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search?client=firefox-a&amp;hs=mTa&amp;rls=org.mozilla:en-US:official&amp;channel=np&amp;biw=1024&amp;bih=625&amp;tbm=isch&amp;q=shirt+clipart&amp;revid=2045554055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google.com/search?client=firefox-a&amp;hs=mTa&amp;rls=org.mozilla:en-US:official&amp;channel=np&amp;biw=1024&amp;bih=625&amp;tbm=isch&amp;q=black+shirt&amp;revid=2045554055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com/search?client=firefox-a&amp;hs=mTa&amp;rls=org.mozilla:en-US:official&amp;channel=np&amp;biw=1024&amp;bih=625&amp;tbm=isch&amp;q=plain+shirt&amp;revid=2045554055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google.com/imgres?q=shirt&amp;start=100&amp;client=firefox-a&amp;hs=coF&amp;sa=X&amp;rls=org.mozilla:en-US:official&amp;channel=np&amp;biw=1024&amp;bih=625&amp;tbm=isch&amp;tbnid=qMiWaF7cQXkgBM:&amp;imgrefurl=http://www.ukwelder.com/shop2/shop_index.php?page=shirts&amp;docid=OlBmg3ANleq4NM&amp;imgurl=http://www.ukwelder.com/shop2/lapco/images/lapco_brown_duck_shirt.jpg&amp;w=315&amp;h=314&amp;ei=P7y4UunrG4GShQf-24GwAg&amp;zoom=1&amp;ved=1t:3588,r:84,s:100,i:2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com/imgres?q=shirt&amp;start=100&amp;client=firefox-a&amp;hs=coF&amp;sa=X&amp;rls=org.mozilla:en-US:official&amp;channel=np&amp;biw=1024&amp;bih=625&amp;tbm=isch&amp;tbnid=UJStNcb8y5nxxM:&amp;imgrefurl=http://crewbossppe.com/hickory-shirt-6-oz-nomex-iiia/&amp;docid=IzVcswDBigv0TM&amp;imgurl=http://crewbossppe.com/wp-content/themes/shopperpress/thumbs/Brush-Shirt2.jpg&amp;w=1000&amp;h=1000&amp;ei=P7y4UunrG4GShQf-24GwAg&amp;zoom=1&amp;ved=1t:3588,r:68,s:100,i:208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/imgres?q=shirt&amp;start=100&amp;client=firefox-a&amp;hs=coF&amp;sa=X&amp;rls=org.mozilla:en-US:official&amp;channel=np&amp;biw=1024&amp;bih=625&amp;tbm=isch&amp;tbnid=iSc4VmMAgBlTaM:&amp;imgrefurl=http://youngmanmaster.wordpress.com/2009/10/04/thomas-pink-slim-fit-shirt-double-cuff/&amp;docid=XlCCtIDXblgzaM&amp;imgurl=http://youngmanmaster.files.wordpress.com/2009/10/02100223w1x_1.jpg&amp;w=1500&amp;h=1500&amp;ei=P7y4UunrG4GShQf-24GwAg&amp;zoom=1&amp;ved=1t:3588,r:87,s:100,i:265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/imgres?q=shirt&amp;start=100&amp;client=firefox-a&amp;hs=coF&amp;sa=X&amp;rls=org.mozilla:en-US:official&amp;channel=np&amp;biw=1024&amp;bih=625&amp;tbm=isch&amp;tbnid=OWwZwrCEm3oKUM:&amp;imgrefurl=http://www.artofmanliness.com/2009/04/12/understanding-the-dress-shirt-custom-shirt-giveaway/&amp;docid=kgEpwVChoINK4M&amp;imgurl=http://content.artofmanliness.com/uploads/2009/04/blue_herringbone_shirt_folded.jpg&amp;w=600&amp;h=404&amp;ei=P7y4UunrG4GShQf-24GwAg&amp;zoom=1&amp;ved=1t:3588,r:89,s:100,i:271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/search?client=firefox-a&amp;hs=cqF&amp;rls=org.mozilla:en-US:official&amp;channel=np&amp;biw=1024&amp;bih=625&amp;tbm=isch&amp;q=shoes+for+men&amp;revid=1660207513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/search?client=firefox-a&amp;hs=cqF&amp;rls=org.mozilla:en-US:official&amp;channel=np&amp;biw=1024&amp;bih=625&amp;tbm=isch&amp;q=kids+shoes&amp;revid=1660207513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imgres?q=shoes&amp;client=firefox-a&amp;hs=cqF&amp;rls=org.mozilla:en-US:official&amp;channel=np&amp;biw=1024&amp;bih=625&amp;tbm=isch&amp;tbnid=lXJW09q0hiCeNM:&amp;imgrefurl=http://www.selectism.com/2012/12/21/common-projects-derby-shine-oxfords/&amp;docid=DfzOnVMJvs0vpM&amp;imgurl=http://www.selectism.com/files/2012/12/common-projects-derby-shoes-02.jpg&amp;w=738&amp;h=539&amp;ei=u7y4UujwHoK3hQfWpoCwDg&amp;zoom=1&amp;ved=1t:3588,r:10,s:0,i:127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/imgres?q=shoes&amp;client=firefox-a&amp;hs=cqF&amp;rls=org.mozilla:en-US:official&amp;channel=np&amp;biw=1024&amp;bih=625&amp;tbm=isch&amp;tbnid=dv1ebZq3n74smM:&amp;imgrefurl=http://www.thetimes.co.uk/tto/business/industries/retailing/article3627076.ece&amp;docid=otUhz_yeuM3GSM&amp;imgurl=http://www.thetimes.co.uk/tto/multimedia/archive/00364/118216943_shoes_364414c.jpg&amp;w=620&amp;h=413&amp;ei=u7y4UujwHoK3hQfWpoCwDg&amp;zoom=1&amp;ved=1t:3588,r:14,s:0,i:139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google.com/imgres?q=shoes&amp;client=firefox-a&amp;hs=cqF&amp;rls=org.mozilla:en-US:official&amp;channel=np&amp;biw=1024&amp;bih=625&amp;tbm=isch&amp;tbnid=01-5wQ0E8uCUeM:&amp;imgrefurl=http://www.esquire.com/blogs/mens-fashion/edward-green-shoes-042313&amp;docid=X5Jo8EOnHiJr5M&amp;imgurl=http://www.esquire.com/cm/esquire/images/ni/ESQ-edward-green-derby-shoes-042313-xl.jpg&amp;w=614&amp;h=427&amp;ei=u7y4UujwHoK3hQfWpoCwDg&amp;zoom=1&amp;ved=1t:3588,r:19,s:0,i:154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search?client=firefox-a&amp;hs=iCv&amp;rls=org.mozilla:en-US:official&amp;channel=np&amp;biw=1024&amp;bih=625&amp;tbm=isch&amp;q=islamic+manteau&amp;revid=5128756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com/imgres?q=manteau&amp;client=firefox-a&amp;hs=iCv&amp;rls=org.mozilla:en-US:official&amp;channel=np&amp;biw=1024&amp;bih=625&amp;tbm=isch&amp;tbnid=KXPGTXDre03lmM:&amp;imgrefurl=http://www.leparisien.fr/laparisienne/mode/a-la-recherche-du-manteau-ideal-24-11-2010-1163990.php?pic=9&amp;docid=drVI2AnIo7WVEM&amp;imgurl=http://www.leparisien.fr/images/2010/11/24/1163990_manteau-ichi-320x320-1.jpg&amp;w=320&amp;h=320&amp;ei=F724Ur7gM4Gp7AbjlYDACA&amp;zoom=1&amp;ved=1t:3588,r:17,s:0,i:15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www.google.com/imgres?q=manteau&amp;client=firefox-a&amp;hs=iCv&amp;rls=org.mozilla:en-US:official&amp;channel=np&amp;biw=1024&amp;bih=625&amp;tbm=isch&amp;tbnid=A9jTR6DldawE1M:&amp;imgrefurl=http://www.gotendance.com/art-manteau-officier-col-et-manches-a-fourrure-1802.htm&amp;docid=0_ENrzJaiSpkLM&amp;imgurl=http://www.gotendance.com/ori-manteau-officier-col-et-manches-a-fourrure-1802.jpg&amp;w=1000&amp;h=1500&amp;ei=F724Ur7gM4Gp7AbjlYDACA&amp;zoom=1&amp;ved=1t:3588,r:28,s:0,i:193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imgres?q=%D9%85%D9%82%D9%86%D8%B9%D9%87&amp;client=firefox-a&amp;rls=org.mozilla:en-US:official&amp;channel=np&amp;biw=1024&amp;bih=625&amp;tbm=isch&amp;tbnid=8qAbbu1IBJsBHM:&amp;imgrefurl=http://sajhijab.blog.ir/category/%D9%85%D9%82%D9%86%D8%B9%D9%87/&amp;docid=WnAfm8tU0AtftM&amp;imgurl=http://bayanbox.ir/id/6902200165847529359?view&amp;w=1173&amp;h=1812&amp;ei=BL-4Up6OL-Sr7AaVh4GACQ&amp;zoom=1&amp;ved=1t:3588,r:67,s:0,i:289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/imgres?q=%D9%85%D9%82%D9%86%D8%B9%D9%87&amp;client=firefox-a&amp;rls=org.mozilla:en-US:official&amp;channel=np&amp;biw=1024&amp;bih=625&amp;tbm=isch&amp;tbnid=ucHQhOQm0ABcYM:&amp;imgrefurl=http://khanomha.ir/%D9%85%D8%AF%D9%84-%D9%84%D8%A8%D8%A7%D8%B3-%D8%B2%D9%86%D8%A7%D9%86%D9%87-%D9%88-%D8%AF%D8%AE%D8%AA%D8%B1%D8%A7%D9%86%D9%87/%D9%85%D8%AF%D9%84-%D9%85%D9%82%D9%86%D8%B9%D9%87/&amp;docid=ZbSPfV0s6dRfMM&amp;imgurl=http://khanomha.ir/wp-content/uploads/2013/10/51172177353873-7606946104206.jpg&amp;w=450&amp;h=548&amp;ei=BL-4Up6OL-Sr7AaVh4GACQ&amp;zoom=1&amp;ved=1t:3588,r:78,s:0,i:322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/imgres?q=%D9%85%D9%82%D9%86%D8%B9%D9%87&amp;client=firefox-a&amp;rls=org.mozilla:en-US:official&amp;channel=np&amp;biw=1024&amp;bih=625&amp;tbm=isch&amp;tbnid=yg6qjOllxVJNtM:&amp;imgrefurl=http://www.ebhamlinks.com/%D9%85%D8%AF%D9%84-%D8%B3%D8%B1%D9%BE%D9%88%D8%B4-%D9%88-%D9%85%D9%82%D9%86%D8%B9%D9%87-%D8%B2%DB%8C%D8%A8%D8%A7%DB%8C-%D9%85%D8%AC%D9%84%D8%B3%DB%8C/&amp;docid=xlw9OLqCLElsrM&amp;imgurl=http://www.ebhamlinks.com/bah92/4da694e1dc992e76da9d0ed5e02ad564.jpg&amp;w=911&amp;h=1390&amp;ei=BL-4Up6OL-Sr7AaVh4GACQ&amp;zoom=1&amp;ved=1t:3588,r:90,s:0,i:358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://www.google.com/imgres?q=%D9%85%D9%82%D9%86%D8%B9%D9%87&amp;client=firefox-a&amp;rls=org.mozilla:en-US:official&amp;channel=np&amp;biw=1024&amp;bih=625&amp;tbm=isch&amp;tbnid=8y8fTqCSoFrtqM:&amp;imgrefurl=http://boshrooyehtalkcity.blogsky.com/1390/07/05/post-1886/&amp;docid=VKHw2893Hk10QM&amp;imgurl=http://20ist.com/wp-content/uploads/2011/09/mojri_Khabar.jpg&amp;w=700&amp;h=487&amp;ei=BL-4Up6OL-Sr7AaVh4GACQ&amp;zoom=1&amp;ved=1t:3588,r:92,s:0,i:364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imgres?q=%D9%85%D9%82%D9%86%D8%B9%D9%87&amp;client=firefox-a&amp;rls=org.mozilla:en-US:official&amp;channel=np&amp;biw=1024&amp;bih=625&amp;tbm=isch&amp;tbnid=i313DnZ2xXdOcM:&amp;imgrefurl=http://www.googlefun.ir/1392/06/30/%D9%85%D8%AF%D9%84-%D9%85%D9%82%D9%86%D8%B9%D9%87-1/&amp;docid=fBeRukYD_m5UwM&amp;imgurl=http://www.googlefun.ir/wp-content/uploads/2013/09/%D9%85%D8%AF%D9%84-%D9%85%D9%82%D9%86%D8%B9%D9%87-www.googlefun.ir-15.jpg&amp;w=450&amp;h=674&amp;ei=BL-4Up6OL-Sr7AaVh4GACQ&amp;zoom=1&amp;ved=1t:3588,r:94,s:0,i:370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www.google.com/imgres?q=%D9%85%D9%82%D9%86%D8%B9%D9%87&amp;start=100&amp;client=firefox-a&amp;rls=org.mozilla:en-US:official&amp;channel=np&amp;biw=1024&amp;bih=625&amp;tbm=isch&amp;tbnid=bJVM-nN1P7xtpM:&amp;imgrefurl=http://veghar.com/?p=304&amp;docid=eDUC7bz8H0vYbM&amp;imgurl=http://veghar.com/wp-content/uploads/2013/09/%D9%88%DB%8C%D8%AA%DB%8C22.jpg&amp;w=600&amp;h=662&amp;ei=H7-4Us3EGuXR7AbIkYCADg&amp;zoom=1&amp;ved=1t:3588,r:33,s:100,i:103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/imgres?q=%D9%85%D9%82%D9%86%D8%B9%D9%87&amp;start=100&amp;client=firefox-a&amp;rls=org.mozilla:en-US:official&amp;channel=np&amp;biw=1024&amp;bih=625&amp;tbm=isch&amp;tbnid=an05S9Sp05RVCM:&amp;imgrefurl=http://www.fun30.com/14164/%D9%85%D8%AF%D9%84-%D9%85%D9%82%D9%86%D8%B9%D9%87-%D8%A7%DB%8C%D8%B1%D8%A7%D9%86%DB%8C-2013/&amp;docid=5BIiNhK2DNjZSM&amp;imgurl=http://www.fun30.ir/wp-content/uploads/2013/09/mo9698.jpg&amp;w=450&amp;h=536&amp;ei=H7-4Us3EGuXR7AbIkYCADg&amp;zoom=1&amp;ved=1t:3588,r:71,s:100,i:21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186451"/>
            <a:ext cx="9144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fa-IR" sz="7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B Homa" pitchFamily="2" charset="-78"/>
              </a:rPr>
              <a:t>بسم الله الرحمن الرحیم</a:t>
            </a:r>
            <a:endParaRPr lang="fa-IR" sz="7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B Homa" pitchFamily="2" charset="-7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387060409_orig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571612"/>
            <a:ext cx="4905253" cy="3613862"/>
          </a:xfrm>
        </p:spPr>
      </p:pic>
      <p:sp>
        <p:nvSpPr>
          <p:cNvPr id="5" name="TextBox 4"/>
          <p:cNvSpPr txBox="1"/>
          <p:nvPr/>
        </p:nvSpPr>
        <p:spPr>
          <a:xfrm>
            <a:off x="428596" y="3500438"/>
            <a:ext cx="18573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en-US" sz="3600" dirty="0" smtClean="0">
                <a:latin typeface="Comic Sans MS" pitchFamily="66" charset="0"/>
              </a:rPr>
              <a:t>orange</a:t>
            </a:r>
            <a:endParaRPr lang="fa-IR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  <a:solidFill>
            <a:srgbClr val="FF99FF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500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latin typeface="Comic Sans MS" pitchFamily="66" charset="0"/>
              </a:rPr>
              <a:t>pink</a:t>
            </a:r>
            <a:endParaRPr lang="fa-IR" sz="5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ublic.eslatosht.com/wp-content/uploads/2013/11/624163_M7TwC0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976854"/>
            <a:ext cx="4279918" cy="5881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500306"/>
            <a:ext cx="16430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pink</a:t>
            </a:r>
            <a:endParaRPr lang="fa-IR" sz="6000" dirty="0"/>
          </a:p>
        </p:txBody>
      </p:sp>
      <p:pic>
        <p:nvPicPr>
          <p:cNvPr id="5124" name="Picture 4" descr="http://t1.gstatic.com/images?q=tbn:ANd9GcS2p7AJkcI_bZaJfekKdCCVac9ip2Kn-K-PIpmLpI3Ow6C803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000240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  <a:solidFill>
            <a:srgbClr val="00B05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5001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Comic Sans MS" pitchFamily="66" charset="0"/>
              </a:rPr>
              <a:t>green</a:t>
            </a:r>
            <a:endParaRPr lang="fa-IR" sz="8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285728"/>
            <a:ext cx="6176992" cy="564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571612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/>
              <a:t>green</a:t>
            </a:r>
            <a:endParaRPr lang="fa-IR" sz="4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57356" y="2000240"/>
            <a:ext cx="857256" cy="1588"/>
          </a:xfrm>
          <a:prstGeom prst="straightConnector1">
            <a:avLst/>
          </a:prstGeom>
          <a:ln w="349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latin typeface="Comic Sans MS" pitchFamily="66" charset="0"/>
              </a:rPr>
              <a:t>brown</a:t>
            </a:r>
            <a:endParaRPr lang="fa-IR" sz="9600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1288" y="214290"/>
            <a:ext cx="4891108" cy="571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4857760"/>
            <a:ext cx="200026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/>
              <a:t>brown</a:t>
            </a:r>
            <a:endParaRPr lang="fa-IR" sz="4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00496" y="5286388"/>
            <a:ext cx="714380" cy="1588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465456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2858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>
                <a:latin typeface="Comic Sans MS" pitchFamily="66" charset="0"/>
              </a:rPr>
              <a:t>grey</a:t>
            </a:r>
            <a:endParaRPr lang="fa-IR" sz="8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3" y="571480"/>
            <a:ext cx="685804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  <a:solidFill>
            <a:schemeClr val="tx1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800" dirty="0" smtClean="0">
                <a:latin typeface="Comic Sans MS" pitchFamily="66" charset="0"/>
              </a:rPr>
              <a:t>black</a:t>
            </a:r>
            <a:endParaRPr lang="fa-IR" sz="8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357586"/>
          </a:xfrm>
        </p:spPr>
        <p:txBody>
          <a:bodyPr>
            <a:noAutofit/>
          </a:bodyPr>
          <a:lstStyle/>
          <a:p>
            <a:r>
              <a:rPr lang="en-US" sz="23900" dirty="0" smtClean="0">
                <a:solidFill>
                  <a:srgbClr val="FF0000"/>
                </a:solidFill>
              </a:rPr>
              <a:t>C</a:t>
            </a:r>
            <a:r>
              <a:rPr lang="en-US" sz="23900" dirty="0" smtClean="0">
                <a:solidFill>
                  <a:srgbClr val="00B0F0"/>
                </a:solidFill>
              </a:rPr>
              <a:t>o</a:t>
            </a:r>
            <a:r>
              <a:rPr lang="en-US" sz="23900" dirty="0" smtClean="0">
                <a:solidFill>
                  <a:srgbClr val="00B050"/>
                </a:solidFill>
              </a:rPr>
              <a:t>l</a:t>
            </a:r>
            <a:r>
              <a:rPr lang="en-US" sz="23900" dirty="0" smtClean="0"/>
              <a:t>o</a:t>
            </a:r>
            <a:r>
              <a:rPr lang="en-US" sz="23900" dirty="0" smtClean="0">
                <a:solidFill>
                  <a:schemeClr val="bg2">
                    <a:lumMod val="50000"/>
                  </a:schemeClr>
                </a:solidFill>
              </a:rPr>
              <a:t>r</a:t>
            </a:r>
            <a:r>
              <a:rPr lang="en-US" sz="23900" dirty="0" smtClean="0">
                <a:solidFill>
                  <a:srgbClr val="FF99FF"/>
                </a:solidFill>
              </a:rPr>
              <a:t>s</a:t>
            </a:r>
            <a:endParaRPr lang="fa-IR" sz="23900" dirty="0">
              <a:solidFill>
                <a:srgbClr val="FF99F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357298"/>
            <a:ext cx="8229600" cy="335758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US" sz="23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endParaRPr kumimoji="0" lang="fa-IR" sz="23900" b="0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7635_8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071546"/>
            <a:ext cx="7143800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4282" y="214290"/>
            <a:ext cx="8715436" cy="4357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0" y="4786322"/>
            <a:ext cx="91440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11500" dirty="0" smtClean="0">
                <a:latin typeface="Comic Sans MS" pitchFamily="66" charset="0"/>
              </a:rPr>
              <a:t>white</a:t>
            </a:r>
            <a:endParaRPr lang="fa-I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7863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7030A0"/>
                </a:solidFill>
              </a:rPr>
              <a:t>گزینه صحیح را انتخاب کنید.</a:t>
            </a:r>
            <a:endParaRPr lang="fa-IR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red – white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1"/>
                </a:solidFill>
              </a:rPr>
              <a:t>blue</a:t>
            </a:r>
            <a:endParaRPr lang="fa-IR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rgbClr val="726C42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red – pink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50000"/>
                  </a:schemeClr>
                </a:solidFill>
              </a:rPr>
              <a:t>brown</a:t>
            </a:r>
            <a:endParaRPr lang="fa-IR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rgbClr val="CC330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red – white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607152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C3300"/>
                </a:solidFill>
              </a:rPr>
              <a:t>red</a:t>
            </a:r>
            <a:endParaRPr lang="fa-IR" sz="66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pink – green – white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5572140"/>
            <a:ext cx="2214578" cy="110799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white</a:t>
            </a:r>
            <a:endParaRPr lang="fa-IR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rgbClr val="FF99FF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black – red – pink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99FF"/>
                </a:solidFill>
              </a:rPr>
              <a:t>pink</a:t>
            </a:r>
            <a:endParaRPr lang="fa-IR" sz="6600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rgbClr val="00B05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green – white - brown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green</a:t>
            </a:r>
            <a:endParaRPr lang="fa-IR" sz="6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chemeClr val="tx1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grey – white - black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/>
              <a:t>black</a:t>
            </a:r>
            <a:endParaRPr lang="fa-IR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42852"/>
            <a:ext cx="8358246" cy="4000527"/>
          </a:xfrm>
          <a:solidFill>
            <a:srgbClr val="FFFF0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7694"/>
            <a:ext cx="6400800" cy="1571636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tx1"/>
                </a:solidFill>
                <a:latin typeface="Comic Sans MS" pitchFamily="66" charset="0"/>
              </a:rPr>
              <a:t>yellow</a:t>
            </a:r>
            <a:endParaRPr lang="fa-IR" sz="115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yellow – grey – green - black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>
                    <a:lumMod val="65000"/>
                  </a:schemeClr>
                </a:solidFill>
              </a:rPr>
              <a:t>grey</a:t>
            </a:r>
            <a:endParaRPr lang="fa-IR" sz="6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chemeClr val="accent6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blue </a:t>
            </a:r>
            <a:r>
              <a:rPr lang="en-US" sz="4800" b="1" dirty="0" smtClean="0"/>
              <a:t>– red – white - orange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0232" y="5572140"/>
            <a:ext cx="51435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</a:rPr>
              <a:t>orange</a:t>
            </a:r>
            <a:endParaRPr lang="fa-IR" sz="6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  <a:solidFill>
            <a:srgbClr val="FFFF0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357694"/>
            <a:ext cx="82153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 smtClean="0"/>
              <a:t>yellow – grey – orange - black</a:t>
            </a:r>
            <a:endParaRPr lang="fa-IR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43240" y="5572140"/>
            <a:ext cx="2786082" cy="110799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</a:rPr>
              <a:t>yellow</a:t>
            </a:r>
            <a:endParaRPr lang="fa-IR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 smtClean="0"/>
              <a:t>clothes</a:t>
            </a:r>
            <a:endParaRPr lang="fa-I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3800" b="1" dirty="0" smtClean="0">
                <a:latin typeface="Comic Sans MS" pitchFamily="66" charset="0"/>
              </a:rPr>
              <a:t>suit</a:t>
            </a:r>
            <a:r>
              <a:rPr lang="en-US" sz="16600" dirty="0" smtClean="0"/>
              <a:t> </a:t>
            </a:r>
            <a:endParaRPr lang="fa-IR" sz="16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50046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03238"/>
            <a:ext cx="1081080" cy="142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20" y="0"/>
            <a:ext cx="8858280" cy="61261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3800" b="1" dirty="0" smtClean="0">
                <a:latin typeface="Comic Sans MS" pitchFamily="66" charset="0"/>
              </a:rPr>
              <a:t>shirt</a:t>
            </a:r>
            <a:r>
              <a:rPr lang="en-US" sz="16600" dirty="0" smtClean="0"/>
              <a:t> </a:t>
            </a:r>
            <a:endParaRPr lang="fa-IR" sz="16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714488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178595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1500" b="1" dirty="0" smtClean="0">
                <a:latin typeface="Comic Sans MS" pitchFamily="66" charset="0"/>
              </a:rPr>
              <a:t>T-shirt</a:t>
            </a:r>
            <a:endParaRPr lang="fa-IR" sz="1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00039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1500" b="1" dirty="0" smtClean="0">
                <a:latin typeface="Comic Sans MS" pitchFamily="66" charset="0"/>
              </a:rPr>
              <a:t>chador</a:t>
            </a:r>
            <a:endParaRPr lang="fa-IR" sz="16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350046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1500" b="1" dirty="0" smtClean="0">
                <a:latin typeface="Comic Sans MS" pitchFamily="66" charset="0"/>
              </a:rPr>
              <a:t>jacket</a:t>
            </a:r>
            <a:r>
              <a:rPr lang="en-US" sz="16600" dirty="0" smtClean="0"/>
              <a:t> </a:t>
            </a:r>
            <a:endParaRPr lang="fa-IR" sz="16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21471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3800" b="1" dirty="0" smtClean="0">
                <a:latin typeface="Comic Sans MS" pitchFamily="66" charset="0"/>
              </a:rPr>
              <a:t>shoes</a:t>
            </a:r>
            <a:endParaRPr lang="fa-IR" sz="16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072361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3800" b="1" dirty="0" smtClean="0">
                <a:latin typeface="Comic Sans MS" pitchFamily="66" charset="0"/>
              </a:rPr>
              <a:t>scarf</a:t>
            </a:r>
            <a:endParaRPr lang="fa-IR" sz="16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0003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1500" b="1" dirty="0" smtClean="0">
                <a:latin typeface="Comic Sans MS" pitchFamily="66" charset="0"/>
              </a:rPr>
              <a:t>trousers</a:t>
            </a:r>
            <a:endParaRPr lang="fa-IR" sz="13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25003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91187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6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sz="11500" b="1" dirty="0" err="1" smtClean="0">
                <a:latin typeface="Comic Sans MS" pitchFamily="66" charset="0"/>
              </a:rPr>
              <a:t>manteau</a:t>
            </a:r>
            <a:endParaRPr lang="fa-IR" sz="16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7146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4292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en-US" sz="7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en-US" sz="128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adjective </a:t>
            </a:r>
            <a:endParaRPr lang="fa-IR" sz="128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00826" y="4714884"/>
            <a:ext cx="264317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dirty="0" smtClean="0"/>
              <a:t>--short</a:t>
            </a:r>
            <a:endParaRPr lang="fa-IR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14554"/>
            <a:ext cx="235742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dirty="0" smtClean="0"/>
              <a:t>tall-</a:t>
            </a:r>
            <a:r>
              <a:rPr lang="en-US" sz="6000" dirty="0" smtClean="0"/>
              <a:t>--</a:t>
            </a:r>
            <a:endParaRPr lang="fa-IR" sz="6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48577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 descr="data:image/jpeg;base64,/9j/4AAQSkZJRgABAQAAAQABAAD/2wCEAAkGBxQTEhUUExQVFhQXGBwYGBgYGBwaGBYcGBoYGBcXGB0YHCgiHRwlHBgXIzEiJSkrLi4uGB8zODMsNygtLisBCgoKDg0OGhAQGywlHCQsLCwsLCwsLCwsLCwsLCwsLCwsLCwsLCwsLCwsLCwsLCwsLCwsLCwsLCwsLCwsLCwsN//AABEIALoBDwMBIgACEQEDEQH/xAAcAAACAgMBAQAAAAAAAAAAAAAFBgMEAAIHAQj/xABBEAABAgMGAwYEAwcDAwUAAAABAhEAAyEEBRIxQVEiYXEGEzKBkaEHscHwQlLRFCMzYnLh8RWCkiRDslNjc6LS/8QAGAEAAwEBAAAAAAAAAAAAAAAAAQIDAAT/xAAjEQACAgICAgIDAQAAAAAAAAAAAQIRITEDEkFRMmETIoFC/9oADAMBAAIRAxEAPwDi0ZGRkYxkZGRkYxulUToOkQIEXLLLhJleMuWKQVEAByco6L2fu5MpIFHzJ3MLNwISjiUz89BF21dopcpRJU7OGFaM49/mYEVQJyvA8pmpFIrTbxQlwVB9eXloISbDbLZblNZZE1SdxRA3xLy935Q/XF8LVqAVbp9MzKkkpHRcw8R8mhidARd+d4vurOhc6a1Eyw7Zs+w5kgQXuzsfalcVpmJkJJfu5bLWeRWaDLQHrD9YrFIsyO7s8uXKQM2AA6nc8zAu9e1Fkk/xJoJ2G8Z0EoWe4JSKIR1UXUo9SpzBCz3WB+ECFK2fFiUHEmQpWxLD+8Ux8VLScrFL6mYv18I9IW0brJnRE2EbRuLINhHPU/FKf+OxoPSYfrEifi1LT/EsdoH9CkK9i0G0DpL0Pa7GNRFKfdyTpAKy/FO71+JcyUf/AHJZHuCRB6w9pLHP/hT5Suig/pnGFplRV2CoUkHygVbew1mm1AMtW8tRT5kAsfMQ7BUsDME8/vKNcCcxSMOjllv7C2yTWRMTaBnhVwTPUcJ9oALv5UheC0y5kleywz9CKHyju0pQ5fWNbxuiRakFExCVg6EAwaQaRx2x3mibVJD7j6wSkW5zhVm1DuN4pdqfhXMkLK7EopArgJJHQHP1eE3/AFy0WdeC0yziG4ZWzg5EcxA6i0P9ps6FHGEpxbih/vHPe1VlwzlbEuPODQ7SyynE9Mm1rA3tPNxr1oA/pCyH48SFZQjVKIlmCNUu8MpFJQ/YmQCGLavDDYpmJJA2zgUpHC+sWZFqCGBoDmYEJZDyRtBqVLZiNA3IiBt6TtqRZs1tSvwu1W8oHX0oJDAu9ekXbwQSyBZq3J6xo0YY9TEborJUV4yMjIciZHoEeRujOMZG6Uxfs6sIxHy5n6xUlpgz2ftaJVokLmAFKVF30cUMTeWdDXWIU7MdibwtinTKKJas1zwUpbUgeJR6BucdZ7NfCCySGVPe0TP5/wCGOiMv+Tweu3tTZhLB7xIDbiF7tT8V5EgNK/eLOQH37mHIDzNmybMhgEoAFAGAH0Ec/wC0/wAUpEolKP3qxonwDqqOV392mtVuU61EI/Imic6EnWKllukUxl+WQhJSHjC9he9+3FqtJLEhOgBonz36QGTIUs4pilKPn77wX/ZgkDIcgI0RK5q9/pE3JlUkje7ZeEURTp7xZnTCK4T6UiOXJRq56k0jc2ZGoJPJ4TI2yFC1HJMed2/iHtFsXbLZwHJ5RL/pSCHqPUQaYO1A2bZk7U6RCu6kGuEAiuIUI8w0Ev8AT0ZOfUmJ13UkCgg00ZtMoWS97XIGGVPChoJjL9C4MGrD8RbTL/iysYGqD9FfrA3/AEwCmCPFXUj8j+UN3a2I4JjxdfxFs8whKlGWrZYKfnn5Qz2K9kqIKVBjsY4bb7nUrKWW6RXsxn2c/u5i0NoapPkfpBU0xXxPwfTEi2pV4mIgd2g7IWa1oKVy0q8qjOoOYPMRxq6fiVOlKCZ6QRqR82jonZ34i2eaAy20IMUUhaa2cz7Z/D2fd5M2UDOs+e65f9QAqnLiHnCpdk0zFlKi6lZcztH1Ab1lTE5gg/WOKfEnsrKs0wWqycIxAqljIEkAKRsHNRzjNJo2naCNl+FoXKSpc0hZzwhOFOe4c7QFsnYKYm1mTMohIxFYFCkmmF/xZ9G6R0Lsr2gE9AKTmCR5Zj+0TG2d5aZmEDCnCgbUAKj/AMlH0iF4OlXZIOzNjlyFDuJagE/iSCScqk1jiXaaQlE5aUsAk6R2+/Zqu4WRw4fpVo4TeyipZVniJPqXgp5NWTW6LUvvEChr5gaxFfM4KmlshSJrK8tClDxqOFPICqjFIWcxVyxRNRzZWMeiJjJiPBAtMMo2VYyMjIocxkSS4jiSUYwY7LksRk9HCeVY9QYsJZiNwzbxBbLy0C5a1ZJJ6AmCt33Y9VekWrruhuI5wbmWcDCGb9BFWyKRF3KQG0yiWpORYZD9TEJPEBBGxpLFhEJFokSUK3boPqf7RYkWNJ8SyfMn+0SS7G5BUqg/NX2jYKc8IJI1JCR6BzEx6I5t2JNcSm2cxOLqSwLk9Sf1iQWWaS+GXlq5Pq8Ty5E6lEUpkS3ni+kMavspG6Sdx0LeUSG6lN/EUOWIxN3swP4aZhj5lnrG8ieo1CPRR9gR9YNoNMgRcSj+MvrU16xtKug5d4r/AJGnvEyrwVlgObVUAfSsUZs5ZVwylEn+f9EtAbQVFlj/AEZs1P55xGu6Jf4g/WNjYbSU4gUS6F6Yj1r9BGsuyqzVaFk/ypT/APmMb+kSrtQDw+gMVp9k0IJ2ckvyOJ2i9bmSKTVE7ED5NFQSZhGLFiDeXQjeFYANabtCjROtQdvpA+ZczKdJIIqD8oa1MwIDH2PrESZYIOgMFSa0NSexfsl82mTi/eK+YBipePaCfO4FqcEge4gxabN4ueXXT1in2ZuFVrtiZYOEJ4phbIA5Abk09dovCWMkJxV4DXZJc6XaJQlDEibNBMvIihC1JfMMa7Q6dlkk94a1mTGpmMamY9AIYE3QmTKMqQkAJQpaVKclK1AppyLVrtFW67LhSgahP0ERky0WUO014pRKKVLCU4GyxZvkNBzfWFm1/DO2KQmYhCMJSFVmJGEEA1gh22AEicqtEs+FyQfEGPLWo5QEtvxTtU+SZTiXQA4QHIGehbL3hoJNWxJyd4MtXw7t/CE2YlCU0OOWkbknEsNA+R2Ltqk40WdS06FJQoHoyqxdPxMtGAoORABLhyAG/LQ5RZs/xctSHyL7kUq7thausPSE/f0Kd7XROs5AnylyyajEkh2zbQwJIhn7Wdup1uSEzUgMXBHyAYN1rCgVQOpWLdZKkZGRkXOMyNkZxrHsYxalzGzg9d0rEkK2oOf9O459IXpYBZ6jlnDsLEZZSywoYQpw4alHBGhfLaEqirdlmwy2psNBE9pFNnrz6RJIGElLOXDa+ajvEM6qjUn5U0ECQsdlWy2firpBCzzVEEoTQa0Ho+flENgk4ietemsWZ8sr4UUSD4ciqniPL+2cSZdYNLNXLiOreEbCJ/2dWYoTv9I3sFnSii1KSS1QCpIbLEwcHnSCNps6Uh+9lBh+cEtliY1z0aFNaKcqxqocRPT/ABlFhF3Eue9bzp7RXVMmqB7uqd6VyfUZjJ4rT7fNSQk0CczuSNTy2gaDnwSWuROSXCsYd3VXXIEfWCd1zB4T+LTnnUQP/b3Z1PXkPWpjeTNGNBeuwzJLVIgdg2y7edhAXLI/EWL9HHyj21Ag4UJL0q9K7xJfSj3Yw1Uk4xzw1I8w8QC9H4gXBEbtsDMF2z1eIhKdW/VX0AirarjB8Syf9x/WNVX8XZy5oxBp5ZEc42XaJhAYE82A98vPlB2C2iGVdUtIJBKjoHJ/WIZljmNQU1cxcsxSluMFYPhxJpsWSa5xatExRlqwqSVUcZkAnnyevTeNobs2CUym1cavWKY8TD72i+izTA+EBty1fTMc2iraknE9A7g9RnGWRisuSCDsXHm9BBX4czAi1TX8SkIFdQCr9R9iBM1R7sqGSTifpQuI37Oz1ptqVJSVYnJA/Dm/k7GKLRN/JHYrwl/uyQSKYSx9YrXPxSQuhIBSTzSSk/J/ONbdNVhHi3IHvAK4barBaRVKe/dCaVBQlzSniBifkfwKvxLtCglKPzrAIy5/SE/tjLAtIKQElSRiCcnbxef0hy7Z2YzF2UKopc8AA/lIL5Qo9sVD9oXsmg2rt6RSLoRqxcKo1eMjIoMeEx60eGPUxicrK8ZGRkUOcyMjIyMYklEw/XHMTMQ5HFhAI3YliaZNHP0Qd7OW9SFgZA0PN6V9YWQ6eKHYniBcGjADME14jvFGfMZZGzf4ieySiHWaJbhH5moT5BvWK1oACgNw59f8QstBjsmsRz5hi8X1UBoA3t9ho0u9BRQpxBVQRkfPSMtKQhqFJNAFKDHV9/aOdyLpWVJ81QYJdSjUflpmS+mUbyLPNVmoYtCEDh6OM/WILDbcJUVgqJ8KQGJAyFaDUseUTptU5amX3ktLOEIlFSUkbkVXpm2WUNGmaTcUV7zu4rSkTO8VhJLk9OKlHFR0MWbKQw4qjevq+sby7OoGSrBMKg4mHAmWlgFClQ5JaIAhRmKxJSRVswfVOcGSBCTZtLlBRw0CgHGxAi5YRxgBPh0HPN8nihbUhCkrSSCDk1K0oSxi9caJillSUhSRzPrURJrI/gO2uYSP4aqasM96wvLlJc4XAdyCKAnNny94ap8uYpPhSWzGJvdoVL/lFKQHwlSqsHORoK5wWJFHpMvZKiMyagH6HlGTZKJgfiYaJ4Uj5CBloxJACEpUaHEeegA+cWQkrEt8DpU6kqURiBDMCUEOHhoUwztL2EEXZKzGIq2CgSPd4iRMMtYdJI8JJzG1DpkPONLRdkxSSC5OJ0EzgMIzYEIJ1rE06YsBYXhXLIyCnKBsVEB30hpJCwbe0TCYwLnxFgAWA9eb0gda6pOrFx7sH1LmNUBmSs0duIlD04Sol0q8qvvEi7IkM6kGtEpJUond8gIQoULeVAIlooAHJ3VrnQjRjnGvYqZ/17fkkqA5ORT3jLfaEoOYU3iGgGn+YNfD3szNUf21TNMSQhBzw4qqPItTrFdRZJ5kkdLSknQ0GdGGjCE60TGnTUpWFOHLJGFKkEUcJqamhJPSG9U3hZQptmPPlC52gQlMoqdJWEnDolNMh8vOJIqxIk28zrxlzSSQghLHJJSo4mfdoXe1CGnTKMVHFkdesHbhtIQszpn8y61cgDC++b+UKd42gzFrmKqVqJHRy0VSEvJRjyMj2HGNTGAx7GsESRDGRkZDnMZGRkZGMbJzi/d9FgwPEELLMauxf9YWQ8VZ0K7ZgmoSlWWBhvQME+f0iulJaoxFVerksPIN7RUuK2fhyJ18qe5grepTQpq2EkOKguw/5U9DCPQ3k2kFYThTLmgclJAHmajyiK12NSQCBLCl/wDbBJUW1URU/KIrKVTFeBwzYhQJP5lVq23OGmx2eVIQFBiosHIxLWeuZ6ZCINHQmLiF4XdHck5pL4FDI8WEiuxAyjLPaCPAQU/1M3V6ehg5OsClLxzNDQOcKPIZqrnHirvWXSVzVueFIIYjckJBaAwg1Vq/MUjqpNelXiNE78j5Z4aepMF1XImWcAQMWZUA41dIOf6xObKEJqBGyILkySJhGJyAcRc0fLoIP9nxxgAeop5NFdaQsUyByGRi9cMpMtTkgJZxi2JPLQgiAMHxZvFXQ5jLyhQ7RWZyCQSNhuNfaHROGZULxBsksz82PtAS/wCyHCwLDL11hmvQuhLs0o4XAwkE8JqDzPOLcuXMIcgjcgOPmI3ky+JiaaPm7tByzyX0+sIo2FsAFP5zLDbgg/8AiWj2UpKlBMudIKh+HnoQ+Z5kQ2SrrfMA89ekVLwuMqHhBy2eH6mTF3uTLUVLmWgKV4inCtB5kAfSIrUZakn/AKoNqAEoJ64QDBBMidKOFyU1zBUR0yf59YgnSO8KU9261nDLSUKBKtMwwGpOgBgBsX7nudNvtCZUtxZpXHPWzOHYIB/Ms8I6k6R2dCWDBkpACQBkAnQchl5RU7PdmUWaSmWkuXxzCGHeLOavLJIOQi1eS8CaB+prDSd4FW7KF62hkHCoAt9ivnHN74t0ybMKZhLI0Aodn1B+9YM33eCwCqmHTECx3GIEt7dYWu+KUKzCSQrDnk+EF+RNNHgpGboqXnMwoMp2xVPIZwsT5jmmWkX71tJJf83y09YFgxWKAjIyPY8gjGRrG0axhWQxkZGwTFDlNYyNxLiRMiA2kMoNkMXrImNZFnekOnZzsBaZ7FTSpeq109A/zaJzmisINAW75mAZ1SfbSCNonE4lhKwlg6sCsFd1M0dUuLsdZJBBCDPmjNSmIHTEw9BDWUKUCnAhKSGI8RY0IyA9on3saqOO2SahkoSTVLqZ+VXGZrTrBqwWMuF+IVCcR01I1BNejc4PW3sDZQjhSZa2OCYlSiqW+TAlsP8AKzNCUi+lSlrlrTxy1YVirUDYhyIYjkYRjr6G+zJD6t6h89ekFLNIw1ap9vvlAm7FgpSoMUqHptrzMFzQBz97wUYyZKVnq1PPWE7trfQkS3GF8mGeTA8+kMN43kmWhSnoH12HKOfpni0rXa5ySqTJIKEsWJCg6zuEjSNRl7JrpRbJZE2ckCXMqEjxIBrUaZe8Pl3YFM6Q4DgkfmLnPaKP7Ui0y3dxhcKByL5+8W7tQwS5ObHYwGFDNZLOhnAD1LsabZeUL3aKcADl+kMo4Qx1DM/3nCjfkoEl6sCQnnz84Z6AlsQLVYZvDanUUYy6QfDLBosc6HyMOty2pCwkoWC4r7bQGvu9E2aTLlgYphASlOpKm+sLEtM6wzXUxlE6Fwgn8J+UBJmx5Ov2ecHqWiW1TkbB/nlnCjYr8QsAgjyaLFpvUa8P13g2Ci3eFpCRRqZk6c4i7G/vMVpNWJlynrwiil11UQR0HOEy/wC9lLWiTL8S1JSk0LFRbF5BzHSrusyJclKEBkoSAw5AV+sLXkb6CMyeyXT1KT9NjyhQvy/kqOELrq4Bbq8MwmIUn+8Kl7SZxXgkJCHzKQFLX0JUGHpGAJ16rxrCBMSqtQELDDOqls/QCI7YlK5E5QPEhcsGrcC8QJHNwPSDtm7PI7xSlqUcLFaXd1k5OeLLN8LuGYCqpeK+OfRhMW6QMgkTAR5M/rFEIwLejPToIHiLFtW6ogEPHQ3kyPI3GUamCMeR4Y9jwxhJGiURNKlPHspLmGDs5cpnYjkhAKlKOgG255QJSEjFIHWO71LUEpBUo5BIc+0Ntj+HlqWBiCZIP5zxf8QfmRD1csuVY5RMtFQOJZ8RLV+UGrrmBaQVcSznSj1oIi5lkhcuDsjIsjK8czWYQ7dAQw8obbKJGapiVZUKgfaPJkhJIDDp98otfsEsseEbPryrCts2C0bfLSOEp/5BoqqvlByUDmabRFMu6QCyglJ56vTWJE3bK0A++sDLNUUVV3wFKCHBUQ7ZsNzsNOZjnnb2xpE9E0Fu+QZZG6k1R7FQ8hHTpt3IaqUsK1hD+JMpKpAwM6VpWA9RhLluTPDLdA8Witd94Is0wyVA5BSHJqkjR8mZjFm3X4DQMWDnyBL+QELt/wAgLlomBblJqoU4V5OxycDSrwOue5ptsCwklEsAhJBbvFAVS+xdvV4aMc0CcklZYXNXeE4SkKPdAjvFDJq0HoQNz7sNosKlWeZJkpCEhBlpSNRk7k61D/zCDFgu6XJllEoJHdABdHxpQ4Kn/wBobrWIZckobCh+8YkUYEpCsCswASlJy1PJq9SL5GxAs9jn2UHu1qBzMtVNSARsXBzhquDtQ4ZVCH9dekTXzYDNwlOJXEyaMSW8RUS7PtuIAWq6ilSWLkJYEUOZJKm3oYDjZlyMfpfaJ0+UL9/32EpKgXo2EZnlAqRY1gHiao+XONkXcpRGJXFvsRm36RlAZ8uAHIu9dp7yap5i0UZP/aZyH9Hcwzz7PjkpK04kLSkKBZIBIGZ+u7bwdum7+4L4AlagAstiTMThCvIOG8tCS5O0WGUykOe7w4G3SXY5UKaVbasM4k+7OUWuz/sSwkqJlKqhTMa6HfrEs688QZLkZ025cofbXdktaChaQQomWUmjF/4Z1YqTiScwTTaEe97j7hctpgQiaCJa1DDgUKgq0DOArm9GhJcdlI8vsH9ix3tuCzRMsFXR+EH0JjtVkkYpdXAI0Mco7N2Hu5qypKUrMwSlAYgMSQ5YKy3YU2jrdmDS2BGQ+84We6Hi7VgfvClRAS3Mmp9/toFWwqUohzsoYlILMQ4KWO1IITCRNoDsS1HH4gc9qRDeCcSXUK/mAYhumUTHFhUwqMqSn90hIUpSASRMCUkjiNSSqpB5wq33bJfDLlcQlg45hDOWASByDGnOD1sSozsKsJGFRxlRQRyxir/ynrCfesx1KJ8RZ64nYZ4tYpEVgxRcx4mPIwRUxMExGoRuKCNFCAgmseGPY8MEVliTSG/s9aP3JSNVF/IEj6QAk3adSPKvvBa7JWAlL5h36OD8x6wkourFUldIdrfNU0oBZDqYpoysQIY00g7dNsKAnfKFW1THShjkoKLZtQfOvlDBJYpqwybSoyiRUOTLWzE71Ii3NvIYPAZg1CU4j1DGo6AmAcic9FEgvmB6a1oIlmWSYCzSiTVytcnzYOFeRgMyRW7Q2iXMkqQZigG3ImyjmFDFVSXAdJH9lmzfEkJRhXVaeEkalNHFdc/OGG+BiRgtIlrGXColSX/ElRSGbeOL3zd6ZNoUjETLJCkqOZQo0PXMeUUhFMScnE632cvaZa/385KhISWkoyE1X/qKH4gNBk7mrCBna2eDMSFZKSuh6B9XyJgr2VtEqalIlLDJSAABQAZDYQo/E6eUzZYAyPpTL5wErlgMm0skt2WcLSuSucMLFKsPioSQBSiiQzl67s0Ns23y7OlIlBKUpSoS0ILlJKipqHxFkbmjbwjXSoItU3PhU9C4IVxA558SvLoYkvSxliEpDEhQJZwQSSRvFU1ZCSbQzzO0koJIlEd3iOOmE4UpAIQHcOokudSXyANSd2rSxlngSTiBALMxCFGueZ84Tp9jUokEuXLbaOOvKJ7PIYdf7RnKjKI23Nf8gIQlZDqWpAJOoCVO5H5mECJNtTkVBRDBxlw0r+vKKSVSwQ6UnQuAX5l48lSLKalAH9OXtCrkRT8YwrtyXfFnpvX/AD7RDab2lA8R0c15lx1b5c4CLlWUeIBqUxHeuZ2jz9pkBggJcflDbxnM34g1N7WLOFOEqKOEHwgjEFVL1FGYZ4jyaS09p8UsS1IAxEYt2DFQSRoXIrtAZawsAAZ/dIybZyFgK28+pjKYrggqvtUhZZeMKwsFqYElICQVVDkDJn0Jdmiv2gvVE+xTJYSAEutyUhllSMSSdCoORzKt4pm7knR2rXUCpbOBd4ywtcuWkkJKwkjPE5GIOMxrWHTEcRysllUJMhcwOtSkKUSxUT3TOSdQAIeJdp4BUV84W5yuOVRwK7MTTX+UEQenIOHCTQhww9tKxCWy6RXlzMai+X1yirbyBTTzp+n3lE9hsig6no7aV99oq3mgvX5fp/eFQzFS8klM1RBUDhFaavmKD1jn9uW61lhtSmT6OWjoXaDxBhnlo48uUINuTVW7mKQAUIwRkYIqZm4VGpMbYaRoYwTI1jaPIwshoTNiSVODg5hylTVZw4BOQLpFOcD0qffDlTNZ/Kj6qiwS6Dk4Bwt4ENogZHJio5w8sqjmi6aY0ySVyGFVAKT1wddWENF2VSGqCAfL6NWFSyTGSJoyUAqg/MDiHV39RDLdU1sNCN3NQaNkdt9o4zsDTZJLAqqH8Ez+U7EctRpWNkWtCFYFAoWr8ClDi/pfhV/tIiQuUkd0VpOaQEkKybMs/POIF8KSn/qEoOcubK75HkwJ9TGowLvW7ZZBUqUtwCySThdqEjEQocoUL1utE6fZl4cgRMSaO1UODUAkq5ZQzW2yyCCQqbL2MtM5A64GwDPaKtxrnlCgtfeygrCjEnAsAakHqIaODNKSyMdhtGGVhSwADMMgOmUct+IN7JX+4HEQp1H76w+W+34ZakgMvwgaE6K+scUtqyqYoku6jXesU4427E5pJLA2WOelSpM3JJ4FVaoBCSp+WLfIQ1Gx4RVilmThfKrKIfaOcXLbGCkK8C2D/lILggdekPHZ+/eFMpYJwgMG8RrlqSecGSrRNO0X5lzCYhCEEJU5IIzS2Qr8zFCdY1JWpCwEK4mKqBQB8SSaNUdIbJQCy6XO3sa1iBZRi40gnFRSqlLB3TzBiTkVjFCTLk945lhS1AthQhSjo5cBh5xKq6Jy00slo1/CB/5EQ+2KeWYMyRm1K1ALfdYuptL8ONz/AFMKNuPeEVeh2vRzL/QljOxTh1Msdfx+0TSbnWA/7FNAajlBPWheOlTSTQa6jL1NfTpE0yYAcwOg5c4ZsVL2c2wsQkyZoIId07a0ekGZl3JUVCqgSgpIoSDU66VpvDZOmISHUKkULPm2XVvaASrRLlpUo0TWpNNXLirZfdI0WBpAq+bMmSkhkhQIAJOYLB1dC4rqYRLrnhdsll6JdtBq0Xe1N+KWCkKOFmAcHl5a66tCtYbSULChmIulgi3lHb5YxBJzPrnDHZZOJAFWoc/UCkIVzXykoBFd+XLrDvcNqKhUN1z5RJlgumygJYU9/vOAl6WT0+9oY2f7ygTeqXy+kBAs5t2pl1CiNW3eEu8LQhIUnCcRUSKBgGAzfd6Q+dq0Ep/3OSWq0c4vySe8YVYfrFOPYk3g0sOCYcJBB0w/3MS2i7CmoLjoQfSBMtZSQRQgwz2K2pmDY6j70i3UkptAVckjT75xpSrwxkDQjmMx+o8i3KBlusINU05af2hejKR5b2CjGpjZSSDV4yAU2FJlqeiK6FQFSPyoH4U84ksygVBxiyaWkYjydv8AAjES0DLuuiUrmn9IvWcFv++35UITKfqSQ0UOUL9npwSFWea4QSwCueaabOcoarjSycDh0Epc5kDIlmLs1MoUbrs+JRThwVcDFjIYAs5zJBU/1hqueymhBWanXQUDk8o5ZbOuLtDTJcAB3/pDZc8Kvcx7OkqUmiJXMqJHyR8o9ssknMVG5+9oKdycqDyp6woQHOsainCFBHNBp0AUn9IETJSpQUAcY8RJzyA3bTSGO0owuQW2GYhXvqbhQpRLFunp7mMlYboTO3ttUDLUhRSSClQ9x9fWEF4OX1bTNJLuEhgd+fygIhLmOmGjm5Mst2WXrBezzS4zffURSs6KRPiaEl7GQ8dnr3NErKcsIVQOWLP/APUaZQftC8yGUnMjM1IBxcwz+kcys9rIL7fdYPWTtIMipjTodNKeu0LSY2UOcm3J8ScSCwxBvDoxry94nmTUKLoPEC5Y06mFVFschQIBTtzzBrGotQzeuwOTcxyb7pAcA92OVnvGjkEFmUABUjQOT9+kbG1qUxJA5YiSdmBGTesJdovMdOtW0rzivar4S/Es6sAC36ecDobuNF7XoAKGo4QCXA1IA82hOvy9ieEZMxAZi2pYe0VZ95KmA4QwOpzL/KKFopQZmHikhWA7zdw8URF+81ZDUGKMsOQNy0WjolJ2x47JWwJQxHNJ+fnHR+z9rjnV0XWlMpZBKlJ4g+TNVmht7M2klCDuB8o55F4nRrPMdvveIrcinSI7tmvzia0r9YRMdxyI3aOymOX9o5jLw5Fq9Hjsl+o4S79I5RfU1OLwlTlgGxF9vnFeN0yfJoXrqCe8AWzEEVyy5wRRdaFK/dcRFSArhHVQy6RZs6ZMscdmmrJq5k0HIA/WJLbbSkJVKBlocDu8AdQ1JbKkdFnOBFoIWVISykllJdyD8yDBKx2grFUlLb5Ho8XUTrJOUA3HkMQKT0fUx5Pubj/czAlWstRxD0dxAsBTn2ZK86HeBNosxQa5bwZtWOWsIUEnEKFJOYzBeMVLxBiHjNWPGbiFO7POJ7PZ42kRZEMTN7tlkzSE5kJA5PmYfLHdwSkDiUacvQQv9kUjvVlg7Jh2sorHJP5M7OP4ons1lKUhtNI3TMpWLKfCesUrUaDpE2iid2Bb0toDklgI572nt4mS1JOuXLnDTfmSoR79ND/Un5GHiTbFm81AIprl0H37xTsEtyYkvU1T0+sRWLPyjo/yc72FbGjTaPJ6axPdmRjLXnCMdEYl5x5KkOQR98olk5RaswrCjGBDYzy+UUJF4lKAnH5QVX4FwEWKxmFFyylcwuTTT9TBBdirlpnGtz6QTm5+UCzFDuwkNtFdKXLxZn5RHIhoiSFi8U8aopJNYvXr4zFAxVaJs6H2etDul+Xr/mDXZx8CdwB6ihhe7L+LyT8oYuzeS/61f+RiEkWiNlgtpC2PWC8ycS5H9zAFGY6QWs2Xn9YkWKt6jgLxyFYKrQNMKifRx9Y7Deg+Uctt6R3v+4xSHyRPk+LNFGsD1KKppb8Ab/cqp9m9YLQMur8f/wAivpHYch5PsiFeNIUr39s/OIrZYEliOGZopNGOjt6RdR4/KJJgjNGIZGC0I7uY6J6al6EEfjTuIqSgcRQtgtOf8w0UORjL2/7SvxCYADqA4oDBK/pKSgEpBINCQHEJphP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4438673" cy="504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3800" dirty="0" smtClean="0"/>
              <a:t>old</a:t>
            </a:r>
            <a:endParaRPr lang="fa-IR" sz="13800" dirty="0" smtClean="0"/>
          </a:p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45720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00826" y="2071678"/>
            <a:ext cx="26431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7200" dirty="0" smtClean="0"/>
              <a:t>young</a:t>
            </a:r>
            <a:endParaRPr lang="fa-IR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785926"/>
            <a:ext cx="428628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00892" y="3429000"/>
            <a:ext cx="21431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/>
              <a:t>young</a:t>
            </a:r>
            <a:endParaRPr lang="fa-IR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86124"/>
            <a:ext cx="22859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r>
              <a:rPr lang="en-US" sz="9600" dirty="0" smtClean="0"/>
              <a:t>old</a:t>
            </a:r>
            <a:endParaRPr lang="fa-IR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78634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7030A0"/>
                </a:solidFill>
                <a:cs typeface="B Titr" pitchFamily="2" charset="-78"/>
              </a:rPr>
              <a:t>گزینه صحیح را انتخاب کنید.</a:t>
            </a:r>
            <a:endParaRPr lang="fa-IR" sz="5400" b="1" dirty="0">
              <a:solidFill>
                <a:srgbClr val="7030A0"/>
              </a:solidFill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50019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shoes        </a:t>
            </a:r>
            <a:r>
              <a:rPr lang="en-US" sz="3600" b="1" dirty="0" err="1" smtClean="0">
                <a:latin typeface="Comic Sans MS" pitchFamily="66" charset="0"/>
              </a:rPr>
              <a:t>manteau</a:t>
            </a:r>
            <a:r>
              <a:rPr lang="en-US" sz="3600" b="1" dirty="0" smtClean="0">
                <a:latin typeface="Comic Sans MS" pitchFamily="66" charset="0"/>
              </a:rPr>
              <a:t>       suit </a:t>
            </a:r>
            <a:r>
              <a:rPr lang="fa-IR" sz="3600" dirty="0" smtClean="0"/>
              <a:t/>
            </a:r>
            <a:br>
              <a:rPr lang="fa-IR" sz="3600" dirty="0" smtClean="0"/>
            </a:br>
            <a:r>
              <a:rPr lang="fa-IR" sz="3600" dirty="0" smtClean="0"/>
              <a:t/>
            </a:r>
            <a:br>
              <a:rPr lang="fa-IR" sz="3600" dirty="0" smtClean="0"/>
            </a:br>
            <a:endParaRPr lang="fa-I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40" y="4603069"/>
            <a:ext cx="15716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suit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5450" y="1600200"/>
            <a:ext cx="36530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4511684"/>
          </a:xfrm>
          <a:solidFill>
            <a:srgbClr val="CC330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8800" dirty="0" smtClean="0">
                <a:latin typeface="Comic Sans MS" pitchFamily="66" charset="0"/>
              </a:rPr>
              <a:t>red</a:t>
            </a:r>
            <a:endParaRPr lang="fa-IR" sz="8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9600" dirty="0" smtClean="0"/>
              <a:t/>
            </a:r>
            <a:br>
              <a:rPr lang="fa-IR" sz="9600" dirty="0" smtClean="0"/>
            </a:br>
            <a:r>
              <a:rPr lang="en-US" sz="4000" b="1" dirty="0" smtClean="0">
                <a:latin typeface="Comic Sans MS" pitchFamily="66" charset="0"/>
              </a:rPr>
              <a:t>shoes     </a:t>
            </a:r>
            <a:r>
              <a:rPr lang="en-US" sz="4000" b="1" dirty="0" err="1" smtClean="0">
                <a:latin typeface="Comic Sans MS" pitchFamily="66" charset="0"/>
              </a:rPr>
              <a:t>manteau</a:t>
            </a:r>
            <a:r>
              <a:rPr lang="en-US" sz="4000" b="1" dirty="0" smtClean="0">
                <a:latin typeface="Comic Sans MS" pitchFamily="66" charset="0"/>
              </a:rPr>
              <a:t>     scarf </a:t>
            </a:r>
            <a:r>
              <a:rPr lang="fa-IR" sz="9600" dirty="0" smtClean="0"/>
              <a:t/>
            </a:r>
            <a:br>
              <a:rPr lang="fa-IR" sz="9600" dirty="0" smtClean="0"/>
            </a:b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36004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29388" y="5357826"/>
            <a:ext cx="214314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scarf</a:t>
            </a:r>
            <a:endParaRPr lang="fa-I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 fontScale="90000"/>
          </a:bodyPr>
          <a:lstStyle/>
          <a:p>
            <a:r>
              <a:rPr lang="fa-IR" sz="13900" dirty="0" smtClean="0"/>
              <a:t/>
            </a:r>
            <a:br>
              <a:rPr lang="fa-IR" sz="13900" dirty="0" smtClean="0"/>
            </a:b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350046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en-US" sz="3600" b="1" dirty="0" smtClean="0">
                <a:latin typeface="Comic Sans MS" pitchFamily="66" charset="0"/>
              </a:rPr>
              <a:t>trousers       T-shirt       scarf  </a:t>
            </a:r>
            <a:endParaRPr lang="fa-I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5000636"/>
            <a:ext cx="307183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Comic Sans MS" pitchFamily="66" charset="0"/>
              </a:rPr>
              <a:t>trousers</a:t>
            </a:r>
            <a:endParaRPr lang="fa-I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fa-IR" sz="9600" dirty="0" smtClean="0"/>
              <a:t/>
            </a:r>
            <a:br>
              <a:rPr lang="fa-IR" sz="9600" dirty="0" smtClean="0"/>
            </a:br>
            <a:r>
              <a:rPr lang="en-US" sz="9600" b="1" dirty="0" smtClean="0">
                <a:latin typeface="Comic Sans MS" pitchFamily="66" charset="0"/>
              </a:rPr>
              <a:t> </a:t>
            </a:r>
            <a:r>
              <a:rPr lang="en-US" sz="4000" b="1" dirty="0" smtClean="0">
                <a:latin typeface="Comic Sans MS" pitchFamily="66" charset="0"/>
              </a:rPr>
              <a:t>T-shirt    </a:t>
            </a:r>
            <a:r>
              <a:rPr lang="en-US" sz="4000" b="1" dirty="0" err="1" smtClean="0">
                <a:latin typeface="Comic Sans MS" pitchFamily="66" charset="0"/>
              </a:rPr>
              <a:t>manteau</a:t>
            </a:r>
            <a:r>
              <a:rPr lang="en-US" sz="4000" b="1" dirty="0" smtClean="0">
                <a:latin typeface="Comic Sans MS" pitchFamily="66" charset="0"/>
              </a:rPr>
              <a:t>      trousers </a:t>
            </a:r>
            <a:r>
              <a:rPr lang="fa-IR" sz="4000" dirty="0" smtClean="0"/>
              <a:t/>
            </a:r>
            <a:br>
              <a:rPr lang="fa-IR" sz="4000" dirty="0" smtClean="0"/>
            </a:br>
            <a:endParaRPr lang="fa-IR" sz="4000" dirty="0"/>
          </a:p>
        </p:txBody>
      </p:sp>
      <p:pic>
        <p:nvPicPr>
          <p:cNvPr id="6" name="Content Placeholder 3" descr="http://t2.gstatic.com/images?q=tbn:ANd9GcT4WqUSYjGVQBomB6U94vOquxnj24D7DW6l4VcYTX5kDZwZsqw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778"/>
            <a:ext cx="421483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57884" y="5500702"/>
            <a:ext cx="300039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Comic Sans MS" pitchFamily="66" charset="0"/>
              </a:rPr>
              <a:t>manteau</a:t>
            </a:r>
            <a:endParaRPr lang="fa-I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fa-IR" sz="2200" b="1" dirty="0" smtClean="0">
                <a:latin typeface="Comic Sans MS" pitchFamily="66" charset="0"/>
              </a:rPr>
              <a:t> </a:t>
            </a:r>
            <a:r>
              <a:rPr lang="en-US" sz="3600" b="1" dirty="0" smtClean="0">
                <a:latin typeface="Comic Sans MS" pitchFamily="66" charset="0"/>
              </a:rPr>
              <a:t>T-shirt        shoes           trousers</a:t>
            </a:r>
            <a:r>
              <a:rPr lang="fa-IR" sz="3600" b="1" dirty="0" smtClean="0">
                <a:latin typeface="Comic Sans MS" pitchFamily="66" charset="0"/>
              </a:rPr>
              <a:t> 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6" name="Content Placeholder 5" descr="http://t2.gstatic.com/images?q=tbn:ANd9GcSDRVCl8wp6pUjewFoIKzgqQVHxjWLdhljBM5UzjzJmgG7KQr3ng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736"/>
            <a:ext cx="6429420" cy="399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43570" y="5072074"/>
            <a:ext cx="28575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shoes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T-shirt    </a:t>
            </a:r>
            <a:r>
              <a:rPr lang="en-US" sz="3600" b="1" dirty="0" err="1" smtClean="0">
                <a:latin typeface="Comic Sans MS" pitchFamily="66" charset="0"/>
              </a:rPr>
              <a:t>manteau</a:t>
            </a:r>
            <a:r>
              <a:rPr lang="en-US" sz="3600" b="1" dirty="0" smtClean="0">
                <a:latin typeface="Comic Sans MS" pitchFamily="66" charset="0"/>
              </a:rPr>
              <a:t>      trousers 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071678"/>
            <a:ext cx="363381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5286388"/>
            <a:ext cx="385765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T-shirt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endParaRPr lang="fa-I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Comic Sans MS" pitchFamily="66" charset="0"/>
              </a:rPr>
              <a:t>manteau</a:t>
            </a:r>
            <a:r>
              <a:rPr lang="en-US" sz="3600" b="1" dirty="0" smtClean="0">
                <a:latin typeface="Comic Sans MS" pitchFamily="66" charset="0"/>
              </a:rPr>
              <a:t>     trousers       jacket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419578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72132" y="5000636"/>
            <a:ext cx="321471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jacket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shirt</a:t>
            </a:r>
            <a:r>
              <a:rPr lang="fa-IR" sz="3600" b="1" dirty="0" smtClean="0">
                <a:latin typeface="Comic Sans MS" pitchFamily="66" charset="0"/>
              </a:rPr>
              <a:t>             </a:t>
            </a:r>
            <a:r>
              <a:rPr lang="en-US" sz="3600" b="1" dirty="0" smtClean="0">
                <a:latin typeface="Comic Sans MS" pitchFamily="66" charset="0"/>
              </a:rPr>
              <a:t>jacket        </a:t>
            </a:r>
            <a:r>
              <a:rPr lang="en-US" sz="3600" b="1" dirty="0" smtClean="0">
                <a:latin typeface="Comic Sans MS" pitchFamily="66" charset="0"/>
              </a:rPr>
              <a:t>chador  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sz="14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378621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5000636"/>
            <a:ext cx="32861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chador</a:t>
            </a:r>
            <a:endParaRPr lang="fa-I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suit           </a:t>
            </a:r>
            <a:r>
              <a:rPr lang="en-US" sz="3600" b="1" dirty="0" smtClean="0">
                <a:latin typeface="Comic Sans MS" pitchFamily="66" charset="0"/>
              </a:rPr>
              <a:t>shirt</a:t>
            </a:r>
            <a:r>
              <a:rPr lang="fa-IR" sz="3600" b="1" dirty="0" smtClean="0">
                <a:latin typeface="Comic Sans MS" pitchFamily="66" charset="0"/>
              </a:rPr>
              <a:t>               </a:t>
            </a:r>
            <a:r>
              <a:rPr lang="en-US" sz="3600" b="1" dirty="0" smtClean="0">
                <a:latin typeface="Comic Sans MS" pitchFamily="66" charset="0"/>
              </a:rPr>
              <a:t>jacket</a:t>
            </a:r>
            <a:endParaRPr lang="fa-IR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4286256"/>
            <a:ext cx="24288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shirt</a:t>
            </a:r>
            <a:endParaRPr lang="fa-IR" sz="60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http://t1.gstatic.com/images?q=tbn:ANd9GcSva95lIbwko6WxQ5dqb-_hDHJvMOwPKI9D6m2AdpLO8j6BYNfBr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535785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928826"/>
          </a:xfrm>
        </p:spPr>
        <p:txBody>
          <a:bodyPr>
            <a:normAutofit/>
          </a:bodyPr>
          <a:lstStyle/>
          <a:p>
            <a:r>
              <a:rPr lang="en-US" sz="7300" b="1" i="1" dirty="0" smtClean="0"/>
              <a:t>Repeat after me .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911741"/>
          </a:xfrm>
        </p:spPr>
        <p:txBody>
          <a:bodyPr/>
          <a:lstStyle/>
          <a:p>
            <a:pPr>
              <a:buNone/>
            </a:pP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black </a:t>
            </a:r>
            <a:r>
              <a:rPr lang="en-US" sz="9600" b="1" dirty="0" smtClean="0">
                <a:latin typeface="Comic Sans MS" pitchFamily="66" charset="0"/>
              </a:rPr>
              <a:t>suit</a:t>
            </a:r>
            <a:endParaRPr lang="fa-IR" dirty="0"/>
          </a:p>
        </p:txBody>
      </p:sp>
      <p:pic>
        <p:nvPicPr>
          <p:cNvPr id="4" name="irc_mi" descr="http://www.brooktaverner.co.uk/media/catalog/product/cache/1/image/9df78eab33525d08d6e5fb8d27136e95/b/l/black_suit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443382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222222222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1928802"/>
            <a:ext cx="6429420" cy="4143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gray </a:t>
            </a:r>
            <a:r>
              <a:rPr lang="en-US" sz="9600" b="1" dirty="0" smtClean="0">
                <a:latin typeface="Comic Sans MS" pitchFamily="66" charset="0"/>
              </a:rPr>
              <a:t>suit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http://t0.gstatic.com/images?q=tbn:ANd9GcR0uTJ--T_Gwq7PT6QQWe9VOLQPpStqtdVu5unZQbkCUL_-bHb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533922" cy="47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white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0.gstatic.com/images?q=tbn:ANd9GcQKaD3QuVspJ2aG5vudUd9n5FM-9VlI_d_dAepvDMid2nOmfasKTaIT0XC4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5272116" cy="367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blue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6" name="Content Placeholder 5" descr="http://t0.gstatic.com/images?q=tbn:ANd9GcSbmwiSdGAkioaWbFRB_sgcBeqkuLgDYF9YekLpYLC1RwGN-6R1DrXy2H7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357298"/>
            <a:ext cx="585791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pink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3.gstatic.com/images?q=tbn:ANd9GcRKxtCUlK3x7ZDw86AwpCJN6P_SNsMgpvIPWhXLJrJpUK3mDJ6usEx8Cab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50244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black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6" name="Content Placeholder 5" descr="http://t2.gstatic.com/images?q=tbn:ANd9GcQg09rOSl5cP21GBlNlHjd2VimNiapNEe_4fWjfAvdCJwPHY3Ao7imCFr7U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28802"/>
            <a:ext cx="519115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/>
              <a:t>orange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1.gstatic.com/images?q=tbn:ANd9GcSMnVnBtnJoYHgzSh7fBMwITL7LwKhyISxZJmNyN1EB442jZFsfPdhe4ZT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00174"/>
            <a:ext cx="5929354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brown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56659"/>
            <a:ext cx="4919689" cy="340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green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2724" y="1357298"/>
            <a:ext cx="4962547" cy="429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grey </a:t>
            </a:r>
            <a:r>
              <a:rPr lang="en-US" sz="9600" b="1" dirty="0" smtClean="0">
                <a:latin typeface="Comic Sans MS" pitchFamily="66" charset="0"/>
              </a:rPr>
              <a:t>T-shirt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1312" y="1571612"/>
            <a:ext cx="49053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brown </a:t>
            </a:r>
            <a:r>
              <a:rPr lang="en-US" b="1" dirty="0" smtClean="0">
                <a:latin typeface="Comic Sans MS" pitchFamily="66" charset="0"/>
              </a:rPr>
              <a:t>shirt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http://t2.gstatic.com/images?q=tbn:ANd9GcRFTeTlE3iQtbhvi9NhYqiDkU6D3NcmX2htiJWHJjq5gF5Tve2l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4857777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4797436"/>
          </a:xfrm>
          <a:solidFill>
            <a:srgbClr val="0070C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3573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latin typeface="Comic Sans MS" pitchFamily="66" charset="0"/>
              </a:rPr>
              <a:t>blue</a:t>
            </a:r>
            <a:endParaRPr lang="fa-IR" sz="9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Yellow shirt</a:t>
            </a:r>
            <a:endParaRPr lang="fa-IR" dirty="0"/>
          </a:p>
        </p:txBody>
      </p:sp>
      <p:pic>
        <p:nvPicPr>
          <p:cNvPr id="4" name="Content Placeholder 3" descr="http://t1.gstatic.com/images?q=tbn:ANd9GcSmAGhtIrcKyRI3z7k5COs7ORI3wVCVN4NVV4AwKhMWWwixQPlTO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5643563" cy="379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white </a:t>
            </a:r>
            <a:r>
              <a:rPr lang="en-US" b="1" dirty="0" smtClean="0">
                <a:latin typeface="Comic Sans MS" pitchFamily="66" charset="0"/>
              </a:rPr>
              <a:t>shirt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 descr="http://t0.gstatic.com/images?q=tbn:ANd9GcQ93cepqsxm8JNeYOgD4jUPk6A5MdTNgfv9vgabSKDV3L0SFKZI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714488"/>
            <a:ext cx="5214967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blue </a:t>
            </a:r>
            <a:r>
              <a:rPr lang="en-US" b="1" dirty="0" smtClean="0">
                <a:latin typeface="Comic Sans MS" pitchFamily="66" charset="0"/>
              </a:rPr>
              <a:t>shirt</a:t>
            </a:r>
            <a:endParaRPr lang="fa-IR" dirty="0"/>
          </a:p>
        </p:txBody>
      </p:sp>
      <p:pic>
        <p:nvPicPr>
          <p:cNvPr id="4" name="Content Placeholder 3" descr="http://t1.gstatic.com/images?q=tbn:ANd9GcSva95lIbwko6WxQ5dqb-_hDHJvMOwPKI9D6m2AdpLO8j6BYNfBr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357430"/>
            <a:ext cx="664373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gray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2.gstatic.com/images?q=tbn:ANd9GcRASl4WK-7NKmaKZHvDCDaAMzwsCw09D4aTCUsRxHFf2lfFhqYwl5dYHc4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214422"/>
            <a:ext cx="564360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pink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1.gstatic.com/images?q=tbn:ANd9GcQdy3pxCHbhveAy3Ylx8U-ISeiTtFw6q-U9N0uKtWQrgI7_rzss_F9gWPnc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42941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black 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/>
          </a:p>
        </p:txBody>
      </p:sp>
      <p:pic>
        <p:nvPicPr>
          <p:cNvPr id="4" name="Picture 3" descr="http://t2.gstatic.com/images?q=tbn:ANd9GcSDRVCl8wp6pUjewFoIKzgqQVHxjWLdhljBM5UzjzJmgG7KQr3ng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6357982" cy="398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red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2.gstatic.com/images?q=tbn:ANd9GcTcKjfRKLJHFoMpXnTXEcTneqlz0xmQM9a1kG-Dr9XTvTIDNigS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54530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brown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1.gstatic.com/images?q=tbn:ANd9GcTA5nNcvwWuuzs_7Ey6IlOEHbLV3JQSkZi0cE_0cgASKBPKE3D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5" y="1214422"/>
            <a:ext cx="500066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white </a:t>
            </a:r>
            <a:r>
              <a:rPr lang="en-US" sz="9600" b="1" dirty="0" smtClean="0">
                <a:latin typeface="Comic Sans MS" pitchFamily="66" charset="0"/>
              </a:rPr>
              <a:t>shoes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86256"/>
            <a:ext cx="2314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4713" y="2628900"/>
            <a:ext cx="23145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357430"/>
            <a:ext cx="2928926" cy="308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red </a:t>
            </a:r>
            <a:r>
              <a:rPr lang="en-US" sz="9600" b="1" dirty="0" err="1" smtClean="0">
                <a:latin typeface="Comic Sans MS" pitchFamily="66" charset="0"/>
              </a:rPr>
              <a:t>manteau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http://t2.gstatic.com/images?q=tbn:ANd9GcSb-EE-ISVjyRxHOGazXvsEgrysPYYknZGztoa1E_al-Y00Khh4wEg0GIT5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38814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333333333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857364"/>
            <a:ext cx="6072229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grey </a:t>
            </a:r>
            <a:r>
              <a:rPr lang="en-US" sz="9600" b="1" dirty="0" err="1" smtClean="0">
                <a:latin typeface="Comic Sans MS" pitchFamily="66" charset="0"/>
              </a:rPr>
              <a:t>manteau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2.gstatic.com/images?q=tbn:ANd9GcT4WqUSYjGVQBomB6U94vOquxnj24D7DW6l4VcYTX5kDZwZsqw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357298"/>
            <a:ext cx="4572025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black </a:t>
            </a:r>
            <a:r>
              <a:rPr lang="en-US" sz="9600" b="1" dirty="0" err="1" smtClean="0">
                <a:latin typeface="Comic Sans MS" pitchFamily="66" charset="0"/>
              </a:rPr>
              <a:t>manteau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3" descr="http://t3.gstatic.com/images?q=tbn:ANd9GcS0w6SER87Eypynezh_v5g2VoQYayGBRaYzi7Sgd0yo89FgHhRd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0462" y="2190774"/>
            <a:ext cx="3371868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blue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http://t3.gstatic.com/images?q=tbn:ANd9GcQyR1nQmzDUYCSphS3kF22wBkml3hUzt_OzpuPmHb27SYFO-zSO6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643050"/>
            <a:ext cx="3719533" cy="425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pink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0.gstatic.com/images?q=tbn:ANd9GcRSHs_035tcLB8wV8DfYmAPERZIjDh9dvh3X1rWtwnPfxIXaW_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418149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brown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2.gstatic.com/images?q=tbn:ANd9GcQf57sw6HjMJV027ncBIV9TAApOOC0PKV-ljrFGj-2DKrYCWCw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081485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yellow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http://t3.gstatic.com/images?q=tbn:ANd9GcSs6Stl4MMSFnSMNufNVgqklL7Pxsdzn9zpqC5SP8WuzKSr3cmyyA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1" y="1928802"/>
            <a:ext cx="70723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green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3.gstatic.com/images?q=tbn:ANd9GcSX60J1tLXAPteh47tZ6avqidfJtDEAlAb89PgA7sPybCTaRqcweQ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0005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black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 descr="http://t0.gstatic.com/images?q=tbn:ANd9GcSMAOVn7NHklidb9xGEgnjGOl1_s88jt16jv8RhLPHp5EI1s-ez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00174"/>
            <a:ext cx="480538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white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195787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 dirty="0" smtClean="0">
                <a:latin typeface="Comic Sans MS" pitchFamily="66" charset="0"/>
              </a:rPr>
              <a:t>red </a:t>
            </a:r>
            <a:r>
              <a:rPr lang="en-US" sz="9600" b="1" dirty="0" smtClean="0">
                <a:latin typeface="Comic Sans MS" pitchFamily="66" charset="0"/>
              </a:rPr>
              <a:t>scarf</a:t>
            </a:r>
            <a:r>
              <a:rPr lang="fa-IR" sz="9600" dirty="0" smtClean="0"/>
              <a:t/>
            </a:r>
            <a:br>
              <a:rPr lang="fa-IR" sz="9600" dirty="0" smtClean="0"/>
            </a:br>
            <a:endParaRPr lang="fa-IR" dirty="0"/>
          </a:p>
        </p:txBody>
      </p:sp>
      <p:pic>
        <p:nvPicPr>
          <p:cNvPr id="4" name="Content Placeholder 3" descr="http://t1.gstatic.com/images?q=tbn:ANd9GcSRyaob7dqZBK7po7G8q-K2rXDaaJb9ApFomNIQLCBLp-6hxNYUl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357298"/>
            <a:ext cx="4767289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  <a:solidFill>
            <a:srgbClr val="FFC000"/>
          </a:solidFill>
        </p:spPr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714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8000" dirty="0" smtClean="0">
                <a:latin typeface="Comic Sans MS" pitchFamily="66" charset="0"/>
              </a:rPr>
              <a:t>orange</a:t>
            </a:r>
            <a:endParaRPr lang="fa-IR" sz="8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57166"/>
            <a:ext cx="8643998" cy="600079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a-IR" sz="6000" dirty="0" smtClean="0">
                <a:cs typeface="B Elham" pitchFamily="2" charset="-78"/>
              </a:rPr>
              <a:t>تهیه کننده : محبوبه کرمانی </a:t>
            </a:r>
          </a:p>
          <a:p>
            <a:pPr>
              <a:buNone/>
            </a:pPr>
            <a:endParaRPr lang="fa-IR" sz="6000" dirty="0" smtClean="0">
              <a:cs typeface="B Elham" pitchFamily="2" charset="-78"/>
            </a:endParaRPr>
          </a:p>
          <a:p>
            <a:r>
              <a:rPr lang="fa-IR" sz="6000" dirty="0" smtClean="0">
                <a:cs typeface="B Elham" pitchFamily="2" charset="-78"/>
              </a:rPr>
              <a:t>مدرسه  : شهید یوسفلو</a:t>
            </a:r>
          </a:p>
          <a:p>
            <a:endParaRPr lang="fa-IR" sz="6000" dirty="0" smtClean="0">
              <a:cs typeface="B Elham" pitchFamily="2" charset="-78"/>
            </a:endParaRPr>
          </a:p>
          <a:p>
            <a:r>
              <a:rPr lang="fa-IR" sz="5800" dirty="0" smtClean="0">
                <a:cs typeface="B Elham" pitchFamily="2" charset="-78"/>
              </a:rPr>
              <a:t>عنوان :لغات جدید درس پنجم</a:t>
            </a:r>
          </a:p>
          <a:p>
            <a:pPr>
              <a:buNone/>
            </a:pPr>
            <a:endParaRPr lang="fa-IR" sz="5800" dirty="0" smtClean="0">
              <a:cs typeface="B Elham" pitchFamily="2" charset="-78"/>
            </a:endParaRPr>
          </a:p>
          <a:p>
            <a:r>
              <a:rPr lang="fa-IR" sz="5800" dirty="0" smtClean="0">
                <a:cs typeface="B Elham" pitchFamily="2" charset="-78"/>
              </a:rPr>
              <a:t> پایه: هفتم( متوسطه یک)</a:t>
            </a:r>
            <a:endParaRPr lang="fa-IR" sz="5800" dirty="0">
              <a:cs typeface="B El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115328" cy="505461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8700" dirty="0" smtClean="0"/>
              <a:t>END </a:t>
            </a:r>
            <a:endParaRPr lang="fa-IR" sz="287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Verdana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249</Words>
  <Application>Microsoft Office PowerPoint</Application>
  <PresentationFormat>On-screen Show (4:3)</PresentationFormat>
  <Paragraphs>125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Slide 1</vt:lpstr>
      <vt:lpstr>Colors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گزینه صحیح را انتخاب کنید.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گزینه صحیح را انتخاب کنید.</vt:lpstr>
      <vt:lpstr>shoes        manteau       suit   </vt:lpstr>
      <vt:lpstr> shoes     manteau     scarf   </vt:lpstr>
      <vt:lpstr>  </vt:lpstr>
      <vt:lpstr>  T-shirt    manteau      trousers  </vt:lpstr>
      <vt:lpstr> T-shirt        shoes           trousers  </vt:lpstr>
      <vt:lpstr>T-shirt    manteau      trousers  </vt:lpstr>
      <vt:lpstr>manteau     trousers       jacket</vt:lpstr>
      <vt:lpstr>shirt             jacket        chador   </vt:lpstr>
      <vt:lpstr>suit           shirt               jacket</vt:lpstr>
      <vt:lpstr>Repeat after me . </vt:lpstr>
      <vt:lpstr>black suit</vt:lpstr>
      <vt:lpstr>gray suit</vt:lpstr>
      <vt:lpstr>white T-shirt </vt:lpstr>
      <vt:lpstr>blue T-shirt </vt:lpstr>
      <vt:lpstr>pink T-shirt </vt:lpstr>
      <vt:lpstr>black T-shirt </vt:lpstr>
      <vt:lpstr>orange T-shirt </vt:lpstr>
      <vt:lpstr>brown T-shirt </vt:lpstr>
      <vt:lpstr>green T-shirt </vt:lpstr>
      <vt:lpstr>grey T-shirt </vt:lpstr>
      <vt:lpstr>brown shirt</vt:lpstr>
      <vt:lpstr>Yellow shirt</vt:lpstr>
      <vt:lpstr>white shirt</vt:lpstr>
      <vt:lpstr>blue shirt</vt:lpstr>
      <vt:lpstr>gray shoes </vt:lpstr>
      <vt:lpstr>pink shoes </vt:lpstr>
      <vt:lpstr>black  shoes </vt:lpstr>
      <vt:lpstr>red shoes </vt:lpstr>
      <vt:lpstr>brown shoes </vt:lpstr>
      <vt:lpstr>white shoes </vt:lpstr>
      <vt:lpstr>red manteau </vt:lpstr>
      <vt:lpstr>grey manteau </vt:lpstr>
      <vt:lpstr>black manteau </vt:lpstr>
      <vt:lpstr>blue scarf </vt:lpstr>
      <vt:lpstr>pink scarf </vt:lpstr>
      <vt:lpstr>brown scarf </vt:lpstr>
      <vt:lpstr>yellow scarf </vt:lpstr>
      <vt:lpstr>green scarf </vt:lpstr>
      <vt:lpstr>black scarf </vt:lpstr>
      <vt:lpstr>white scarf </vt:lpstr>
      <vt:lpstr>red scarf </vt:lpstr>
      <vt:lpstr>Slide 90</vt:lpstr>
      <vt:lpstr>Slide 91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Hosein Samiee</dc:creator>
  <cp:lastModifiedBy>Hosein Samiee</cp:lastModifiedBy>
  <cp:revision>64</cp:revision>
  <dcterms:created xsi:type="dcterms:W3CDTF">2018-12-24T08:14:26Z</dcterms:created>
  <dcterms:modified xsi:type="dcterms:W3CDTF">2019-01-11T08:39:24Z</dcterms:modified>
</cp:coreProperties>
</file>