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7" r:id="rId5"/>
    <p:sldId id="268" r:id="rId6"/>
    <p:sldId id="269" r:id="rId7"/>
    <p:sldId id="258" r:id="rId8"/>
    <p:sldId id="260" r:id="rId9"/>
    <p:sldId id="261" r:id="rId10"/>
    <p:sldId id="262" r:id="rId11"/>
    <p:sldId id="263" r:id="rId12"/>
    <p:sldId id="266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74" autoAdjust="0"/>
  </p:normalViewPr>
  <p:slideViewPr>
    <p:cSldViewPr>
      <p:cViewPr>
        <p:scale>
          <a:sx n="81" d="100"/>
          <a:sy n="81" d="100"/>
        </p:scale>
        <p:origin x="-198" y="-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545664"/>
        <c:axId val="40551552"/>
      </c:barChart>
      <c:catAx>
        <c:axId val="4054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51552"/>
        <c:crosses val="autoZero"/>
        <c:auto val="1"/>
        <c:lblAlgn val="ctr"/>
        <c:lblOffset val="100"/>
        <c:noMultiLvlLbl val="0"/>
      </c:catAx>
      <c:valAx>
        <c:axId val="4055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4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/>
      <dgm:t>
        <a:bodyPr/>
        <a:lstStyle/>
        <a:p>
          <a:r>
            <a:rPr lang="en-US" smtClean="0"/>
            <a:t>Group A</a:t>
          </a:r>
          <a:endParaRPr lang="en-US" dirty="0"/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r>
            <a:rPr lang="en-US" dirty="0" smtClean="0"/>
            <a:t>Task 1</a:t>
          </a:r>
          <a:endParaRPr lang="en-US" dirty="0"/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r>
            <a:rPr lang="en-US" dirty="0" smtClean="0"/>
            <a:t>Task 2</a:t>
          </a:r>
          <a:endParaRPr lang="en-US" dirty="0"/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/>
      <dgm:t>
        <a:bodyPr/>
        <a:lstStyle/>
        <a:p>
          <a:r>
            <a:rPr lang="en-US" dirty="0" smtClean="0"/>
            <a:t>Group B</a:t>
          </a:r>
          <a:endParaRPr lang="en-US" dirty="0"/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/>
      <dgm:spPr/>
      <dgm:t>
        <a:bodyPr/>
        <a:lstStyle/>
        <a:p>
          <a:r>
            <a:rPr lang="en-US" dirty="0" smtClean="0"/>
            <a:t>Task 1</a:t>
          </a:r>
          <a:endParaRPr lang="en-US" dirty="0"/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r>
            <a:rPr lang="en-US" dirty="0" smtClean="0"/>
            <a:t>Task 2</a:t>
          </a:r>
          <a:endParaRPr lang="en-US" dirty="0"/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/>
      <dgm:spPr/>
      <dgm:t>
        <a:bodyPr/>
        <a:lstStyle/>
        <a:p>
          <a:r>
            <a:rPr lang="en-US" dirty="0" smtClean="0"/>
            <a:t>Group C</a:t>
          </a:r>
          <a:endParaRPr lang="en-US" dirty="0"/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FE0A3CAE-D039-42F2-AF12-1E6F6793A633}">
      <dgm:prSet phldrT="[Text]"/>
      <dgm:spPr/>
      <dgm:t>
        <a:bodyPr/>
        <a:lstStyle/>
        <a:p>
          <a:r>
            <a:rPr lang="en-US" dirty="0" smtClean="0"/>
            <a:t>Task 1</a:t>
          </a:r>
          <a:endParaRPr lang="en-US" dirty="0"/>
        </a:p>
      </dgm:t>
    </dgm:pt>
    <dgm:pt modelId="{7E2ED2D1-AFF4-4DED-BB53-30A310825CE2}" type="parTrans" cxnId="{A6FB3C49-AB75-4315-BB6B-886AA454F16F}">
      <dgm:prSet/>
      <dgm:spPr/>
      <dgm:t>
        <a:bodyPr/>
        <a:lstStyle/>
        <a:p>
          <a:endParaRPr lang="en-US"/>
        </a:p>
      </dgm:t>
    </dgm:pt>
    <dgm:pt modelId="{417BDEF2-191B-4000-BDE8-D3D22A51FCF3}" type="sibTrans" cxnId="{A6FB3C49-AB75-4315-BB6B-886AA454F16F}">
      <dgm:prSet/>
      <dgm:spPr/>
      <dgm:t>
        <a:bodyPr/>
        <a:lstStyle/>
        <a:p>
          <a:endParaRPr lang="en-US"/>
        </a:p>
      </dgm:t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D881E-A532-414B-870C-8ADE2076F78C}" type="pres">
      <dgm:prSet presAssocID="{477D14C5-CED9-4CFC-B338-DFB0C8090B9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F6E02-AD43-4E7A-935B-DDF5D6C74800}" type="pres">
      <dgm:prSet presAssocID="{477D14C5-CED9-4CFC-B338-DFB0C8090B9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03336-F3DE-4B3A-BCF4-0F68C23AC2BB}" type="pres">
      <dgm:prSet presAssocID="{3C67E77D-62FA-499D-B5E6-E79A091C52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956A5-ADC8-4959-B856-589B9D9B9635}" type="pres">
      <dgm:prSet presAssocID="{3C67E77D-62FA-499D-B5E6-E79A091C526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CB5D5-837D-47FC-9E42-A26D800BC695}" type="pres">
      <dgm:prSet presAssocID="{CC6B7442-0B72-4EF2-9F13-1325B51AFF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7B17B-8600-44B0-B235-389E5D71D804}" type="pres">
      <dgm:prSet presAssocID="{CC6B7442-0B72-4EF2-9F13-1325B51AFF9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AD0085-41E8-4E29-BBED-9D1036577237}" type="presOf" srcId="{C111C18A-FD96-4E63-821A-54D70D8DC65F}" destId="{CD5F6E02-AD43-4E7A-935B-DDF5D6C74800}" srcOrd="0" destOrd="0" presId="urn:microsoft.com/office/officeart/2005/8/layout/vList2"/>
    <dgm:cxn modelId="{A677E445-9D5B-4C26-A5C5-42BF01249F61}" type="presOf" srcId="{709ED9DC-E391-4C6C-B788-93F1C2EFB6FD}" destId="{782956A5-ADC8-4959-B856-589B9D9B9635}" srcOrd="0" destOrd="1" presId="urn:microsoft.com/office/officeart/2005/8/layout/vList2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85B80D8C-EBB2-4A80-BB6C-93E30B69F4BB}" type="presOf" srcId="{33EAD35F-38F2-4CB7-9A6D-B04FFD8A51FD}" destId="{CD5F6E02-AD43-4E7A-935B-DDF5D6C74800}" srcOrd="0" destOrd="1" presId="urn:microsoft.com/office/officeart/2005/8/layout/vList2"/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AB09493F-37CB-481D-BE1C-7A521AC3963B}" type="presOf" srcId="{477D14C5-CED9-4CFC-B338-DFB0C8090B9F}" destId="{A9DD881E-A532-414B-870C-8ADE2076F78C}" srcOrd="0" destOrd="0" presId="urn:microsoft.com/office/officeart/2005/8/layout/vList2"/>
    <dgm:cxn modelId="{A6FB3C49-AB75-4315-BB6B-886AA454F16F}" srcId="{CC6B7442-0B72-4EF2-9F13-1325B51AFF9F}" destId="{FE0A3CAE-D039-42F2-AF12-1E6F6793A633}" srcOrd="0" destOrd="0" parTransId="{7E2ED2D1-AFF4-4DED-BB53-30A310825CE2}" sibTransId="{417BDEF2-191B-4000-BDE8-D3D22A51FCF3}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DC6E05B4-83E9-4C3F-9822-9E1D41C41D9E}" type="presOf" srcId="{CC6B7442-0B72-4EF2-9F13-1325B51AFF9F}" destId="{D64CB5D5-837D-47FC-9E42-A26D800BC695}" srcOrd="0" destOrd="0" presId="urn:microsoft.com/office/officeart/2005/8/layout/vList2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E2EE33AC-3CDB-41AB-99D0-EE89822B0377}" type="presOf" srcId="{90119837-5B71-4D44-BB01-DB0B084933C8}" destId="{ED5DCCC5-BCA8-4491-AA37-BAF153ECA184}" srcOrd="0" destOrd="0" presId="urn:microsoft.com/office/officeart/2005/8/layout/vList2"/>
    <dgm:cxn modelId="{44946EF3-425E-42C8-A6FB-ABA83804B586}" type="presOf" srcId="{D6510970-8F9C-4B45-A0F3-6ACB9AA76D40}" destId="{782956A5-ADC8-4959-B856-589B9D9B9635}" srcOrd="0" destOrd="0" presId="urn:microsoft.com/office/officeart/2005/8/layout/vList2"/>
    <dgm:cxn modelId="{F3770B74-60B7-438A-9C14-87FF95D04624}" type="presOf" srcId="{FE0A3CAE-D039-42F2-AF12-1E6F6793A633}" destId="{08B7B17B-8600-44B0-B235-389E5D71D804}" srcOrd="0" destOrd="0" presId="urn:microsoft.com/office/officeart/2005/8/layout/vList2"/>
    <dgm:cxn modelId="{80D369CF-62F1-4541-AEE2-AB29E5A204FB}" type="presOf" srcId="{3C67E77D-62FA-499D-B5E6-E79A091C5267}" destId="{81203336-F3DE-4B3A-BCF4-0F68C23AC2BB}" srcOrd="0" destOrd="0" presId="urn:microsoft.com/office/officeart/2005/8/layout/vList2"/>
    <dgm:cxn modelId="{8ED8745E-70AE-4940-BBB9-FB6376BDA0D9}" type="presParOf" srcId="{ED5DCCC5-BCA8-4491-AA37-BAF153ECA184}" destId="{A9DD881E-A532-414B-870C-8ADE2076F78C}" srcOrd="0" destOrd="0" presId="urn:microsoft.com/office/officeart/2005/8/layout/vList2"/>
    <dgm:cxn modelId="{31CF7A1A-6E4D-4D10-861C-4FF0D37EB7F8}" type="presParOf" srcId="{ED5DCCC5-BCA8-4491-AA37-BAF153ECA184}" destId="{CD5F6E02-AD43-4E7A-935B-DDF5D6C74800}" srcOrd="1" destOrd="0" presId="urn:microsoft.com/office/officeart/2005/8/layout/vList2"/>
    <dgm:cxn modelId="{9126909B-F016-45D1-8092-6C3135AB4C8A}" type="presParOf" srcId="{ED5DCCC5-BCA8-4491-AA37-BAF153ECA184}" destId="{81203336-F3DE-4B3A-BCF4-0F68C23AC2BB}" srcOrd="2" destOrd="0" presId="urn:microsoft.com/office/officeart/2005/8/layout/vList2"/>
    <dgm:cxn modelId="{730D2F2D-B4CA-4D4B-834E-CF6050C80AD0}" type="presParOf" srcId="{ED5DCCC5-BCA8-4491-AA37-BAF153ECA184}" destId="{782956A5-ADC8-4959-B856-589B9D9B9635}" srcOrd="3" destOrd="0" presId="urn:microsoft.com/office/officeart/2005/8/layout/vList2"/>
    <dgm:cxn modelId="{4902803D-CBF9-4D0B-9ABD-A3F2B1110870}" type="presParOf" srcId="{ED5DCCC5-BCA8-4491-AA37-BAF153ECA184}" destId="{D64CB5D5-837D-47FC-9E42-A26D800BC695}" srcOrd="4" destOrd="0" presId="urn:microsoft.com/office/officeart/2005/8/layout/vList2"/>
    <dgm:cxn modelId="{23FA2328-0584-487D-931D-ED8370AFC6E0}" type="presParOf" srcId="{ED5DCCC5-BCA8-4491-AA37-BAF153ECA184}" destId="{08B7B17B-8600-44B0-B235-389E5D71D8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14100"/>
          <a:ext cx="4419599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Group A</a:t>
          </a:r>
          <a:endParaRPr lang="en-US" sz="3000" kern="1200" dirty="0"/>
        </a:p>
      </dsp:txBody>
      <dsp:txXfrm>
        <a:off x="35125" y="49225"/>
        <a:ext cx="4349349" cy="649299"/>
      </dsp:txXfrm>
    </dsp:sp>
    <dsp:sp modelId="{CD5F6E02-AD43-4E7A-935B-DDF5D6C74800}">
      <dsp:nvSpPr>
        <dsp:cNvPr id="0" name=""/>
        <dsp:cNvSpPr/>
      </dsp:nvSpPr>
      <dsp:spPr>
        <a:xfrm>
          <a:off x="0" y="733650"/>
          <a:ext cx="4419599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Task 1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Task 2</a:t>
          </a:r>
          <a:endParaRPr lang="en-US" sz="2300" kern="1200" dirty="0"/>
        </a:p>
      </dsp:txBody>
      <dsp:txXfrm>
        <a:off x="0" y="733650"/>
        <a:ext cx="4419599" cy="791774"/>
      </dsp:txXfrm>
    </dsp:sp>
    <dsp:sp modelId="{81203336-F3DE-4B3A-BCF4-0F68C23AC2BB}">
      <dsp:nvSpPr>
        <dsp:cNvPr id="0" name=""/>
        <dsp:cNvSpPr/>
      </dsp:nvSpPr>
      <dsp:spPr>
        <a:xfrm>
          <a:off x="0" y="1525425"/>
          <a:ext cx="4419599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Group B</a:t>
          </a:r>
          <a:endParaRPr lang="en-US" sz="3000" kern="1200" dirty="0"/>
        </a:p>
      </dsp:txBody>
      <dsp:txXfrm>
        <a:off x="35125" y="1560550"/>
        <a:ext cx="4349349" cy="649299"/>
      </dsp:txXfrm>
    </dsp:sp>
    <dsp:sp modelId="{782956A5-ADC8-4959-B856-589B9D9B9635}">
      <dsp:nvSpPr>
        <dsp:cNvPr id="0" name=""/>
        <dsp:cNvSpPr/>
      </dsp:nvSpPr>
      <dsp:spPr>
        <a:xfrm>
          <a:off x="0" y="2244974"/>
          <a:ext cx="4419599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Task 1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Task 2</a:t>
          </a:r>
          <a:endParaRPr lang="en-US" sz="2300" kern="1200" dirty="0"/>
        </a:p>
      </dsp:txBody>
      <dsp:txXfrm>
        <a:off x="0" y="2244974"/>
        <a:ext cx="4419599" cy="791774"/>
      </dsp:txXfrm>
    </dsp:sp>
    <dsp:sp modelId="{D64CB5D5-837D-47FC-9E42-A26D800BC695}">
      <dsp:nvSpPr>
        <dsp:cNvPr id="0" name=""/>
        <dsp:cNvSpPr/>
      </dsp:nvSpPr>
      <dsp:spPr>
        <a:xfrm>
          <a:off x="0" y="3036749"/>
          <a:ext cx="4419599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Group C</a:t>
          </a:r>
          <a:endParaRPr lang="en-US" sz="3000" kern="1200" dirty="0"/>
        </a:p>
      </dsp:txBody>
      <dsp:txXfrm>
        <a:off x="35125" y="3071874"/>
        <a:ext cx="4349349" cy="649299"/>
      </dsp:txXfrm>
    </dsp:sp>
    <dsp:sp modelId="{08B7B17B-8600-44B0-B235-389E5D71D804}">
      <dsp:nvSpPr>
        <dsp:cNvPr id="0" name=""/>
        <dsp:cNvSpPr/>
      </dsp:nvSpPr>
      <dsp:spPr>
        <a:xfrm>
          <a:off x="0" y="3756300"/>
          <a:ext cx="4419599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Task 1</a:t>
          </a:r>
          <a:endParaRPr lang="en-US" sz="2300" kern="1200" dirty="0"/>
        </a:p>
      </dsp:txBody>
      <dsp:txXfrm>
        <a:off x="0" y="3756300"/>
        <a:ext cx="4419599" cy="49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1/8/2014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1/8/2014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1/8/2014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sisampad.blog.i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Parsisampad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>
                <a:cs typeface="B Morvarid" pitchFamily="2" charset="-78"/>
              </a:rPr>
              <a:t>پارسی سمپاد</a:t>
            </a:r>
            <a:endParaRPr lang="en-US" dirty="0">
              <a:cs typeface="B Morvari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897650">
            <a:off x="659082" y="2062852"/>
            <a:ext cx="7620000" cy="533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hlinkClick r:id="rId2"/>
              </a:rPr>
              <a:t>www.parsisampad.blog.ir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 rot="744826">
            <a:off x="4549824" y="1919473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4300" dirty="0" smtClean="0">
                <a:solidFill>
                  <a:srgbClr val="FF0000"/>
                </a:solidFill>
                <a:cs typeface="B Lotus" pitchFamily="2" charset="-78"/>
              </a:rPr>
              <a:t>قالب تخته سیاه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20897650">
            <a:off x="430482" y="1453252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dirty="0" smtClean="0">
                <a:solidFill>
                  <a:srgbClr val="0000FF"/>
                </a:solidFill>
                <a:cs typeface="B Titr" pitchFamily="2" charset="-78"/>
              </a:rPr>
              <a:t>برای دریافت قالب های بیشتر به وبلاگ پارسی سمپاد مراجعه کنید:</a:t>
            </a:r>
            <a:endParaRPr lang="en-US" dirty="0" smtClean="0">
              <a:solidFill>
                <a:srgbClr val="0000FF"/>
              </a:solidFill>
              <a:cs typeface="B Titr" pitchFamily="2" charset="-78"/>
            </a:endParaRP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and Content Layout with List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your first bullet point here</a:t>
            </a:r>
          </a:p>
          <a:p>
            <a:r>
              <a:rPr lang="en-US" dirty="0" smtClean="0"/>
              <a:t>Add your second bullet point here</a:t>
            </a:r>
          </a:p>
          <a:p>
            <a:r>
              <a:rPr lang="en-US" dirty="0" smtClean="0"/>
              <a:t>Add your third bullet point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and Content Layout with Chart</a:t>
            </a:r>
            <a:endParaRPr lang="en-US" dirty="0"/>
          </a:p>
        </p:txBody>
      </p:sp>
      <p:graphicFrame>
        <p:nvGraphicFramePr>
          <p:cNvPr id="6" name="Content Placeholder 5" descr="Clustered Column chart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629633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Content Layout with 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First bullet </a:t>
            </a:r>
            <a:r>
              <a:rPr lang="en-US" dirty="0"/>
              <a:t>point here</a:t>
            </a:r>
          </a:p>
          <a:p>
            <a:r>
              <a:rPr lang="en-US" dirty="0" smtClean="0"/>
              <a:t>Second </a:t>
            </a:r>
            <a:r>
              <a:rPr lang="en-US" dirty="0"/>
              <a:t>bullet point here</a:t>
            </a:r>
          </a:p>
          <a:p>
            <a:r>
              <a:rPr lang="en-US" dirty="0" smtClean="0"/>
              <a:t>Third bullet point here</a:t>
            </a:r>
            <a:endParaRPr lang="en-US" dirty="0"/>
          </a:p>
        </p:txBody>
      </p:sp>
      <p:graphicFrame>
        <p:nvGraphicFramePr>
          <p:cNvPr id="4" name="Content Placeholder 3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153441"/>
              </p:ext>
            </p:extLst>
          </p:nvPr>
        </p:nvGraphicFramePr>
        <p:xfrm>
          <a:off x="6246813" y="1905000"/>
          <a:ext cx="4419600" cy="2057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473200"/>
                <a:gridCol w="1473200"/>
                <a:gridCol w="1473200"/>
              </a:tblGrid>
              <a:tr h="514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 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 anchor="ctr"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 anchor="ctr"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 anchor="ctr"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Content Layout with SmartArt</a:t>
            </a:r>
            <a:endParaRPr lang="en-US" dirty="0"/>
          </a:p>
        </p:txBody>
      </p:sp>
      <p:graphicFrame>
        <p:nvGraphicFramePr>
          <p:cNvPr id="4" name="Content Placeholder 3" descr="Vertical Bullet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6627538"/>
              </p:ext>
            </p:extLst>
          </p:nvPr>
        </p:nvGraphicFramePr>
        <p:xfrm>
          <a:off x="1522413" y="1905000"/>
          <a:ext cx="441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bullet point here</a:t>
            </a:r>
          </a:p>
          <a:p>
            <a:r>
              <a:rPr lang="en-US" dirty="0" smtClean="0"/>
              <a:t>Second bullet point here</a:t>
            </a:r>
          </a:p>
          <a:p>
            <a:r>
              <a:rPr lang="en-US" dirty="0" smtClean="0"/>
              <a:t>Third bullet point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04846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TS102804846</Template>
  <TotalTime>0</TotalTime>
  <Words>115</Words>
  <Application>Microsoft Office PowerPoint</Application>
  <PresentationFormat>Custom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TS102804846</vt:lpstr>
      <vt:lpstr>Parsisampad پارسی سمپاد</vt:lpstr>
      <vt:lpstr>Title and Content Layout with List</vt:lpstr>
      <vt:lpstr>Title and Content Layout with Chart</vt:lpstr>
      <vt:lpstr>Two Content Layout with Table</vt:lpstr>
      <vt:lpstr>Two Content Layout with SmartArt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2014-01-08T13:06:56Z</dcterms:created>
  <dcterms:modified xsi:type="dcterms:W3CDTF">2014-01-08T13:10:36Z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