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My Appearance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grade 7 lesson 5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752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By </a:t>
            </a:r>
            <a:r>
              <a:rPr lang="en-US" sz="1600" dirty="0" err="1" smtClean="0"/>
              <a:t>Kuchakzadeh</a:t>
            </a:r>
            <a:endParaRPr lang="en-US" sz="1600" dirty="0" smtClean="0"/>
          </a:p>
          <a:p>
            <a:r>
              <a:rPr lang="en-US" sz="1600" dirty="0" smtClean="0"/>
              <a:t>More at t.me/</a:t>
            </a:r>
            <a:r>
              <a:rPr lang="en-US" sz="1600" dirty="0" err="1" smtClean="0"/>
              <a:t>kuchakzadeh</a:t>
            </a:r>
            <a:endParaRPr lang="en-US" sz="1600" dirty="0" smtClean="0"/>
          </a:p>
          <a:p>
            <a:r>
              <a:rPr lang="en-US" sz="1600" dirty="0" smtClean="0"/>
              <a:t>Prospectpowerpoints.blog.ir</a:t>
            </a:r>
          </a:p>
          <a:p>
            <a:r>
              <a:rPr lang="en-US" sz="1600" dirty="0" smtClean="0"/>
              <a:t>1398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838200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Who is Akbar </a:t>
            </a:r>
            <a:r>
              <a:rPr lang="en-US" sz="3600" dirty="0" err="1" smtClean="0">
                <a:latin typeface="Comic Sans MS" pitchFamily="66" charset="0"/>
              </a:rPr>
              <a:t>Abdi</a:t>
            </a:r>
            <a:r>
              <a:rPr lang="en-US" sz="3600" dirty="0" smtClean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6" name="Picture 3" descr="E:\me\7\Lesson 5\Akbar Abdi\photo_2018-01-19_10-43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00750" cy="3388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62046" y="5140856"/>
            <a:ext cx="637225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He’s the young boy. </a:t>
            </a:r>
          </a:p>
          <a:p>
            <a:r>
              <a:rPr lang="en-US" sz="2400" dirty="0" smtClean="0">
                <a:latin typeface="Comic Sans MS" pitchFamily="66" charset="0"/>
              </a:rPr>
              <a:t>He’s wearing a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green</a:t>
            </a:r>
            <a:r>
              <a:rPr lang="en-US" sz="2400" dirty="0" smtClean="0">
                <a:latin typeface="Comic Sans MS" pitchFamily="66" charset="0"/>
              </a:rPr>
              <a:t> shirt and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blue</a:t>
            </a:r>
            <a:r>
              <a:rPr lang="en-US" sz="2400" dirty="0" smtClean="0">
                <a:latin typeface="Comic Sans MS" pitchFamily="66" charset="0"/>
              </a:rPr>
              <a:t> pants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e\7\Lesson 5\Akbar Abdi\photo_2018-01-19_10-43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5691058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533400"/>
            <a:ext cx="5780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Which one is Akbar </a:t>
            </a:r>
            <a:r>
              <a:rPr lang="en-US" sz="3600" dirty="0" err="1" smtClean="0">
                <a:latin typeface="Comic Sans MS" pitchFamily="66" charset="0"/>
              </a:rPr>
              <a:t>Abdi</a:t>
            </a:r>
            <a:r>
              <a:rPr lang="en-US" sz="3600" dirty="0" smtClean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410" y="5221069"/>
            <a:ext cx="6555000" cy="89255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He’s the old man. </a:t>
            </a:r>
          </a:p>
          <a:p>
            <a:r>
              <a:rPr lang="en-US" sz="2400" dirty="0" smtClean="0">
                <a:latin typeface="Comic Sans MS" pitchFamily="66" charset="0"/>
              </a:rPr>
              <a:t>He’s wearing a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white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shirt and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gray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pants.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me\7\Lesson 5\Golzar\5224555-4e8e7d642d4592ce96f9009317652eb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5814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76200" y="5181600"/>
            <a:ext cx="990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He is the tall man.</a:t>
            </a:r>
          </a:p>
          <a:p>
            <a:r>
              <a:rPr lang="en-US" sz="3200" dirty="0" smtClean="0">
                <a:latin typeface="Comic Sans MS" pitchFamily="66" charset="0"/>
              </a:rPr>
              <a:t>He is wearing a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brown</a:t>
            </a:r>
            <a:r>
              <a:rPr lang="en-US" sz="3200" dirty="0" smtClean="0">
                <a:latin typeface="Comic Sans MS" pitchFamily="66" charset="0"/>
              </a:rPr>
              <a:t> jacket and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brown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pants.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85800"/>
            <a:ext cx="55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Who is Mohammad Reza </a:t>
            </a:r>
            <a:r>
              <a:rPr lang="en-US" sz="2800" dirty="0" err="1" smtClean="0">
                <a:latin typeface="Comic Sans MS" pitchFamily="66" charset="0"/>
              </a:rPr>
              <a:t>Golzar</a:t>
            </a:r>
            <a:r>
              <a:rPr lang="en-US" sz="2800" dirty="0" smtClean="0">
                <a:latin typeface="Comic Sans MS" pitchFamily="66" charset="0"/>
              </a:rPr>
              <a:t>?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2571" y="5105400"/>
            <a:ext cx="485902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He is the short man.</a:t>
            </a:r>
          </a:p>
          <a:p>
            <a:r>
              <a:rPr lang="en-US" sz="3200" dirty="0" smtClean="0">
                <a:latin typeface="Comic Sans MS" pitchFamily="66" charset="0"/>
              </a:rPr>
              <a:t>He is wearing a 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US" sz="3200" dirty="0" smtClean="0">
                <a:latin typeface="Comic Sans MS" pitchFamily="66" charset="0"/>
              </a:rPr>
              <a:t> suit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 descr="E:\me\7\Lesson 5\Messi\ap_902088687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6477000" cy="3238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533400"/>
            <a:ext cx="5936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Which one is Lionel </a:t>
            </a:r>
            <a:r>
              <a:rPr lang="en-US" sz="3600" dirty="0" err="1" smtClean="0">
                <a:latin typeface="Comic Sans MS" pitchFamily="66" charset="0"/>
              </a:rPr>
              <a:t>Messi</a:t>
            </a:r>
            <a:r>
              <a:rPr lang="en-US" sz="3600" dirty="0" smtClean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Who is </a:t>
            </a:r>
            <a:r>
              <a:rPr lang="en-US" sz="3600" dirty="0" err="1" smtClean="0">
                <a:latin typeface="Comic Sans MS" pitchFamily="66" charset="0"/>
              </a:rPr>
              <a:t>Sorayya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Qassemi</a:t>
            </a:r>
            <a:r>
              <a:rPr lang="en-US" sz="3600" dirty="0" smtClean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6149" name="Picture 5" descr="E:\me\7\Lesson 5\Sorayya Qasemi\photo_2018-01-19_10-41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3505200" cy="3505200"/>
          </a:xfrm>
          <a:prstGeom prst="rect">
            <a:avLst/>
          </a:prstGeom>
          <a:noFill/>
        </p:spPr>
      </p:pic>
      <p:pic>
        <p:nvPicPr>
          <p:cNvPr id="6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1433641" cy="3429000"/>
          </a:xfrm>
          <a:prstGeom prst="rect">
            <a:avLst/>
          </a:prstGeom>
          <a:noFill/>
        </p:spPr>
      </p:pic>
      <p:pic>
        <p:nvPicPr>
          <p:cNvPr id="7171" name="Picture 3" descr="C:\Users\Manzel e ma\Desktop\g7 l5 pics\54178429-stock-illustration-hijab-wearing-logo-islamic-traditional-clothes-icon-of-hijab-eastern-women-s-clothing-logo-arab-h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0"/>
            <a:ext cx="1818673" cy="2679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0" y="4876800"/>
            <a:ext cx="4336444" cy="89255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She is the young woman. </a:t>
            </a:r>
          </a:p>
          <a:p>
            <a:r>
              <a:rPr lang="en-US" sz="2400" dirty="0">
                <a:latin typeface="Comic Sans MS" pitchFamily="66" charset="0"/>
              </a:rPr>
              <a:t>She’s wearing a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white</a:t>
            </a:r>
            <a:r>
              <a:rPr lang="en-US" sz="2400" dirty="0">
                <a:latin typeface="Comic Sans MS" pitchFamily="66" charset="0"/>
              </a:rPr>
              <a:t> scarf.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e\7\Lesson 5\Sorayya Qasemi\photo_2018-01-19_10-40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4229100" cy="42291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Which one  is </a:t>
            </a:r>
            <a:r>
              <a:rPr lang="en-US" sz="3600" dirty="0" err="1" smtClean="0">
                <a:latin typeface="Comic Sans MS" pitchFamily="66" charset="0"/>
              </a:rPr>
              <a:t>Sorayya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Qassemi</a:t>
            </a:r>
            <a:r>
              <a:rPr lang="en-US" sz="3600" dirty="0" smtClean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448300"/>
            <a:ext cx="5139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She’s the old woman.</a:t>
            </a:r>
          </a:p>
          <a:p>
            <a:r>
              <a:rPr lang="en-US" sz="2800" dirty="0" smtClean="0">
                <a:latin typeface="Comic Sans MS" pitchFamily="66" charset="0"/>
              </a:rPr>
              <a:t>She’s wearing a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pink</a:t>
            </a:r>
            <a:r>
              <a:rPr lang="en-US" sz="2800" dirty="0" smtClean="0">
                <a:latin typeface="Comic Sans MS" pitchFamily="66" charset="0"/>
              </a:rPr>
              <a:t> sweater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1433641" cy="3429000"/>
          </a:xfrm>
          <a:prstGeom prst="rect">
            <a:avLst/>
          </a:prstGeom>
          <a:noFill/>
        </p:spPr>
      </p:pic>
      <p:pic>
        <p:nvPicPr>
          <p:cNvPr id="8194" name="Picture 2" descr="C:\Users\Manzel e ma\Desktop\g7 l5 pics\download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348" y="2286000"/>
            <a:ext cx="190865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e\7\Lesson 5\Ferdowsipur\photo_2018-01-19_10-42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681538" cy="3886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Which one is </a:t>
            </a:r>
            <a:r>
              <a:rPr lang="en-US" sz="3600" dirty="0" err="1" smtClean="0">
                <a:latin typeface="Comic Sans MS" pitchFamily="66" charset="0"/>
              </a:rPr>
              <a:t>Ferdosipur</a:t>
            </a:r>
            <a:r>
              <a:rPr lang="en-US" sz="3600" dirty="0" smtClean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388" y="5181600"/>
            <a:ext cx="7375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He’s the tall man.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He’s wearing a </a:t>
            </a:r>
            <a:r>
              <a:rPr lang="en-US" sz="2400" b="1" dirty="0" smtClean="0">
                <a:latin typeface="Comic Sans MS" pitchFamily="66" charset="0"/>
              </a:rPr>
              <a:t>black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coat and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blue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pants and </a:t>
            </a:r>
            <a:r>
              <a:rPr lang="en-US" sz="2400" b="1" dirty="0" smtClean="0">
                <a:latin typeface="Comic Sans MS" pitchFamily="66" charset="0"/>
              </a:rPr>
              <a:t>black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shoes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143364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e\7\Lesson 5\Ferdowsipur\photo_2018-01-19_10-42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3962400" cy="296251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Which one is Ali </a:t>
            </a:r>
            <a:r>
              <a:rPr lang="en-US" sz="3600" dirty="0" err="1" smtClean="0">
                <a:latin typeface="Comic Sans MS" pitchFamily="66" charset="0"/>
              </a:rPr>
              <a:t>Parvin</a:t>
            </a:r>
            <a:r>
              <a:rPr lang="en-US" sz="3600" dirty="0" smtClean="0">
                <a:latin typeface="Comic Sans MS" pitchFamily="66" charset="0"/>
              </a:rPr>
              <a:t>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620" y="5162619"/>
            <a:ext cx="6764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He’s the short man.</a:t>
            </a:r>
          </a:p>
          <a:p>
            <a:r>
              <a:rPr lang="en-US" sz="2000" dirty="0" smtClean="0">
                <a:latin typeface="Comic Sans MS" pitchFamily="66" charset="0"/>
              </a:rPr>
              <a:t>He’s wearing a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grey</a:t>
            </a:r>
            <a:r>
              <a:rPr lang="en-US" sz="2000" dirty="0" smtClean="0">
                <a:latin typeface="Comic Sans MS" pitchFamily="66" charset="0"/>
              </a:rPr>
              <a:t> shirt,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grey</a:t>
            </a:r>
            <a:r>
              <a:rPr lang="en-US" sz="2000" dirty="0" smtClean="0">
                <a:latin typeface="Comic Sans MS" pitchFamily="66" charset="0"/>
              </a:rPr>
              <a:t> suit and </a:t>
            </a:r>
            <a:r>
              <a:rPr lang="en-US" sz="2400" b="1" dirty="0" smtClean="0">
                <a:latin typeface="Comic Sans MS" pitchFamily="66" charset="0"/>
              </a:rPr>
              <a:t>black</a:t>
            </a:r>
            <a:r>
              <a:rPr lang="en-US" sz="2000" dirty="0" smtClean="0">
                <a:latin typeface="Comic Sans MS" pitchFamily="66" charset="0"/>
              </a:rPr>
              <a:t> shoes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43364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Which one is Donald Trump?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626" y="5211762"/>
            <a:ext cx="6340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He’s the old man.</a:t>
            </a:r>
          </a:p>
          <a:p>
            <a:r>
              <a:rPr lang="en-US" sz="2000" dirty="0" smtClean="0">
                <a:latin typeface="Comic Sans MS" pitchFamily="66" charset="0"/>
              </a:rPr>
              <a:t>He’s wearing a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white</a:t>
            </a:r>
            <a:r>
              <a:rPr lang="en-US" sz="2000" dirty="0" smtClean="0">
                <a:latin typeface="Comic Sans MS" pitchFamily="66" charset="0"/>
              </a:rPr>
              <a:t> shirt, </a:t>
            </a:r>
            <a:r>
              <a:rPr lang="en-US" sz="2400" b="1" dirty="0" smtClean="0">
                <a:latin typeface="Comic Sans MS" pitchFamily="66" charset="0"/>
              </a:rPr>
              <a:t>black</a:t>
            </a:r>
            <a:r>
              <a:rPr lang="en-US" sz="2000" dirty="0" smtClean="0">
                <a:latin typeface="Comic Sans MS" pitchFamily="66" charset="0"/>
              </a:rPr>
              <a:t> suit and glasses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43" name="Picture 3" descr="E:\me\7\Lesson 5\tr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670752" cy="3419475"/>
          </a:xfrm>
          <a:prstGeom prst="rect">
            <a:avLst/>
          </a:prstGeom>
          <a:noFill/>
        </p:spPr>
      </p:pic>
      <p:pic>
        <p:nvPicPr>
          <p:cNvPr id="5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143364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Role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192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Akbar </a:t>
            </a:r>
            <a:r>
              <a:rPr lang="en-US" sz="3200" dirty="0" err="1" smtClean="0">
                <a:latin typeface="Comic Sans MS" pitchFamily="66" charset="0"/>
              </a:rPr>
              <a:t>Abdi</a:t>
            </a:r>
            <a:r>
              <a:rPr lang="en-US" sz="3200" dirty="0" smtClean="0">
                <a:latin typeface="Comic Sans MS" pitchFamily="66" charset="0"/>
              </a:rPr>
              <a:t> is this </a:t>
            </a:r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young</a:t>
            </a:r>
            <a:r>
              <a:rPr lang="en-US" sz="3200" dirty="0" smtClean="0">
                <a:latin typeface="Comic Sans MS" pitchFamily="66" charset="0"/>
              </a:rPr>
              <a:t> boy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7" name="Picture 3" descr="E:\me\7\Lesson 5\Akbar Abdi\photo_2018-01-19_10-43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6000750" cy="3388256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8375601">
            <a:off x="4902794" y="2313370"/>
            <a:ext cx="1663353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anzel e ma\Desktop\g7 l5 pic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229" y="3429000"/>
            <a:ext cx="2613772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9" y="2762909"/>
            <a:ext cx="7956331" cy="11387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b="1" u="sng" dirty="0" smtClean="0">
                <a:latin typeface="+mj-lt"/>
              </a:rPr>
              <a:t>Your friend: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What are you wearing in this picture? </a:t>
            </a:r>
            <a:r>
              <a:rPr lang="en-US" dirty="0" smtClean="0">
                <a:latin typeface="Comic Sans MS" pitchFamily="66" charset="0"/>
              </a:rPr>
              <a:t>					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4191000"/>
            <a:ext cx="5943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+mj-lt"/>
              </a:rPr>
              <a:t>You: 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I’m </a:t>
            </a:r>
            <a:r>
              <a:rPr lang="en-US" sz="3200">
                <a:solidFill>
                  <a:srgbClr val="C00000"/>
                </a:solidFill>
                <a:latin typeface="Comic Sans MS" pitchFamily="66" charset="0"/>
              </a:rPr>
              <a:t>that </a:t>
            </a:r>
            <a:r>
              <a:rPr lang="en-US" sz="3200" smtClean="0">
                <a:solidFill>
                  <a:srgbClr val="C00000"/>
                </a:solidFill>
                <a:latin typeface="Comic Sans MS" pitchFamily="66" charset="0"/>
              </a:rPr>
              <a:t>…………………………….</a:t>
            </a:r>
            <a:endParaRPr lang="en-US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I’m 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wearing </a:t>
            </a:r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………………………………. </a:t>
            </a:r>
            <a:endParaRPr lang="en-US" sz="32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838200"/>
            <a:ext cx="780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You are Akbar Abdi!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me\7\G7 Lesson 5 1396\Mr Bean\Mr Bean\97b7de91ac909989124a9be2763806c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88" y="156158"/>
            <a:ext cx="8875512" cy="6549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me\7\G7 Lesson 5 1396\Mr Bean\Mr Bean\212344_2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6" y="136906"/>
            <a:ext cx="8983164" cy="672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me\7\G7 Lesson 5 1396\Mr Bean\Mr Bean\akbar-abdi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7" y="0"/>
            <a:ext cx="91172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me\7\G7 Lesson 5 1396\Mr Bean\Mr Bean\mik63kuae23n6jdw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:\me\7\G7 Lesson 5 1396\Mr Bean\Mr Bean\اکبر-عبدی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79" y="0"/>
            <a:ext cx="9098221" cy="684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E:\me\7\G7 Lesson 5 1396\Akbar Abdi\349674_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E:\me\7\G7 Lesson 5 1396\Akbar Abdi\191604407135547292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19" y="0"/>
            <a:ext cx="90003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E:\me\7\G7 Lesson 5 1396\Akbar Abdi\photo_2018-01-19_10-43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1" y="0"/>
            <a:ext cx="91133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E:\me\7\G7 Lesson 5 1396\Akbar Abdi\529597_385470141515835_145128033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3" y="0"/>
            <a:ext cx="90842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e\7\Lesson 5\Akbar Abdi\photo_2018-01-19_10-43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5691058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762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Akbar </a:t>
            </a:r>
            <a:r>
              <a:rPr lang="en-US" sz="3200" dirty="0" err="1" smtClean="0">
                <a:latin typeface="Comic Sans MS" pitchFamily="66" charset="0"/>
              </a:rPr>
              <a:t>Abdi</a:t>
            </a:r>
            <a:r>
              <a:rPr lang="en-US" sz="3200" dirty="0" smtClean="0">
                <a:latin typeface="Comic Sans MS" pitchFamily="66" charset="0"/>
              </a:rPr>
              <a:t> is this </a:t>
            </a:r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old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man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 rot="7397073">
            <a:off x="4566405" y="1834530"/>
            <a:ext cx="1295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Manzel e ma\Desktop\g7 l5 pic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3109596"/>
            <a:ext cx="2895600" cy="328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Monolog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600" dirty="0" smtClean="0">
                <a:latin typeface="Comic Sans MS" pitchFamily="66" charset="0"/>
              </a:rPr>
              <a:t> 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  <a:p>
            <a:endParaRPr lang="en-US" sz="1600" dirty="0" smtClean="0"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</p:txBody>
      </p:sp>
      <p:pic>
        <p:nvPicPr>
          <p:cNvPr id="4" name="Picture 2" descr="E:\me\7\G7 Lesson 5 1396\Mr Bean\Mr Bean\97b7de91ac909989124a9be2763806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502614" cy="15255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57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Hello, I’m Akbar </a:t>
            </a:r>
            <a:r>
              <a:rPr lang="en-US" dirty="0" err="1" smtClean="0">
                <a:latin typeface="Comic Sans MS" pitchFamily="66" charset="0"/>
              </a:rPr>
              <a:t>Abdi</a:t>
            </a:r>
            <a:r>
              <a:rPr lang="en-US" dirty="0" smtClean="0">
                <a:latin typeface="Comic Sans MS" pitchFamily="66" charset="0"/>
              </a:rPr>
              <a:t> again! I am an actor. Here, I am a young girl, I’m wearing a white dress.</a:t>
            </a:r>
          </a:p>
        </p:txBody>
      </p:sp>
      <p:pic>
        <p:nvPicPr>
          <p:cNvPr id="7" name="Picture 2" descr="E:\me\7\G7 Lesson 5 1396\Mr Bean\Mr Bean\212344_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62548"/>
            <a:ext cx="2514600" cy="1653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1981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Here, I am an old man, I’m wearing a white shirt and a grey suit and a white hat.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0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But here I’m a young woman. I’m wearing a brown </a:t>
            </a:r>
            <a:r>
              <a:rPr lang="en-US" dirty="0" err="1" smtClean="0">
                <a:latin typeface="Comic Sans MS" pitchFamily="66" charset="0"/>
              </a:rPr>
              <a:t>manteau</a:t>
            </a:r>
            <a:r>
              <a:rPr lang="en-US" dirty="0" smtClean="0">
                <a:latin typeface="Comic Sans MS" pitchFamily="66" charset="0"/>
              </a:rPr>
              <a:t> and a green and blue scarf and glasses. </a:t>
            </a:r>
          </a:p>
        </p:txBody>
      </p:sp>
      <p:pic>
        <p:nvPicPr>
          <p:cNvPr id="12" name="Picture 2" descr="E:\me\7\G7 Lesson 5 1396\Akbar Abdi\349674_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76800"/>
            <a:ext cx="2590800" cy="1600200"/>
          </a:xfrm>
          <a:prstGeom prst="rect">
            <a:avLst/>
          </a:prstGeom>
          <a:noFill/>
        </p:spPr>
      </p:pic>
      <p:pic>
        <p:nvPicPr>
          <p:cNvPr id="14" name="Picture 2" descr="E:\me\7\G7 Lesson 5 1396\Akbar Abdi\photo_2018-01-19_10-43-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276600"/>
            <a:ext cx="2438400" cy="14909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1000" y="3429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Here I am a young boy and I’m wearing a light green shirt and a dark blue pants.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133919" cy="160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14" y="1630920"/>
            <a:ext cx="2062408" cy="15468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208207"/>
            <a:ext cx="2148384" cy="14967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22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Akbar Abdi is that old woman, He’s wearing ...............</a:t>
            </a:r>
          </a:p>
          <a:p>
            <a:r>
              <a:rPr lang="en-US" dirty="0" smtClean="0"/>
              <a:t>………………………………………………………………………………….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199" y="4785495"/>
            <a:ext cx="2354097" cy="152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0151" y="208115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Akbar Abdi is that ………………, He’s ……………. ...............</a:t>
            </a:r>
          </a:p>
          <a:p>
            <a:r>
              <a:rPr lang="en-US" dirty="0" smtClean="0"/>
              <a:t>………………………………………………………………………………….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7185" y="3733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Akbar Abdi ……………………………, …………………...............</a:t>
            </a:r>
          </a:p>
          <a:p>
            <a:r>
              <a:rPr lang="en-US" dirty="0" smtClean="0"/>
              <a:t>………………………………………………………………………………….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7185" y="522593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……………………………………………., ………………….................</a:t>
            </a:r>
          </a:p>
          <a:p>
            <a:r>
              <a:rPr lang="en-US" dirty="0" smtClean="0"/>
              <a:t>………………………………………………………………………………….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0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990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Mohammad Reza </a:t>
            </a:r>
            <a:r>
              <a:rPr lang="en-US" sz="3200" dirty="0" err="1" smtClean="0">
                <a:latin typeface="Comic Sans MS" pitchFamily="66" charset="0"/>
              </a:rPr>
              <a:t>Golzar</a:t>
            </a:r>
            <a:r>
              <a:rPr lang="en-US" sz="3200" dirty="0" smtClean="0">
                <a:latin typeface="Comic Sans MS" pitchFamily="66" charset="0"/>
              </a:rPr>
              <a:t> is this </a:t>
            </a:r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tall</a:t>
            </a:r>
            <a:r>
              <a:rPr lang="en-US" sz="3200" dirty="0" smtClean="0">
                <a:latin typeface="Comic Sans MS" pitchFamily="66" charset="0"/>
              </a:rPr>
              <a:t> man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3075" name="Picture 3" descr="E:\me\7\Lesson 5\Golzar\5224555-4e8e7d642d4592ce96f9009317652eb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4448175" cy="4448175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rot="2747168">
            <a:off x="7067524" y="1604716"/>
            <a:ext cx="411304" cy="9709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Manzel e ma\Desktop\g7 l5 pics\Untitle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21431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447800"/>
            <a:ext cx="5923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Lionel </a:t>
            </a:r>
            <a:r>
              <a:rPr lang="en-US" sz="3200" dirty="0" err="1" smtClean="0">
                <a:latin typeface="Comic Sans MS" pitchFamily="66" charset="0"/>
              </a:rPr>
              <a:t>Messi</a:t>
            </a:r>
            <a:r>
              <a:rPr lang="en-US" sz="3200" dirty="0" smtClean="0">
                <a:latin typeface="Comic Sans MS" pitchFamily="66" charset="0"/>
              </a:rPr>
              <a:t> is this </a:t>
            </a:r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short</a:t>
            </a:r>
            <a:r>
              <a:rPr lang="en-US" sz="3200" dirty="0" smtClean="0">
                <a:latin typeface="Comic Sans MS" pitchFamily="66" charset="0"/>
              </a:rPr>
              <a:t> man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2" descr="E:\me\7\Lesson 5\Messi\ap_902088687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6096000" cy="3048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7958838">
            <a:off x="1187392" y="2948035"/>
            <a:ext cx="1556170" cy="3886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anzel e ma\Desktop\g7 l5 pics\Untitle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962400"/>
            <a:ext cx="21431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306675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mic Sans MS" panose="030F0702030302020204" pitchFamily="66" charset="0"/>
                <a:cs typeface="B Koodak" panose="00000700000000000000" pitchFamily="2" charset="-78"/>
              </a:rPr>
              <a:t>Akbar </a:t>
            </a:r>
            <a:r>
              <a:rPr lang="en-US" sz="4200" b="1" dirty="0" err="1" smtClean="0">
                <a:latin typeface="Comic Sans MS" panose="030F0702030302020204" pitchFamily="66" charset="0"/>
                <a:cs typeface="B Koodak" panose="00000700000000000000" pitchFamily="2" charset="-78"/>
              </a:rPr>
              <a:t>Abdi</a:t>
            </a:r>
            <a:r>
              <a:rPr lang="en-US" sz="4200" b="1" dirty="0" smtClean="0">
                <a:latin typeface="Comic Sans MS" panose="030F0702030302020204" pitchFamily="66" charset="0"/>
                <a:cs typeface="B Koodak" panose="00000700000000000000" pitchFamily="2" charset="-78"/>
              </a:rPr>
              <a:t> is wearing a </a:t>
            </a:r>
            <a:r>
              <a:rPr lang="en-US" sz="4200" b="1" i="1" dirty="0" smtClean="0">
                <a:solidFill>
                  <a:srgbClr val="00B050"/>
                </a:solidFill>
                <a:latin typeface="Comic Sans MS" panose="030F0702030302020204" pitchFamily="66" charset="0"/>
                <a:cs typeface="B Koodak" panose="00000700000000000000" pitchFamily="2" charset="-78"/>
              </a:rPr>
              <a:t>green</a:t>
            </a:r>
            <a:r>
              <a:rPr lang="en-US" sz="4200" b="1" dirty="0" smtClean="0">
                <a:latin typeface="Comic Sans MS" panose="030F0702030302020204" pitchFamily="66" charset="0"/>
                <a:cs typeface="B Koodak" panose="00000700000000000000" pitchFamily="2" charset="-78"/>
              </a:rPr>
              <a:t> shirt and </a:t>
            </a:r>
            <a:r>
              <a:rPr lang="en-US" sz="4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cs typeface="B Koodak" panose="00000700000000000000" pitchFamily="2" charset="-78"/>
              </a:rPr>
              <a:t>blue</a:t>
            </a:r>
            <a:r>
              <a:rPr lang="en-US" sz="4200" b="1" dirty="0" smtClean="0">
                <a:latin typeface="Comic Sans MS" panose="030F0702030302020204" pitchFamily="66" charset="0"/>
                <a:cs typeface="B Koodak" panose="00000700000000000000" pitchFamily="2" charset="-78"/>
              </a:rPr>
              <a:t> pants. </a:t>
            </a:r>
            <a:endParaRPr lang="en-US" sz="4200" b="1" dirty="0">
              <a:latin typeface="Comic Sans MS" panose="030F0702030302020204" pitchFamily="66" charset="0"/>
              <a:cs typeface="B Koodak" panose="00000700000000000000" pitchFamily="2" charset="-78"/>
            </a:endParaRPr>
          </a:p>
        </p:txBody>
      </p:sp>
      <p:pic>
        <p:nvPicPr>
          <p:cNvPr id="1027" name="Picture 3" descr="E:\me\7\Lesson 5\Akbar Abdi\photo_2018-01-19_10-43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695950" cy="3388256"/>
          </a:xfrm>
          <a:prstGeom prst="rect">
            <a:avLst/>
          </a:prstGeom>
          <a:noFill/>
        </p:spPr>
      </p:pic>
      <p:pic>
        <p:nvPicPr>
          <p:cNvPr id="3075" name="Picture 3" descr="C:\Users\Manzel e ma\Desktop\g7 l5 pics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273" y="304800"/>
            <a:ext cx="1835727" cy="1828800"/>
          </a:xfrm>
          <a:prstGeom prst="rect">
            <a:avLst/>
          </a:prstGeom>
          <a:noFill/>
        </p:spPr>
      </p:pic>
      <p:pic>
        <p:nvPicPr>
          <p:cNvPr id="3076" name="Picture 4" descr="C:\Users\Manzel e ma\Desktop\g7 l5 pics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819400"/>
            <a:ext cx="1238250" cy="2781300"/>
          </a:xfrm>
          <a:prstGeom prst="rect">
            <a:avLst/>
          </a:prstGeom>
          <a:noFill/>
        </p:spPr>
      </p:pic>
      <p:pic>
        <p:nvPicPr>
          <p:cNvPr id="3079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438400"/>
            <a:ext cx="143364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e\7\Lesson 5\Akbar Abdi\photo_2018-01-19_10-43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143841" cy="3581400"/>
          </a:xfrm>
          <a:prstGeom prst="rect">
            <a:avLst/>
          </a:prstGeom>
          <a:noFill/>
        </p:spPr>
      </p:pic>
      <p:pic>
        <p:nvPicPr>
          <p:cNvPr id="5" name="Picture 3" descr="C:\Users\Manzel e ma\Desktop\g7 l5 pics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273" y="1295400"/>
            <a:ext cx="1835727" cy="1828800"/>
          </a:xfrm>
          <a:prstGeom prst="rect">
            <a:avLst/>
          </a:prstGeom>
          <a:noFill/>
        </p:spPr>
      </p:pic>
      <p:pic>
        <p:nvPicPr>
          <p:cNvPr id="6" name="Picture 4" descr="C:\Users\Manzel e ma\Desktop\g7 l5 pics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076700"/>
            <a:ext cx="1238250" cy="2781300"/>
          </a:xfrm>
          <a:prstGeom prst="rect">
            <a:avLst/>
          </a:prstGeom>
          <a:noFill/>
        </p:spPr>
      </p:pic>
      <p:pic>
        <p:nvPicPr>
          <p:cNvPr id="9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438400"/>
            <a:ext cx="1433641" cy="342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8865" y="588318"/>
            <a:ext cx="791755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Akbar Abdi is wearing a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mic Sans MS" pitchFamily="66" charset="0"/>
              </a:rPr>
              <a:t>white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shirt and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gray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pants.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me\7\Lesson 5\Golzar\5224555-4e8e7d642d4592ce96f9009317652eb5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4448175" cy="4448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Mohammad Reza </a:t>
            </a:r>
            <a:r>
              <a:rPr lang="en-US" sz="3200" dirty="0" err="1" smtClean="0">
                <a:latin typeface="Comic Sans MS" pitchFamily="66" charset="0"/>
              </a:rPr>
              <a:t>Golzar</a:t>
            </a:r>
            <a:r>
              <a:rPr lang="en-US" sz="3200" dirty="0" smtClean="0">
                <a:latin typeface="Comic Sans MS" pitchFamily="66" charset="0"/>
              </a:rPr>
              <a:t> is wearing a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brown</a:t>
            </a:r>
            <a:r>
              <a:rPr lang="en-US" sz="3200" dirty="0" smtClean="0">
                <a:latin typeface="Comic Sans MS" pitchFamily="66" charset="0"/>
              </a:rPr>
              <a:t> jacket and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brown</a:t>
            </a:r>
            <a:r>
              <a:rPr lang="en-US" sz="3200" dirty="0" smtClean="0">
                <a:latin typeface="Comic Sans MS" pitchFamily="66" charset="0"/>
              </a:rPr>
              <a:t> pants.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5123" name="Picture 3" descr="C:\Users\Manzel e ma\Desktop\g7 l5 pics\jac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143000"/>
            <a:ext cx="1289106" cy="2362200"/>
          </a:xfrm>
          <a:prstGeom prst="rect">
            <a:avLst/>
          </a:prstGeom>
          <a:noFill/>
        </p:spPr>
      </p:pic>
      <p:pic>
        <p:nvPicPr>
          <p:cNvPr id="7" name="Picture 4" descr="C:\Users\Manzel e ma\Desktop\g7 l5 pics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076700"/>
            <a:ext cx="1238250" cy="2781300"/>
          </a:xfrm>
          <a:prstGeom prst="rect">
            <a:avLst/>
          </a:prstGeom>
          <a:noFill/>
        </p:spPr>
      </p:pic>
      <p:pic>
        <p:nvPicPr>
          <p:cNvPr id="9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438400"/>
            <a:ext cx="143364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838200"/>
            <a:ext cx="6566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Lionel </a:t>
            </a:r>
            <a:r>
              <a:rPr lang="en-US" sz="3200" dirty="0" err="1" smtClean="0">
                <a:latin typeface="Comic Sans MS" pitchFamily="66" charset="0"/>
              </a:rPr>
              <a:t>Messi</a:t>
            </a:r>
            <a:r>
              <a:rPr lang="en-US" sz="3200" dirty="0" smtClean="0">
                <a:latin typeface="Comic Sans MS" pitchFamily="66" charset="0"/>
              </a:rPr>
              <a:t> is wearing a </a:t>
            </a:r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US" sz="3200" dirty="0" smtClean="0">
                <a:latin typeface="Comic Sans MS" pitchFamily="66" charset="0"/>
              </a:rPr>
              <a:t> suit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 descr="E:\me\7\Lesson 5\Messi\ap_902088687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5029200" cy="2514600"/>
          </a:xfrm>
          <a:prstGeom prst="rect">
            <a:avLst/>
          </a:prstGeom>
          <a:noFill/>
        </p:spPr>
      </p:pic>
      <p:pic>
        <p:nvPicPr>
          <p:cNvPr id="6146" name="Picture 2" descr="C:\Users\Manzel e ma\Desktop\g7 l5 pics\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05000"/>
            <a:ext cx="1590675" cy="3095625"/>
          </a:xfrm>
          <a:prstGeom prst="rect">
            <a:avLst/>
          </a:prstGeom>
          <a:noFill/>
        </p:spPr>
      </p:pic>
      <p:pic>
        <p:nvPicPr>
          <p:cNvPr id="7" name="Picture 7" descr="C:\Users\Manzel e ma\Desktop\g7 l5 pics\software_colorbars_image01-1280x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438400"/>
            <a:ext cx="143364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415</Words>
  <Application>Microsoft Office PowerPoint</Application>
  <PresentationFormat>On-screen Show (4:3)</PresentationFormat>
  <Paragraphs>65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 Koodak</vt:lpstr>
      <vt:lpstr>Calibri</vt:lpstr>
      <vt:lpstr>Comic Sans MS</vt:lpstr>
      <vt:lpstr>Office Theme</vt:lpstr>
      <vt:lpstr>My Appearance  grade 7 lesson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Sorayya Qassemi?</vt:lpstr>
      <vt:lpstr>Which one  is Sorayya Qassemi?</vt:lpstr>
      <vt:lpstr>Which one is Ferdosipur?</vt:lpstr>
      <vt:lpstr>Which one is Ali Parvin?</vt:lpstr>
      <vt:lpstr>Which one is Donald Trump?</vt:lpstr>
      <vt:lpstr>Role Plays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Monolog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Appearance</dc:title>
  <dc:creator>Manzel e ma</dc:creator>
  <cp:lastModifiedBy>kouchakzadehali@yahoo.com</cp:lastModifiedBy>
  <cp:revision>79</cp:revision>
  <dcterms:created xsi:type="dcterms:W3CDTF">2006-08-16T00:00:00Z</dcterms:created>
  <dcterms:modified xsi:type="dcterms:W3CDTF">2020-01-17T16:58:16Z</dcterms:modified>
</cp:coreProperties>
</file>