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8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9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728" r:id="rId3"/>
    <p:sldMasterId id="2147483772" r:id="rId4"/>
    <p:sldMasterId id="2147483825" r:id="rId5"/>
    <p:sldMasterId id="2147483848" r:id="rId6"/>
    <p:sldMasterId id="2147483861" r:id="rId7"/>
    <p:sldMasterId id="2147483878" r:id="rId8"/>
    <p:sldMasterId id="2147483890" r:id="rId9"/>
    <p:sldMasterId id="2147483914" r:id="rId10"/>
  </p:sldMasterIdLst>
  <p:notesMasterIdLst>
    <p:notesMasterId r:id="rId32"/>
  </p:notesMasterIdLst>
  <p:sldIdLst>
    <p:sldId id="256" r:id="rId11"/>
    <p:sldId id="257" r:id="rId12"/>
    <p:sldId id="258" r:id="rId13"/>
    <p:sldId id="259" r:id="rId14"/>
    <p:sldId id="261" r:id="rId15"/>
    <p:sldId id="260" r:id="rId16"/>
    <p:sldId id="262" r:id="rId17"/>
    <p:sldId id="263" r:id="rId18"/>
    <p:sldId id="264" r:id="rId19"/>
    <p:sldId id="265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66" r:id="rId29"/>
    <p:sldId id="284" r:id="rId30"/>
    <p:sldId id="283" r:id="rId31"/>
  </p:sldIdLst>
  <p:sldSz cx="12192000" cy="6858000"/>
  <p:notesSz cx="6858000" cy="9144000"/>
  <p:embeddedFontLst>
    <p:embeddedFont>
      <p:font typeface="Segoe UI Black" panose="020B0A02040204020203" pitchFamily="34" charset="0"/>
      <p:bold r:id="rId33"/>
      <p:boldItalic r:id="rId34"/>
    </p:embeddedFont>
    <p:embeddedFont>
      <p:font typeface="2  Nazanin" panose="00000400000000000000" pitchFamily="2" charset="-78"/>
      <p:regular r:id="rId35"/>
      <p:bold r:id="rId36"/>
    </p:embeddedFont>
    <p:embeddedFont>
      <p:font typeface="B Nazanin" panose="00000400000000000000" pitchFamily="2" charset="-78"/>
      <p:regular r:id="rId37"/>
      <p:bold r:id="rId38"/>
    </p:embeddedFont>
    <p:embeddedFont>
      <p:font typeface="Calibri Light" panose="020F0302020204030204" pitchFamily="34" charset="0"/>
      <p:regular r:id="rId39"/>
    </p:embeddedFont>
    <p:embeddedFont>
      <p:font typeface="_MRT_Khodkar" panose="00000700000000000000" pitchFamily="2" charset="-78"/>
      <p:regular r:id="rId40"/>
    </p:embeddedFont>
    <p:embeddedFont>
      <p:font typeface="Calibri" panose="020F0502020204030204" pitchFamily="34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7.fntdata"/><Relationship Id="rId21" Type="http://schemas.openxmlformats.org/officeDocument/2006/relationships/slide" Target="slides/slide11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font" Target="fonts/font4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27D0D-42EB-4477-AC45-8C56114711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03E2E-7BB0-45DD-A321-CF3606CFBB23}">
      <dgm:prSet phldrT="[Text]"/>
      <dgm:spPr/>
      <dgm:t>
        <a:bodyPr/>
        <a:lstStyle/>
        <a:p>
          <a:r>
            <a:rPr lang="en-US" dirty="0" smtClean="0"/>
            <a:t>Beginners</a:t>
          </a:r>
          <a:endParaRPr lang="en-US" dirty="0"/>
        </a:p>
      </dgm:t>
    </dgm:pt>
    <dgm:pt modelId="{C5509F49-D6A8-4ADA-AF8E-21B149923F8C}" type="parTrans" cxnId="{8E0C5A46-DB90-40E8-A774-49B6CE379198}">
      <dgm:prSet/>
      <dgm:spPr/>
      <dgm:t>
        <a:bodyPr/>
        <a:lstStyle/>
        <a:p>
          <a:endParaRPr lang="en-US"/>
        </a:p>
      </dgm:t>
    </dgm:pt>
    <dgm:pt modelId="{00917EDC-3EAD-43A5-B863-8E1DE94E6B52}" type="sibTrans" cxnId="{8E0C5A46-DB90-40E8-A774-49B6CE379198}">
      <dgm:prSet/>
      <dgm:spPr/>
      <dgm:t>
        <a:bodyPr/>
        <a:lstStyle/>
        <a:p>
          <a:endParaRPr lang="en-US"/>
        </a:p>
      </dgm:t>
    </dgm:pt>
    <dgm:pt modelId="{4C0A0E66-EE3F-4BEB-B690-D36B7E389B1D}">
      <dgm:prSet phldrT="[Text]"/>
      <dgm:spPr/>
      <dgm:t>
        <a:bodyPr/>
        <a:lstStyle/>
        <a:p>
          <a:r>
            <a:rPr lang="en-US" dirty="0" smtClean="0"/>
            <a:t>Clusters</a:t>
          </a:r>
          <a:endParaRPr lang="en-US" dirty="0"/>
        </a:p>
      </dgm:t>
    </dgm:pt>
    <dgm:pt modelId="{01962B06-BB20-4905-9E76-930950C9027D}" type="parTrans" cxnId="{4D1262A0-8136-4C9D-BD34-55FA015D94EC}">
      <dgm:prSet/>
      <dgm:spPr/>
      <dgm:t>
        <a:bodyPr/>
        <a:lstStyle/>
        <a:p>
          <a:endParaRPr lang="en-US"/>
        </a:p>
      </dgm:t>
    </dgm:pt>
    <dgm:pt modelId="{47CC5805-8698-4B29-AD9B-A61CDEDE7BCD}" type="sibTrans" cxnId="{4D1262A0-8136-4C9D-BD34-55FA015D94EC}">
      <dgm:prSet/>
      <dgm:spPr/>
      <dgm:t>
        <a:bodyPr/>
        <a:lstStyle/>
        <a:p>
          <a:endParaRPr lang="en-US"/>
        </a:p>
      </dgm:t>
    </dgm:pt>
    <dgm:pt modelId="{65EA7775-A96A-449C-A863-1F81AA747478}">
      <dgm:prSet phldrT="[Text]"/>
      <dgm:spPr/>
      <dgm:t>
        <a:bodyPr/>
        <a:lstStyle/>
        <a:p>
          <a:r>
            <a:rPr lang="en-US" dirty="0" smtClean="0"/>
            <a:t>Data Rescue</a:t>
          </a:r>
          <a:endParaRPr lang="en-US" dirty="0"/>
        </a:p>
      </dgm:t>
    </dgm:pt>
    <dgm:pt modelId="{ACC3817D-907C-456A-B458-98E63E09B6B0}" type="parTrans" cxnId="{C6BF1461-F9C6-462A-A26E-33D891FA3473}">
      <dgm:prSet/>
      <dgm:spPr/>
      <dgm:t>
        <a:bodyPr/>
        <a:lstStyle/>
        <a:p>
          <a:endParaRPr lang="en-US"/>
        </a:p>
      </dgm:t>
    </dgm:pt>
    <dgm:pt modelId="{D105F736-025D-4124-8E91-9E5EAF2CBCC2}" type="sibTrans" cxnId="{C6BF1461-F9C6-462A-A26E-33D891FA3473}">
      <dgm:prSet/>
      <dgm:spPr/>
      <dgm:t>
        <a:bodyPr/>
        <a:lstStyle/>
        <a:p>
          <a:endParaRPr lang="en-US"/>
        </a:p>
      </dgm:t>
    </dgm:pt>
    <dgm:pt modelId="{5A520952-C7FA-4B9C-A889-7C9B84028F32}">
      <dgm:prSet/>
      <dgm:spPr/>
      <dgm:t>
        <a:bodyPr/>
        <a:lstStyle/>
        <a:p>
          <a:r>
            <a:rPr lang="en-US" dirty="0" smtClean="0"/>
            <a:t>Desktop</a:t>
          </a:r>
          <a:endParaRPr lang="en-US" dirty="0"/>
        </a:p>
      </dgm:t>
    </dgm:pt>
    <dgm:pt modelId="{2EBB1085-CCF5-45F5-B9A2-CDDDC843498B}" type="parTrans" cxnId="{C262E54E-87E8-49E9-8B08-194113FAE6F3}">
      <dgm:prSet/>
      <dgm:spPr/>
      <dgm:t>
        <a:bodyPr/>
        <a:lstStyle/>
        <a:p>
          <a:endParaRPr lang="en-US"/>
        </a:p>
      </dgm:t>
    </dgm:pt>
    <dgm:pt modelId="{42B261BE-E9B2-46A9-8EC8-34A67F60FE32}" type="sibTrans" cxnId="{C262E54E-87E8-49E9-8B08-194113FAE6F3}">
      <dgm:prSet/>
      <dgm:spPr/>
      <dgm:t>
        <a:bodyPr/>
        <a:lstStyle/>
        <a:p>
          <a:endParaRPr lang="en-US"/>
        </a:p>
      </dgm:t>
    </dgm:pt>
    <dgm:pt modelId="{7065275F-9928-425D-A20F-C7FCBD959DC3}">
      <dgm:prSet/>
      <dgm:spPr/>
      <dgm:t>
        <a:bodyPr/>
        <a:lstStyle/>
        <a:p>
          <a:r>
            <a:rPr lang="en-US" dirty="0" smtClean="0"/>
            <a:t>Gaming</a:t>
          </a:r>
          <a:endParaRPr lang="en-US" dirty="0"/>
        </a:p>
      </dgm:t>
    </dgm:pt>
    <dgm:pt modelId="{D70D86B6-B55B-4364-8110-8243C347FE50}" type="parTrans" cxnId="{6B2F7DE4-7DBF-449E-BF27-07D805A4650F}">
      <dgm:prSet/>
      <dgm:spPr/>
      <dgm:t>
        <a:bodyPr/>
        <a:lstStyle/>
        <a:p>
          <a:endParaRPr lang="en-US"/>
        </a:p>
      </dgm:t>
    </dgm:pt>
    <dgm:pt modelId="{E1EFAFD7-72DA-432D-B382-C0C1DFA882BF}" type="sibTrans" cxnId="{6B2F7DE4-7DBF-449E-BF27-07D805A4650F}">
      <dgm:prSet/>
      <dgm:spPr/>
      <dgm:t>
        <a:bodyPr/>
        <a:lstStyle/>
        <a:p>
          <a:endParaRPr lang="en-US"/>
        </a:p>
      </dgm:t>
    </dgm:pt>
    <dgm:pt modelId="{A37979A7-A654-4602-A082-75DF582D64A1}">
      <dgm:prSet/>
      <dgm:spPr/>
      <dgm:t>
        <a:bodyPr/>
        <a:lstStyle/>
        <a:p>
          <a:r>
            <a:rPr lang="en-US" dirty="0" smtClean="0"/>
            <a:t>Free Software</a:t>
          </a:r>
          <a:endParaRPr lang="en-US" dirty="0"/>
        </a:p>
      </dgm:t>
    </dgm:pt>
    <dgm:pt modelId="{09907844-0AAF-4429-A2B6-EDA430D2AC1E}" type="parTrans" cxnId="{5EBD165F-5BF9-4C21-A3EE-C18FFF2CB1D9}">
      <dgm:prSet/>
      <dgm:spPr/>
      <dgm:t>
        <a:bodyPr/>
        <a:lstStyle/>
        <a:p>
          <a:endParaRPr lang="en-US"/>
        </a:p>
      </dgm:t>
    </dgm:pt>
    <dgm:pt modelId="{A40CE190-2739-423E-A5EA-DAE6E9446E3B}" type="sibTrans" cxnId="{5EBD165F-5BF9-4C21-A3EE-C18FFF2CB1D9}">
      <dgm:prSet/>
      <dgm:spPr/>
      <dgm:t>
        <a:bodyPr/>
        <a:lstStyle/>
        <a:p>
          <a:endParaRPr lang="en-US"/>
        </a:p>
      </dgm:t>
    </dgm:pt>
    <dgm:pt modelId="{464690FE-1D14-4BF3-9965-44CA39407D88}">
      <dgm:prSet/>
      <dgm:spPr/>
      <dgm:t>
        <a:bodyPr/>
        <a:lstStyle/>
        <a:p>
          <a:r>
            <a:rPr lang="en-US" dirty="0" smtClean="0"/>
            <a:t>Firewall</a:t>
          </a:r>
          <a:endParaRPr lang="en-US" dirty="0"/>
        </a:p>
      </dgm:t>
    </dgm:pt>
    <dgm:pt modelId="{2544D740-7142-4677-A3F4-1619DDB33070}" type="parTrans" cxnId="{0539D852-E058-4461-9110-914FC9CB00B5}">
      <dgm:prSet/>
      <dgm:spPr/>
      <dgm:t>
        <a:bodyPr/>
        <a:lstStyle/>
        <a:p>
          <a:endParaRPr lang="en-US"/>
        </a:p>
      </dgm:t>
    </dgm:pt>
    <dgm:pt modelId="{A4F578ED-609D-44C5-9189-D1646BBD53E7}" type="sibTrans" cxnId="{0539D852-E058-4461-9110-914FC9CB00B5}">
      <dgm:prSet/>
      <dgm:spPr/>
      <dgm:t>
        <a:bodyPr/>
        <a:lstStyle/>
        <a:p>
          <a:endParaRPr lang="en-US"/>
        </a:p>
      </dgm:t>
    </dgm:pt>
    <dgm:pt modelId="{0CE55667-A4DA-4585-8CCD-9B709FEC63D5}">
      <dgm:prSet/>
      <dgm:spPr/>
      <dgm:t>
        <a:bodyPr/>
        <a:lstStyle/>
        <a:p>
          <a:r>
            <a:rPr lang="en-US" dirty="0" smtClean="0"/>
            <a:t>Forensics</a:t>
          </a:r>
          <a:endParaRPr lang="en-US" dirty="0"/>
        </a:p>
      </dgm:t>
    </dgm:pt>
    <dgm:pt modelId="{BB89DDDE-60A9-4B63-B7EB-20FF2435AFD6}" type="parTrans" cxnId="{B33DD0A1-72B5-43BE-A30E-318AFA3F3D6A}">
      <dgm:prSet/>
      <dgm:spPr/>
      <dgm:t>
        <a:bodyPr/>
        <a:lstStyle/>
        <a:p>
          <a:endParaRPr lang="en-US"/>
        </a:p>
      </dgm:t>
    </dgm:pt>
    <dgm:pt modelId="{50A640BA-EA17-47B2-B54E-DF2D766836C6}" type="sibTrans" cxnId="{B33DD0A1-72B5-43BE-A30E-318AFA3F3D6A}">
      <dgm:prSet/>
      <dgm:spPr/>
      <dgm:t>
        <a:bodyPr/>
        <a:lstStyle/>
        <a:p>
          <a:endParaRPr lang="en-US"/>
        </a:p>
      </dgm:t>
    </dgm:pt>
    <dgm:pt modelId="{794CCFE8-EF11-4B29-A1E4-AED28E0D4CCF}">
      <dgm:prSet/>
      <dgm:spPr/>
      <dgm:t>
        <a:bodyPr/>
        <a:lstStyle/>
        <a:p>
          <a:r>
            <a:rPr lang="en-US" dirty="0" smtClean="0"/>
            <a:t>Disk Management</a:t>
          </a:r>
          <a:endParaRPr lang="en-US" dirty="0"/>
        </a:p>
      </dgm:t>
    </dgm:pt>
    <dgm:pt modelId="{7E923E8B-93B4-4500-805B-CC04D8B052FA}" type="parTrans" cxnId="{7F49F5C6-1717-426F-BADD-8349071842A7}">
      <dgm:prSet/>
      <dgm:spPr/>
      <dgm:t>
        <a:bodyPr/>
        <a:lstStyle/>
        <a:p>
          <a:endParaRPr lang="en-US"/>
        </a:p>
      </dgm:t>
    </dgm:pt>
    <dgm:pt modelId="{BE3B8395-59FB-4774-834B-E35FB53F4112}" type="sibTrans" cxnId="{7F49F5C6-1717-426F-BADD-8349071842A7}">
      <dgm:prSet/>
      <dgm:spPr/>
      <dgm:t>
        <a:bodyPr/>
        <a:lstStyle/>
        <a:p>
          <a:endParaRPr lang="en-US"/>
        </a:p>
      </dgm:t>
    </dgm:pt>
    <dgm:pt modelId="{639668A3-D466-4978-8ACF-3FE21BA8BB65}">
      <dgm:prSet/>
      <dgm:spPr/>
      <dgm:t>
        <a:bodyPr/>
        <a:lstStyle/>
        <a:p>
          <a:r>
            <a:rPr lang="en-US" dirty="0" smtClean="0"/>
            <a:t>Docker</a:t>
          </a:r>
          <a:endParaRPr lang="en-US" dirty="0"/>
        </a:p>
      </dgm:t>
    </dgm:pt>
    <dgm:pt modelId="{4B36E4A8-C81D-452B-8ECE-77525B604BF2}" type="parTrans" cxnId="{9B2424C2-9FC9-464F-AB74-78EA17A80C48}">
      <dgm:prSet/>
      <dgm:spPr/>
      <dgm:t>
        <a:bodyPr/>
        <a:lstStyle/>
        <a:p>
          <a:endParaRPr lang="en-US"/>
        </a:p>
      </dgm:t>
    </dgm:pt>
    <dgm:pt modelId="{F23E8F2C-9C9F-4852-B1AB-D19CFB0A8A7E}" type="sibTrans" cxnId="{9B2424C2-9FC9-464F-AB74-78EA17A80C48}">
      <dgm:prSet/>
      <dgm:spPr/>
      <dgm:t>
        <a:bodyPr/>
        <a:lstStyle/>
        <a:p>
          <a:endParaRPr lang="en-US"/>
        </a:p>
      </dgm:t>
    </dgm:pt>
    <dgm:pt modelId="{09E7B5FF-2AE6-413C-92EE-4E23F98B8888}">
      <dgm:prSet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E34C2E16-F785-4FC3-96F4-C6C9EDDBE206}" type="parTrans" cxnId="{24D04B5A-42EC-41E2-B672-0F718FB49FC2}">
      <dgm:prSet/>
      <dgm:spPr/>
      <dgm:t>
        <a:bodyPr/>
        <a:lstStyle/>
        <a:p>
          <a:endParaRPr lang="en-US"/>
        </a:p>
      </dgm:t>
    </dgm:pt>
    <dgm:pt modelId="{52B020AE-B1E5-48CE-9C3D-74522DFE6DCD}" type="sibTrans" cxnId="{24D04B5A-42EC-41E2-B672-0F718FB49FC2}">
      <dgm:prSet/>
      <dgm:spPr/>
      <dgm:t>
        <a:bodyPr/>
        <a:lstStyle/>
        <a:p>
          <a:endParaRPr lang="en-US"/>
        </a:p>
      </dgm:t>
    </dgm:pt>
    <dgm:pt modelId="{56BF0D68-CB70-495F-8C1E-F81EF70967F5}">
      <dgm:prSet/>
      <dgm:spPr/>
      <dgm:t>
        <a:bodyPr/>
        <a:lstStyle/>
        <a:p>
          <a:r>
            <a:rPr lang="en-US" dirty="0" smtClean="0"/>
            <a:t>High Performance Computing</a:t>
          </a:r>
          <a:endParaRPr lang="en-US" dirty="0"/>
        </a:p>
      </dgm:t>
    </dgm:pt>
    <dgm:pt modelId="{B874D5E8-2819-4377-87AC-D599D8A116AA}" type="parTrans" cxnId="{965F437D-ADCD-4606-B010-B3D5CC422EA1}">
      <dgm:prSet/>
      <dgm:spPr/>
      <dgm:t>
        <a:bodyPr/>
        <a:lstStyle/>
        <a:p>
          <a:endParaRPr lang="en-US"/>
        </a:p>
      </dgm:t>
    </dgm:pt>
    <dgm:pt modelId="{981641D3-1EA9-4974-AFCE-10C4BAF2D063}" type="sibTrans" cxnId="{965F437D-ADCD-4606-B010-B3D5CC422EA1}">
      <dgm:prSet/>
      <dgm:spPr/>
      <dgm:t>
        <a:bodyPr/>
        <a:lstStyle/>
        <a:p>
          <a:endParaRPr lang="en-US"/>
        </a:p>
      </dgm:t>
    </dgm:pt>
    <dgm:pt modelId="{7E343E2C-BF61-4DB5-90C6-5C1AF8E69C7F}">
      <dgm:prSet/>
      <dgm:spPr/>
      <dgm:t>
        <a:bodyPr/>
        <a:lstStyle/>
        <a:p>
          <a:r>
            <a:rPr lang="en-US" dirty="0" smtClean="0"/>
            <a:t>Live Medium</a:t>
          </a:r>
          <a:endParaRPr lang="en-US" dirty="0"/>
        </a:p>
      </dgm:t>
    </dgm:pt>
    <dgm:pt modelId="{B8E86D64-B63D-4BCF-9A83-B09BD93C938C}" type="parTrans" cxnId="{9995B255-41DF-47AB-BF4D-6555ADA93D65}">
      <dgm:prSet/>
      <dgm:spPr/>
      <dgm:t>
        <a:bodyPr/>
        <a:lstStyle/>
        <a:p>
          <a:endParaRPr lang="en-US"/>
        </a:p>
      </dgm:t>
    </dgm:pt>
    <dgm:pt modelId="{89DEE844-1B91-4BB8-8A76-F873A65B861D}" type="sibTrans" cxnId="{9995B255-41DF-47AB-BF4D-6555ADA93D65}">
      <dgm:prSet/>
      <dgm:spPr/>
      <dgm:t>
        <a:bodyPr/>
        <a:lstStyle/>
        <a:p>
          <a:endParaRPr lang="en-US"/>
        </a:p>
      </dgm:t>
    </dgm:pt>
    <dgm:pt modelId="{6E64690A-3158-46E8-9BBA-8CF3B9261272}" type="pres">
      <dgm:prSet presAssocID="{90027D0D-42EB-4477-AC45-8C56114711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F54C3-386A-4A81-8903-6653FF04293C}" type="pres">
      <dgm:prSet presAssocID="{89103E2E-7BB0-45DD-A321-CF3606CFBB23}" presName="parentLin" presStyleCnt="0"/>
      <dgm:spPr/>
    </dgm:pt>
    <dgm:pt modelId="{943D8BF3-C0C4-47CD-8C17-88978715EF40}" type="pres">
      <dgm:prSet presAssocID="{89103E2E-7BB0-45DD-A321-CF3606CFBB23}" presName="parentLeftMargin" presStyleLbl="node1" presStyleIdx="0" presStyleCnt="13"/>
      <dgm:spPr/>
      <dgm:t>
        <a:bodyPr/>
        <a:lstStyle/>
        <a:p>
          <a:endParaRPr lang="en-US"/>
        </a:p>
      </dgm:t>
    </dgm:pt>
    <dgm:pt modelId="{2BCB8DA6-5BE1-45D9-AC69-EC7965F4206C}" type="pres">
      <dgm:prSet presAssocID="{89103E2E-7BB0-45DD-A321-CF3606CFBB23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C4571-D552-4199-ACC2-AD388A88F531}" type="pres">
      <dgm:prSet presAssocID="{89103E2E-7BB0-45DD-A321-CF3606CFBB23}" presName="negativeSpace" presStyleCnt="0"/>
      <dgm:spPr/>
    </dgm:pt>
    <dgm:pt modelId="{112C1A76-6F6D-49F2-9CC5-25EBCC2670B6}" type="pres">
      <dgm:prSet presAssocID="{89103E2E-7BB0-45DD-A321-CF3606CFBB23}" presName="childText" presStyleLbl="conFgAcc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A5390-09A2-4717-A6A2-A14CA3F3EC12}" type="pres">
      <dgm:prSet presAssocID="{00917EDC-3EAD-43A5-B863-8E1DE94E6B52}" presName="spaceBetweenRectangles" presStyleCnt="0"/>
      <dgm:spPr/>
    </dgm:pt>
    <dgm:pt modelId="{E646260C-15CE-4B22-B726-17C1AEB6F1C6}" type="pres">
      <dgm:prSet presAssocID="{4C0A0E66-EE3F-4BEB-B690-D36B7E389B1D}" presName="parentLin" presStyleCnt="0"/>
      <dgm:spPr/>
    </dgm:pt>
    <dgm:pt modelId="{741BD619-ADA8-4CC6-A010-310978A6826C}" type="pres">
      <dgm:prSet presAssocID="{4C0A0E66-EE3F-4BEB-B690-D36B7E389B1D}" presName="parentLeftMargin" presStyleLbl="node1" presStyleIdx="0" presStyleCnt="13"/>
      <dgm:spPr/>
      <dgm:t>
        <a:bodyPr/>
        <a:lstStyle/>
        <a:p>
          <a:endParaRPr lang="en-US"/>
        </a:p>
      </dgm:t>
    </dgm:pt>
    <dgm:pt modelId="{5623D81F-8720-4B95-AEC7-12B28A1A99DC}" type="pres">
      <dgm:prSet presAssocID="{4C0A0E66-EE3F-4BEB-B690-D36B7E389B1D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1A8E8-7750-4748-A6D0-A267AE13DF78}" type="pres">
      <dgm:prSet presAssocID="{4C0A0E66-EE3F-4BEB-B690-D36B7E389B1D}" presName="negativeSpace" presStyleCnt="0"/>
      <dgm:spPr/>
    </dgm:pt>
    <dgm:pt modelId="{83A2B69C-4FC8-4835-B1D0-1A9F0D01DA11}" type="pres">
      <dgm:prSet presAssocID="{4C0A0E66-EE3F-4BEB-B690-D36B7E389B1D}" presName="childText" presStyleLbl="conFgAcc1" presStyleIdx="1" presStyleCnt="13">
        <dgm:presLayoutVars>
          <dgm:bulletEnabled val="1"/>
        </dgm:presLayoutVars>
      </dgm:prSet>
      <dgm:spPr/>
    </dgm:pt>
    <dgm:pt modelId="{AE086DC3-B912-4C04-8472-02D647C7AEBA}" type="pres">
      <dgm:prSet presAssocID="{47CC5805-8698-4B29-AD9B-A61CDEDE7BCD}" presName="spaceBetweenRectangles" presStyleCnt="0"/>
      <dgm:spPr/>
    </dgm:pt>
    <dgm:pt modelId="{2DE98149-51DE-4AA5-AE20-5D21E9526240}" type="pres">
      <dgm:prSet presAssocID="{65EA7775-A96A-449C-A863-1F81AA747478}" presName="parentLin" presStyleCnt="0"/>
      <dgm:spPr/>
    </dgm:pt>
    <dgm:pt modelId="{DCC7B868-7460-426A-9D9F-E44F843E1081}" type="pres">
      <dgm:prSet presAssocID="{65EA7775-A96A-449C-A863-1F81AA747478}" presName="parentLeftMargin" presStyleLbl="node1" presStyleIdx="1" presStyleCnt="13"/>
      <dgm:spPr/>
      <dgm:t>
        <a:bodyPr/>
        <a:lstStyle/>
        <a:p>
          <a:endParaRPr lang="en-US"/>
        </a:p>
      </dgm:t>
    </dgm:pt>
    <dgm:pt modelId="{E6935341-CFFD-430C-A0C3-13BDA32C79E5}" type="pres">
      <dgm:prSet presAssocID="{65EA7775-A96A-449C-A863-1F81AA747478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4504-79D9-4949-B7A7-EC91A298805E}" type="pres">
      <dgm:prSet presAssocID="{65EA7775-A96A-449C-A863-1F81AA747478}" presName="negativeSpace" presStyleCnt="0"/>
      <dgm:spPr/>
    </dgm:pt>
    <dgm:pt modelId="{4B67DCE2-E2FB-488B-ADE9-4A21D62C6FD5}" type="pres">
      <dgm:prSet presAssocID="{65EA7775-A96A-449C-A863-1F81AA747478}" presName="childText" presStyleLbl="conFgAcc1" presStyleIdx="2" presStyleCnt="13">
        <dgm:presLayoutVars>
          <dgm:bulletEnabled val="1"/>
        </dgm:presLayoutVars>
      </dgm:prSet>
      <dgm:spPr/>
    </dgm:pt>
    <dgm:pt modelId="{63CE5A73-3F9D-40F4-87D7-E19CF1FC4991}" type="pres">
      <dgm:prSet presAssocID="{D105F736-025D-4124-8E91-9E5EAF2CBCC2}" presName="spaceBetweenRectangles" presStyleCnt="0"/>
      <dgm:spPr/>
    </dgm:pt>
    <dgm:pt modelId="{6357034D-A9B1-444C-9114-F47708C740DC}" type="pres">
      <dgm:prSet presAssocID="{5A520952-C7FA-4B9C-A889-7C9B84028F32}" presName="parentLin" presStyleCnt="0"/>
      <dgm:spPr/>
    </dgm:pt>
    <dgm:pt modelId="{0896B4A8-4171-43BC-886D-3F5E4EE32618}" type="pres">
      <dgm:prSet presAssocID="{5A520952-C7FA-4B9C-A889-7C9B84028F32}" presName="parentLeftMargin" presStyleLbl="node1" presStyleIdx="2" presStyleCnt="13"/>
      <dgm:spPr/>
      <dgm:t>
        <a:bodyPr/>
        <a:lstStyle/>
        <a:p>
          <a:endParaRPr lang="en-US"/>
        </a:p>
      </dgm:t>
    </dgm:pt>
    <dgm:pt modelId="{5EEEEF27-33B2-48DB-BA7F-75EBF9DD45F7}" type="pres">
      <dgm:prSet presAssocID="{5A520952-C7FA-4B9C-A889-7C9B84028F32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2DD8D-532F-460A-8910-673E45F8AAA5}" type="pres">
      <dgm:prSet presAssocID="{5A520952-C7FA-4B9C-A889-7C9B84028F32}" presName="negativeSpace" presStyleCnt="0"/>
      <dgm:spPr/>
    </dgm:pt>
    <dgm:pt modelId="{DAA874AF-912E-47A0-B4FF-C36983CCF488}" type="pres">
      <dgm:prSet presAssocID="{5A520952-C7FA-4B9C-A889-7C9B84028F32}" presName="childText" presStyleLbl="conFgAcc1" presStyleIdx="3" presStyleCnt="13">
        <dgm:presLayoutVars>
          <dgm:bulletEnabled val="1"/>
        </dgm:presLayoutVars>
      </dgm:prSet>
      <dgm:spPr/>
    </dgm:pt>
    <dgm:pt modelId="{9EA19B88-ACAB-4A1C-9B5A-DC0C15120DEF}" type="pres">
      <dgm:prSet presAssocID="{42B261BE-E9B2-46A9-8EC8-34A67F60FE32}" presName="spaceBetweenRectangles" presStyleCnt="0"/>
      <dgm:spPr/>
    </dgm:pt>
    <dgm:pt modelId="{C05124E6-904D-4700-A393-88C5437DDCCB}" type="pres">
      <dgm:prSet presAssocID="{794CCFE8-EF11-4B29-A1E4-AED28E0D4CCF}" presName="parentLin" presStyleCnt="0"/>
      <dgm:spPr/>
    </dgm:pt>
    <dgm:pt modelId="{D31D3AFD-7B85-4FD7-A698-8E976EED17C3}" type="pres">
      <dgm:prSet presAssocID="{794CCFE8-EF11-4B29-A1E4-AED28E0D4CCF}" presName="parentLeftMargin" presStyleLbl="node1" presStyleIdx="3" presStyleCnt="13"/>
      <dgm:spPr/>
      <dgm:t>
        <a:bodyPr/>
        <a:lstStyle/>
        <a:p>
          <a:endParaRPr lang="en-US"/>
        </a:p>
      </dgm:t>
    </dgm:pt>
    <dgm:pt modelId="{EF945B4E-1AF0-4F15-9E30-728DCC689512}" type="pres">
      <dgm:prSet presAssocID="{794CCFE8-EF11-4B29-A1E4-AED28E0D4CCF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58B86-AAA3-4821-8C18-BC5DA2424492}" type="pres">
      <dgm:prSet presAssocID="{794CCFE8-EF11-4B29-A1E4-AED28E0D4CCF}" presName="negativeSpace" presStyleCnt="0"/>
      <dgm:spPr/>
    </dgm:pt>
    <dgm:pt modelId="{B9CD4756-6DEA-46BA-B20A-12420705AC5B}" type="pres">
      <dgm:prSet presAssocID="{794CCFE8-EF11-4B29-A1E4-AED28E0D4CCF}" presName="childText" presStyleLbl="conFgAcc1" presStyleIdx="4" presStyleCnt="13">
        <dgm:presLayoutVars>
          <dgm:bulletEnabled val="1"/>
        </dgm:presLayoutVars>
      </dgm:prSet>
      <dgm:spPr/>
    </dgm:pt>
    <dgm:pt modelId="{51AA21EE-3DC2-49DB-BE8B-EA246BC674B9}" type="pres">
      <dgm:prSet presAssocID="{BE3B8395-59FB-4774-834B-E35FB53F4112}" presName="spaceBetweenRectangles" presStyleCnt="0"/>
      <dgm:spPr/>
    </dgm:pt>
    <dgm:pt modelId="{5C937999-16F2-48A5-85F0-D845FA1DCDD3}" type="pres">
      <dgm:prSet presAssocID="{639668A3-D466-4978-8ACF-3FE21BA8BB65}" presName="parentLin" presStyleCnt="0"/>
      <dgm:spPr/>
    </dgm:pt>
    <dgm:pt modelId="{375FC762-CBD0-4882-9C1B-2793F1DA75B4}" type="pres">
      <dgm:prSet presAssocID="{639668A3-D466-4978-8ACF-3FE21BA8BB65}" presName="parentLeftMargin" presStyleLbl="node1" presStyleIdx="4" presStyleCnt="13"/>
      <dgm:spPr/>
      <dgm:t>
        <a:bodyPr/>
        <a:lstStyle/>
        <a:p>
          <a:endParaRPr lang="en-US"/>
        </a:p>
      </dgm:t>
    </dgm:pt>
    <dgm:pt modelId="{C2767CDC-5625-4022-BCF1-2AE59B5BED0B}" type="pres">
      <dgm:prSet presAssocID="{639668A3-D466-4978-8ACF-3FE21BA8BB65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CC9BE-ABB3-4EA8-9FCE-5B0B019EEA1F}" type="pres">
      <dgm:prSet presAssocID="{639668A3-D466-4978-8ACF-3FE21BA8BB65}" presName="negativeSpace" presStyleCnt="0"/>
      <dgm:spPr/>
    </dgm:pt>
    <dgm:pt modelId="{78EFBF7F-B62C-4DF1-8B76-BD3E9D0FD7DF}" type="pres">
      <dgm:prSet presAssocID="{639668A3-D466-4978-8ACF-3FE21BA8BB65}" presName="childText" presStyleLbl="conFgAcc1" presStyleIdx="5" presStyleCnt="13">
        <dgm:presLayoutVars>
          <dgm:bulletEnabled val="1"/>
        </dgm:presLayoutVars>
      </dgm:prSet>
      <dgm:spPr/>
    </dgm:pt>
    <dgm:pt modelId="{3388D7CD-D34A-4734-B998-C92141EDB895}" type="pres">
      <dgm:prSet presAssocID="{F23E8F2C-9C9F-4852-B1AB-D19CFB0A8A7E}" presName="spaceBetweenRectangles" presStyleCnt="0"/>
      <dgm:spPr/>
    </dgm:pt>
    <dgm:pt modelId="{BE2475E5-7821-4414-8112-B80322A85018}" type="pres">
      <dgm:prSet presAssocID="{09E7B5FF-2AE6-413C-92EE-4E23F98B8888}" presName="parentLin" presStyleCnt="0"/>
      <dgm:spPr/>
    </dgm:pt>
    <dgm:pt modelId="{4A6EC2BC-0D45-4A0F-987C-3CBE87C74715}" type="pres">
      <dgm:prSet presAssocID="{09E7B5FF-2AE6-413C-92EE-4E23F98B8888}" presName="parentLeftMargin" presStyleLbl="node1" presStyleIdx="5" presStyleCnt="13"/>
      <dgm:spPr/>
      <dgm:t>
        <a:bodyPr/>
        <a:lstStyle/>
        <a:p>
          <a:endParaRPr lang="en-US"/>
        </a:p>
      </dgm:t>
    </dgm:pt>
    <dgm:pt modelId="{D7CC5FAB-AC48-469B-9A3F-EC5BAE5BE5FF}" type="pres">
      <dgm:prSet presAssocID="{09E7B5FF-2AE6-413C-92EE-4E23F98B8888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6B144-EE67-4D4C-9679-9EF7C31A3440}" type="pres">
      <dgm:prSet presAssocID="{09E7B5FF-2AE6-413C-92EE-4E23F98B8888}" presName="negativeSpace" presStyleCnt="0"/>
      <dgm:spPr/>
    </dgm:pt>
    <dgm:pt modelId="{8FAC8DB6-6E66-4418-9C1E-EEAB4140C7FA}" type="pres">
      <dgm:prSet presAssocID="{09E7B5FF-2AE6-413C-92EE-4E23F98B8888}" presName="childText" presStyleLbl="conFgAcc1" presStyleIdx="6" presStyleCnt="13">
        <dgm:presLayoutVars>
          <dgm:bulletEnabled val="1"/>
        </dgm:presLayoutVars>
      </dgm:prSet>
      <dgm:spPr/>
    </dgm:pt>
    <dgm:pt modelId="{A68A16CF-7116-45AB-9C8D-7FE122937491}" type="pres">
      <dgm:prSet presAssocID="{52B020AE-B1E5-48CE-9C3D-74522DFE6DCD}" presName="spaceBetweenRectangles" presStyleCnt="0"/>
      <dgm:spPr/>
    </dgm:pt>
    <dgm:pt modelId="{8EE0F5BC-8ACE-462D-8A6B-871908E6C8B3}" type="pres">
      <dgm:prSet presAssocID="{464690FE-1D14-4BF3-9965-44CA39407D88}" presName="parentLin" presStyleCnt="0"/>
      <dgm:spPr/>
    </dgm:pt>
    <dgm:pt modelId="{C8A3D60E-C418-4637-9E87-67D423F78701}" type="pres">
      <dgm:prSet presAssocID="{464690FE-1D14-4BF3-9965-44CA39407D88}" presName="parentLeftMargin" presStyleLbl="node1" presStyleIdx="6" presStyleCnt="13"/>
      <dgm:spPr/>
      <dgm:t>
        <a:bodyPr/>
        <a:lstStyle/>
        <a:p>
          <a:endParaRPr lang="en-US"/>
        </a:p>
      </dgm:t>
    </dgm:pt>
    <dgm:pt modelId="{E51F450E-CC63-4ED1-A0FD-2DA49A461A29}" type="pres">
      <dgm:prSet presAssocID="{464690FE-1D14-4BF3-9965-44CA39407D88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7FCE-4828-4302-9CEF-4DF50AC039C6}" type="pres">
      <dgm:prSet presAssocID="{464690FE-1D14-4BF3-9965-44CA39407D88}" presName="negativeSpace" presStyleCnt="0"/>
      <dgm:spPr/>
    </dgm:pt>
    <dgm:pt modelId="{3A4EE0FC-2CA4-4D24-BF75-50EC5B033C9E}" type="pres">
      <dgm:prSet presAssocID="{464690FE-1D14-4BF3-9965-44CA39407D88}" presName="childText" presStyleLbl="conFgAcc1" presStyleIdx="7" presStyleCnt="13">
        <dgm:presLayoutVars>
          <dgm:bulletEnabled val="1"/>
        </dgm:presLayoutVars>
      </dgm:prSet>
      <dgm:spPr/>
    </dgm:pt>
    <dgm:pt modelId="{CA52AB94-8372-47EA-914D-49A9D1634C69}" type="pres">
      <dgm:prSet presAssocID="{A4F578ED-609D-44C5-9189-D1646BBD53E7}" presName="spaceBetweenRectangles" presStyleCnt="0"/>
      <dgm:spPr/>
    </dgm:pt>
    <dgm:pt modelId="{33F45CF9-B492-4B14-B195-674FEBFB56AF}" type="pres">
      <dgm:prSet presAssocID="{0CE55667-A4DA-4585-8CCD-9B709FEC63D5}" presName="parentLin" presStyleCnt="0"/>
      <dgm:spPr/>
    </dgm:pt>
    <dgm:pt modelId="{75E3516E-5B1A-4AAC-BE8E-8EB804328F75}" type="pres">
      <dgm:prSet presAssocID="{0CE55667-A4DA-4585-8CCD-9B709FEC63D5}" presName="parentLeftMargin" presStyleLbl="node1" presStyleIdx="7" presStyleCnt="13"/>
      <dgm:spPr/>
      <dgm:t>
        <a:bodyPr/>
        <a:lstStyle/>
        <a:p>
          <a:endParaRPr lang="en-US"/>
        </a:p>
      </dgm:t>
    </dgm:pt>
    <dgm:pt modelId="{142A1315-3BC1-44A7-BE12-F956AB1AE492}" type="pres">
      <dgm:prSet presAssocID="{0CE55667-A4DA-4585-8CCD-9B709FEC63D5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45BA9-1B9E-4211-9F65-978F5A098913}" type="pres">
      <dgm:prSet presAssocID="{0CE55667-A4DA-4585-8CCD-9B709FEC63D5}" presName="negativeSpace" presStyleCnt="0"/>
      <dgm:spPr/>
    </dgm:pt>
    <dgm:pt modelId="{949A82CD-3161-4417-BF30-B0D8777386D8}" type="pres">
      <dgm:prSet presAssocID="{0CE55667-A4DA-4585-8CCD-9B709FEC63D5}" presName="childText" presStyleLbl="conFgAcc1" presStyleIdx="8" presStyleCnt="13">
        <dgm:presLayoutVars>
          <dgm:bulletEnabled val="1"/>
        </dgm:presLayoutVars>
      </dgm:prSet>
      <dgm:spPr/>
    </dgm:pt>
    <dgm:pt modelId="{1601D357-2F86-4745-B576-64D814F5DAA8}" type="pres">
      <dgm:prSet presAssocID="{50A640BA-EA17-47B2-B54E-DF2D766836C6}" presName="spaceBetweenRectangles" presStyleCnt="0"/>
      <dgm:spPr/>
    </dgm:pt>
    <dgm:pt modelId="{F05ACF9A-6C96-4AAB-9E49-6B7AF3416CF9}" type="pres">
      <dgm:prSet presAssocID="{A37979A7-A654-4602-A082-75DF582D64A1}" presName="parentLin" presStyleCnt="0"/>
      <dgm:spPr/>
    </dgm:pt>
    <dgm:pt modelId="{86BFC9B4-012A-432C-B314-714BA5B3B185}" type="pres">
      <dgm:prSet presAssocID="{A37979A7-A654-4602-A082-75DF582D64A1}" presName="parentLeftMargin" presStyleLbl="node1" presStyleIdx="8" presStyleCnt="13"/>
      <dgm:spPr/>
      <dgm:t>
        <a:bodyPr/>
        <a:lstStyle/>
        <a:p>
          <a:endParaRPr lang="en-US"/>
        </a:p>
      </dgm:t>
    </dgm:pt>
    <dgm:pt modelId="{16E36A38-19B2-41C8-998B-8DA68505007B}" type="pres">
      <dgm:prSet presAssocID="{A37979A7-A654-4602-A082-75DF582D64A1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16120-17ED-4680-AE8D-7FC9D8BDD85D}" type="pres">
      <dgm:prSet presAssocID="{A37979A7-A654-4602-A082-75DF582D64A1}" presName="negativeSpace" presStyleCnt="0"/>
      <dgm:spPr/>
    </dgm:pt>
    <dgm:pt modelId="{F870C221-2CA3-4426-85B4-7B85EBC41353}" type="pres">
      <dgm:prSet presAssocID="{A37979A7-A654-4602-A082-75DF582D64A1}" presName="childText" presStyleLbl="conFgAcc1" presStyleIdx="9" presStyleCnt="13">
        <dgm:presLayoutVars>
          <dgm:bulletEnabled val="1"/>
        </dgm:presLayoutVars>
      </dgm:prSet>
      <dgm:spPr/>
    </dgm:pt>
    <dgm:pt modelId="{267ABB15-6389-4218-B961-AF2A88EBFA30}" type="pres">
      <dgm:prSet presAssocID="{A40CE190-2739-423E-A5EA-DAE6E9446E3B}" presName="spaceBetweenRectangles" presStyleCnt="0"/>
      <dgm:spPr/>
    </dgm:pt>
    <dgm:pt modelId="{D02F8834-9D83-48BD-B98E-4AFE5006FFF1}" type="pres">
      <dgm:prSet presAssocID="{7065275F-9928-425D-A20F-C7FCBD959DC3}" presName="parentLin" presStyleCnt="0"/>
      <dgm:spPr/>
    </dgm:pt>
    <dgm:pt modelId="{CD820D64-AFD6-4BA5-B60A-FE76A263C502}" type="pres">
      <dgm:prSet presAssocID="{7065275F-9928-425D-A20F-C7FCBD959DC3}" presName="parentLeftMargin" presStyleLbl="node1" presStyleIdx="9" presStyleCnt="13"/>
      <dgm:spPr/>
      <dgm:t>
        <a:bodyPr/>
        <a:lstStyle/>
        <a:p>
          <a:endParaRPr lang="en-US"/>
        </a:p>
      </dgm:t>
    </dgm:pt>
    <dgm:pt modelId="{DBCFCCD2-1E35-4A03-B914-07B4057814FF}" type="pres">
      <dgm:prSet presAssocID="{7065275F-9928-425D-A20F-C7FCBD959DC3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3CBF7-522C-460B-A5CA-55F352B6A382}" type="pres">
      <dgm:prSet presAssocID="{7065275F-9928-425D-A20F-C7FCBD959DC3}" presName="negativeSpace" presStyleCnt="0"/>
      <dgm:spPr/>
    </dgm:pt>
    <dgm:pt modelId="{44C6265F-CABF-418E-A760-318666FB0303}" type="pres">
      <dgm:prSet presAssocID="{7065275F-9928-425D-A20F-C7FCBD959DC3}" presName="childText" presStyleLbl="conFgAcc1" presStyleIdx="10" presStyleCnt="13">
        <dgm:presLayoutVars>
          <dgm:bulletEnabled val="1"/>
        </dgm:presLayoutVars>
      </dgm:prSet>
      <dgm:spPr/>
    </dgm:pt>
    <dgm:pt modelId="{E408B79C-E97B-4532-9A56-724F0B2735ED}" type="pres">
      <dgm:prSet presAssocID="{E1EFAFD7-72DA-432D-B382-C0C1DFA882BF}" presName="spaceBetweenRectangles" presStyleCnt="0"/>
      <dgm:spPr/>
    </dgm:pt>
    <dgm:pt modelId="{4E26D6B0-CD61-4716-BA16-C9D0E093B277}" type="pres">
      <dgm:prSet presAssocID="{56BF0D68-CB70-495F-8C1E-F81EF70967F5}" presName="parentLin" presStyleCnt="0"/>
      <dgm:spPr/>
    </dgm:pt>
    <dgm:pt modelId="{1B71A13E-B05F-4927-A8E3-97B6B5D61192}" type="pres">
      <dgm:prSet presAssocID="{56BF0D68-CB70-495F-8C1E-F81EF70967F5}" presName="parentLeftMargin" presStyleLbl="node1" presStyleIdx="10" presStyleCnt="13"/>
      <dgm:spPr/>
      <dgm:t>
        <a:bodyPr/>
        <a:lstStyle/>
        <a:p>
          <a:endParaRPr lang="en-US"/>
        </a:p>
      </dgm:t>
    </dgm:pt>
    <dgm:pt modelId="{C881EF29-860E-41F6-B334-886C2BD7D364}" type="pres">
      <dgm:prSet presAssocID="{56BF0D68-CB70-495F-8C1E-F81EF70967F5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8226B-DBB7-42FA-A8F1-9C65339290C8}" type="pres">
      <dgm:prSet presAssocID="{56BF0D68-CB70-495F-8C1E-F81EF70967F5}" presName="negativeSpace" presStyleCnt="0"/>
      <dgm:spPr/>
    </dgm:pt>
    <dgm:pt modelId="{7F443068-F520-45C0-9FA3-9E70CF64B56E}" type="pres">
      <dgm:prSet presAssocID="{56BF0D68-CB70-495F-8C1E-F81EF70967F5}" presName="childText" presStyleLbl="conFgAcc1" presStyleIdx="11" presStyleCnt="13">
        <dgm:presLayoutVars>
          <dgm:bulletEnabled val="1"/>
        </dgm:presLayoutVars>
      </dgm:prSet>
      <dgm:spPr/>
    </dgm:pt>
    <dgm:pt modelId="{D22DC963-DD0C-49BB-BC0E-5F8AEE5E2B53}" type="pres">
      <dgm:prSet presAssocID="{981641D3-1EA9-4974-AFCE-10C4BAF2D063}" presName="spaceBetweenRectangles" presStyleCnt="0"/>
      <dgm:spPr/>
    </dgm:pt>
    <dgm:pt modelId="{8B83D1CA-ED5A-44AF-9603-DACDB01FBABC}" type="pres">
      <dgm:prSet presAssocID="{7E343E2C-BF61-4DB5-90C6-5C1AF8E69C7F}" presName="parentLin" presStyleCnt="0"/>
      <dgm:spPr/>
    </dgm:pt>
    <dgm:pt modelId="{31BDBFF2-E88E-42CE-AA56-DB2572365AC1}" type="pres">
      <dgm:prSet presAssocID="{7E343E2C-BF61-4DB5-90C6-5C1AF8E69C7F}" presName="parentLeftMargin" presStyleLbl="node1" presStyleIdx="11" presStyleCnt="13"/>
      <dgm:spPr/>
      <dgm:t>
        <a:bodyPr/>
        <a:lstStyle/>
        <a:p>
          <a:endParaRPr lang="en-US"/>
        </a:p>
      </dgm:t>
    </dgm:pt>
    <dgm:pt modelId="{097A3CAC-7478-4823-8C7C-F11D18316284}" type="pres">
      <dgm:prSet presAssocID="{7E343E2C-BF61-4DB5-90C6-5C1AF8E69C7F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AC120-6D1E-44B7-A479-39AB4E598E5F}" type="pres">
      <dgm:prSet presAssocID="{7E343E2C-BF61-4DB5-90C6-5C1AF8E69C7F}" presName="negativeSpace" presStyleCnt="0"/>
      <dgm:spPr/>
    </dgm:pt>
    <dgm:pt modelId="{28CF74D9-700D-4B27-BD3C-B451D3C953FD}" type="pres">
      <dgm:prSet presAssocID="{7E343E2C-BF61-4DB5-90C6-5C1AF8E69C7F}" presName="childText" presStyleLbl="conFgAcc1" presStyleIdx="12" presStyleCnt="13">
        <dgm:presLayoutVars>
          <dgm:bulletEnabled val="1"/>
        </dgm:presLayoutVars>
      </dgm:prSet>
      <dgm:spPr/>
    </dgm:pt>
  </dgm:ptLst>
  <dgm:cxnLst>
    <dgm:cxn modelId="{C5BEA1F7-63FF-40B0-9041-265219809A22}" type="presOf" srcId="{7065275F-9928-425D-A20F-C7FCBD959DC3}" destId="{CD820D64-AFD6-4BA5-B60A-FE76A263C502}" srcOrd="0" destOrd="0" presId="urn:microsoft.com/office/officeart/2005/8/layout/list1"/>
    <dgm:cxn modelId="{9995B255-41DF-47AB-BF4D-6555ADA93D65}" srcId="{90027D0D-42EB-4477-AC45-8C5611471128}" destId="{7E343E2C-BF61-4DB5-90C6-5C1AF8E69C7F}" srcOrd="12" destOrd="0" parTransId="{B8E86D64-B63D-4BCF-9A83-B09BD93C938C}" sibTransId="{89DEE844-1B91-4BB8-8A76-F873A65B861D}"/>
    <dgm:cxn modelId="{BCAAF341-2716-4075-8FA0-A31FCE13294E}" type="presOf" srcId="{5A520952-C7FA-4B9C-A889-7C9B84028F32}" destId="{0896B4A8-4171-43BC-886D-3F5E4EE32618}" srcOrd="0" destOrd="0" presId="urn:microsoft.com/office/officeart/2005/8/layout/list1"/>
    <dgm:cxn modelId="{C9226CA0-CE9F-4957-83C0-8026E4DF1B4B}" type="presOf" srcId="{0CE55667-A4DA-4585-8CCD-9B709FEC63D5}" destId="{75E3516E-5B1A-4AAC-BE8E-8EB804328F75}" srcOrd="0" destOrd="0" presId="urn:microsoft.com/office/officeart/2005/8/layout/list1"/>
    <dgm:cxn modelId="{5EBD165F-5BF9-4C21-A3EE-C18FFF2CB1D9}" srcId="{90027D0D-42EB-4477-AC45-8C5611471128}" destId="{A37979A7-A654-4602-A082-75DF582D64A1}" srcOrd="9" destOrd="0" parTransId="{09907844-0AAF-4429-A2B6-EDA430D2AC1E}" sibTransId="{A40CE190-2739-423E-A5EA-DAE6E9446E3B}"/>
    <dgm:cxn modelId="{567F9CD7-8E93-4961-945E-95B52DEA3D9F}" type="presOf" srcId="{65EA7775-A96A-449C-A863-1F81AA747478}" destId="{E6935341-CFFD-430C-A0C3-13BDA32C79E5}" srcOrd="1" destOrd="0" presId="urn:microsoft.com/office/officeart/2005/8/layout/list1"/>
    <dgm:cxn modelId="{1CAD4467-E6D0-4C4E-B08D-EC36D42165C4}" type="presOf" srcId="{794CCFE8-EF11-4B29-A1E4-AED28E0D4CCF}" destId="{D31D3AFD-7B85-4FD7-A698-8E976EED17C3}" srcOrd="0" destOrd="0" presId="urn:microsoft.com/office/officeart/2005/8/layout/list1"/>
    <dgm:cxn modelId="{0387F294-0109-44FE-AA55-F62313BD3CB1}" type="presOf" srcId="{7E343E2C-BF61-4DB5-90C6-5C1AF8E69C7F}" destId="{097A3CAC-7478-4823-8C7C-F11D18316284}" srcOrd="1" destOrd="0" presId="urn:microsoft.com/office/officeart/2005/8/layout/list1"/>
    <dgm:cxn modelId="{6AA7D549-42A7-4A1E-8268-0F49FF21A427}" type="presOf" srcId="{794CCFE8-EF11-4B29-A1E4-AED28E0D4CCF}" destId="{EF945B4E-1AF0-4F15-9E30-728DCC689512}" srcOrd="1" destOrd="0" presId="urn:microsoft.com/office/officeart/2005/8/layout/list1"/>
    <dgm:cxn modelId="{7F49F5C6-1717-426F-BADD-8349071842A7}" srcId="{90027D0D-42EB-4477-AC45-8C5611471128}" destId="{794CCFE8-EF11-4B29-A1E4-AED28E0D4CCF}" srcOrd="4" destOrd="0" parTransId="{7E923E8B-93B4-4500-805B-CC04D8B052FA}" sibTransId="{BE3B8395-59FB-4774-834B-E35FB53F4112}"/>
    <dgm:cxn modelId="{965F437D-ADCD-4606-B010-B3D5CC422EA1}" srcId="{90027D0D-42EB-4477-AC45-8C5611471128}" destId="{56BF0D68-CB70-495F-8C1E-F81EF70967F5}" srcOrd="11" destOrd="0" parTransId="{B874D5E8-2819-4377-87AC-D599D8A116AA}" sibTransId="{981641D3-1EA9-4974-AFCE-10C4BAF2D063}"/>
    <dgm:cxn modelId="{2FA5BC9C-B4F1-4080-9928-DE898F0E4B63}" type="presOf" srcId="{65EA7775-A96A-449C-A863-1F81AA747478}" destId="{DCC7B868-7460-426A-9D9F-E44F843E1081}" srcOrd="0" destOrd="0" presId="urn:microsoft.com/office/officeart/2005/8/layout/list1"/>
    <dgm:cxn modelId="{9B2424C2-9FC9-464F-AB74-78EA17A80C48}" srcId="{90027D0D-42EB-4477-AC45-8C5611471128}" destId="{639668A3-D466-4978-8ACF-3FE21BA8BB65}" srcOrd="5" destOrd="0" parTransId="{4B36E4A8-C81D-452B-8ECE-77525B604BF2}" sibTransId="{F23E8F2C-9C9F-4852-B1AB-D19CFB0A8A7E}"/>
    <dgm:cxn modelId="{0347FC9A-DBB2-43F7-88E1-DCD5975242D9}" type="presOf" srcId="{0CE55667-A4DA-4585-8CCD-9B709FEC63D5}" destId="{142A1315-3BC1-44A7-BE12-F956AB1AE492}" srcOrd="1" destOrd="0" presId="urn:microsoft.com/office/officeart/2005/8/layout/list1"/>
    <dgm:cxn modelId="{E13DD715-4271-4003-8443-1B83642958D6}" type="presOf" srcId="{89103E2E-7BB0-45DD-A321-CF3606CFBB23}" destId="{943D8BF3-C0C4-47CD-8C17-88978715EF40}" srcOrd="0" destOrd="0" presId="urn:microsoft.com/office/officeart/2005/8/layout/list1"/>
    <dgm:cxn modelId="{634A9898-FBE6-429D-9C9A-1D8720051477}" type="presOf" srcId="{09E7B5FF-2AE6-413C-92EE-4E23F98B8888}" destId="{D7CC5FAB-AC48-469B-9A3F-EC5BAE5BE5FF}" srcOrd="1" destOrd="0" presId="urn:microsoft.com/office/officeart/2005/8/layout/list1"/>
    <dgm:cxn modelId="{798EB115-52F3-431A-AD76-D46EE63946BE}" type="presOf" srcId="{90027D0D-42EB-4477-AC45-8C5611471128}" destId="{6E64690A-3158-46E8-9BBA-8CF3B9261272}" srcOrd="0" destOrd="0" presId="urn:microsoft.com/office/officeart/2005/8/layout/list1"/>
    <dgm:cxn modelId="{C6BF1461-F9C6-462A-A26E-33D891FA3473}" srcId="{90027D0D-42EB-4477-AC45-8C5611471128}" destId="{65EA7775-A96A-449C-A863-1F81AA747478}" srcOrd="2" destOrd="0" parTransId="{ACC3817D-907C-456A-B458-98E63E09B6B0}" sibTransId="{D105F736-025D-4124-8E91-9E5EAF2CBCC2}"/>
    <dgm:cxn modelId="{0539D852-E058-4461-9110-914FC9CB00B5}" srcId="{90027D0D-42EB-4477-AC45-8C5611471128}" destId="{464690FE-1D14-4BF3-9965-44CA39407D88}" srcOrd="7" destOrd="0" parTransId="{2544D740-7142-4677-A3F4-1619DDB33070}" sibTransId="{A4F578ED-609D-44C5-9189-D1646BBD53E7}"/>
    <dgm:cxn modelId="{B33DD0A1-72B5-43BE-A30E-318AFA3F3D6A}" srcId="{90027D0D-42EB-4477-AC45-8C5611471128}" destId="{0CE55667-A4DA-4585-8CCD-9B709FEC63D5}" srcOrd="8" destOrd="0" parTransId="{BB89DDDE-60A9-4B63-B7EB-20FF2435AFD6}" sibTransId="{50A640BA-EA17-47B2-B54E-DF2D766836C6}"/>
    <dgm:cxn modelId="{1D4304E1-CCCC-4C53-A9C3-0BC4F4EC0445}" type="presOf" srcId="{A37979A7-A654-4602-A082-75DF582D64A1}" destId="{16E36A38-19B2-41C8-998B-8DA68505007B}" srcOrd="1" destOrd="0" presId="urn:microsoft.com/office/officeart/2005/8/layout/list1"/>
    <dgm:cxn modelId="{A964D88F-A44B-4244-A341-6712B2DC8668}" type="presOf" srcId="{A37979A7-A654-4602-A082-75DF582D64A1}" destId="{86BFC9B4-012A-432C-B314-714BA5B3B185}" srcOrd="0" destOrd="0" presId="urn:microsoft.com/office/officeart/2005/8/layout/list1"/>
    <dgm:cxn modelId="{4D1262A0-8136-4C9D-BD34-55FA015D94EC}" srcId="{90027D0D-42EB-4477-AC45-8C5611471128}" destId="{4C0A0E66-EE3F-4BEB-B690-D36B7E389B1D}" srcOrd="1" destOrd="0" parTransId="{01962B06-BB20-4905-9E76-930950C9027D}" sibTransId="{47CC5805-8698-4B29-AD9B-A61CDEDE7BCD}"/>
    <dgm:cxn modelId="{576E2FD6-5ABF-4084-96C2-52DA82DDEF30}" type="presOf" srcId="{4C0A0E66-EE3F-4BEB-B690-D36B7E389B1D}" destId="{5623D81F-8720-4B95-AEC7-12B28A1A99DC}" srcOrd="1" destOrd="0" presId="urn:microsoft.com/office/officeart/2005/8/layout/list1"/>
    <dgm:cxn modelId="{24D04B5A-42EC-41E2-B672-0F718FB49FC2}" srcId="{90027D0D-42EB-4477-AC45-8C5611471128}" destId="{09E7B5FF-2AE6-413C-92EE-4E23F98B8888}" srcOrd="6" destOrd="0" parTransId="{E34C2E16-F785-4FC3-96F4-C6C9EDDBE206}" sibTransId="{52B020AE-B1E5-48CE-9C3D-74522DFE6DCD}"/>
    <dgm:cxn modelId="{75FA6660-F84A-4AA5-8245-7E1FEEC7E0F8}" type="presOf" srcId="{464690FE-1D14-4BF3-9965-44CA39407D88}" destId="{E51F450E-CC63-4ED1-A0FD-2DA49A461A29}" srcOrd="1" destOrd="0" presId="urn:microsoft.com/office/officeart/2005/8/layout/list1"/>
    <dgm:cxn modelId="{31FD0693-B975-42A6-AE86-794E72E63380}" type="presOf" srcId="{639668A3-D466-4978-8ACF-3FE21BA8BB65}" destId="{375FC762-CBD0-4882-9C1B-2793F1DA75B4}" srcOrd="0" destOrd="0" presId="urn:microsoft.com/office/officeart/2005/8/layout/list1"/>
    <dgm:cxn modelId="{C844B6A3-83E6-4F49-BC0F-3F7E5C763CA0}" type="presOf" srcId="{5A520952-C7FA-4B9C-A889-7C9B84028F32}" destId="{5EEEEF27-33B2-48DB-BA7F-75EBF9DD45F7}" srcOrd="1" destOrd="0" presId="urn:microsoft.com/office/officeart/2005/8/layout/list1"/>
    <dgm:cxn modelId="{8E0C5A46-DB90-40E8-A774-49B6CE379198}" srcId="{90027D0D-42EB-4477-AC45-8C5611471128}" destId="{89103E2E-7BB0-45DD-A321-CF3606CFBB23}" srcOrd="0" destOrd="0" parTransId="{C5509F49-D6A8-4ADA-AF8E-21B149923F8C}" sibTransId="{00917EDC-3EAD-43A5-B863-8E1DE94E6B52}"/>
    <dgm:cxn modelId="{8AC142CA-BDD9-47DB-BD9A-5D34DB457A23}" type="presOf" srcId="{56BF0D68-CB70-495F-8C1E-F81EF70967F5}" destId="{1B71A13E-B05F-4927-A8E3-97B6B5D61192}" srcOrd="0" destOrd="0" presId="urn:microsoft.com/office/officeart/2005/8/layout/list1"/>
    <dgm:cxn modelId="{2D462F51-289A-4DAF-BAE4-10961A1B295A}" type="presOf" srcId="{7E343E2C-BF61-4DB5-90C6-5C1AF8E69C7F}" destId="{31BDBFF2-E88E-42CE-AA56-DB2572365AC1}" srcOrd="0" destOrd="0" presId="urn:microsoft.com/office/officeart/2005/8/layout/list1"/>
    <dgm:cxn modelId="{B9D97B10-B5D2-4E3B-AE4A-40F838FF48FE}" type="presOf" srcId="{639668A3-D466-4978-8ACF-3FE21BA8BB65}" destId="{C2767CDC-5625-4022-BCF1-2AE59B5BED0B}" srcOrd="1" destOrd="0" presId="urn:microsoft.com/office/officeart/2005/8/layout/list1"/>
    <dgm:cxn modelId="{9367BB93-F907-43B4-88A8-3EA13CFF674A}" type="presOf" srcId="{7065275F-9928-425D-A20F-C7FCBD959DC3}" destId="{DBCFCCD2-1E35-4A03-B914-07B4057814FF}" srcOrd="1" destOrd="0" presId="urn:microsoft.com/office/officeart/2005/8/layout/list1"/>
    <dgm:cxn modelId="{D89CA00E-88D7-4F4C-AB65-B16E11D2DCB5}" type="presOf" srcId="{09E7B5FF-2AE6-413C-92EE-4E23F98B8888}" destId="{4A6EC2BC-0D45-4A0F-987C-3CBE87C74715}" srcOrd="0" destOrd="0" presId="urn:microsoft.com/office/officeart/2005/8/layout/list1"/>
    <dgm:cxn modelId="{C262E54E-87E8-49E9-8B08-194113FAE6F3}" srcId="{90027D0D-42EB-4477-AC45-8C5611471128}" destId="{5A520952-C7FA-4B9C-A889-7C9B84028F32}" srcOrd="3" destOrd="0" parTransId="{2EBB1085-CCF5-45F5-B9A2-CDDDC843498B}" sibTransId="{42B261BE-E9B2-46A9-8EC8-34A67F60FE32}"/>
    <dgm:cxn modelId="{6B2F7DE4-7DBF-449E-BF27-07D805A4650F}" srcId="{90027D0D-42EB-4477-AC45-8C5611471128}" destId="{7065275F-9928-425D-A20F-C7FCBD959DC3}" srcOrd="10" destOrd="0" parTransId="{D70D86B6-B55B-4364-8110-8243C347FE50}" sibTransId="{E1EFAFD7-72DA-432D-B382-C0C1DFA882BF}"/>
    <dgm:cxn modelId="{3CAB6333-D815-4DC6-B9A7-3322248C9B45}" type="presOf" srcId="{464690FE-1D14-4BF3-9965-44CA39407D88}" destId="{C8A3D60E-C418-4637-9E87-67D423F78701}" srcOrd="0" destOrd="0" presId="urn:microsoft.com/office/officeart/2005/8/layout/list1"/>
    <dgm:cxn modelId="{7C4227E2-7D59-4E42-98DA-C31138F91B3E}" type="presOf" srcId="{56BF0D68-CB70-495F-8C1E-F81EF70967F5}" destId="{C881EF29-860E-41F6-B334-886C2BD7D364}" srcOrd="1" destOrd="0" presId="urn:microsoft.com/office/officeart/2005/8/layout/list1"/>
    <dgm:cxn modelId="{FA7F442D-79F2-45DA-BF41-F1349E3AFDB3}" type="presOf" srcId="{4C0A0E66-EE3F-4BEB-B690-D36B7E389B1D}" destId="{741BD619-ADA8-4CC6-A010-310978A6826C}" srcOrd="0" destOrd="0" presId="urn:microsoft.com/office/officeart/2005/8/layout/list1"/>
    <dgm:cxn modelId="{B6A9CB48-917A-4C0F-AB24-B0ADCAB0B762}" type="presOf" srcId="{89103E2E-7BB0-45DD-A321-CF3606CFBB23}" destId="{2BCB8DA6-5BE1-45D9-AC69-EC7965F4206C}" srcOrd="1" destOrd="0" presId="urn:microsoft.com/office/officeart/2005/8/layout/list1"/>
    <dgm:cxn modelId="{E91370EF-302E-44CF-82F7-ADACAD41ABFD}" type="presParOf" srcId="{6E64690A-3158-46E8-9BBA-8CF3B9261272}" destId="{1DAF54C3-386A-4A81-8903-6653FF04293C}" srcOrd="0" destOrd="0" presId="urn:microsoft.com/office/officeart/2005/8/layout/list1"/>
    <dgm:cxn modelId="{47506B8E-1F2C-4613-A0AE-F4F25CCD92FF}" type="presParOf" srcId="{1DAF54C3-386A-4A81-8903-6653FF04293C}" destId="{943D8BF3-C0C4-47CD-8C17-88978715EF40}" srcOrd="0" destOrd="0" presId="urn:microsoft.com/office/officeart/2005/8/layout/list1"/>
    <dgm:cxn modelId="{4B7AB99B-94DB-40BE-8187-F69C8FE40F6D}" type="presParOf" srcId="{1DAF54C3-386A-4A81-8903-6653FF04293C}" destId="{2BCB8DA6-5BE1-45D9-AC69-EC7965F4206C}" srcOrd="1" destOrd="0" presId="urn:microsoft.com/office/officeart/2005/8/layout/list1"/>
    <dgm:cxn modelId="{7971AC04-0616-4B58-BDA7-905AC198A469}" type="presParOf" srcId="{6E64690A-3158-46E8-9BBA-8CF3B9261272}" destId="{B19C4571-D552-4199-ACC2-AD388A88F531}" srcOrd="1" destOrd="0" presId="urn:microsoft.com/office/officeart/2005/8/layout/list1"/>
    <dgm:cxn modelId="{8D560D19-80CA-4B59-BF36-3EC8EC29CEEC}" type="presParOf" srcId="{6E64690A-3158-46E8-9BBA-8CF3B9261272}" destId="{112C1A76-6F6D-49F2-9CC5-25EBCC2670B6}" srcOrd="2" destOrd="0" presId="urn:microsoft.com/office/officeart/2005/8/layout/list1"/>
    <dgm:cxn modelId="{DB8F59D3-3F0D-40F2-B358-154B4322D124}" type="presParOf" srcId="{6E64690A-3158-46E8-9BBA-8CF3B9261272}" destId="{D0AA5390-09A2-4717-A6A2-A14CA3F3EC12}" srcOrd="3" destOrd="0" presId="urn:microsoft.com/office/officeart/2005/8/layout/list1"/>
    <dgm:cxn modelId="{433AD3B7-5471-41CE-8A46-86A7463BD87A}" type="presParOf" srcId="{6E64690A-3158-46E8-9BBA-8CF3B9261272}" destId="{E646260C-15CE-4B22-B726-17C1AEB6F1C6}" srcOrd="4" destOrd="0" presId="urn:microsoft.com/office/officeart/2005/8/layout/list1"/>
    <dgm:cxn modelId="{ECD22283-D669-4DBE-92D9-B1EC0F2BEA48}" type="presParOf" srcId="{E646260C-15CE-4B22-B726-17C1AEB6F1C6}" destId="{741BD619-ADA8-4CC6-A010-310978A6826C}" srcOrd="0" destOrd="0" presId="urn:microsoft.com/office/officeart/2005/8/layout/list1"/>
    <dgm:cxn modelId="{65D906A7-3BE1-44AC-9B59-0DCBF3B62F05}" type="presParOf" srcId="{E646260C-15CE-4B22-B726-17C1AEB6F1C6}" destId="{5623D81F-8720-4B95-AEC7-12B28A1A99DC}" srcOrd="1" destOrd="0" presId="urn:microsoft.com/office/officeart/2005/8/layout/list1"/>
    <dgm:cxn modelId="{A1AE0F6A-3116-401D-9F1B-4A979F85BB4C}" type="presParOf" srcId="{6E64690A-3158-46E8-9BBA-8CF3B9261272}" destId="{B781A8E8-7750-4748-A6D0-A267AE13DF78}" srcOrd="5" destOrd="0" presId="urn:microsoft.com/office/officeart/2005/8/layout/list1"/>
    <dgm:cxn modelId="{B9752BA8-5A00-4A52-B792-2E40D953EFE3}" type="presParOf" srcId="{6E64690A-3158-46E8-9BBA-8CF3B9261272}" destId="{83A2B69C-4FC8-4835-B1D0-1A9F0D01DA11}" srcOrd="6" destOrd="0" presId="urn:microsoft.com/office/officeart/2005/8/layout/list1"/>
    <dgm:cxn modelId="{75130793-5BBB-4ED2-B152-DD0157B048DC}" type="presParOf" srcId="{6E64690A-3158-46E8-9BBA-8CF3B9261272}" destId="{AE086DC3-B912-4C04-8472-02D647C7AEBA}" srcOrd="7" destOrd="0" presId="urn:microsoft.com/office/officeart/2005/8/layout/list1"/>
    <dgm:cxn modelId="{A1402FA7-6CFA-4646-976B-F571F0C26391}" type="presParOf" srcId="{6E64690A-3158-46E8-9BBA-8CF3B9261272}" destId="{2DE98149-51DE-4AA5-AE20-5D21E9526240}" srcOrd="8" destOrd="0" presId="urn:microsoft.com/office/officeart/2005/8/layout/list1"/>
    <dgm:cxn modelId="{82A9F311-5493-4CBB-968C-3B28268085E9}" type="presParOf" srcId="{2DE98149-51DE-4AA5-AE20-5D21E9526240}" destId="{DCC7B868-7460-426A-9D9F-E44F843E1081}" srcOrd="0" destOrd="0" presId="urn:microsoft.com/office/officeart/2005/8/layout/list1"/>
    <dgm:cxn modelId="{B0CE57E2-B040-4985-8A23-91DDE1A67300}" type="presParOf" srcId="{2DE98149-51DE-4AA5-AE20-5D21E9526240}" destId="{E6935341-CFFD-430C-A0C3-13BDA32C79E5}" srcOrd="1" destOrd="0" presId="urn:microsoft.com/office/officeart/2005/8/layout/list1"/>
    <dgm:cxn modelId="{D1DB66B5-BE29-48A8-9D87-AD4D0BF3F9F6}" type="presParOf" srcId="{6E64690A-3158-46E8-9BBA-8CF3B9261272}" destId="{F6F24504-79D9-4949-B7A7-EC91A298805E}" srcOrd="9" destOrd="0" presId="urn:microsoft.com/office/officeart/2005/8/layout/list1"/>
    <dgm:cxn modelId="{1B0527B2-720C-412E-AFF4-55E260081EEB}" type="presParOf" srcId="{6E64690A-3158-46E8-9BBA-8CF3B9261272}" destId="{4B67DCE2-E2FB-488B-ADE9-4A21D62C6FD5}" srcOrd="10" destOrd="0" presId="urn:microsoft.com/office/officeart/2005/8/layout/list1"/>
    <dgm:cxn modelId="{EA7F2A5A-DD55-41B2-85C4-A9A129F2044E}" type="presParOf" srcId="{6E64690A-3158-46E8-9BBA-8CF3B9261272}" destId="{63CE5A73-3F9D-40F4-87D7-E19CF1FC4991}" srcOrd="11" destOrd="0" presId="urn:microsoft.com/office/officeart/2005/8/layout/list1"/>
    <dgm:cxn modelId="{3996119D-AC0A-49AC-AC45-461C65093F37}" type="presParOf" srcId="{6E64690A-3158-46E8-9BBA-8CF3B9261272}" destId="{6357034D-A9B1-444C-9114-F47708C740DC}" srcOrd="12" destOrd="0" presId="urn:microsoft.com/office/officeart/2005/8/layout/list1"/>
    <dgm:cxn modelId="{69CEF18F-66D4-4A27-A6B2-9FEBE0166310}" type="presParOf" srcId="{6357034D-A9B1-444C-9114-F47708C740DC}" destId="{0896B4A8-4171-43BC-886D-3F5E4EE32618}" srcOrd="0" destOrd="0" presId="urn:microsoft.com/office/officeart/2005/8/layout/list1"/>
    <dgm:cxn modelId="{0DFE926C-1F3B-46AF-9708-7FE52C735EBB}" type="presParOf" srcId="{6357034D-A9B1-444C-9114-F47708C740DC}" destId="{5EEEEF27-33B2-48DB-BA7F-75EBF9DD45F7}" srcOrd="1" destOrd="0" presId="urn:microsoft.com/office/officeart/2005/8/layout/list1"/>
    <dgm:cxn modelId="{33FD4FC2-03A7-457F-BB86-8B1EB1C07724}" type="presParOf" srcId="{6E64690A-3158-46E8-9BBA-8CF3B9261272}" destId="{8E72DD8D-532F-460A-8910-673E45F8AAA5}" srcOrd="13" destOrd="0" presId="urn:microsoft.com/office/officeart/2005/8/layout/list1"/>
    <dgm:cxn modelId="{7321994A-8014-470A-B93B-69B24FED072E}" type="presParOf" srcId="{6E64690A-3158-46E8-9BBA-8CF3B9261272}" destId="{DAA874AF-912E-47A0-B4FF-C36983CCF488}" srcOrd="14" destOrd="0" presId="urn:microsoft.com/office/officeart/2005/8/layout/list1"/>
    <dgm:cxn modelId="{66BC5B1C-DF9B-49C9-BE6E-8D5E536E5722}" type="presParOf" srcId="{6E64690A-3158-46E8-9BBA-8CF3B9261272}" destId="{9EA19B88-ACAB-4A1C-9B5A-DC0C15120DEF}" srcOrd="15" destOrd="0" presId="urn:microsoft.com/office/officeart/2005/8/layout/list1"/>
    <dgm:cxn modelId="{347D3276-1A03-4AC5-A7F7-35E9DF4AB696}" type="presParOf" srcId="{6E64690A-3158-46E8-9BBA-8CF3B9261272}" destId="{C05124E6-904D-4700-A393-88C5437DDCCB}" srcOrd="16" destOrd="0" presId="urn:microsoft.com/office/officeart/2005/8/layout/list1"/>
    <dgm:cxn modelId="{C6C06643-F830-4957-A0D3-2137F6552D0F}" type="presParOf" srcId="{C05124E6-904D-4700-A393-88C5437DDCCB}" destId="{D31D3AFD-7B85-4FD7-A698-8E976EED17C3}" srcOrd="0" destOrd="0" presId="urn:microsoft.com/office/officeart/2005/8/layout/list1"/>
    <dgm:cxn modelId="{ED2E6859-5162-450B-83F4-645A0E293801}" type="presParOf" srcId="{C05124E6-904D-4700-A393-88C5437DDCCB}" destId="{EF945B4E-1AF0-4F15-9E30-728DCC689512}" srcOrd="1" destOrd="0" presId="urn:microsoft.com/office/officeart/2005/8/layout/list1"/>
    <dgm:cxn modelId="{2B9CBEFD-EFB6-491E-9D74-3D3CB87D97B1}" type="presParOf" srcId="{6E64690A-3158-46E8-9BBA-8CF3B9261272}" destId="{32558B86-AAA3-4821-8C18-BC5DA2424492}" srcOrd="17" destOrd="0" presId="urn:microsoft.com/office/officeart/2005/8/layout/list1"/>
    <dgm:cxn modelId="{94527589-3914-4463-8676-15DF886FCA14}" type="presParOf" srcId="{6E64690A-3158-46E8-9BBA-8CF3B9261272}" destId="{B9CD4756-6DEA-46BA-B20A-12420705AC5B}" srcOrd="18" destOrd="0" presId="urn:microsoft.com/office/officeart/2005/8/layout/list1"/>
    <dgm:cxn modelId="{2C11C987-0F8C-42CB-B2AE-5FBF9EAA94A9}" type="presParOf" srcId="{6E64690A-3158-46E8-9BBA-8CF3B9261272}" destId="{51AA21EE-3DC2-49DB-BE8B-EA246BC674B9}" srcOrd="19" destOrd="0" presId="urn:microsoft.com/office/officeart/2005/8/layout/list1"/>
    <dgm:cxn modelId="{6459B4CD-EDC7-4C96-915D-541D21E7CBF1}" type="presParOf" srcId="{6E64690A-3158-46E8-9BBA-8CF3B9261272}" destId="{5C937999-16F2-48A5-85F0-D845FA1DCDD3}" srcOrd="20" destOrd="0" presId="urn:microsoft.com/office/officeart/2005/8/layout/list1"/>
    <dgm:cxn modelId="{08FE76C1-B8E9-4C4F-AB44-FC0BB2B44935}" type="presParOf" srcId="{5C937999-16F2-48A5-85F0-D845FA1DCDD3}" destId="{375FC762-CBD0-4882-9C1B-2793F1DA75B4}" srcOrd="0" destOrd="0" presId="urn:microsoft.com/office/officeart/2005/8/layout/list1"/>
    <dgm:cxn modelId="{B256F9F1-C8BD-47B4-B91E-FA6758F6A44D}" type="presParOf" srcId="{5C937999-16F2-48A5-85F0-D845FA1DCDD3}" destId="{C2767CDC-5625-4022-BCF1-2AE59B5BED0B}" srcOrd="1" destOrd="0" presId="urn:microsoft.com/office/officeart/2005/8/layout/list1"/>
    <dgm:cxn modelId="{60E0572A-B23B-4568-9D07-869A0120E30D}" type="presParOf" srcId="{6E64690A-3158-46E8-9BBA-8CF3B9261272}" destId="{CDDCC9BE-ABB3-4EA8-9FCE-5B0B019EEA1F}" srcOrd="21" destOrd="0" presId="urn:microsoft.com/office/officeart/2005/8/layout/list1"/>
    <dgm:cxn modelId="{AF5C9CCE-D2FD-4755-9C5B-17C0E7279E02}" type="presParOf" srcId="{6E64690A-3158-46E8-9BBA-8CF3B9261272}" destId="{78EFBF7F-B62C-4DF1-8B76-BD3E9D0FD7DF}" srcOrd="22" destOrd="0" presId="urn:microsoft.com/office/officeart/2005/8/layout/list1"/>
    <dgm:cxn modelId="{CE158AED-37B9-4F14-A20E-BB592C13F8C0}" type="presParOf" srcId="{6E64690A-3158-46E8-9BBA-8CF3B9261272}" destId="{3388D7CD-D34A-4734-B998-C92141EDB895}" srcOrd="23" destOrd="0" presId="urn:microsoft.com/office/officeart/2005/8/layout/list1"/>
    <dgm:cxn modelId="{51EF0AF7-D997-4EEB-A82A-8C6C2A671191}" type="presParOf" srcId="{6E64690A-3158-46E8-9BBA-8CF3B9261272}" destId="{BE2475E5-7821-4414-8112-B80322A85018}" srcOrd="24" destOrd="0" presId="urn:microsoft.com/office/officeart/2005/8/layout/list1"/>
    <dgm:cxn modelId="{0C0FD52F-5963-4926-9A00-031B8154DC84}" type="presParOf" srcId="{BE2475E5-7821-4414-8112-B80322A85018}" destId="{4A6EC2BC-0D45-4A0F-987C-3CBE87C74715}" srcOrd="0" destOrd="0" presId="urn:microsoft.com/office/officeart/2005/8/layout/list1"/>
    <dgm:cxn modelId="{ABCD2CEF-23AC-4590-BD3F-4B57241506AA}" type="presParOf" srcId="{BE2475E5-7821-4414-8112-B80322A85018}" destId="{D7CC5FAB-AC48-469B-9A3F-EC5BAE5BE5FF}" srcOrd="1" destOrd="0" presId="urn:microsoft.com/office/officeart/2005/8/layout/list1"/>
    <dgm:cxn modelId="{D3AB19E2-D1B3-47E6-9197-9786A9351C68}" type="presParOf" srcId="{6E64690A-3158-46E8-9BBA-8CF3B9261272}" destId="{1456B144-EE67-4D4C-9679-9EF7C31A3440}" srcOrd="25" destOrd="0" presId="urn:microsoft.com/office/officeart/2005/8/layout/list1"/>
    <dgm:cxn modelId="{AD0AF9C2-C2DB-47F3-9DF1-8C4186C29D74}" type="presParOf" srcId="{6E64690A-3158-46E8-9BBA-8CF3B9261272}" destId="{8FAC8DB6-6E66-4418-9C1E-EEAB4140C7FA}" srcOrd="26" destOrd="0" presId="urn:microsoft.com/office/officeart/2005/8/layout/list1"/>
    <dgm:cxn modelId="{13AB54AA-CE3E-4DD6-A3FD-9E5044E53CD8}" type="presParOf" srcId="{6E64690A-3158-46E8-9BBA-8CF3B9261272}" destId="{A68A16CF-7116-45AB-9C8D-7FE122937491}" srcOrd="27" destOrd="0" presId="urn:microsoft.com/office/officeart/2005/8/layout/list1"/>
    <dgm:cxn modelId="{9C314F74-BC98-4FA2-B64C-FF213D34BA4B}" type="presParOf" srcId="{6E64690A-3158-46E8-9BBA-8CF3B9261272}" destId="{8EE0F5BC-8ACE-462D-8A6B-871908E6C8B3}" srcOrd="28" destOrd="0" presId="urn:microsoft.com/office/officeart/2005/8/layout/list1"/>
    <dgm:cxn modelId="{362EF7EB-7A30-48D1-992E-20930AD1F301}" type="presParOf" srcId="{8EE0F5BC-8ACE-462D-8A6B-871908E6C8B3}" destId="{C8A3D60E-C418-4637-9E87-67D423F78701}" srcOrd="0" destOrd="0" presId="urn:microsoft.com/office/officeart/2005/8/layout/list1"/>
    <dgm:cxn modelId="{1E1A341A-A0A4-4F1E-A450-725E262F11B3}" type="presParOf" srcId="{8EE0F5BC-8ACE-462D-8A6B-871908E6C8B3}" destId="{E51F450E-CC63-4ED1-A0FD-2DA49A461A29}" srcOrd="1" destOrd="0" presId="urn:microsoft.com/office/officeart/2005/8/layout/list1"/>
    <dgm:cxn modelId="{5C4B68E1-AABD-4696-B3B5-5C306DFF28EB}" type="presParOf" srcId="{6E64690A-3158-46E8-9BBA-8CF3B9261272}" destId="{DB127FCE-4828-4302-9CEF-4DF50AC039C6}" srcOrd="29" destOrd="0" presId="urn:microsoft.com/office/officeart/2005/8/layout/list1"/>
    <dgm:cxn modelId="{1679D7A1-BD73-4BC9-84DC-ADB480B885B0}" type="presParOf" srcId="{6E64690A-3158-46E8-9BBA-8CF3B9261272}" destId="{3A4EE0FC-2CA4-4D24-BF75-50EC5B033C9E}" srcOrd="30" destOrd="0" presId="urn:microsoft.com/office/officeart/2005/8/layout/list1"/>
    <dgm:cxn modelId="{75D2DEEC-BFE9-4F40-8D90-087DF7F62D54}" type="presParOf" srcId="{6E64690A-3158-46E8-9BBA-8CF3B9261272}" destId="{CA52AB94-8372-47EA-914D-49A9D1634C69}" srcOrd="31" destOrd="0" presId="urn:microsoft.com/office/officeart/2005/8/layout/list1"/>
    <dgm:cxn modelId="{5D5CFE50-4DBB-44DA-B583-FC8E79690EEA}" type="presParOf" srcId="{6E64690A-3158-46E8-9BBA-8CF3B9261272}" destId="{33F45CF9-B492-4B14-B195-674FEBFB56AF}" srcOrd="32" destOrd="0" presId="urn:microsoft.com/office/officeart/2005/8/layout/list1"/>
    <dgm:cxn modelId="{2CB02579-9003-4976-BC2E-E76C00391C88}" type="presParOf" srcId="{33F45CF9-B492-4B14-B195-674FEBFB56AF}" destId="{75E3516E-5B1A-4AAC-BE8E-8EB804328F75}" srcOrd="0" destOrd="0" presId="urn:microsoft.com/office/officeart/2005/8/layout/list1"/>
    <dgm:cxn modelId="{A76B3AF0-2247-4D9F-8077-5D10534C5CE0}" type="presParOf" srcId="{33F45CF9-B492-4B14-B195-674FEBFB56AF}" destId="{142A1315-3BC1-44A7-BE12-F956AB1AE492}" srcOrd="1" destOrd="0" presId="urn:microsoft.com/office/officeart/2005/8/layout/list1"/>
    <dgm:cxn modelId="{DE24E25B-1E7F-407C-91A6-8DD4303D89F6}" type="presParOf" srcId="{6E64690A-3158-46E8-9BBA-8CF3B9261272}" destId="{71F45BA9-1B9E-4211-9F65-978F5A098913}" srcOrd="33" destOrd="0" presId="urn:microsoft.com/office/officeart/2005/8/layout/list1"/>
    <dgm:cxn modelId="{F5663CC2-4E55-4937-9F92-796639BF4353}" type="presParOf" srcId="{6E64690A-3158-46E8-9BBA-8CF3B9261272}" destId="{949A82CD-3161-4417-BF30-B0D8777386D8}" srcOrd="34" destOrd="0" presId="urn:microsoft.com/office/officeart/2005/8/layout/list1"/>
    <dgm:cxn modelId="{01C94ACD-B7AD-48AB-9A8B-EFF03F19A3BA}" type="presParOf" srcId="{6E64690A-3158-46E8-9BBA-8CF3B9261272}" destId="{1601D357-2F86-4745-B576-64D814F5DAA8}" srcOrd="35" destOrd="0" presId="urn:microsoft.com/office/officeart/2005/8/layout/list1"/>
    <dgm:cxn modelId="{DC44CDB6-1D38-43C7-B423-243362236552}" type="presParOf" srcId="{6E64690A-3158-46E8-9BBA-8CF3B9261272}" destId="{F05ACF9A-6C96-4AAB-9E49-6B7AF3416CF9}" srcOrd="36" destOrd="0" presId="urn:microsoft.com/office/officeart/2005/8/layout/list1"/>
    <dgm:cxn modelId="{703E4C3E-F649-45CB-9B7D-CAF8C669728C}" type="presParOf" srcId="{F05ACF9A-6C96-4AAB-9E49-6B7AF3416CF9}" destId="{86BFC9B4-012A-432C-B314-714BA5B3B185}" srcOrd="0" destOrd="0" presId="urn:microsoft.com/office/officeart/2005/8/layout/list1"/>
    <dgm:cxn modelId="{01D56C0E-EE44-4130-9032-AB08DC4E7993}" type="presParOf" srcId="{F05ACF9A-6C96-4AAB-9E49-6B7AF3416CF9}" destId="{16E36A38-19B2-41C8-998B-8DA68505007B}" srcOrd="1" destOrd="0" presId="urn:microsoft.com/office/officeart/2005/8/layout/list1"/>
    <dgm:cxn modelId="{B65073B0-0E14-46DC-B7C9-13A7674EF065}" type="presParOf" srcId="{6E64690A-3158-46E8-9BBA-8CF3B9261272}" destId="{1EC16120-17ED-4680-AE8D-7FC9D8BDD85D}" srcOrd="37" destOrd="0" presId="urn:microsoft.com/office/officeart/2005/8/layout/list1"/>
    <dgm:cxn modelId="{285D986B-5690-47AD-A18D-FCD26655142B}" type="presParOf" srcId="{6E64690A-3158-46E8-9BBA-8CF3B9261272}" destId="{F870C221-2CA3-4426-85B4-7B85EBC41353}" srcOrd="38" destOrd="0" presId="urn:microsoft.com/office/officeart/2005/8/layout/list1"/>
    <dgm:cxn modelId="{C26A947B-5733-4F6E-A9C2-9C964D2E2CCA}" type="presParOf" srcId="{6E64690A-3158-46E8-9BBA-8CF3B9261272}" destId="{267ABB15-6389-4218-B961-AF2A88EBFA30}" srcOrd="39" destOrd="0" presId="urn:microsoft.com/office/officeart/2005/8/layout/list1"/>
    <dgm:cxn modelId="{DCAFFD6F-F26A-490E-A2CE-D004B6177EAE}" type="presParOf" srcId="{6E64690A-3158-46E8-9BBA-8CF3B9261272}" destId="{D02F8834-9D83-48BD-B98E-4AFE5006FFF1}" srcOrd="40" destOrd="0" presId="urn:microsoft.com/office/officeart/2005/8/layout/list1"/>
    <dgm:cxn modelId="{8DB7910F-0D63-44EF-9D6F-0A797E53EB3B}" type="presParOf" srcId="{D02F8834-9D83-48BD-B98E-4AFE5006FFF1}" destId="{CD820D64-AFD6-4BA5-B60A-FE76A263C502}" srcOrd="0" destOrd="0" presId="urn:microsoft.com/office/officeart/2005/8/layout/list1"/>
    <dgm:cxn modelId="{62B77E5D-9F5F-44F0-988D-3682C15F1C78}" type="presParOf" srcId="{D02F8834-9D83-48BD-B98E-4AFE5006FFF1}" destId="{DBCFCCD2-1E35-4A03-B914-07B4057814FF}" srcOrd="1" destOrd="0" presId="urn:microsoft.com/office/officeart/2005/8/layout/list1"/>
    <dgm:cxn modelId="{48747981-0512-45F8-9238-D9C0651D0483}" type="presParOf" srcId="{6E64690A-3158-46E8-9BBA-8CF3B9261272}" destId="{CFC3CBF7-522C-460B-A5CA-55F352B6A382}" srcOrd="41" destOrd="0" presId="urn:microsoft.com/office/officeart/2005/8/layout/list1"/>
    <dgm:cxn modelId="{586233E8-A6E4-4CF6-B968-A48D4BF06145}" type="presParOf" srcId="{6E64690A-3158-46E8-9BBA-8CF3B9261272}" destId="{44C6265F-CABF-418E-A760-318666FB0303}" srcOrd="42" destOrd="0" presId="urn:microsoft.com/office/officeart/2005/8/layout/list1"/>
    <dgm:cxn modelId="{626A679D-FD71-4DE3-A7EA-AA4E9F0572AB}" type="presParOf" srcId="{6E64690A-3158-46E8-9BBA-8CF3B9261272}" destId="{E408B79C-E97B-4532-9A56-724F0B2735ED}" srcOrd="43" destOrd="0" presId="urn:microsoft.com/office/officeart/2005/8/layout/list1"/>
    <dgm:cxn modelId="{E4D16763-6386-42D2-A000-94A287741AB9}" type="presParOf" srcId="{6E64690A-3158-46E8-9BBA-8CF3B9261272}" destId="{4E26D6B0-CD61-4716-BA16-C9D0E093B277}" srcOrd="44" destOrd="0" presId="urn:microsoft.com/office/officeart/2005/8/layout/list1"/>
    <dgm:cxn modelId="{3FEAC648-8935-4D83-92B0-764D633675DB}" type="presParOf" srcId="{4E26D6B0-CD61-4716-BA16-C9D0E093B277}" destId="{1B71A13E-B05F-4927-A8E3-97B6B5D61192}" srcOrd="0" destOrd="0" presId="urn:microsoft.com/office/officeart/2005/8/layout/list1"/>
    <dgm:cxn modelId="{7EA56A50-CAD7-446D-B13C-F0C3897FE618}" type="presParOf" srcId="{4E26D6B0-CD61-4716-BA16-C9D0E093B277}" destId="{C881EF29-860E-41F6-B334-886C2BD7D364}" srcOrd="1" destOrd="0" presId="urn:microsoft.com/office/officeart/2005/8/layout/list1"/>
    <dgm:cxn modelId="{7DFFDE93-08E5-456A-A8F6-CD5DAF90F36D}" type="presParOf" srcId="{6E64690A-3158-46E8-9BBA-8CF3B9261272}" destId="{B538226B-DBB7-42FA-A8F1-9C65339290C8}" srcOrd="45" destOrd="0" presId="urn:microsoft.com/office/officeart/2005/8/layout/list1"/>
    <dgm:cxn modelId="{C12C3EF9-2D90-425A-B0FB-F02E7F62934E}" type="presParOf" srcId="{6E64690A-3158-46E8-9BBA-8CF3B9261272}" destId="{7F443068-F520-45C0-9FA3-9E70CF64B56E}" srcOrd="46" destOrd="0" presId="urn:microsoft.com/office/officeart/2005/8/layout/list1"/>
    <dgm:cxn modelId="{66EF3818-ECC0-4CF4-8837-6CA86A25F7F6}" type="presParOf" srcId="{6E64690A-3158-46E8-9BBA-8CF3B9261272}" destId="{D22DC963-DD0C-49BB-BC0E-5F8AEE5E2B53}" srcOrd="47" destOrd="0" presId="urn:microsoft.com/office/officeart/2005/8/layout/list1"/>
    <dgm:cxn modelId="{1FF1C956-0583-4918-92DA-1C6E23833E9E}" type="presParOf" srcId="{6E64690A-3158-46E8-9BBA-8CF3B9261272}" destId="{8B83D1CA-ED5A-44AF-9603-DACDB01FBABC}" srcOrd="48" destOrd="0" presId="urn:microsoft.com/office/officeart/2005/8/layout/list1"/>
    <dgm:cxn modelId="{852D2A22-7676-4768-B588-07CC944CAA39}" type="presParOf" srcId="{8B83D1CA-ED5A-44AF-9603-DACDB01FBABC}" destId="{31BDBFF2-E88E-42CE-AA56-DB2572365AC1}" srcOrd="0" destOrd="0" presId="urn:microsoft.com/office/officeart/2005/8/layout/list1"/>
    <dgm:cxn modelId="{5B762633-DAFA-4F05-8979-E70D157BA750}" type="presParOf" srcId="{8B83D1CA-ED5A-44AF-9603-DACDB01FBABC}" destId="{097A3CAC-7478-4823-8C7C-F11D18316284}" srcOrd="1" destOrd="0" presId="urn:microsoft.com/office/officeart/2005/8/layout/list1"/>
    <dgm:cxn modelId="{5CB2EEBD-95FF-4CFD-B1CC-46886B19C9DA}" type="presParOf" srcId="{6E64690A-3158-46E8-9BBA-8CF3B9261272}" destId="{02BAC120-6D1E-44B7-A479-39AB4E598E5F}" srcOrd="49" destOrd="0" presId="urn:microsoft.com/office/officeart/2005/8/layout/list1"/>
    <dgm:cxn modelId="{B567F478-C7CD-40B4-8EED-46F19D486B1C}" type="presParOf" srcId="{6E64690A-3158-46E8-9BBA-8CF3B9261272}" destId="{28CF74D9-700D-4B27-BD3C-B451D3C953FD}" srcOrd="5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27D0D-42EB-4477-AC45-8C56114711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03E2E-7BB0-45DD-A321-CF3606CFBB23}">
      <dgm:prSet phldrT="[Text]"/>
      <dgm:spPr/>
      <dgm:t>
        <a:bodyPr/>
        <a:lstStyle/>
        <a:p>
          <a:r>
            <a:rPr lang="en-US" dirty="0" smtClean="0"/>
            <a:t>Multimedia</a:t>
          </a:r>
          <a:endParaRPr lang="en-US" dirty="0"/>
        </a:p>
      </dgm:t>
    </dgm:pt>
    <dgm:pt modelId="{00917EDC-3EAD-43A5-B863-8E1DE94E6B52}" type="sibTrans" cxnId="{8E0C5A46-DB90-40E8-A774-49B6CE379198}">
      <dgm:prSet/>
      <dgm:spPr/>
      <dgm:t>
        <a:bodyPr/>
        <a:lstStyle/>
        <a:p>
          <a:endParaRPr lang="en-US"/>
        </a:p>
      </dgm:t>
    </dgm:pt>
    <dgm:pt modelId="{C5509F49-D6A8-4ADA-AF8E-21B149923F8C}" type="parTrans" cxnId="{8E0C5A46-DB90-40E8-A774-49B6CE379198}">
      <dgm:prSet/>
      <dgm:spPr/>
      <dgm:t>
        <a:bodyPr/>
        <a:lstStyle/>
        <a:p>
          <a:endParaRPr lang="en-US"/>
        </a:p>
      </dgm:t>
    </dgm:pt>
    <dgm:pt modelId="{4C0A0E66-EE3F-4BEB-B690-D36B7E389B1D}">
      <dgm:prSet/>
      <dgm:spPr/>
      <dgm:t>
        <a:bodyPr/>
        <a:lstStyle/>
        <a:p>
          <a:r>
            <a:rPr lang="en-US" dirty="0" smtClean="0"/>
            <a:t>Myth TV</a:t>
          </a:r>
          <a:endParaRPr lang="en-US" dirty="0"/>
        </a:p>
      </dgm:t>
    </dgm:pt>
    <dgm:pt modelId="{47CC5805-8698-4B29-AD9B-A61CDEDE7BCD}" type="sibTrans" cxnId="{4D1262A0-8136-4C9D-BD34-55FA015D94EC}">
      <dgm:prSet/>
      <dgm:spPr/>
      <dgm:t>
        <a:bodyPr/>
        <a:lstStyle/>
        <a:p>
          <a:endParaRPr lang="en-US"/>
        </a:p>
      </dgm:t>
    </dgm:pt>
    <dgm:pt modelId="{01962B06-BB20-4905-9E76-930950C9027D}" type="parTrans" cxnId="{4D1262A0-8136-4C9D-BD34-55FA015D94EC}">
      <dgm:prSet/>
      <dgm:spPr/>
      <dgm:t>
        <a:bodyPr/>
        <a:lstStyle/>
        <a:p>
          <a:endParaRPr lang="en-US"/>
        </a:p>
      </dgm:t>
    </dgm:pt>
    <dgm:pt modelId="{65EA7775-A96A-449C-A863-1F81AA747478}">
      <dgm:prSet/>
      <dgm:spPr/>
      <dgm:t>
        <a:bodyPr/>
        <a:lstStyle/>
        <a:p>
          <a:r>
            <a:rPr lang="en-US" dirty="0" smtClean="0"/>
            <a:t>NAS</a:t>
          </a:r>
          <a:endParaRPr lang="en-US" dirty="0"/>
        </a:p>
      </dgm:t>
    </dgm:pt>
    <dgm:pt modelId="{D105F736-025D-4124-8E91-9E5EAF2CBCC2}" type="sibTrans" cxnId="{C6BF1461-F9C6-462A-A26E-33D891FA3473}">
      <dgm:prSet/>
      <dgm:spPr/>
      <dgm:t>
        <a:bodyPr/>
        <a:lstStyle/>
        <a:p>
          <a:endParaRPr lang="en-US"/>
        </a:p>
      </dgm:t>
    </dgm:pt>
    <dgm:pt modelId="{ACC3817D-907C-456A-B458-98E63E09B6B0}" type="parTrans" cxnId="{C6BF1461-F9C6-462A-A26E-33D891FA3473}">
      <dgm:prSet/>
      <dgm:spPr/>
      <dgm:t>
        <a:bodyPr/>
        <a:lstStyle/>
        <a:p>
          <a:endParaRPr lang="en-US"/>
        </a:p>
      </dgm:t>
    </dgm:pt>
    <dgm:pt modelId="{639668A3-D466-4978-8ACF-3FE21BA8BB65}">
      <dgm:prSet/>
      <dgm:spPr/>
      <dgm:t>
        <a:bodyPr/>
        <a:lstStyle/>
        <a:p>
          <a:r>
            <a:rPr lang="en-US" dirty="0" smtClean="0"/>
            <a:t>Netbooks</a:t>
          </a:r>
          <a:endParaRPr lang="en-US" dirty="0"/>
        </a:p>
      </dgm:t>
    </dgm:pt>
    <dgm:pt modelId="{F23E8F2C-9C9F-4852-B1AB-D19CFB0A8A7E}" type="sibTrans" cxnId="{9B2424C2-9FC9-464F-AB74-78EA17A80C48}">
      <dgm:prSet/>
      <dgm:spPr/>
      <dgm:t>
        <a:bodyPr/>
        <a:lstStyle/>
        <a:p>
          <a:endParaRPr lang="en-US"/>
        </a:p>
      </dgm:t>
    </dgm:pt>
    <dgm:pt modelId="{4B36E4A8-C81D-452B-8ECE-77525B604BF2}" type="parTrans" cxnId="{9B2424C2-9FC9-464F-AB74-78EA17A80C48}">
      <dgm:prSet/>
      <dgm:spPr/>
      <dgm:t>
        <a:bodyPr/>
        <a:lstStyle/>
        <a:p>
          <a:endParaRPr lang="en-US"/>
        </a:p>
      </dgm:t>
    </dgm:pt>
    <dgm:pt modelId="{09E7B5FF-2AE6-413C-92EE-4E23F98B8888}">
      <dgm:prSet/>
      <dgm:spPr/>
      <dgm:t>
        <a:bodyPr/>
        <a:lstStyle/>
        <a:p>
          <a:r>
            <a:rPr lang="en-US" dirty="0" smtClean="0"/>
            <a:t>Old Computers</a:t>
          </a:r>
          <a:endParaRPr lang="en-US" dirty="0"/>
        </a:p>
      </dgm:t>
    </dgm:pt>
    <dgm:pt modelId="{52B020AE-B1E5-48CE-9C3D-74522DFE6DCD}" type="sibTrans" cxnId="{24D04B5A-42EC-41E2-B672-0F718FB49FC2}">
      <dgm:prSet/>
      <dgm:spPr/>
      <dgm:t>
        <a:bodyPr/>
        <a:lstStyle/>
        <a:p>
          <a:endParaRPr lang="en-US"/>
        </a:p>
      </dgm:t>
    </dgm:pt>
    <dgm:pt modelId="{E34C2E16-F785-4FC3-96F4-C6C9EDDBE206}" type="parTrans" cxnId="{24D04B5A-42EC-41E2-B672-0F718FB49FC2}">
      <dgm:prSet/>
      <dgm:spPr/>
      <dgm:t>
        <a:bodyPr/>
        <a:lstStyle/>
        <a:p>
          <a:endParaRPr lang="en-US"/>
        </a:p>
      </dgm:t>
    </dgm:pt>
    <dgm:pt modelId="{464690FE-1D14-4BF3-9965-44CA39407D88}">
      <dgm:prSet/>
      <dgm:spPr/>
      <dgm:t>
        <a:bodyPr/>
        <a:lstStyle/>
        <a:p>
          <a:r>
            <a:rPr lang="en-US" dirty="0" smtClean="0"/>
            <a:t>Privacy</a:t>
          </a:r>
          <a:endParaRPr lang="en-US" dirty="0"/>
        </a:p>
      </dgm:t>
    </dgm:pt>
    <dgm:pt modelId="{A4F578ED-609D-44C5-9189-D1646BBD53E7}" type="sibTrans" cxnId="{0539D852-E058-4461-9110-914FC9CB00B5}">
      <dgm:prSet/>
      <dgm:spPr/>
      <dgm:t>
        <a:bodyPr/>
        <a:lstStyle/>
        <a:p>
          <a:endParaRPr lang="en-US"/>
        </a:p>
      </dgm:t>
    </dgm:pt>
    <dgm:pt modelId="{2544D740-7142-4677-A3F4-1619DDB33070}" type="parTrans" cxnId="{0539D852-E058-4461-9110-914FC9CB00B5}">
      <dgm:prSet/>
      <dgm:spPr/>
      <dgm:t>
        <a:bodyPr/>
        <a:lstStyle/>
        <a:p>
          <a:endParaRPr lang="en-US"/>
        </a:p>
      </dgm:t>
    </dgm:pt>
    <dgm:pt modelId="{0CE55667-A4DA-4585-8CCD-9B709FEC63D5}">
      <dgm:prSet/>
      <dgm:spPr/>
      <dgm:t>
        <a:bodyPr/>
        <a:lstStyle/>
        <a:p>
          <a:r>
            <a:rPr lang="en-US" dirty="0" smtClean="0"/>
            <a:t>Raspberry Pi</a:t>
          </a:r>
          <a:endParaRPr lang="en-US" dirty="0"/>
        </a:p>
      </dgm:t>
    </dgm:pt>
    <dgm:pt modelId="{50A640BA-EA17-47B2-B54E-DF2D766836C6}" type="sibTrans" cxnId="{B33DD0A1-72B5-43BE-A30E-318AFA3F3D6A}">
      <dgm:prSet/>
      <dgm:spPr/>
      <dgm:t>
        <a:bodyPr/>
        <a:lstStyle/>
        <a:p>
          <a:endParaRPr lang="en-US"/>
        </a:p>
      </dgm:t>
    </dgm:pt>
    <dgm:pt modelId="{BB89DDDE-60A9-4B63-B7EB-20FF2435AFD6}" type="parTrans" cxnId="{B33DD0A1-72B5-43BE-A30E-318AFA3F3D6A}">
      <dgm:prSet/>
      <dgm:spPr/>
      <dgm:t>
        <a:bodyPr/>
        <a:lstStyle/>
        <a:p>
          <a:endParaRPr lang="en-US"/>
        </a:p>
      </dgm:t>
    </dgm:pt>
    <dgm:pt modelId="{A37979A7-A654-4602-A082-75DF582D64A1}">
      <dgm:prSet/>
      <dgm:spPr/>
      <dgm:t>
        <a:bodyPr/>
        <a:lstStyle/>
        <a:p>
          <a:r>
            <a:rPr lang="en-US" dirty="0" smtClean="0"/>
            <a:t>Scientific</a:t>
          </a:r>
          <a:endParaRPr lang="en-US" dirty="0"/>
        </a:p>
      </dgm:t>
    </dgm:pt>
    <dgm:pt modelId="{A40CE190-2739-423E-A5EA-DAE6E9446E3B}" type="sibTrans" cxnId="{5EBD165F-5BF9-4C21-A3EE-C18FFF2CB1D9}">
      <dgm:prSet/>
      <dgm:spPr/>
      <dgm:t>
        <a:bodyPr/>
        <a:lstStyle/>
        <a:p>
          <a:endParaRPr lang="en-US"/>
        </a:p>
      </dgm:t>
    </dgm:pt>
    <dgm:pt modelId="{09907844-0AAF-4429-A2B6-EDA430D2AC1E}" type="parTrans" cxnId="{5EBD165F-5BF9-4C21-A3EE-C18FFF2CB1D9}">
      <dgm:prSet/>
      <dgm:spPr/>
      <dgm:t>
        <a:bodyPr/>
        <a:lstStyle/>
        <a:p>
          <a:endParaRPr lang="en-US"/>
        </a:p>
      </dgm:t>
    </dgm:pt>
    <dgm:pt modelId="{7065275F-9928-425D-A20F-C7FCBD959DC3}">
      <dgm:prSet/>
      <dgm:spPr/>
      <dgm:t>
        <a:bodyPr/>
        <a:lstStyle/>
        <a:p>
          <a:r>
            <a:rPr lang="en-US" dirty="0" smtClean="0"/>
            <a:t>Sever</a:t>
          </a:r>
          <a:endParaRPr lang="en-US" dirty="0"/>
        </a:p>
      </dgm:t>
    </dgm:pt>
    <dgm:pt modelId="{E1EFAFD7-72DA-432D-B382-C0C1DFA882BF}" type="sibTrans" cxnId="{6B2F7DE4-7DBF-449E-BF27-07D805A4650F}">
      <dgm:prSet/>
      <dgm:spPr/>
      <dgm:t>
        <a:bodyPr/>
        <a:lstStyle/>
        <a:p>
          <a:endParaRPr lang="en-US"/>
        </a:p>
      </dgm:t>
    </dgm:pt>
    <dgm:pt modelId="{D70D86B6-B55B-4364-8110-8243C347FE50}" type="parTrans" cxnId="{6B2F7DE4-7DBF-449E-BF27-07D805A4650F}">
      <dgm:prSet/>
      <dgm:spPr/>
      <dgm:t>
        <a:bodyPr/>
        <a:lstStyle/>
        <a:p>
          <a:endParaRPr lang="en-US"/>
        </a:p>
      </dgm:t>
    </dgm:pt>
    <dgm:pt modelId="{F3ED5F36-6607-41A5-B697-C38F0214DE54}">
      <dgm:prSet/>
      <dgm:spPr/>
      <dgm:t>
        <a:bodyPr/>
        <a:lstStyle/>
        <a:p>
          <a:r>
            <a:rPr lang="en-US" dirty="0" smtClean="0"/>
            <a:t>Source Based</a:t>
          </a:r>
          <a:endParaRPr lang="en-US" dirty="0"/>
        </a:p>
      </dgm:t>
    </dgm:pt>
    <dgm:pt modelId="{CF843565-3F38-4FC5-AE1A-31CF13C52B5D}" type="sibTrans" cxnId="{129278B3-D795-4BE3-9511-8459CFC6C67C}">
      <dgm:prSet/>
      <dgm:spPr/>
      <dgm:t>
        <a:bodyPr/>
        <a:lstStyle/>
        <a:p>
          <a:endParaRPr lang="en-US"/>
        </a:p>
      </dgm:t>
    </dgm:pt>
    <dgm:pt modelId="{DAD52767-E6E5-403B-9AAA-539B5D7EA55E}" type="parTrans" cxnId="{129278B3-D795-4BE3-9511-8459CFC6C67C}">
      <dgm:prSet/>
      <dgm:spPr/>
      <dgm:t>
        <a:bodyPr/>
        <a:lstStyle/>
        <a:p>
          <a:endParaRPr lang="en-US"/>
        </a:p>
      </dgm:t>
    </dgm:pt>
    <dgm:pt modelId="{E22211B1-AD75-4D0E-A227-48D2E2843EB5}">
      <dgm:prSet/>
      <dgm:spPr/>
      <dgm:t>
        <a:bodyPr/>
        <a:lstStyle/>
        <a:p>
          <a:r>
            <a:rPr lang="en-US" dirty="0" smtClean="0"/>
            <a:t>Specialist</a:t>
          </a:r>
          <a:endParaRPr lang="en-US" dirty="0"/>
        </a:p>
      </dgm:t>
    </dgm:pt>
    <dgm:pt modelId="{89B5F7CC-D4D5-40B1-9CEE-C81237B2C849}" type="sibTrans" cxnId="{203BC79A-A3C2-4FF1-A92D-F0E7A2D6D3DA}">
      <dgm:prSet/>
      <dgm:spPr/>
      <dgm:t>
        <a:bodyPr/>
        <a:lstStyle/>
        <a:p>
          <a:endParaRPr lang="en-US"/>
        </a:p>
      </dgm:t>
    </dgm:pt>
    <dgm:pt modelId="{8BCBA9AA-F55A-4DDC-BDA3-39B455650F21}" type="parTrans" cxnId="{203BC79A-A3C2-4FF1-A92D-F0E7A2D6D3DA}">
      <dgm:prSet/>
      <dgm:spPr/>
      <dgm:t>
        <a:bodyPr/>
        <a:lstStyle/>
        <a:p>
          <a:endParaRPr lang="en-US"/>
        </a:p>
      </dgm:t>
    </dgm:pt>
    <dgm:pt modelId="{771D73A7-6C05-4E6F-9D34-BBB3932B8705}">
      <dgm:prSet/>
      <dgm:spPr/>
      <dgm:t>
        <a:bodyPr/>
        <a:lstStyle/>
        <a:p>
          <a:r>
            <a:rPr lang="en-US" dirty="0" smtClean="0"/>
            <a:t>Telephony</a:t>
          </a:r>
          <a:endParaRPr lang="en-US" dirty="0"/>
        </a:p>
      </dgm:t>
    </dgm:pt>
    <dgm:pt modelId="{A6549EF0-5D6C-42A9-8FDB-782A1250F8BF}" type="sibTrans" cxnId="{4F95456E-080C-49B8-8E3A-3BCA1330E680}">
      <dgm:prSet/>
      <dgm:spPr/>
      <dgm:t>
        <a:bodyPr/>
        <a:lstStyle/>
        <a:p>
          <a:endParaRPr lang="en-US"/>
        </a:p>
      </dgm:t>
    </dgm:pt>
    <dgm:pt modelId="{6D99EC08-FEB1-4D3A-BD53-1D423184A079}" type="parTrans" cxnId="{4F95456E-080C-49B8-8E3A-3BCA1330E680}">
      <dgm:prSet/>
      <dgm:spPr/>
      <dgm:t>
        <a:bodyPr/>
        <a:lstStyle/>
        <a:p>
          <a:endParaRPr lang="en-US"/>
        </a:p>
      </dgm:t>
    </dgm:pt>
    <dgm:pt modelId="{1FD45DC0-B4AB-43F1-B0BE-AE7E9DE758CD}">
      <dgm:prSet/>
      <dgm:spPr/>
      <dgm:t>
        <a:bodyPr/>
        <a:lstStyle/>
        <a:p>
          <a:r>
            <a:rPr lang="en-US" dirty="0" smtClean="0"/>
            <a:t>Thin Client</a:t>
          </a:r>
          <a:endParaRPr lang="en-US" dirty="0"/>
        </a:p>
      </dgm:t>
    </dgm:pt>
    <dgm:pt modelId="{7EC5FBB8-182D-4705-AF8E-FBB3ADA67D72}" type="parTrans" cxnId="{682462D1-F6D2-4AB7-8086-8454E39DFCA5}">
      <dgm:prSet/>
      <dgm:spPr/>
      <dgm:t>
        <a:bodyPr/>
        <a:lstStyle/>
        <a:p>
          <a:endParaRPr lang="en-US"/>
        </a:p>
      </dgm:t>
    </dgm:pt>
    <dgm:pt modelId="{C7464C2F-303A-4B12-BD8C-F134127E723F}" type="sibTrans" cxnId="{682462D1-F6D2-4AB7-8086-8454E39DFCA5}">
      <dgm:prSet/>
      <dgm:spPr/>
      <dgm:t>
        <a:bodyPr/>
        <a:lstStyle/>
        <a:p>
          <a:endParaRPr lang="en-US"/>
        </a:p>
      </dgm:t>
    </dgm:pt>
    <dgm:pt modelId="{2A67A1E8-52F9-468E-B716-972A003A2008}">
      <dgm:prSet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D510B0D0-F863-42E0-AB83-1E142CD63C58}" type="parTrans" cxnId="{106242E0-6DB2-43EA-92AE-6054C09125A5}">
      <dgm:prSet/>
      <dgm:spPr/>
      <dgm:t>
        <a:bodyPr/>
        <a:lstStyle/>
        <a:p>
          <a:endParaRPr lang="en-US"/>
        </a:p>
      </dgm:t>
    </dgm:pt>
    <dgm:pt modelId="{53DF59EE-4715-43B9-A05A-75E2F88D7883}" type="sibTrans" cxnId="{106242E0-6DB2-43EA-92AE-6054C09125A5}">
      <dgm:prSet/>
      <dgm:spPr/>
      <dgm:t>
        <a:bodyPr/>
        <a:lstStyle/>
        <a:p>
          <a:endParaRPr lang="en-US"/>
        </a:p>
      </dgm:t>
    </dgm:pt>
    <dgm:pt modelId="{6E64690A-3158-46E8-9BBA-8CF3B9261272}" type="pres">
      <dgm:prSet presAssocID="{90027D0D-42EB-4477-AC45-8C56114711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F54C3-386A-4A81-8903-6653FF04293C}" type="pres">
      <dgm:prSet presAssocID="{89103E2E-7BB0-45DD-A321-CF3606CFBB23}" presName="parentLin" presStyleCnt="0"/>
      <dgm:spPr/>
    </dgm:pt>
    <dgm:pt modelId="{943D8BF3-C0C4-47CD-8C17-88978715EF40}" type="pres">
      <dgm:prSet presAssocID="{89103E2E-7BB0-45DD-A321-CF3606CFBB23}" presName="parentLeftMargin" presStyleLbl="node1" presStyleIdx="0" presStyleCnt="14"/>
      <dgm:spPr/>
      <dgm:t>
        <a:bodyPr/>
        <a:lstStyle/>
        <a:p>
          <a:endParaRPr lang="en-US"/>
        </a:p>
      </dgm:t>
    </dgm:pt>
    <dgm:pt modelId="{2BCB8DA6-5BE1-45D9-AC69-EC7965F4206C}" type="pres">
      <dgm:prSet presAssocID="{89103E2E-7BB0-45DD-A321-CF3606CFBB23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C4571-D552-4199-ACC2-AD388A88F531}" type="pres">
      <dgm:prSet presAssocID="{89103E2E-7BB0-45DD-A321-CF3606CFBB23}" presName="negativeSpace" presStyleCnt="0"/>
      <dgm:spPr/>
    </dgm:pt>
    <dgm:pt modelId="{112C1A76-6F6D-49F2-9CC5-25EBCC2670B6}" type="pres">
      <dgm:prSet presAssocID="{89103E2E-7BB0-45DD-A321-CF3606CFBB23}" presName="childText" presStyleLbl="conFgAcc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A5390-09A2-4717-A6A2-A14CA3F3EC12}" type="pres">
      <dgm:prSet presAssocID="{00917EDC-3EAD-43A5-B863-8E1DE94E6B52}" presName="spaceBetweenRectangles" presStyleCnt="0"/>
      <dgm:spPr/>
    </dgm:pt>
    <dgm:pt modelId="{E646260C-15CE-4B22-B726-17C1AEB6F1C6}" type="pres">
      <dgm:prSet presAssocID="{4C0A0E66-EE3F-4BEB-B690-D36B7E389B1D}" presName="parentLin" presStyleCnt="0"/>
      <dgm:spPr/>
    </dgm:pt>
    <dgm:pt modelId="{741BD619-ADA8-4CC6-A010-310978A6826C}" type="pres">
      <dgm:prSet presAssocID="{4C0A0E66-EE3F-4BEB-B690-D36B7E389B1D}" presName="parentLeftMargin" presStyleLbl="node1" presStyleIdx="0" presStyleCnt="14"/>
      <dgm:spPr/>
      <dgm:t>
        <a:bodyPr/>
        <a:lstStyle/>
        <a:p>
          <a:endParaRPr lang="en-US"/>
        </a:p>
      </dgm:t>
    </dgm:pt>
    <dgm:pt modelId="{5623D81F-8720-4B95-AEC7-12B28A1A99DC}" type="pres">
      <dgm:prSet presAssocID="{4C0A0E66-EE3F-4BEB-B690-D36B7E389B1D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1A8E8-7750-4748-A6D0-A267AE13DF78}" type="pres">
      <dgm:prSet presAssocID="{4C0A0E66-EE3F-4BEB-B690-D36B7E389B1D}" presName="negativeSpace" presStyleCnt="0"/>
      <dgm:spPr/>
    </dgm:pt>
    <dgm:pt modelId="{83A2B69C-4FC8-4835-B1D0-1A9F0D01DA11}" type="pres">
      <dgm:prSet presAssocID="{4C0A0E66-EE3F-4BEB-B690-D36B7E389B1D}" presName="childText" presStyleLbl="conFgAcc1" presStyleIdx="1" presStyleCnt="14">
        <dgm:presLayoutVars>
          <dgm:bulletEnabled val="1"/>
        </dgm:presLayoutVars>
      </dgm:prSet>
      <dgm:spPr/>
    </dgm:pt>
    <dgm:pt modelId="{AE086DC3-B912-4C04-8472-02D647C7AEBA}" type="pres">
      <dgm:prSet presAssocID="{47CC5805-8698-4B29-AD9B-A61CDEDE7BCD}" presName="spaceBetweenRectangles" presStyleCnt="0"/>
      <dgm:spPr/>
    </dgm:pt>
    <dgm:pt modelId="{2DE98149-51DE-4AA5-AE20-5D21E9526240}" type="pres">
      <dgm:prSet presAssocID="{65EA7775-A96A-449C-A863-1F81AA747478}" presName="parentLin" presStyleCnt="0"/>
      <dgm:spPr/>
    </dgm:pt>
    <dgm:pt modelId="{DCC7B868-7460-426A-9D9F-E44F843E1081}" type="pres">
      <dgm:prSet presAssocID="{65EA7775-A96A-449C-A863-1F81AA747478}" presName="parentLeftMargin" presStyleLbl="node1" presStyleIdx="1" presStyleCnt="14"/>
      <dgm:spPr/>
      <dgm:t>
        <a:bodyPr/>
        <a:lstStyle/>
        <a:p>
          <a:endParaRPr lang="en-US"/>
        </a:p>
      </dgm:t>
    </dgm:pt>
    <dgm:pt modelId="{E6935341-CFFD-430C-A0C3-13BDA32C79E5}" type="pres">
      <dgm:prSet presAssocID="{65EA7775-A96A-449C-A863-1F81AA747478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4504-79D9-4949-B7A7-EC91A298805E}" type="pres">
      <dgm:prSet presAssocID="{65EA7775-A96A-449C-A863-1F81AA747478}" presName="negativeSpace" presStyleCnt="0"/>
      <dgm:spPr/>
    </dgm:pt>
    <dgm:pt modelId="{4B67DCE2-E2FB-488B-ADE9-4A21D62C6FD5}" type="pres">
      <dgm:prSet presAssocID="{65EA7775-A96A-449C-A863-1F81AA747478}" presName="childText" presStyleLbl="conFgAcc1" presStyleIdx="2" presStyleCnt="14">
        <dgm:presLayoutVars>
          <dgm:bulletEnabled val="1"/>
        </dgm:presLayoutVars>
      </dgm:prSet>
      <dgm:spPr/>
    </dgm:pt>
    <dgm:pt modelId="{63CE5A73-3F9D-40F4-87D7-E19CF1FC4991}" type="pres">
      <dgm:prSet presAssocID="{D105F736-025D-4124-8E91-9E5EAF2CBCC2}" presName="spaceBetweenRectangles" presStyleCnt="0"/>
      <dgm:spPr/>
    </dgm:pt>
    <dgm:pt modelId="{5C937999-16F2-48A5-85F0-D845FA1DCDD3}" type="pres">
      <dgm:prSet presAssocID="{639668A3-D466-4978-8ACF-3FE21BA8BB65}" presName="parentLin" presStyleCnt="0"/>
      <dgm:spPr/>
    </dgm:pt>
    <dgm:pt modelId="{375FC762-CBD0-4882-9C1B-2793F1DA75B4}" type="pres">
      <dgm:prSet presAssocID="{639668A3-D466-4978-8ACF-3FE21BA8BB65}" presName="parentLeftMargin" presStyleLbl="node1" presStyleIdx="2" presStyleCnt="14"/>
      <dgm:spPr/>
      <dgm:t>
        <a:bodyPr/>
        <a:lstStyle/>
        <a:p>
          <a:endParaRPr lang="en-US"/>
        </a:p>
      </dgm:t>
    </dgm:pt>
    <dgm:pt modelId="{C2767CDC-5625-4022-BCF1-2AE59B5BED0B}" type="pres">
      <dgm:prSet presAssocID="{639668A3-D466-4978-8ACF-3FE21BA8BB65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CC9BE-ABB3-4EA8-9FCE-5B0B019EEA1F}" type="pres">
      <dgm:prSet presAssocID="{639668A3-D466-4978-8ACF-3FE21BA8BB65}" presName="negativeSpace" presStyleCnt="0"/>
      <dgm:spPr/>
    </dgm:pt>
    <dgm:pt modelId="{78EFBF7F-B62C-4DF1-8B76-BD3E9D0FD7DF}" type="pres">
      <dgm:prSet presAssocID="{639668A3-D466-4978-8ACF-3FE21BA8BB65}" presName="childText" presStyleLbl="conFgAcc1" presStyleIdx="3" presStyleCnt="14">
        <dgm:presLayoutVars>
          <dgm:bulletEnabled val="1"/>
        </dgm:presLayoutVars>
      </dgm:prSet>
      <dgm:spPr/>
    </dgm:pt>
    <dgm:pt modelId="{3388D7CD-D34A-4734-B998-C92141EDB895}" type="pres">
      <dgm:prSet presAssocID="{F23E8F2C-9C9F-4852-B1AB-D19CFB0A8A7E}" presName="spaceBetweenRectangles" presStyleCnt="0"/>
      <dgm:spPr/>
    </dgm:pt>
    <dgm:pt modelId="{BE2475E5-7821-4414-8112-B80322A85018}" type="pres">
      <dgm:prSet presAssocID="{09E7B5FF-2AE6-413C-92EE-4E23F98B8888}" presName="parentLin" presStyleCnt="0"/>
      <dgm:spPr/>
    </dgm:pt>
    <dgm:pt modelId="{4A6EC2BC-0D45-4A0F-987C-3CBE87C74715}" type="pres">
      <dgm:prSet presAssocID="{09E7B5FF-2AE6-413C-92EE-4E23F98B8888}" presName="parentLeftMargin" presStyleLbl="node1" presStyleIdx="3" presStyleCnt="14"/>
      <dgm:spPr/>
      <dgm:t>
        <a:bodyPr/>
        <a:lstStyle/>
        <a:p>
          <a:endParaRPr lang="en-US"/>
        </a:p>
      </dgm:t>
    </dgm:pt>
    <dgm:pt modelId="{D7CC5FAB-AC48-469B-9A3F-EC5BAE5BE5FF}" type="pres">
      <dgm:prSet presAssocID="{09E7B5FF-2AE6-413C-92EE-4E23F98B8888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6B144-EE67-4D4C-9679-9EF7C31A3440}" type="pres">
      <dgm:prSet presAssocID="{09E7B5FF-2AE6-413C-92EE-4E23F98B8888}" presName="negativeSpace" presStyleCnt="0"/>
      <dgm:spPr/>
    </dgm:pt>
    <dgm:pt modelId="{8FAC8DB6-6E66-4418-9C1E-EEAB4140C7FA}" type="pres">
      <dgm:prSet presAssocID="{09E7B5FF-2AE6-413C-92EE-4E23F98B8888}" presName="childText" presStyleLbl="conFgAcc1" presStyleIdx="4" presStyleCnt="14">
        <dgm:presLayoutVars>
          <dgm:bulletEnabled val="1"/>
        </dgm:presLayoutVars>
      </dgm:prSet>
      <dgm:spPr/>
    </dgm:pt>
    <dgm:pt modelId="{A68A16CF-7116-45AB-9C8D-7FE122937491}" type="pres">
      <dgm:prSet presAssocID="{52B020AE-B1E5-48CE-9C3D-74522DFE6DCD}" presName="spaceBetweenRectangles" presStyleCnt="0"/>
      <dgm:spPr/>
    </dgm:pt>
    <dgm:pt modelId="{8EE0F5BC-8ACE-462D-8A6B-871908E6C8B3}" type="pres">
      <dgm:prSet presAssocID="{464690FE-1D14-4BF3-9965-44CA39407D88}" presName="parentLin" presStyleCnt="0"/>
      <dgm:spPr/>
    </dgm:pt>
    <dgm:pt modelId="{C8A3D60E-C418-4637-9E87-67D423F78701}" type="pres">
      <dgm:prSet presAssocID="{464690FE-1D14-4BF3-9965-44CA39407D88}" presName="parentLeftMargin" presStyleLbl="node1" presStyleIdx="4" presStyleCnt="14"/>
      <dgm:spPr/>
      <dgm:t>
        <a:bodyPr/>
        <a:lstStyle/>
        <a:p>
          <a:endParaRPr lang="en-US"/>
        </a:p>
      </dgm:t>
    </dgm:pt>
    <dgm:pt modelId="{E51F450E-CC63-4ED1-A0FD-2DA49A461A29}" type="pres">
      <dgm:prSet presAssocID="{464690FE-1D14-4BF3-9965-44CA39407D88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27FCE-4828-4302-9CEF-4DF50AC039C6}" type="pres">
      <dgm:prSet presAssocID="{464690FE-1D14-4BF3-9965-44CA39407D88}" presName="negativeSpace" presStyleCnt="0"/>
      <dgm:spPr/>
    </dgm:pt>
    <dgm:pt modelId="{3A4EE0FC-2CA4-4D24-BF75-50EC5B033C9E}" type="pres">
      <dgm:prSet presAssocID="{464690FE-1D14-4BF3-9965-44CA39407D88}" presName="childText" presStyleLbl="conFgAcc1" presStyleIdx="5" presStyleCnt="14">
        <dgm:presLayoutVars>
          <dgm:bulletEnabled val="1"/>
        </dgm:presLayoutVars>
      </dgm:prSet>
      <dgm:spPr/>
    </dgm:pt>
    <dgm:pt modelId="{CA52AB94-8372-47EA-914D-49A9D1634C69}" type="pres">
      <dgm:prSet presAssocID="{A4F578ED-609D-44C5-9189-D1646BBD53E7}" presName="spaceBetweenRectangles" presStyleCnt="0"/>
      <dgm:spPr/>
    </dgm:pt>
    <dgm:pt modelId="{33F45CF9-B492-4B14-B195-674FEBFB56AF}" type="pres">
      <dgm:prSet presAssocID="{0CE55667-A4DA-4585-8CCD-9B709FEC63D5}" presName="parentLin" presStyleCnt="0"/>
      <dgm:spPr/>
    </dgm:pt>
    <dgm:pt modelId="{75E3516E-5B1A-4AAC-BE8E-8EB804328F75}" type="pres">
      <dgm:prSet presAssocID="{0CE55667-A4DA-4585-8CCD-9B709FEC63D5}" presName="parentLeftMargin" presStyleLbl="node1" presStyleIdx="5" presStyleCnt="14"/>
      <dgm:spPr/>
      <dgm:t>
        <a:bodyPr/>
        <a:lstStyle/>
        <a:p>
          <a:endParaRPr lang="en-US"/>
        </a:p>
      </dgm:t>
    </dgm:pt>
    <dgm:pt modelId="{142A1315-3BC1-44A7-BE12-F956AB1AE492}" type="pres">
      <dgm:prSet presAssocID="{0CE55667-A4DA-4585-8CCD-9B709FEC63D5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45BA9-1B9E-4211-9F65-978F5A098913}" type="pres">
      <dgm:prSet presAssocID="{0CE55667-A4DA-4585-8CCD-9B709FEC63D5}" presName="negativeSpace" presStyleCnt="0"/>
      <dgm:spPr/>
    </dgm:pt>
    <dgm:pt modelId="{949A82CD-3161-4417-BF30-B0D8777386D8}" type="pres">
      <dgm:prSet presAssocID="{0CE55667-A4DA-4585-8CCD-9B709FEC63D5}" presName="childText" presStyleLbl="conFgAcc1" presStyleIdx="6" presStyleCnt="14">
        <dgm:presLayoutVars>
          <dgm:bulletEnabled val="1"/>
        </dgm:presLayoutVars>
      </dgm:prSet>
      <dgm:spPr/>
    </dgm:pt>
    <dgm:pt modelId="{1601D357-2F86-4745-B576-64D814F5DAA8}" type="pres">
      <dgm:prSet presAssocID="{50A640BA-EA17-47B2-B54E-DF2D766836C6}" presName="spaceBetweenRectangles" presStyleCnt="0"/>
      <dgm:spPr/>
    </dgm:pt>
    <dgm:pt modelId="{F05ACF9A-6C96-4AAB-9E49-6B7AF3416CF9}" type="pres">
      <dgm:prSet presAssocID="{A37979A7-A654-4602-A082-75DF582D64A1}" presName="parentLin" presStyleCnt="0"/>
      <dgm:spPr/>
    </dgm:pt>
    <dgm:pt modelId="{86BFC9B4-012A-432C-B314-714BA5B3B185}" type="pres">
      <dgm:prSet presAssocID="{A37979A7-A654-4602-A082-75DF582D64A1}" presName="parentLeftMargin" presStyleLbl="node1" presStyleIdx="6" presStyleCnt="14"/>
      <dgm:spPr/>
      <dgm:t>
        <a:bodyPr/>
        <a:lstStyle/>
        <a:p>
          <a:endParaRPr lang="en-US"/>
        </a:p>
      </dgm:t>
    </dgm:pt>
    <dgm:pt modelId="{16E36A38-19B2-41C8-998B-8DA68505007B}" type="pres">
      <dgm:prSet presAssocID="{A37979A7-A654-4602-A082-75DF582D64A1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16120-17ED-4680-AE8D-7FC9D8BDD85D}" type="pres">
      <dgm:prSet presAssocID="{A37979A7-A654-4602-A082-75DF582D64A1}" presName="negativeSpace" presStyleCnt="0"/>
      <dgm:spPr/>
    </dgm:pt>
    <dgm:pt modelId="{F870C221-2CA3-4426-85B4-7B85EBC41353}" type="pres">
      <dgm:prSet presAssocID="{A37979A7-A654-4602-A082-75DF582D64A1}" presName="childText" presStyleLbl="conFgAcc1" presStyleIdx="7" presStyleCnt="14">
        <dgm:presLayoutVars>
          <dgm:bulletEnabled val="1"/>
        </dgm:presLayoutVars>
      </dgm:prSet>
      <dgm:spPr/>
    </dgm:pt>
    <dgm:pt modelId="{267ABB15-6389-4218-B961-AF2A88EBFA30}" type="pres">
      <dgm:prSet presAssocID="{A40CE190-2739-423E-A5EA-DAE6E9446E3B}" presName="spaceBetweenRectangles" presStyleCnt="0"/>
      <dgm:spPr/>
    </dgm:pt>
    <dgm:pt modelId="{D02F8834-9D83-48BD-B98E-4AFE5006FFF1}" type="pres">
      <dgm:prSet presAssocID="{7065275F-9928-425D-A20F-C7FCBD959DC3}" presName="parentLin" presStyleCnt="0"/>
      <dgm:spPr/>
    </dgm:pt>
    <dgm:pt modelId="{CD820D64-AFD6-4BA5-B60A-FE76A263C502}" type="pres">
      <dgm:prSet presAssocID="{7065275F-9928-425D-A20F-C7FCBD959DC3}" presName="parentLeftMargin" presStyleLbl="node1" presStyleIdx="7" presStyleCnt="14"/>
      <dgm:spPr/>
      <dgm:t>
        <a:bodyPr/>
        <a:lstStyle/>
        <a:p>
          <a:endParaRPr lang="en-US"/>
        </a:p>
      </dgm:t>
    </dgm:pt>
    <dgm:pt modelId="{DBCFCCD2-1E35-4A03-B914-07B4057814FF}" type="pres">
      <dgm:prSet presAssocID="{7065275F-9928-425D-A20F-C7FCBD959DC3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3CBF7-522C-460B-A5CA-55F352B6A382}" type="pres">
      <dgm:prSet presAssocID="{7065275F-9928-425D-A20F-C7FCBD959DC3}" presName="negativeSpace" presStyleCnt="0"/>
      <dgm:spPr/>
    </dgm:pt>
    <dgm:pt modelId="{44C6265F-CABF-418E-A760-318666FB0303}" type="pres">
      <dgm:prSet presAssocID="{7065275F-9928-425D-A20F-C7FCBD959DC3}" presName="childText" presStyleLbl="conFgAcc1" presStyleIdx="8" presStyleCnt="14">
        <dgm:presLayoutVars>
          <dgm:bulletEnabled val="1"/>
        </dgm:presLayoutVars>
      </dgm:prSet>
      <dgm:spPr/>
    </dgm:pt>
    <dgm:pt modelId="{CFB668B0-6B94-4D43-8A5D-9F70E3689357}" type="pres">
      <dgm:prSet presAssocID="{E1EFAFD7-72DA-432D-B382-C0C1DFA882BF}" presName="spaceBetweenRectangles" presStyleCnt="0"/>
      <dgm:spPr/>
    </dgm:pt>
    <dgm:pt modelId="{CADD5718-1A84-4ADC-88FC-08231AA9475D}" type="pres">
      <dgm:prSet presAssocID="{2A67A1E8-52F9-468E-B716-972A003A2008}" presName="parentLin" presStyleCnt="0"/>
      <dgm:spPr/>
    </dgm:pt>
    <dgm:pt modelId="{BBFEAB69-2C46-4D0F-A6D9-510BAE76F310}" type="pres">
      <dgm:prSet presAssocID="{2A67A1E8-52F9-468E-B716-972A003A2008}" presName="parentLeftMargin" presStyleLbl="node1" presStyleIdx="8" presStyleCnt="14"/>
      <dgm:spPr/>
      <dgm:t>
        <a:bodyPr/>
        <a:lstStyle/>
        <a:p>
          <a:endParaRPr lang="en-US"/>
        </a:p>
      </dgm:t>
    </dgm:pt>
    <dgm:pt modelId="{443BE0A6-13B1-4A72-902F-A781F05FD3E3}" type="pres">
      <dgm:prSet presAssocID="{2A67A1E8-52F9-468E-B716-972A003A2008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45274-B97C-4084-82E0-A71B13C52C03}" type="pres">
      <dgm:prSet presAssocID="{2A67A1E8-52F9-468E-B716-972A003A2008}" presName="negativeSpace" presStyleCnt="0"/>
      <dgm:spPr/>
    </dgm:pt>
    <dgm:pt modelId="{05EEDD0F-1D23-41B9-AEEE-CD0E5A8DEE35}" type="pres">
      <dgm:prSet presAssocID="{2A67A1E8-52F9-468E-B716-972A003A2008}" presName="childText" presStyleLbl="conFgAcc1" presStyleIdx="9" presStyleCnt="14">
        <dgm:presLayoutVars>
          <dgm:bulletEnabled val="1"/>
        </dgm:presLayoutVars>
      </dgm:prSet>
      <dgm:spPr/>
    </dgm:pt>
    <dgm:pt modelId="{C8203B09-052B-4DAC-8584-0E15F942B9C4}" type="pres">
      <dgm:prSet presAssocID="{53DF59EE-4715-43B9-A05A-75E2F88D7883}" presName="spaceBetweenRectangles" presStyleCnt="0"/>
      <dgm:spPr/>
    </dgm:pt>
    <dgm:pt modelId="{02C26E85-76D7-475F-A8A9-C85B550DC5DF}" type="pres">
      <dgm:prSet presAssocID="{F3ED5F36-6607-41A5-B697-C38F0214DE54}" presName="parentLin" presStyleCnt="0"/>
      <dgm:spPr/>
    </dgm:pt>
    <dgm:pt modelId="{F1AA1931-343E-40BF-A476-D1ACAAB4E325}" type="pres">
      <dgm:prSet presAssocID="{F3ED5F36-6607-41A5-B697-C38F0214DE54}" presName="parentLeftMargin" presStyleLbl="node1" presStyleIdx="9" presStyleCnt="14"/>
      <dgm:spPr/>
      <dgm:t>
        <a:bodyPr/>
        <a:lstStyle/>
        <a:p>
          <a:endParaRPr lang="en-US"/>
        </a:p>
      </dgm:t>
    </dgm:pt>
    <dgm:pt modelId="{A755D67D-A20F-4181-A7D1-68A090190DA1}" type="pres">
      <dgm:prSet presAssocID="{F3ED5F36-6607-41A5-B697-C38F0214DE54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C0269-A2BF-4063-8F99-C203C1E1292B}" type="pres">
      <dgm:prSet presAssocID="{F3ED5F36-6607-41A5-B697-C38F0214DE54}" presName="negativeSpace" presStyleCnt="0"/>
      <dgm:spPr/>
    </dgm:pt>
    <dgm:pt modelId="{DCC526CA-4494-4716-B69C-2D0CABD984C3}" type="pres">
      <dgm:prSet presAssocID="{F3ED5F36-6607-41A5-B697-C38F0214DE54}" presName="childText" presStyleLbl="conFgAcc1" presStyleIdx="10" presStyleCnt="14">
        <dgm:presLayoutVars>
          <dgm:bulletEnabled val="1"/>
        </dgm:presLayoutVars>
      </dgm:prSet>
      <dgm:spPr/>
    </dgm:pt>
    <dgm:pt modelId="{FB843B71-D4AE-4439-A315-29FDBBA4C2C8}" type="pres">
      <dgm:prSet presAssocID="{CF843565-3F38-4FC5-AE1A-31CF13C52B5D}" presName="spaceBetweenRectangles" presStyleCnt="0"/>
      <dgm:spPr/>
    </dgm:pt>
    <dgm:pt modelId="{CD29F3C2-7ABF-4AE9-B7C0-9BB343AD33EA}" type="pres">
      <dgm:prSet presAssocID="{E22211B1-AD75-4D0E-A227-48D2E2843EB5}" presName="parentLin" presStyleCnt="0"/>
      <dgm:spPr/>
    </dgm:pt>
    <dgm:pt modelId="{10A7CF88-24AD-4C5E-811E-210134141748}" type="pres">
      <dgm:prSet presAssocID="{E22211B1-AD75-4D0E-A227-48D2E2843EB5}" presName="parentLeftMargin" presStyleLbl="node1" presStyleIdx="10" presStyleCnt="14"/>
      <dgm:spPr/>
      <dgm:t>
        <a:bodyPr/>
        <a:lstStyle/>
        <a:p>
          <a:endParaRPr lang="en-US"/>
        </a:p>
      </dgm:t>
    </dgm:pt>
    <dgm:pt modelId="{3FF5E3CD-4ECA-4A92-894C-438AA3F22AFD}" type="pres">
      <dgm:prSet presAssocID="{E22211B1-AD75-4D0E-A227-48D2E2843EB5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7C2C4-FFAA-44B3-943A-14ED7DA3C2E3}" type="pres">
      <dgm:prSet presAssocID="{E22211B1-AD75-4D0E-A227-48D2E2843EB5}" presName="negativeSpace" presStyleCnt="0"/>
      <dgm:spPr/>
    </dgm:pt>
    <dgm:pt modelId="{B7AC8277-7BEC-4181-A0FA-96FC285D7B77}" type="pres">
      <dgm:prSet presAssocID="{E22211B1-AD75-4D0E-A227-48D2E2843EB5}" presName="childText" presStyleLbl="conFgAcc1" presStyleIdx="11" presStyleCnt="14">
        <dgm:presLayoutVars>
          <dgm:bulletEnabled val="1"/>
        </dgm:presLayoutVars>
      </dgm:prSet>
      <dgm:spPr/>
    </dgm:pt>
    <dgm:pt modelId="{482EA1B3-FC06-4252-83B1-C71702F115A4}" type="pres">
      <dgm:prSet presAssocID="{89B5F7CC-D4D5-40B1-9CEE-C81237B2C849}" presName="spaceBetweenRectangles" presStyleCnt="0"/>
      <dgm:spPr/>
    </dgm:pt>
    <dgm:pt modelId="{4887FB5A-1668-4EB9-90CF-E5D79A8077C1}" type="pres">
      <dgm:prSet presAssocID="{771D73A7-6C05-4E6F-9D34-BBB3932B8705}" presName="parentLin" presStyleCnt="0"/>
      <dgm:spPr/>
    </dgm:pt>
    <dgm:pt modelId="{FA8A192C-C443-4AEB-B4C1-2101B28C6BEB}" type="pres">
      <dgm:prSet presAssocID="{771D73A7-6C05-4E6F-9D34-BBB3932B8705}" presName="parentLeftMargin" presStyleLbl="node1" presStyleIdx="11" presStyleCnt="14"/>
      <dgm:spPr/>
      <dgm:t>
        <a:bodyPr/>
        <a:lstStyle/>
        <a:p>
          <a:endParaRPr lang="en-US"/>
        </a:p>
      </dgm:t>
    </dgm:pt>
    <dgm:pt modelId="{572E3C6E-2E47-43B0-8E6D-E66CBA3246C0}" type="pres">
      <dgm:prSet presAssocID="{771D73A7-6C05-4E6F-9D34-BBB3932B8705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DD67-6A7A-4815-B634-814C5394F0FC}" type="pres">
      <dgm:prSet presAssocID="{771D73A7-6C05-4E6F-9D34-BBB3932B8705}" presName="negativeSpace" presStyleCnt="0"/>
      <dgm:spPr/>
    </dgm:pt>
    <dgm:pt modelId="{90F7059F-DB47-423C-ABD2-8F098CA5C4F1}" type="pres">
      <dgm:prSet presAssocID="{771D73A7-6C05-4E6F-9D34-BBB3932B8705}" presName="childText" presStyleLbl="conFgAcc1" presStyleIdx="12" presStyleCnt="14">
        <dgm:presLayoutVars>
          <dgm:bulletEnabled val="1"/>
        </dgm:presLayoutVars>
      </dgm:prSet>
      <dgm:spPr/>
    </dgm:pt>
    <dgm:pt modelId="{0DE47C50-F2B3-4FD5-B88D-4238005909AD}" type="pres">
      <dgm:prSet presAssocID="{A6549EF0-5D6C-42A9-8FDB-782A1250F8BF}" presName="spaceBetweenRectangles" presStyleCnt="0"/>
      <dgm:spPr/>
    </dgm:pt>
    <dgm:pt modelId="{EE37601B-2CD8-409F-A783-D212B32554B2}" type="pres">
      <dgm:prSet presAssocID="{1FD45DC0-B4AB-43F1-B0BE-AE7E9DE758CD}" presName="parentLin" presStyleCnt="0"/>
      <dgm:spPr/>
    </dgm:pt>
    <dgm:pt modelId="{0E4C1298-3770-4EDB-A642-0DEE3807523A}" type="pres">
      <dgm:prSet presAssocID="{1FD45DC0-B4AB-43F1-B0BE-AE7E9DE758CD}" presName="parentLeftMargin" presStyleLbl="node1" presStyleIdx="12" presStyleCnt="14"/>
      <dgm:spPr/>
      <dgm:t>
        <a:bodyPr/>
        <a:lstStyle/>
        <a:p>
          <a:endParaRPr lang="en-US"/>
        </a:p>
      </dgm:t>
    </dgm:pt>
    <dgm:pt modelId="{8E653889-1CB5-49E4-92A5-9596AF89FC3E}" type="pres">
      <dgm:prSet presAssocID="{1FD45DC0-B4AB-43F1-B0BE-AE7E9DE758CD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0829B-F778-4091-8524-4912D0E66005}" type="pres">
      <dgm:prSet presAssocID="{1FD45DC0-B4AB-43F1-B0BE-AE7E9DE758CD}" presName="negativeSpace" presStyleCnt="0"/>
      <dgm:spPr/>
    </dgm:pt>
    <dgm:pt modelId="{B29CDD2E-3A6B-4A3F-A1AE-812C15F27E37}" type="pres">
      <dgm:prSet presAssocID="{1FD45DC0-B4AB-43F1-B0BE-AE7E9DE758CD}" presName="childText" presStyleLbl="conFgAcc1" presStyleIdx="13" presStyleCnt="14">
        <dgm:presLayoutVars>
          <dgm:bulletEnabled val="1"/>
        </dgm:presLayoutVars>
      </dgm:prSet>
      <dgm:spPr/>
    </dgm:pt>
  </dgm:ptLst>
  <dgm:cxnLst>
    <dgm:cxn modelId="{FFD3B0BF-E498-47E7-AB3C-AEABA7E85A4E}" type="presOf" srcId="{2A67A1E8-52F9-468E-B716-972A003A2008}" destId="{443BE0A6-13B1-4A72-902F-A781F05FD3E3}" srcOrd="1" destOrd="0" presId="urn:microsoft.com/office/officeart/2005/8/layout/list1"/>
    <dgm:cxn modelId="{C5BEA1F7-63FF-40B0-9041-265219809A22}" type="presOf" srcId="{7065275F-9928-425D-A20F-C7FCBD959DC3}" destId="{CD820D64-AFD6-4BA5-B60A-FE76A263C502}" srcOrd="0" destOrd="0" presId="urn:microsoft.com/office/officeart/2005/8/layout/list1"/>
    <dgm:cxn modelId="{F1A03DD6-C997-4859-818D-3DD2EE1FD23A}" type="presOf" srcId="{F3ED5F36-6607-41A5-B697-C38F0214DE54}" destId="{F1AA1931-343E-40BF-A476-D1ACAAB4E325}" srcOrd="0" destOrd="0" presId="urn:microsoft.com/office/officeart/2005/8/layout/list1"/>
    <dgm:cxn modelId="{C9226CA0-CE9F-4957-83C0-8026E4DF1B4B}" type="presOf" srcId="{0CE55667-A4DA-4585-8CCD-9B709FEC63D5}" destId="{75E3516E-5B1A-4AAC-BE8E-8EB804328F75}" srcOrd="0" destOrd="0" presId="urn:microsoft.com/office/officeart/2005/8/layout/list1"/>
    <dgm:cxn modelId="{5EBD165F-5BF9-4C21-A3EE-C18FFF2CB1D9}" srcId="{90027D0D-42EB-4477-AC45-8C5611471128}" destId="{A37979A7-A654-4602-A082-75DF582D64A1}" srcOrd="7" destOrd="0" parTransId="{09907844-0AAF-4429-A2B6-EDA430D2AC1E}" sibTransId="{A40CE190-2739-423E-A5EA-DAE6E9446E3B}"/>
    <dgm:cxn modelId="{828A0CB7-2845-4D1F-BC3C-9828B412EEBA}" type="presOf" srcId="{2A67A1E8-52F9-468E-B716-972A003A2008}" destId="{BBFEAB69-2C46-4D0F-A6D9-510BAE76F310}" srcOrd="0" destOrd="0" presId="urn:microsoft.com/office/officeart/2005/8/layout/list1"/>
    <dgm:cxn modelId="{567F9CD7-8E93-4961-945E-95B52DEA3D9F}" type="presOf" srcId="{65EA7775-A96A-449C-A863-1F81AA747478}" destId="{E6935341-CFFD-430C-A0C3-13BDA32C79E5}" srcOrd="1" destOrd="0" presId="urn:microsoft.com/office/officeart/2005/8/layout/list1"/>
    <dgm:cxn modelId="{5E0D1DB2-3CD9-449D-84E0-347FA1D0AADD}" type="presOf" srcId="{771D73A7-6C05-4E6F-9D34-BBB3932B8705}" destId="{FA8A192C-C443-4AEB-B4C1-2101B28C6BEB}" srcOrd="0" destOrd="0" presId="urn:microsoft.com/office/officeart/2005/8/layout/list1"/>
    <dgm:cxn modelId="{2FA5BC9C-B4F1-4080-9928-DE898F0E4B63}" type="presOf" srcId="{65EA7775-A96A-449C-A863-1F81AA747478}" destId="{DCC7B868-7460-426A-9D9F-E44F843E1081}" srcOrd="0" destOrd="0" presId="urn:microsoft.com/office/officeart/2005/8/layout/list1"/>
    <dgm:cxn modelId="{9B2424C2-9FC9-464F-AB74-78EA17A80C48}" srcId="{90027D0D-42EB-4477-AC45-8C5611471128}" destId="{639668A3-D466-4978-8ACF-3FE21BA8BB65}" srcOrd="3" destOrd="0" parTransId="{4B36E4A8-C81D-452B-8ECE-77525B604BF2}" sibTransId="{F23E8F2C-9C9F-4852-B1AB-D19CFB0A8A7E}"/>
    <dgm:cxn modelId="{0347FC9A-DBB2-43F7-88E1-DCD5975242D9}" type="presOf" srcId="{0CE55667-A4DA-4585-8CCD-9B709FEC63D5}" destId="{142A1315-3BC1-44A7-BE12-F956AB1AE492}" srcOrd="1" destOrd="0" presId="urn:microsoft.com/office/officeart/2005/8/layout/list1"/>
    <dgm:cxn modelId="{E13DD715-4271-4003-8443-1B83642958D6}" type="presOf" srcId="{89103E2E-7BB0-45DD-A321-CF3606CFBB23}" destId="{943D8BF3-C0C4-47CD-8C17-88978715EF40}" srcOrd="0" destOrd="0" presId="urn:microsoft.com/office/officeart/2005/8/layout/list1"/>
    <dgm:cxn modelId="{634A9898-FBE6-429D-9C9A-1D8720051477}" type="presOf" srcId="{09E7B5FF-2AE6-413C-92EE-4E23F98B8888}" destId="{D7CC5FAB-AC48-469B-9A3F-EC5BAE5BE5FF}" srcOrd="1" destOrd="0" presId="urn:microsoft.com/office/officeart/2005/8/layout/list1"/>
    <dgm:cxn modelId="{798EB115-52F3-431A-AD76-D46EE63946BE}" type="presOf" srcId="{90027D0D-42EB-4477-AC45-8C5611471128}" destId="{6E64690A-3158-46E8-9BBA-8CF3B9261272}" srcOrd="0" destOrd="0" presId="urn:microsoft.com/office/officeart/2005/8/layout/list1"/>
    <dgm:cxn modelId="{5146F676-6C3F-4A81-BD51-11AAD32272DB}" type="presOf" srcId="{1FD45DC0-B4AB-43F1-B0BE-AE7E9DE758CD}" destId="{0E4C1298-3770-4EDB-A642-0DEE3807523A}" srcOrd="0" destOrd="0" presId="urn:microsoft.com/office/officeart/2005/8/layout/list1"/>
    <dgm:cxn modelId="{C6BF1461-F9C6-462A-A26E-33D891FA3473}" srcId="{90027D0D-42EB-4477-AC45-8C5611471128}" destId="{65EA7775-A96A-449C-A863-1F81AA747478}" srcOrd="2" destOrd="0" parTransId="{ACC3817D-907C-456A-B458-98E63E09B6B0}" sibTransId="{D105F736-025D-4124-8E91-9E5EAF2CBCC2}"/>
    <dgm:cxn modelId="{0539D852-E058-4461-9110-914FC9CB00B5}" srcId="{90027D0D-42EB-4477-AC45-8C5611471128}" destId="{464690FE-1D14-4BF3-9965-44CA39407D88}" srcOrd="5" destOrd="0" parTransId="{2544D740-7142-4677-A3F4-1619DDB33070}" sibTransId="{A4F578ED-609D-44C5-9189-D1646BBD53E7}"/>
    <dgm:cxn modelId="{B33DD0A1-72B5-43BE-A30E-318AFA3F3D6A}" srcId="{90027D0D-42EB-4477-AC45-8C5611471128}" destId="{0CE55667-A4DA-4585-8CCD-9B709FEC63D5}" srcOrd="6" destOrd="0" parTransId="{BB89DDDE-60A9-4B63-B7EB-20FF2435AFD6}" sibTransId="{50A640BA-EA17-47B2-B54E-DF2D766836C6}"/>
    <dgm:cxn modelId="{F0757B5B-E8E5-4E72-BAF8-620E90B650F2}" type="presOf" srcId="{F3ED5F36-6607-41A5-B697-C38F0214DE54}" destId="{A755D67D-A20F-4181-A7D1-68A090190DA1}" srcOrd="1" destOrd="0" presId="urn:microsoft.com/office/officeart/2005/8/layout/list1"/>
    <dgm:cxn modelId="{1D4304E1-CCCC-4C53-A9C3-0BC4F4EC0445}" type="presOf" srcId="{A37979A7-A654-4602-A082-75DF582D64A1}" destId="{16E36A38-19B2-41C8-998B-8DA68505007B}" srcOrd="1" destOrd="0" presId="urn:microsoft.com/office/officeart/2005/8/layout/list1"/>
    <dgm:cxn modelId="{A964D88F-A44B-4244-A341-6712B2DC8668}" type="presOf" srcId="{A37979A7-A654-4602-A082-75DF582D64A1}" destId="{86BFC9B4-012A-432C-B314-714BA5B3B185}" srcOrd="0" destOrd="0" presId="urn:microsoft.com/office/officeart/2005/8/layout/list1"/>
    <dgm:cxn modelId="{E6CBA652-43F6-433B-9311-02210CB47791}" type="presOf" srcId="{E22211B1-AD75-4D0E-A227-48D2E2843EB5}" destId="{3FF5E3CD-4ECA-4A92-894C-438AA3F22AFD}" srcOrd="1" destOrd="0" presId="urn:microsoft.com/office/officeart/2005/8/layout/list1"/>
    <dgm:cxn modelId="{4D1262A0-8136-4C9D-BD34-55FA015D94EC}" srcId="{90027D0D-42EB-4477-AC45-8C5611471128}" destId="{4C0A0E66-EE3F-4BEB-B690-D36B7E389B1D}" srcOrd="1" destOrd="0" parTransId="{01962B06-BB20-4905-9E76-930950C9027D}" sibTransId="{47CC5805-8698-4B29-AD9B-A61CDEDE7BCD}"/>
    <dgm:cxn modelId="{4F95456E-080C-49B8-8E3A-3BCA1330E680}" srcId="{90027D0D-42EB-4477-AC45-8C5611471128}" destId="{771D73A7-6C05-4E6F-9D34-BBB3932B8705}" srcOrd="12" destOrd="0" parTransId="{6D99EC08-FEB1-4D3A-BD53-1D423184A079}" sibTransId="{A6549EF0-5D6C-42A9-8FDB-782A1250F8BF}"/>
    <dgm:cxn modelId="{576E2FD6-5ABF-4084-96C2-52DA82DDEF30}" type="presOf" srcId="{4C0A0E66-EE3F-4BEB-B690-D36B7E389B1D}" destId="{5623D81F-8720-4B95-AEC7-12B28A1A99DC}" srcOrd="1" destOrd="0" presId="urn:microsoft.com/office/officeart/2005/8/layout/list1"/>
    <dgm:cxn modelId="{747B2B69-902E-4456-BD19-687423DAA99F}" type="presOf" srcId="{E22211B1-AD75-4D0E-A227-48D2E2843EB5}" destId="{10A7CF88-24AD-4C5E-811E-210134141748}" srcOrd="0" destOrd="0" presId="urn:microsoft.com/office/officeart/2005/8/layout/list1"/>
    <dgm:cxn modelId="{24D04B5A-42EC-41E2-B672-0F718FB49FC2}" srcId="{90027D0D-42EB-4477-AC45-8C5611471128}" destId="{09E7B5FF-2AE6-413C-92EE-4E23F98B8888}" srcOrd="4" destOrd="0" parTransId="{E34C2E16-F785-4FC3-96F4-C6C9EDDBE206}" sibTransId="{52B020AE-B1E5-48CE-9C3D-74522DFE6DCD}"/>
    <dgm:cxn modelId="{75FA6660-F84A-4AA5-8245-7E1FEEC7E0F8}" type="presOf" srcId="{464690FE-1D14-4BF3-9965-44CA39407D88}" destId="{E51F450E-CC63-4ED1-A0FD-2DA49A461A29}" srcOrd="1" destOrd="0" presId="urn:microsoft.com/office/officeart/2005/8/layout/list1"/>
    <dgm:cxn modelId="{129278B3-D795-4BE3-9511-8459CFC6C67C}" srcId="{90027D0D-42EB-4477-AC45-8C5611471128}" destId="{F3ED5F36-6607-41A5-B697-C38F0214DE54}" srcOrd="10" destOrd="0" parTransId="{DAD52767-E6E5-403B-9AAA-539B5D7EA55E}" sibTransId="{CF843565-3F38-4FC5-AE1A-31CF13C52B5D}"/>
    <dgm:cxn modelId="{4B12CB87-1399-443A-AD3E-7F249C459A12}" type="presOf" srcId="{1FD45DC0-B4AB-43F1-B0BE-AE7E9DE758CD}" destId="{8E653889-1CB5-49E4-92A5-9596AF89FC3E}" srcOrd="1" destOrd="0" presId="urn:microsoft.com/office/officeart/2005/8/layout/list1"/>
    <dgm:cxn modelId="{682462D1-F6D2-4AB7-8086-8454E39DFCA5}" srcId="{90027D0D-42EB-4477-AC45-8C5611471128}" destId="{1FD45DC0-B4AB-43F1-B0BE-AE7E9DE758CD}" srcOrd="13" destOrd="0" parTransId="{7EC5FBB8-182D-4705-AF8E-FBB3ADA67D72}" sibTransId="{C7464C2F-303A-4B12-BD8C-F134127E723F}"/>
    <dgm:cxn modelId="{31FD0693-B975-42A6-AE86-794E72E63380}" type="presOf" srcId="{639668A3-D466-4978-8ACF-3FE21BA8BB65}" destId="{375FC762-CBD0-4882-9C1B-2793F1DA75B4}" srcOrd="0" destOrd="0" presId="urn:microsoft.com/office/officeart/2005/8/layout/list1"/>
    <dgm:cxn modelId="{8D3DDF6A-4566-4598-9FE4-F5B14DE4A733}" type="presOf" srcId="{771D73A7-6C05-4E6F-9D34-BBB3932B8705}" destId="{572E3C6E-2E47-43B0-8E6D-E66CBA3246C0}" srcOrd="1" destOrd="0" presId="urn:microsoft.com/office/officeart/2005/8/layout/list1"/>
    <dgm:cxn modelId="{203BC79A-A3C2-4FF1-A92D-F0E7A2D6D3DA}" srcId="{90027D0D-42EB-4477-AC45-8C5611471128}" destId="{E22211B1-AD75-4D0E-A227-48D2E2843EB5}" srcOrd="11" destOrd="0" parTransId="{8BCBA9AA-F55A-4DDC-BDA3-39B455650F21}" sibTransId="{89B5F7CC-D4D5-40B1-9CEE-C81237B2C849}"/>
    <dgm:cxn modelId="{8E0C5A46-DB90-40E8-A774-49B6CE379198}" srcId="{90027D0D-42EB-4477-AC45-8C5611471128}" destId="{89103E2E-7BB0-45DD-A321-CF3606CFBB23}" srcOrd="0" destOrd="0" parTransId="{C5509F49-D6A8-4ADA-AF8E-21B149923F8C}" sibTransId="{00917EDC-3EAD-43A5-B863-8E1DE94E6B52}"/>
    <dgm:cxn modelId="{B9D97B10-B5D2-4E3B-AE4A-40F838FF48FE}" type="presOf" srcId="{639668A3-D466-4978-8ACF-3FE21BA8BB65}" destId="{C2767CDC-5625-4022-BCF1-2AE59B5BED0B}" srcOrd="1" destOrd="0" presId="urn:microsoft.com/office/officeart/2005/8/layout/list1"/>
    <dgm:cxn modelId="{9367BB93-F907-43B4-88A8-3EA13CFF674A}" type="presOf" srcId="{7065275F-9928-425D-A20F-C7FCBD959DC3}" destId="{DBCFCCD2-1E35-4A03-B914-07B4057814FF}" srcOrd="1" destOrd="0" presId="urn:microsoft.com/office/officeart/2005/8/layout/list1"/>
    <dgm:cxn modelId="{D89CA00E-88D7-4F4C-AB65-B16E11D2DCB5}" type="presOf" srcId="{09E7B5FF-2AE6-413C-92EE-4E23F98B8888}" destId="{4A6EC2BC-0D45-4A0F-987C-3CBE87C74715}" srcOrd="0" destOrd="0" presId="urn:microsoft.com/office/officeart/2005/8/layout/list1"/>
    <dgm:cxn modelId="{6B2F7DE4-7DBF-449E-BF27-07D805A4650F}" srcId="{90027D0D-42EB-4477-AC45-8C5611471128}" destId="{7065275F-9928-425D-A20F-C7FCBD959DC3}" srcOrd="8" destOrd="0" parTransId="{D70D86B6-B55B-4364-8110-8243C347FE50}" sibTransId="{E1EFAFD7-72DA-432D-B382-C0C1DFA882BF}"/>
    <dgm:cxn modelId="{3CAB6333-D815-4DC6-B9A7-3322248C9B45}" type="presOf" srcId="{464690FE-1D14-4BF3-9965-44CA39407D88}" destId="{C8A3D60E-C418-4637-9E87-67D423F78701}" srcOrd="0" destOrd="0" presId="urn:microsoft.com/office/officeart/2005/8/layout/list1"/>
    <dgm:cxn modelId="{106242E0-6DB2-43EA-92AE-6054C09125A5}" srcId="{90027D0D-42EB-4477-AC45-8C5611471128}" destId="{2A67A1E8-52F9-468E-B716-972A003A2008}" srcOrd="9" destOrd="0" parTransId="{D510B0D0-F863-42E0-AB83-1E142CD63C58}" sibTransId="{53DF59EE-4715-43B9-A05A-75E2F88D7883}"/>
    <dgm:cxn modelId="{FA7F442D-79F2-45DA-BF41-F1349E3AFDB3}" type="presOf" srcId="{4C0A0E66-EE3F-4BEB-B690-D36B7E389B1D}" destId="{741BD619-ADA8-4CC6-A010-310978A6826C}" srcOrd="0" destOrd="0" presId="urn:microsoft.com/office/officeart/2005/8/layout/list1"/>
    <dgm:cxn modelId="{B6A9CB48-917A-4C0F-AB24-B0ADCAB0B762}" type="presOf" srcId="{89103E2E-7BB0-45DD-A321-CF3606CFBB23}" destId="{2BCB8DA6-5BE1-45D9-AC69-EC7965F4206C}" srcOrd="1" destOrd="0" presId="urn:microsoft.com/office/officeart/2005/8/layout/list1"/>
    <dgm:cxn modelId="{E91370EF-302E-44CF-82F7-ADACAD41ABFD}" type="presParOf" srcId="{6E64690A-3158-46E8-9BBA-8CF3B9261272}" destId="{1DAF54C3-386A-4A81-8903-6653FF04293C}" srcOrd="0" destOrd="0" presId="urn:microsoft.com/office/officeart/2005/8/layout/list1"/>
    <dgm:cxn modelId="{47506B8E-1F2C-4613-A0AE-F4F25CCD92FF}" type="presParOf" srcId="{1DAF54C3-386A-4A81-8903-6653FF04293C}" destId="{943D8BF3-C0C4-47CD-8C17-88978715EF40}" srcOrd="0" destOrd="0" presId="urn:microsoft.com/office/officeart/2005/8/layout/list1"/>
    <dgm:cxn modelId="{4B7AB99B-94DB-40BE-8187-F69C8FE40F6D}" type="presParOf" srcId="{1DAF54C3-386A-4A81-8903-6653FF04293C}" destId="{2BCB8DA6-5BE1-45D9-AC69-EC7965F4206C}" srcOrd="1" destOrd="0" presId="urn:microsoft.com/office/officeart/2005/8/layout/list1"/>
    <dgm:cxn modelId="{7971AC04-0616-4B58-BDA7-905AC198A469}" type="presParOf" srcId="{6E64690A-3158-46E8-9BBA-8CF3B9261272}" destId="{B19C4571-D552-4199-ACC2-AD388A88F531}" srcOrd="1" destOrd="0" presId="urn:microsoft.com/office/officeart/2005/8/layout/list1"/>
    <dgm:cxn modelId="{8D560D19-80CA-4B59-BF36-3EC8EC29CEEC}" type="presParOf" srcId="{6E64690A-3158-46E8-9BBA-8CF3B9261272}" destId="{112C1A76-6F6D-49F2-9CC5-25EBCC2670B6}" srcOrd="2" destOrd="0" presId="urn:microsoft.com/office/officeart/2005/8/layout/list1"/>
    <dgm:cxn modelId="{DB8F59D3-3F0D-40F2-B358-154B4322D124}" type="presParOf" srcId="{6E64690A-3158-46E8-9BBA-8CF3B9261272}" destId="{D0AA5390-09A2-4717-A6A2-A14CA3F3EC12}" srcOrd="3" destOrd="0" presId="urn:microsoft.com/office/officeart/2005/8/layout/list1"/>
    <dgm:cxn modelId="{433AD3B7-5471-41CE-8A46-86A7463BD87A}" type="presParOf" srcId="{6E64690A-3158-46E8-9BBA-8CF3B9261272}" destId="{E646260C-15CE-4B22-B726-17C1AEB6F1C6}" srcOrd="4" destOrd="0" presId="urn:microsoft.com/office/officeart/2005/8/layout/list1"/>
    <dgm:cxn modelId="{ECD22283-D669-4DBE-92D9-B1EC0F2BEA48}" type="presParOf" srcId="{E646260C-15CE-4B22-B726-17C1AEB6F1C6}" destId="{741BD619-ADA8-4CC6-A010-310978A6826C}" srcOrd="0" destOrd="0" presId="urn:microsoft.com/office/officeart/2005/8/layout/list1"/>
    <dgm:cxn modelId="{65D906A7-3BE1-44AC-9B59-0DCBF3B62F05}" type="presParOf" srcId="{E646260C-15CE-4B22-B726-17C1AEB6F1C6}" destId="{5623D81F-8720-4B95-AEC7-12B28A1A99DC}" srcOrd="1" destOrd="0" presId="urn:microsoft.com/office/officeart/2005/8/layout/list1"/>
    <dgm:cxn modelId="{A1AE0F6A-3116-401D-9F1B-4A979F85BB4C}" type="presParOf" srcId="{6E64690A-3158-46E8-9BBA-8CF3B9261272}" destId="{B781A8E8-7750-4748-A6D0-A267AE13DF78}" srcOrd="5" destOrd="0" presId="urn:microsoft.com/office/officeart/2005/8/layout/list1"/>
    <dgm:cxn modelId="{B9752BA8-5A00-4A52-B792-2E40D953EFE3}" type="presParOf" srcId="{6E64690A-3158-46E8-9BBA-8CF3B9261272}" destId="{83A2B69C-4FC8-4835-B1D0-1A9F0D01DA11}" srcOrd="6" destOrd="0" presId="urn:microsoft.com/office/officeart/2005/8/layout/list1"/>
    <dgm:cxn modelId="{75130793-5BBB-4ED2-B152-DD0157B048DC}" type="presParOf" srcId="{6E64690A-3158-46E8-9BBA-8CF3B9261272}" destId="{AE086DC3-B912-4C04-8472-02D647C7AEBA}" srcOrd="7" destOrd="0" presId="urn:microsoft.com/office/officeart/2005/8/layout/list1"/>
    <dgm:cxn modelId="{A1402FA7-6CFA-4646-976B-F571F0C26391}" type="presParOf" srcId="{6E64690A-3158-46E8-9BBA-8CF3B9261272}" destId="{2DE98149-51DE-4AA5-AE20-5D21E9526240}" srcOrd="8" destOrd="0" presId="urn:microsoft.com/office/officeart/2005/8/layout/list1"/>
    <dgm:cxn modelId="{82A9F311-5493-4CBB-968C-3B28268085E9}" type="presParOf" srcId="{2DE98149-51DE-4AA5-AE20-5D21E9526240}" destId="{DCC7B868-7460-426A-9D9F-E44F843E1081}" srcOrd="0" destOrd="0" presId="urn:microsoft.com/office/officeart/2005/8/layout/list1"/>
    <dgm:cxn modelId="{B0CE57E2-B040-4985-8A23-91DDE1A67300}" type="presParOf" srcId="{2DE98149-51DE-4AA5-AE20-5D21E9526240}" destId="{E6935341-CFFD-430C-A0C3-13BDA32C79E5}" srcOrd="1" destOrd="0" presId="urn:microsoft.com/office/officeart/2005/8/layout/list1"/>
    <dgm:cxn modelId="{D1DB66B5-BE29-48A8-9D87-AD4D0BF3F9F6}" type="presParOf" srcId="{6E64690A-3158-46E8-9BBA-8CF3B9261272}" destId="{F6F24504-79D9-4949-B7A7-EC91A298805E}" srcOrd="9" destOrd="0" presId="urn:microsoft.com/office/officeart/2005/8/layout/list1"/>
    <dgm:cxn modelId="{1B0527B2-720C-412E-AFF4-55E260081EEB}" type="presParOf" srcId="{6E64690A-3158-46E8-9BBA-8CF3B9261272}" destId="{4B67DCE2-E2FB-488B-ADE9-4A21D62C6FD5}" srcOrd="10" destOrd="0" presId="urn:microsoft.com/office/officeart/2005/8/layout/list1"/>
    <dgm:cxn modelId="{EA7F2A5A-DD55-41B2-85C4-A9A129F2044E}" type="presParOf" srcId="{6E64690A-3158-46E8-9BBA-8CF3B9261272}" destId="{63CE5A73-3F9D-40F4-87D7-E19CF1FC4991}" srcOrd="11" destOrd="0" presId="urn:microsoft.com/office/officeart/2005/8/layout/list1"/>
    <dgm:cxn modelId="{6459B4CD-EDC7-4C96-915D-541D21E7CBF1}" type="presParOf" srcId="{6E64690A-3158-46E8-9BBA-8CF3B9261272}" destId="{5C937999-16F2-48A5-85F0-D845FA1DCDD3}" srcOrd="12" destOrd="0" presId="urn:microsoft.com/office/officeart/2005/8/layout/list1"/>
    <dgm:cxn modelId="{08FE76C1-B8E9-4C4F-AB44-FC0BB2B44935}" type="presParOf" srcId="{5C937999-16F2-48A5-85F0-D845FA1DCDD3}" destId="{375FC762-CBD0-4882-9C1B-2793F1DA75B4}" srcOrd="0" destOrd="0" presId="urn:microsoft.com/office/officeart/2005/8/layout/list1"/>
    <dgm:cxn modelId="{B256F9F1-C8BD-47B4-B91E-FA6758F6A44D}" type="presParOf" srcId="{5C937999-16F2-48A5-85F0-D845FA1DCDD3}" destId="{C2767CDC-5625-4022-BCF1-2AE59B5BED0B}" srcOrd="1" destOrd="0" presId="urn:microsoft.com/office/officeart/2005/8/layout/list1"/>
    <dgm:cxn modelId="{60E0572A-B23B-4568-9D07-869A0120E30D}" type="presParOf" srcId="{6E64690A-3158-46E8-9BBA-8CF3B9261272}" destId="{CDDCC9BE-ABB3-4EA8-9FCE-5B0B019EEA1F}" srcOrd="13" destOrd="0" presId="urn:microsoft.com/office/officeart/2005/8/layout/list1"/>
    <dgm:cxn modelId="{AF5C9CCE-D2FD-4755-9C5B-17C0E7279E02}" type="presParOf" srcId="{6E64690A-3158-46E8-9BBA-8CF3B9261272}" destId="{78EFBF7F-B62C-4DF1-8B76-BD3E9D0FD7DF}" srcOrd="14" destOrd="0" presId="urn:microsoft.com/office/officeart/2005/8/layout/list1"/>
    <dgm:cxn modelId="{CE158AED-37B9-4F14-A20E-BB592C13F8C0}" type="presParOf" srcId="{6E64690A-3158-46E8-9BBA-8CF3B9261272}" destId="{3388D7CD-D34A-4734-B998-C92141EDB895}" srcOrd="15" destOrd="0" presId="urn:microsoft.com/office/officeart/2005/8/layout/list1"/>
    <dgm:cxn modelId="{51EF0AF7-D997-4EEB-A82A-8C6C2A671191}" type="presParOf" srcId="{6E64690A-3158-46E8-9BBA-8CF3B9261272}" destId="{BE2475E5-7821-4414-8112-B80322A85018}" srcOrd="16" destOrd="0" presId="urn:microsoft.com/office/officeart/2005/8/layout/list1"/>
    <dgm:cxn modelId="{0C0FD52F-5963-4926-9A00-031B8154DC84}" type="presParOf" srcId="{BE2475E5-7821-4414-8112-B80322A85018}" destId="{4A6EC2BC-0D45-4A0F-987C-3CBE87C74715}" srcOrd="0" destOrd="0" presId="urn:microsoft.com/office/officeart/2005/8/layout/list1"/>
    <dgm:cxn modelId="{ABCD2CEF-23AC-4590-BD3F-4B57241506AA}" type="presParOf" srcId="{BE2475E5-7821-4414-8112-B80322A85018}" destId="{D7CC5FAB-AC48-469B-9A3F-EC5BAE5BE5FF}" srcOrd="1" destOrd="0" presId="urn:microsoft.com/office/officeart/2005/8/layout/list1"/>
    <dgm:cxn modelId="{D3AB19E2-D1B3-47E6-9197-9786A9351C68}" type="presParOf" srcId="{6E64690A-3158-46E8-9BBA-8CF3B9261272}" destId="{1456B144-EE67-4D4C-9679-9EF7C31A3440}" srcOrd="17" destOrd="0" presId="urn:microsoft.com/office/officeart/2005/8/layout/list1"/>
    <dgm:cxn modelId="{AD0AF9C2-C2DB-47F3-9DF1-8C4186C29D74}" type="presParOf" srcId="{6E64690A-3158-46E8-9BBA-8CF3B9261272}" destId="{8FAC8DB6-6E66-4418-9C1E-EEAB4140C7FA}" srcOrd="18" destOrd="0" presId="urn:microsoft.com/office/officeart/2005/8/layout/list1"/>
    <dgm:cxn modelId="{13AB54AA-CE3E-4DD6-A3FD-9E5044E53CD8}" type="presParOf" srcId="{6E64690A-3158-46E8-9BBA-8CF3B9261272}" destId="{A68A16CF-7116-45AB-9C8D-7FE122937491}" srcOrd="19" destOrd="0" presId="urn:microsoft.com/office/officeart/2005/8/layout/list1"/>
    <dgm:cxn modelId="{9C314F74-BC98-4FA2-B64C-FF213D34BA4B}" type="presParOf" srcId="{6E64690A-3158-46E8-9BBA-8CF3B9261272}" destId="{8EE0F5BC-8ACE-462D-8A6B-871908E6C8B3}" srcOrd="20" destOrd="0" presId="urn:microsoft.com/office/officeart/2005/8/layout/list1"/>
    <dgm:cxn modelId="{362EF7EB-7A30-48D1-992E-20930AD1F301}" type="presParOf" srcId="{8EE0F5BC-8ACE-462D-8A6B-871908E6C8B3}" destId="{C8A3D60E-C418-4637-9E87-67D423F78701}" srcOrd="0" destOrd="0" presId="urn:microsoft.com/office/officeart/2005/8/layout/list1"/>
    <dgm:cxn modelId="{1E1A341A-A0A4-4F1E-A450-725E262F11B3}" type="presParOf" srcId="{8EE0F5BC-8ACE-462D-8A6B-871908E6C8B3}" destId="{E51F450E-CC63-4ED1-A0FD-2DA49A461A29}" srcOrd="1" destOrd="0" presId="urn:microsoft.com/office/officeart/2005/8/layout/list1"/>
    <dgm:cxn modelId="{5C4B68E1-AABD-4696-B3B5-5C306DFF28EB}" type="presParOf" srcId="{6E64690A-3158-46E8-9BBA-8CF3B9261272}" destId="{DB127FCE-4828-4302-9CEF-4DF50AC039C6}" srcOrd="21" destOrd="0" presId="urn:microsoft.com/office/officeart/2005/8/layout/list1"/>
    <dgm:cxn modelId="{1679D7A1-BD73-4BC9-84DC-ADB480B885B0}" type="presParOf" srcId="{6E64690A-3158-46E8-9BBA-8CF3B9261272}" destId="{3A4EE0FC-2CA4-4D24-BF75-50EC5B033C9E}" srcOrd="22" destOrd="0" presId="urn:microsoft.com/office/officeart/2005/8/layout/list1"/>
    <dgm:cxn modelId="{75D2DEEC-BFE9-4F40-8D90-087DF7F62D54}" type="presParOf" srcId="{6E64690A-3158-46E8-9BBA-8CF3B9261272}" destId="{CA52AB94-8372-47EA-914D-49A9D1634C69}" srcOrd="23" destOrd="0" presId="urn:microsoft.com/office/officeart/2005/8/layout/list1"/>
    <dgm:cxn modelId="{5D5CFE50-4DBB-44DA-B583-FC8E79690EEA}" type="presParOf" srcId="{6E64690A-3158-46E8-9BBA-8CF3B9261272}" destId="{33F45CF9-B492-4B14-B195-674FEBFB56AF}" srcOrd="24" destOrd="0" presId="urn:microsoft.com/office/officeart/2005/8/layout/list1"/>
    <dgm:cxn modelId="{2CB02579-9003-4976-BC2E-E76C00391C88}" type="presParOf" srcId="{33F45CF9-B492-4B14-B195-674FEBFB56AF}" destId="{75E3516E-5B1A-4AAC-BE8E-8EB804328F75}" srcOrd="0" destOrd="0" presId="urn:microsoft.com/office/officeart/2005/8/layout/list1"/>
    <dgm:cxn modelId="{A76B3AF0-2247-4D9F-8077-5D10534C5CE0}" type="presParOf" srcId="{33F45CF9-B492-4B14-B195-674FEBFB56AF}" destId="{142A1315-3BC1-44A7-BE12-F956AB1AE492}" srcOrd="1" destOrd="0" presId="urn:microsoft.com/office/officeart/2005/8/layout/list1"/>
    <dgm:cxn modelId="{DE24E25B-1E7F-407C-91A6-8DD4303D89F6}" type="presParOf" srcId="{6E64690A-3158-46E8-9BBA-8CF3B9261272}" destId="{71F45BA9-1B9E-4211-9F65-978F5A098913}" srcOrd="25" destOrd="0" presId="urn:microsoft.com/office/officeart/2005/8/layout/list1"/>
    <dgm:cxn modelId="{F5663CC2-4E55-4937-9F92-796639BF4353}" type="presParOf" srcId="{6E64690A-3158-46E8-9BBA-8CF3B9261272}" destId="{949A82CD-3161-4417-BF30-B0D8777386D8}" srcOrd="26" destOrd="0" presId="urn:microsoft.com/office/officeart/2005/8/layout/list1"/>
    <dgm:cxn modelId="{01C94ACD-B7AD-48AB-9A8B-EFF03F19A3BA}" type="presParOf" srcId="{6E64690A-3158-46E8-9BBA-8CF3B9261272}" destId="{1601D357-2F86-4745-B576-64D814F5DAA8}" srcOrd="27" destOrd="0" presId="urn:microsoft.com/office/officeart/2005/8/layout/list1"/>
    <dgm:cxn modelId="{DC44CDB6-1D38-43C7-B423-243362236552}" type="presParOf" srcId="{6E64690A-3158-46E8-9BBA-8CF3B9261272}" destId="{F05ACF9A-6C96-4AAB-9E49-6B7AF3416CF9}" srcOrd="28" destOrd="0" presId="urn:microsoft.com/office/officeart/2005/8/layout/list1"/>
    <dgm:cxn modelId="{703E4C3E-F649-45CB-9B7D-CAF8C669728C}" type="presParOf" srcId="{F05ACF9A-6C96-4AAB-9E49-6B7AF3416CF9}" destId="{86BFC9B4-012A-432C-B314-714BA5B3B185}" srcOrd="0" destOrd="0" presId="urn:microsoft.com/office/officeart/2005/8/layout/list1"/>
    <dgm:cxn modelId="{01D56C0E-EE44-4130-9032-AB08DC4E7993}" type="presParOf" srcId="{F05ACF9A-6C96-4AAB-9E49-6B7AF3416CF9}" destId="{16E36A38-19B2-41C8-998B-8DA68505007B}" srcOrd="1" destOrd="0" presId="urn:microsoft.com/office/officeart/2005/8/layout/list1"/>
    <dgm:cxn modelId="{B65073B0-0E14-46DC-B7C9-13A7674EF065}" type="presParOf" srcId="{6E64690A-3158-46E8-9BBA-8CF3B9261272}" destId="{1EC16120-17ED-4680-AE8D-7FC9D8BDD85D}" srcOrd="29" destOrd="0" presId="urn:microsoft.com/office/officeart/2005/8/layout/list1"/>
    <dgm:cxn modelId="{285D986B-5690-47AD-A18D-FCD26655142B}" type="presParOf" srcId="{6E64690A-3158-46E8-9BBA-8CF3B9261272}" destId="{F870C221-2CA3-4426-85B4-7B85EBC41353}" srcOrd="30" destOrd="0" presId="urn:microsoft.com/office/officeart/2005/8/layout/list1"/>
    <dgm:cxn modelId="{C26A947B-5733-4F6E-A9C2-9C964D2E2CCA}" type="presParOf" srcId="{6E64690A-3158-46E8-9BBA-8CF3B9261272}" destId="{267ABB15-6389-4218-B961-AF2A88EBFA30}" srcOrd="31" destOrd="0" presId="urn:microsoft.com/office/officeart/2005/8/layout/list1"/>
    <dgm:cxn modelId="{DCAFFD6F-F26A-490E-A2CE-D004B6177EAE}" type="presParOf" srcId="{6E64690A-3158-46E8-9BBA-8CF3B9261272}" destId="{D02F8834-9D83-48BD-B98E-4AFE5006FFF1}" srcOrd="32" destOrd="0" presId="urn:microsoft.com/office/officeart/2005/8/layout/list1"/>
    <dgm:cxn modelId="{8DB7910F-0D63-44EF-9D6F-0A797E53EB3B}" type="presParOf" srcId="{D02F8834-9D83-48BD-B98E-4AFE5006FFF1}" destId="{CD820D64-AFD6-4BA5-B60A-FE76A263C502}" srcOrd="0" destOrd="0" presId="urn:microsoft.com/office/officeart/2005/8/layout/list1"/>
    <dgm:cxn modelId="{62B77E5D-9F5F-44F0-988D-3682C15F1C78}" type="presParOf" srcId="{D02F8834-9D83-48BD-B98E-4AFE5006FFF1}" destId="{DBCFCCD2-1E35-4A03-B914-07B4057814FF}" srcOrd="1" destOrd="0" presId="urn:microsoft.com/office/officeart/2005/8/layout/list1"/>
    <dgm:cxn modelId="{48747981-0512-45F8-9238-D9C0651D0483}" type="presParOf" srcId="{6E64690A-3158-46E8-9BBA-8CF3B9261272}" destId="{CFC3CBF7-522C-460B-A5CA-55F352B6A382}" srcOrd="33" destOrd="0" presId="urn:microsoft.com/office/officeart/2005/8/layout/list1"/>
    <dgm:cxn modelId="{586233E8-A6E4-4CF6-B968-A48D4BF06145}" type="presParOf" srcId="{6E64690A-3158-46E8-9BBA-8CF3B9261272}" destId="{44C6265F-CABF-418E-A760-318666FB0303}" srcOrd="34" destOrd="0" presId="urn:microsoft.com/office/officeart/2005/8/layout/list1"/>
    <dgm:cxn modelId="{BCF680C4-64BB-4031-8AE8-4335BB01E70E}" type="presParOf" srcId="{6E64690A-3158-46E8-9BBA-8CF3B9261272}" destId="{CFB668B0-6B94-4D43-8A5D-9F70E3689357}" srcOrd="35" destOrd="0" presId="urn:microsoft.com/office/officeart/2005/8/layout/list1"/>
    <dgm:cxn modelId="{3247AD5D-FD78-428F-9E58-A8EE002E688F}" type="presParOf" srcId="{6E64690A-3158-46E8-9BBA-8CF3B9261272}" destId="{CADD5718-1A84-4ADC-88FC-08231AA9475D}" srcOrd="36" destOrd="0" presId="urn:microsoft.com/office/officeart/2005/8/layout/list1"/>
    <dgm:cxn modelId="{7A988AF4-9149-4BE5-9D14-63142E736267}" type="presParOf" srcId="{CADD5718-1A84-4ADC-88FC-08231AA9475D}" destId="{BBFEAB69-2C46-4D0F-A6D9-510BAE76F310}" srcOrd="0" destOrd="0" presId="urn:microsoft.com/office/officeart/2005/8/layout/list1"/>
    <dgm:cxn modelId="{FE9412C9-B317-4109-B464-E40A94F34CED}" type="presParOf" srcId="{CADD5718-1A84-4ADC-88FC-08231AA9475D}" destId="{443BE0A6-13B1-4A72-902F-A781F05FD3E3}" srcOrd="1" destOrd="0" presId="urn:microsoft.com/office/officeart/2005/8/layout/list1"/>
    <dgm:cxn modelId="{0F944972-AA9E-4C9E-8637-8085E2DB9744}" type="presParOf" srcId="{6E64690A-3158-46E8-9BBA-8CF3B9261272}" destId="{22345274-B97C-4084-82E0-A71B13C52C03}" srcOrd="37" destOrd="0" presId="urn:microsoft.com/office/officeart/2005/8/layout/list1"/>
    <dgm:cxn modelId="{6508DAD2-6E25-4B8F-A56D-36D6B42A844A}" type="presParOf" srcId="{6E64690A-3158-46E8-9BBA-8CF3B9261272}" destId="{05EEDD0F-1D23-41B9-AEEE-CD0E5A8DEE35}" srcOrd="38" destOrd="0" presId="urn:microsoft.com/office/officeart/2005/8/layout/list1"/>
    <dgm:cxn modelId="{04EF5EFB-3E25-41FF-A9FE-475CD80828E8}" type="presParOf" srcId="{6E64690A-3158-46E8-9BBA-8CF3B9261272}" destId="{C8203B09-052B-4DAC-8584-0E15F942B9C4}" srcOrd="39" destOrd="0" presId="urn:microsoft.com/office/officeart/2005/8/layout/list1"/>
    <dgm:cxn modelId="{E1E752BC-E282-43EE-89F2-B2845262FEF6}" type="presParOf" srcId="{6E64690A-3158-46E8-9BBA-8CF3B9261272}" destId="{02C26E85-76D7-475F-A8A9-C85B550DC5DF}" srcOrd="40" destOrd="0" presId="urn:microsoft.com/office/officeart/2005/8/layout/list1"/>
    <dgm:cxn modelId="{2E504EA5-85EE-4041-96F9-5F51B8041DA5}" type="presParOf" srcId="{02C26E85-76D7-475F-A8A9-C85B550DC5DF}" destId="{F1AA1931-343E-40BF-A476-D1ACAAB4E325}" srcOrd="0" destOrd="0" presId="urn:microsoft.com/office/officeart/2005/8/layout/list1"/>
    <dgm:cxn modelId="{DE170F4C-9F01-4BF3-98BF-E9B684110326}" type="presParOf" srcId="{02C26E85-76D7-475F-A8A9-C85B550DC5DF}" destId="{A755D67D-A20F-4181-A7D1-68A090190DA1}" srcOrd="1" destOrd="0" presId="urn:microsoft.com/office/officeart/2005/8/layout/list1"/>
    <dgm:cxn modelId="{856EF292-F260-485B-B3FF-AD425F2BD2EE}" type="presParOf" srcId="{6E64690A-3158-46E8-9BBA-8CF3B9261272}" destId="{CB4C0269-A2BF-4063-8F99-C203C1E1292B}" srcOrd="41" destOrd="0" presId="urn:microsoft.com/office/officeart/2005/8/layout/list1"/>
    <dgm:cxn modelId="{302B7FC6-EE3C-464E-9A63-B0B7F53A392E}" type="presParOf" srcId="{6E64690A-3158-46E8-9BBA-8CF3B9261272}" destId="{DCC526CA-4494-4716-B69C-2D0CABD984C3}" srcOrd="42" destOrd="0" presId="urn:microsoft.com/office/officeart/2005/8/layout/list1"/>
    <dgm:cxn modelId="{4E4CE0A0-FFF8-4FFA-A533-EFB51B9C4638}" type="presParOf" srcId="{6E64690A-3158-46E8-9BBA-8CF3B9261272}" destId="{FB843B71-D4AE-4439-A315-29FDBBA4C2C8}" srcOrd="43" destOrd="0" presId="urn:microsoft.com/office/officeart/2005/8/layout/list1"/>
    <dgm:cxn modelId="{A7153B36-3022-4E53-A521-7D35C75F52A9}" type="presParOf" srcId="{6E64690A-3158-46E8-9BBA-8CF3B9261272}" destId="{CD29F3C2-7ABF-4AE9-B7C0-9BB343AD33EA}" srcOrd="44" destOrd="0" presId="urn:microsoft.com/office/officeart/2005/8/layout/list1"/>
    <dgm:cxn modelId="{8250A57B-A15B-4E2D-9E00-56E61FB3E1EF}" type="presParOf" srcId="{CD29F3C2-7ABF-4AE9-B7C0-9BB343AD33EA}" destId="{10A7CF88-24AD-4C5E-811E-210134141748}" srcOrd="0" destOrd="0" presId="urn:microsoft.com/office/officeart/2005/8/layout/list1"/>
    <dgm:cxn modelId="{F2ADAFBD-B0DA-4557-AAB8-ECB8A7992D64}" type="presParOf" srcId="{CD29F3C2-7ABF-4AE9-B7C0-9BB343AD33EA}" destId="{3FF5E3CD-4ECA-4A92-894C-438AA3F22AFD}" srcOrd="1" destOrd="0" presId="urn:microsoft.com/office/officeart/2005/8/layout/list1"/>
    <dgm:cxn modelId="{E5A7920D-E528-4A7E-A67E-43C96BAC3C6E}" type="presParOf" srcId="{6E64690A-3158-46E8-9BBA-8CF3B9261272}" destId="{1E97C2C4-FFAA-44B3-943A-14ED7DA3C2E3}" srcOrd="45" destOrd="0" presId="urn:microsoft.com/office/officeart/2005/8/layout/list1"/>
    <dgm:cxn modelId="{4CC1753F-EB88-408A-8137-87D694357784}" type="presParOf" srcId="{6E64690A-3158-46E8-9BBA-8CF3B9261272}" destId="{B7AC8277-7BEC-4181-A0FA-96FC285D7B77}" srcOrd="46" destOrd="0" presId="urn:microsoft.com/office/officeart/2005/8/layout/list1"/>
    <dgm:cxn modelId="{AE32DAA3-E0A2-4CE9-A2A5-22391B325F23}" type="presParOf" srcId="{6E64690A-3158-46E8-9BBA-8CF3B9261272}" destId="{482EA1B3-FC06-4252-83B1-C71702F115A4}" srcOrd="47" destOrd="0" presId="urn:microsoft.com/office/officeart/2005/8/layout/list1"/>
    <dgm:cxn modelId="{1D0B8699-AB4E-4D14-88DF-029CC1C33554}" type="presParOf" srcId="{6E64690A-3158-46E8-9BBA-8CF3B9261272}" destId="{4887FB5A-1668-4EB9-90CF-E5D79A8077C1}" srcOrd="48" destOrd="0" presId="urn:microsoft.com/office/officeart/2005/8/layout/list1"/>
    <dgm:cxn modelId="{6079D448-E89E-446E-B181-91D7DC551A8E}" type="presParOf" srcId="{4887FB5A-1668-4EB9-90CF-E5D79A8077C1}" destId="{FA8A192C-C443-4AEB-B4C1-2101B28C6BEB}" srcOrd="0" destOrd="0" presId="urn:microsoft.com/office/officeart/2005/8/layout/list1"/>
    <dgm:cxn modelId="{E61F6090-96CA-4552-A37B-6028EC70C94B}" type="presParOf" srcId="{4887FB5A-1668-4EB9-90CF-E5D79A8077C1}" destId="{572E3C6E-2E47-43B0-8E6D-E66CBA3246C0}" srcOrd="1" destOrd="0" presId="urn:microsoft.com/office/officeart/2005/8/layout/list1"/>
    <dgm:cxn modelId="{E0EBCA78-A375-4A09-BD38-C3951D563D11}" type="presParOf" srcId="{6E64690A-3158-46E8-9BBA-8CF3B9261272}" destId="{7F97DD67-6A7A-4815-B634-814C5394F0FC}" srcOrd="49" destOrd="0" presId="urn:microsoft.com/office/officeart/2005/8/layout/list1"/>
    <dgm:cxn modelId="{F596F073-7461-4C0F-8C38-1520A7D382B2}" type="presParOf" srcId="{6E64690A-3158-46E8-9BBA-8CF3B9261272}" destId="{90F7059F-DB47-423C-ABD2-8F098CA5C4F1}" srcOrd="50" destOrd="0" presId="urn:microsoft.com/office/officeart/2005/8/layout/list1"/>
    <dgm:cxn modelId="{068FF8AA-1343-46BB-B849-966EAD5372A4}" type="presParOf" srcId="{6E64690A-3158-46E8-9BBA-8CF3B9261272}" destId="{0DE47C50-F2B3-4FD5-B88D-4238005909AD}" srcOrd="51" destOrd="0" presId="urn:microsoft.com/office/officeart/2005/8/layout/list1"/>
    <dgm:cxn modelId="{6432997D-95D4-4E34-8B2D-F6CB3C3BFD55}" type="presParOf" srcId="{6E64690A-3158-46E8-9BBA-8CF3B9261272}" destId="{EE37601B-2CD8-409F-A783-D212B32554B2}" srcOrd="52" destOrd="0" presId="urn:microsoft.com/office/officeart/2005/8/layout/list1"/>
    <dgm:cxn modelId="{B6C32D53-9EEB-40F0-945F-814B19AE1173}" type="presParOf" srcId="{EE37601B-2CD8-409F-A783-D212B32554B2}" destId="{0E4C1298-3770-4EDB-A642-0DEE3807523A}" srcOrd="0" destOrd="0" presId="urn:microsoft.com/office/officeart/2005/8/layout/list1"/>
    <dgm:cxn modelId="{4CB05F35-719E-4695-A5D8-5C7BADE24D55}" type="presParOf" srcId="{EE37601B-2CD8-409F-A783-D212B32554B2}" destId="{8E653889-1CB5-49E4-92A5-9596AF89FC3E}" srcOrd="1" destOrd="0" presId="urn:microsoft.com/office/officeart/2005/8/layout/list1"/>
    <dgm:cxn modelId="{21CA8CAE-F134-4620-A67E-27BE231BFA12}" type="presParOf" srcId="{6E64690A-3158-46E8-9BBA-8CF3B9261272}" destId="{6E60829B-F778-4091-8524-4912D0E66005}" srcOrd="53" destOrd="0" presId="urn:microsoft.com/office/officeart/2005/8/layout/list1"/>
    <dgm:cxn modelId="{295C2FE4-2AD5-4E08-B809-A6666C07594A}" type="presParOf" srcId="{6E64690A-3158-46E8-9BBA-8CF3B9261272}" destId="{B29CDD2E-3A6B-4A3F-A1AE-812C15F27E37}" srcOrd="5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1A76-6F6D-49F2-9CC5-25EBCC2670B6}">
      <dsp:nvSpPr>
        <dsp:cNvPr id="0" name=""/>
        <dsp:cNvSpPr/>
      </dsp:nvSpPr>
      <dsp:spPr>
        <a:xfrm>
          <a:off x="0" y="21291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B8DA6-5BE1-45D9-AC69-EC7965F4206C}">
      <dsp:nvSpPr>
        <dsp:cNvPr id="0" name=""/>
        <dsp:cNvSpPr/>
      </dsp:nvSpPr>
      <dsp:spPr>
        <a:xfrm>
          <a:off x="152342" y="8007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Beginners</a:t>
          </a:r>
          <a:endParaRPr lang="en-US" sz="900" kern="1200" dirty="0"/>
        </a:p>
      </dsp:txBody>
      <dsp:txXfrm>
        <a:off x="165311" y="93042"/>
        <a:ext cx="2106863" cy="239742"/>
      </dsp:txXfrm>
    </dsp:sp>
    <dsp:sp modelId="{83A2B69C-4FC8-4835-B1D0-1A9F0D01DA11}">
      <dsp:nvSpPr>
        <dsp:cNvPr id="0" name=""/>
        <dsp:cNvSpPr/>
      </dsp:nvSpPr>
      <dsp:spPr>
        <a:xfrm>
          <a:off x="0" y="62115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3D81F-8720-4B95-AEC7-12B28A1A99DC}">
      <dsp:nvSpPr>
        <dsp:cNvPr id="0" name=""/>
        <dsp:cNvSpPr/>
      </dsp:nvSpPr>
      <dsp:spPr>
        <a:xfrm>
          <a:off x="152342" y="48831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Clusters</a:t>
          </a:r>
          <a:endParaRPr lang="en-US" sz="900" kern="1200" dirty="0"/>
        </a:p>
      </dsp:txBody>
      <dsp:txXfrm>
        <a:off x="165311" y="501282"/>
        <a:ext cx="2106863" cy="239742"/>
      </dsp:txXfrm>
    </dsp:sp>
    <dsp:sp modelId="{4B67DCE2-E2FB-488B-ADE9-4A21D62C6FD5}">
      <dsp:nvSpPr>
        <dsp:cNvPr id="0" name=""/>
        <dsp:cNvSpPr/>
      </dsp:nvSpPr>
      <dsp:spPr>
        <a:xfrm>
          <a:off x="0" y="102939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35341-CFFD-430C-A0C3-13BDA32C79E5}">
      <dsp:nvSpPr>
        <dsp:cNvPr id="0" name=""/>
        <dsp:cNvSpPr/>
      </dsp:nvSpPr>
      <dsp:spPr>
        <a:xfrm>
          <a:off x="152342" y="89655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Data Rescue</a:t>
          </a:r>
          <a:endParaRPr lang="en-US" sz="900" kern="1200" dirty="0"/>
        </a:p>
      </dsp:txBody>
      <dsp:txXfrm>
        <a:off x="165311" y="909522"/>
        <a:ext cx="2106863" cy="239742"/>
      </dsp:txXfrm>
    </dsp:sp>
    <dsp:sp modelId="{DAA874AF-912E-47A0-B4FF-C36983CCF488}">
      <dsp:nvSpPr>
        <dsp:cNvPr id="0" name=""/>
        <dsp:cNvSpPr/>
      </dsp:nvSpPr>
      <dsp:spPr>
        <a:xfrm>
          <a:off x="0" y="143763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EEF27-33B2-48DB-BA7F-75EBF9DD45F7}">
      <dsp:nvSpPr>
        <dsp:cNvPr id="0" name=""/>
        <dsp:cNvSpPr/>
      </dsp:nvSpPr>
      <dsp:spPr>
        <a:xfrm>
          <a:off x="152342" y="130479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Desktop</a:t>
          </a:r>
          <a:endParaRPr lang="en-US" sz="900" kern="1200" dirty="0"/>
        </a:p>
      </dsp:txBody>
      <dsp:txXfrm>
        <a:off x="165311" y="1317762"/>
        <a:ext cx="2106863" cy="239742"/>
      </dsp:txXfrm>
    </dsp:sp>
    <dsp:sp modelId="{B9CD4756-6DEA-46BA-B20A-12420705AC5B}">
      <dsp:nvSpPr>
        <dsp:cNvPr id="0" name=""/>
        <dsp:cNvSpPr/>
      </dsp:nvSpPr>
      <dsp:spPr>
        <a:xfrm>
          <a:off x="0" y="184587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45B4E-1AF0-4F15-9E30-728DCC689512}">
      <dsp:nvSpPr>
        <dsp:cNvPr id="0" name=""/>
        <dsp:cNvSpPr/>
      </dsp:nvSpPr>
      <dsp:spPr>
        <a:xfrm>
          <a:off x="152342" y="171303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Disk Management</a:t>
          </a:r>
          <a:endParaRPr lang="en-US" sz="900" kern="1200" dirty="0"/>
        </a:p>
      </dsp:txBody>
      <dsp:txXfrm>
        <a:off x="165311" y="1726002"/>
        <a:ext cx="2106863" cy="239742"/>
      </dsp:txXfrm>
    </dsp:sp>
    <dsp:sp modelId="{78EFBF7F-B62C-4DF1-8B76-BD3E9D0FD7DF}">
      <dsp:nvSpPr>
        <dsp:cNvPr id="0" name=""/>
        <dsp:cNvSpPr/>
      </dsp:nvSpPr>
      <dsp:spPr>
        <a:xfrm>
          <a:off x="0" y="225411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67CDC-5625-4022-BCF1-2AE59B5BED0B}">
      <dsp:nvSpPr>
        <dsp:cNvPr id="0" name=""/>
        <dsp:cNvSpPr/>
      </dsp:nvSpPr>
      <dsp:spPr>
        <a:xfrm>
          <a:off x="152342" y="212127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Docker</a:t>
          </a:r>
          <a:endParaRPr lang="en-US" sz="900" kern="1200" dirty="0"/>
        </a:p>
      </dsp:txBody>
      <dsp:txXfrm>
        <a:off x="165311" y="2134242"/>
        <a:ext cx="2106863" cy="239742"/>
      </dsp:txXfrm>
    </dsp:sp>
    <dsp:sp modelId="{8FAC8DB6-6E66-4418-9C1E-EEAB4140C7FA}">
      <dsp:nvSpPr>
        <dsp:cNvPr id="0" name=""/>
        <dsp:cNvSpPr/>
      </dsp:nvSpPr>
      <dsp:spPr>
        <a:xfrm>
          <a:off x="0" y="266235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C5FAB-AC48-469B-9A3F-EC5BAE5BE5FF}">
      <dsp:nvSpPr>
        <dsp:cNvPr id="0" name=""/>
        <dsp:cNvSpPr/>
      </dsp:nvSpPr>
      <dsp:spPr>
        <a:xfrm>
          <a:off x="152342" y="252951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Education</a:t>
          </a:r>
          <a:endParaRPr lang="en-US" sz="900" kern="1200" dirty="0"/>
        </a:p>
      </dsp:txBody>
      <dsp:txXfrm>
        <a:off x="165311" y="2542482"/>
        <a:ext cx="2106863" cy="239742"/>
      </dsp:txXfrm>
    </dsp:sp>
    <dsp:sp modelId="{3A4EE0FC-2CA4-4D24-BF75-50EC5B033C9E}">
      <dsp:nvSpPr>
        <dsp:cNvPr id="0" name=""/>
        <dsp:cNvSpPr/>
      </dsp:nvSpPr>
      <dsp:spPr>
        <a:xfrm>
          <a:off x="0" y="307059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F450E-CC63-4ED1-A0FD-2DA49A461A29}">
      <dsp:nvSpPr>
        <dsp:cNvPr id="0" name=""/>
        <dsp:cNvSpPr/>
      </dsp:nvSpPr>
      <dsp:spPr>
        <a:xfrm>
          <a:off x="152342" y="293775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Firewall</a:t>
          </a:r>
          <a:endParaRPr lang="en-US" sz="900" kern="1200" dirty="0"/>
        </a:p>
      </dsp:txBody>
      <dsp:txXfrm>
        <a:off x="165311" y="2950722"/>
        <a:ext cx="2106863" cy="239742"/>
      </dsp:txXfrm>
    </dsp:sp>
    <dsp:sp modelId="{949A82CD-3161-4417-BF30-B0D8777386D8}">
      <dsp:nvSpPr>
        <dsp:cNvPr id="0" name=""/>
        <dsp:cNvSpPr/>
      </dsp:nvSpPr>
      <dsp:spPr>
        <a:xfrm>
          <a:off x="0" y="347883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A1315-3BC1-44A7-BE12-F956AB1AE492}">
      <dsp:nvSpPr>
        <dsp:cNvPr id="0" name=""/>
        <dsp:cNvSpPr/>
      </dsp:nvSpPr>
      <dsp:spPr>
        <a:xfrm>
          <a:off x="152342" y="334599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Forensics</a:t>
          </a:r>
          <a:endParaRPr lang="en-US" sz="900" kern="1200" dirty="0"/>
        </a:p>
      </dsp:txBody>
      <dsp:txXfrm>
        <a:off x="165311" y="3358962"/>
        <a:ext cx="2106863" cy="239742"/>
      </dsp:txXfrm>
    </dsp:sp>
    <dsp:sp modelId="{F870C221-2CA3-4426-85B4-7B85EBC41353}">
      <dsp:nvSpPr>
        <dsp:cNvPr id="0" name=""/>
        <dsp:cNvSpPr/>
      </dsp:nvSpPr>
      <dsp:spPr>
        <a:xfrm>
          <a:off x="0" y="388707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36A38-19B2-41C8-998B-8DA68505007B}">
      <dsp:nvSpPr>
        <dsp:cNvPr id="0" name=""/>
        <dsp:cNvSpPr/>
      </dsp:nvSpPr>
      <dsp:spPr>
        <a:xfrm>
          <a:off x="152342" y="375423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Free Software</a:t>
          </a:r>
          <a:endParaRPr lang="en-US" sz="900" kern="1200" dirty="0"/>
        </a:p>
      </dsp:txBody>
      <dsp:txXfrm>
        <a:off x="165311" y="3767202"/>
        <a:ext cx="2106863" cy="239742"/>
      </dsp:txXfrm>
    </dsp:sp>
    <dsp:sp modelId="{44C6265F-CABF-418E-A760-318666FB0303}">
      <dsp:nvSpPr>
        <dsp:cNvPr id="0" name=""/>
        <dsp:cNvSpPr/>
      </dsp:nvSpPr>
      <dsp:spPr>
        <a:xfrm>
          <a:off x="0" y="429531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FCCD2-1E35-4A03-B914-07B4057814FF}">
      <dsp:nvSpPr>
        <dsp:cNvPr id="0" name=""/>
        <dsp:cNvSpPr/>
      </dsp:nvSpPr>
      <dsp:spPr>
        <a:xfrm>
          <a:off x="152342" y="416247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Gaming</a:t>
          </a:r>
          <a:endParaRPr lang="en-US" sz="900" kern="1200" dirty="0"/>
        </a:p>
      </dsp:txBody>
      <dsp:txXfrm>
        <a:off x="165311" y="4175442"/>
        <a:ext cx="2106863" cy="239742"/>
      </dsp:txXfrm>
    </dsp:sp>
    <dsp:sp modelId="{7F443068-F520-45C0-9FA3-9E70CF64B56E}">
      <dsp:nvSpPr>
        <dsp:cNvPr id="0" name=""/>
        <dsp:cNvSpPr/>
      </dsp:nvSpPr>
      <dsp:spPr>
        <a:xfrm>
          <a:off x="0" y="470355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1EF29-860E-41F6-B334-886C2BD7D364}">
      <dsp:nvSpPr>
        <dsp:cNvPr id="0" name=""/>
        <dsp:cNvSpPr/>
      </dsp:nvSpPr>
      <dsp:spPr>
        <a:xfrm>
          <a:off x="152342" y="457071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High Performance Computing</a:t>
          </a:r>
          <a:endParaRPr lang="en-US" sz="900" kern="1200" dirty="0"/>
        </a:p>
      </dsp:txBody>
      <dsp:txXfrm>
        <a:off x="165311" y="4583682"/>
        <a:ext cx="2106863" cy="239742"/>
      </dsp:txXfrm>
    </dsp:sp>
    <dsp:sp modelId="{28CF74D9-700D-4B27-BD3C-B451D3C953FD}">
      <dsp:nvSpPr>
        <dsp:cNvPr id="0" name=""/>
        <dsp:cNvSpPr/>
      </dsp:nvSpPr>
      <dsp:spPr>
        <a:xfrm>
          <a:off x="0" y="5111793"/>
          <a:ext cx="3046858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A3CAC-7478-4823-8C7C-F11D18316284}">
      <dsp:nvSpPr>
        <dsp:cNvPr id="0" name=""/>
        <dsp:cNvSpPr/>
      </dsp:nvSpPr>
      <dsp:spPr>
        <a:xfrm>
          <a:off x="152342" y="4978953"/>
          <a:ext cx="2132801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Live Medium</a:t>
          </a:r>
          <a:endParaRPr lang="en-US" sz="900" kern="1200" dirty="0"/>
        </a:p>
      </dsp:txBody>
      <dsp:txXfrm>
        <a:off x="165311" y="4991922"/>
        <a:ext cx="2106863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1A76-6F6D-49F2-9CC5-25EBCC2670B6}">
      <dsp:nvSpPr>
        <dsp:cNvPr id="0" name=""/>
        <dsp:cNvSpPr/>
      </dsp:nvSpPr>
      <dsp:spPr>
        <a:xfrm>
          <a:off x="0" y="30885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B8DA6-5BE1-45D9-AC69-EC7965F4206C}">
      <dsp:nvSpPr>
        <dsp:cNvPr id="0" name=""/>
        <dsp:cNvSpPr/>
      </dsp:nvSpPr>
      <dsp:spPr>
        <a:xfrm>
          <a:off x="152342" y="19077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Multimedia</a:t>
          </a:r>
          <a:endParaRPr lang="en-US" sz="800" kern="1200" dirty="0"/>
        </a:p>
      </dsp:txBody>
      <dsp:txXfrm>
        <a:off x="163870" y="202301"/>
        <a:ext cx="2109745" cy="213104"/>
      </dsp:txXfrm>
    </dsp:sp>
    <dsp:sp modelId="{83A2B69C-4FC8-4835-B1D0-1A9F0D01DA11}">
      <dsp:nvSpPr>
        <dsp:cNvPr id="0" name=""/>
        <dsp:cNvSpPr/>
      </dsp:nvSpPr>
      <dsp:spPr>
        <a:xfrm>
          <a:off x="0" y="67173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3D81F-8720-4B95-AEC7-12B28A1A99DC}">
      <dsp:nvSpPr>
        <dsp:cNvPr id="0" name=""/>
        <dsp:cNvSpPr/>
      </dsp:nvSpPr>
      <dsp:spPr>
        <a:xfrm>
          <a:off x="152342" y="55365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Myth TV</a:t>
          </a:r>
          <a:endParaRPr lang="en-US" sz="800" kern="1200" dirty="0"/>
        </a:p>
      </dsp:txBody>
      <dsp:txXfrm>
        <a:off x="163870" y="565181"/>
        <a:ext cx="2109745" cy="213104"/>
      </dsp:txXfrm>
    </dsp:sp>
    <dsp:sp modelId="{4B67DCE2-E2FB-488B-ADE9-4A21D62C6FD5}">
      <dsp:nvSpPr>
        <dsp:cNvPr id="0" name=""/>
        <dsp:cNvSpPr/>
      </dsp:nvSpPr>
      <dsp:spPr>
        <a:xfrm>
          <a:off x="0" y="103461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35341-CFFD-430C-A0C3-13BDA32C79E5}">
      <dsp:nvSpPr>
        <dsp:cNvPr id="0" name=""/>
        <dsp:cNvSpPr/>
      </dsp:nvSpPr>
      <dsp:spPr>
        <a:xfrm>
          <a:off x="152342" y="91653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NAS</a:t>
          </a:r>
          <a:endParaRPr lang="en-US" sz="800" kern="1200" dirty="0"/>
        </a:p>
      </dsp:txBody>
      <dsp:txXfrm>
        <a:off x="163870" y="928061"/>
        <a:ext cx="2109745" cy="213104"/>
      </dsp:txXfrm>
    </dsp:sp>
    <dsp:sp modelId="{78EFBF7F-B62C-4DF1-8B76-BD3E9D0FD7DF}">
      <dsp:nvSpPr>
        <dsp:cNvPr id="0" name=""/>
        <dsp:cNvSpPr/>
      </dsp:nvSpPr>
      <dsp:spPr>
        <a:xfrm>
          <a:off x="0" y="139749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67CDC-5625-4022-BCF1-2AE59B5BED0B}">
      <dsp:nvSpPr>
        <dsp:cNvPr id="0" name=""/>
        <dsp:cNvSpPr/>
      </dsp:nvSpPr>
      <dsp:spPr>
        <a:xfrm>
          <a:off x="152342" y="127941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Netbooks</a:t>
          </a:r>
          <a:endParaRPr lang="en-US" sz="800" kern="1200" dirty="0"/>
        </a:p>
      </dsp:txBody>
      <dsp:txXfrm>
        <a:off x="163870" y="1290941"/>
        <a:ext cx="2109745" cy="213104"/>
      </dsp:txXfrm>
    </dsp:sp>
    <dsp:sp modelId="{8FAC8DB6-6E66-4418-9C1E-EEAB4140C7FA}">
      <dsp:nvSpPr>
        <dsp:cNvPr id="0" name=""/>
        <dsp:cNvSpPr/>
      </dsp:nvSpPr>
      <dsp:spPr>
        <a:xfrm>
          <a:off x="0" y="176037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C5FAB-AC48-469B-9A3F-EC5BAE5BE5FF}">
      <dsp:nvSpPr>
        <dsp:cNvPr id="0" name=""/>
        <dsp:cNvSpPr/>
      </dsp:nvSpPr>
      <dsp:spPr>
        <a:xfrm>
          <a:off x="152342" y="164229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Old Computers</a:t>
          </a:r>
          <a:endParaRPr lang="en-US" sz="800" kern="1200" dirty="0"/>
        </a:p>
      </dsp:txBody>
      <dsp:txXfrm>
        <a:off x="163870" y="1653821"/>
        <a:ext cx="2109745" cy="213104"/>
      </dsp:txXfrm>
    </dsp:sp>
    <dsp:sp modelId="{3A4EE0FC-2CA4-4D24-BF75-50EC5B033C9E}">
      <dsp:nvSpPr>
        <dsp:cNvPr id="0" name=""/>
        <dsp:cNvSpPr/>
      </dsp:nvSpPr>
      <dsp:spPr>
        <a:xfrm>
          <a:off x="0" y="212325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F450E-CC63-4ED1-A0FD-2DA49A461A29}">
      <dsp:nvSpPr>
        <dsp:cNvPr id="0" name=""/>
        <dsp:cNvSpPr/>
      </dsp:nvSpPr>
      <dsp:spPr>
        <a:xfrm>
          <a:off x="152342" y="200517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Privacy</a:t>
          </a:r>
          <a:endParaRPr lang="en-US" sz="800" kern="1200" dirty="0"/>
        </a:p>
      </dsp:txBody>
      <dsp:txXfrm>
        <a:off x="163870" y="2016701"/>
        <a:ext cx="2109745" cy="213104"/>
      </dsp:txXfrm>
    </dsp:sp>
    <dsp:sp modelId="{949A82CD-3161-4417-BF30-B0D8777386D8}">
      <dsp:nvSpPr>
        <dsp:cNvPr id="0" name=""/>
        <dsp:cNvSpPr/>
      </dsp:nvSpPr>
      <dsp:spPr>
        <a:xfrm>
          <a:off x="0" y="248613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A1315-3BC1-44A7-BE12-F956AB1AE492}">
      <dsp:nvSpPr>
        <dsp:cNvPr id="0" name=""/>
        <dsp:cNvSpPr/>
      </dsp:nvSpPr>
      <dsp:spPr>
        <a:xfrm>
          <a:off x="152342" y="236805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Raspberry Pi</a:t>
          </a:r>
          <a:endParaRPr lang="en-US" sz="800" kern="1200" dirty="0"/>
        </a:p>
      </dsp:txBody>
      <dsp:txXfrm>
        <a:off x="163870" y="2379581"/>
        <a:ext cx="2109745" cy="213104"/>
      </dsp:txXfrm>
    </dsp:sp>
    <dsp:sp modelId="{F870C221-2CA3-4426-85B4-7B85EBC41353}">
      <dsp:nvSpPr>
        <dsp:cNvPr id="0" name=""/>
        <dsp:cNvSpPr/>
      </dsp:nvSpPr>
      <dsp:spPr>
        <a:xfrm>
          <a:off x="0" y="284901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36A38-19B2-41C8-998B-8DA68505007B}">
      <dsp:nvSpPr>
        <dsp:cNvPr id="0" name=""/>
        <dsp:cNvSpPr/>
      </dsp:nvSpPr>
      <dsp:spPr>
        <a:xfrm>
          <a:off x="152342" y="273093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Scientific</a:t>
          </a:r>
          <a:endParaRPr lang="en-US" sz="800" kern="1200" dirty="0"/>
        </a:p>
      </dsp:txBody>
      <dsp:txXfrm>
        <a:off x="163870" y="2742461"/>
        <a:ext cx="2109745" cy="213104"/>
      </dsp:txXfrm>
    </dsp:sp>
    <dsp:sp modelId="{44C6265F-CABF-418E-A760-318666FB0303}">
      <dsp:nvSpPr>
        <dsp:cNvPr id="0" name=""/>
        <dsp:cNvSpPr/>
      </dsp:nvSpPr>
      <dsp:spPr>
        <a:xfrm>
          <a:off x="0" y="321189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FCCD2-1E35-4A03-B914-07B4057814FF}">
      <dsp:nvSpPr>
        <dsp:cNvPr id="0" name=""/>
        <dsp:cNvSpPr/>
      </dsp:nvSpPr>
      <dsp:spPr>
        <a:xfrm>
          <a:off x="152342" y="309381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Sever</a:t>
          </a:r>
          <a:endParaRPr lang="en-US" sz="800" kern="1200" dirty="0"/>
        </a:p>
      </dsp:txBody>
      <dsp:txXfrm>
        <a:off x="163870" y="3105341"/>
        <a:ext cx="2109745" cy="213104"/>
      </dsp:txXfrm>
    </dsp:sp>
    <dsp:sp modelId="{05EEDD0F-1D23-41B9-AEEE-CD0E5A8DEE35}">
      <dsp:nvSpPr>
        <dsp:cNvPr id="0" name=""/>
        <dsp:cNvSpPr/>
      </dsp:nvSpPr>
      <dsp:spPr>
        <a:xfrm>
          <a:off x="0" y="357477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BE0A6-13B1-4A72-902F-A781F05FD3E3}">
      <dsp:nvSpPr>
        <dsp:cNvPr id="0" name=""/>
        <dsp:cNvSpPr/>
      </dsp:nvSpPr>
      <dsp:spPr>
        <a:xfrm>
          <a:off x="152342" y="345669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Security</a:t>
          </a:r>
          <a:endParaRPr lang="en-US" sz="800" kern="1200" dirty="0"/>
        </a:p>
      </dsp:txBody>
      <dsp:txXfrm>
        <a:off x="163870" y="3468221"/>
        <a:ext cx="2109745" cy="213104"/>
      </dsp:txXfrm>
    </dsp:sp>
    <dsp:sp modelId="{DCC526CA-4494-4716-B69C-2D0CABD984C3}">
      <dsp:nvSpPr>
        <dsp:cNvPr id="0" name=""/>
        <dsp:cNvSpPr/>
      </dsp:nvSpPr>
      <dsp:spPr>
        <a:xfrm>
          <a:off x="0" y="393765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5D67D-A20F-4181-A7D1-68A090190DA1}">
      <dsp:nvSpPr>
        <dsp:cNvPr id="0" name=""/>
        <dsp:cNvSpPr/>
      </dsp:nvSpPr>
      <dsp:spPr>
        <a:xfrm>
          <a:off x="152342" y="381957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Source Based</a:t>
          </a:r>
          <a:endParaRPr lang="en-US" sz="800" kern="1200" dirty="0"/>
        </a:p>
      </dsp:txBody>
      <dsp:txXfrm>
        <a:off x="163870" y="3831101"/>
        <a:ext cx="2109745" cy="213104"/>
      </dsp:txXfrm>
    </dsp:sp>
    <dsp:sp modelId="{B7AC8277-7BEC-4181-A0FA-96FC285D7B77}">
      <dsp:nvSpPr>
        <dsp:cNvPr id="0" name=""/>
        <dsp:cNvSpPr/>
      </dsp:nvSpPr>
      <dsp:spPr>
        <a:xfrm>
          <a:off x="0" y="430053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5E3CD-4ECA-4A92-894C-438AA3F22AFD}">
      <dsp:nvSpPr>
        <dsp:cNvPr id="0" name=""/>
        <dsp:cNvSpPr/>
      </dsp:nvSpPr>
      <dsp:spPr>
        <a:xfrm>
          <a:off x="152342" y="418245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Specialist</a:t>
          </a:r>
          <a:endParaRPr lang="en-US" sz="800" kern="1200" dirty="0"/>
        </a:p>
      </dsp:txBody>
      <dsp:txXfrm>
        <a:off x="163870" y="4193981"/>
        <a:ext cx="2109745" cy="213104"/>
      </dsp:txXfrm>
    </dsp:sp>
    <dsp:sp modelId="{90F7059F-DB47-423C-ABD2-8F098CA5C4F1}">
      <dsp:nvSpPr>
        <dsp:cNvPr id="0" name=""/>
        <dsp:cNvSpPr/>
      </dsp:nvSpPr>
      <dsp:spPr>
        <a:xfrm>
          <a:off x="0" y="466341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E3C6E-2E47-43B0-8E6D-E66CBA3246C0}">
      <dsp:nvSpPr>
        <dsp:cNvPr id="0" name=""/>
        <dsp:cNvSpPr/>
      </dsp:nvSpPr>
      <dsp:spPr>
        <a:xfrm>
          <a:off x="152342" y="454533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Telephony</a:t>
          </a:r>
          <a:endParaRPr lang="en-US" sz="800" kern="1200" dirty="0"/>
        </a:p>
      </dsp:txBody>
      <dsp:txXfrm>
        <a:off x="163870" y="4556861"/>
        <a:ext cx="2109745" cy="213104"/>
      </dsp:txXfrm>
    </dsp:sp>
    <dsp:sp modelId="{B29CDD2E-3A6B-4A3F-A1AE-812C15F27E37}">
      <dsp:nvSpPr>
        <dsp:cNvPr id="0" name=""/>
        <dsp:cNvSpPr/>
      </dsp:nvSpPr>
      <dsp:spPr>
        <a:xfrm>
          <a:off x="0" y="5026293"/>
          <a:ext cx="3046858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53889-1CB5-49E4-92A5-9596AF89FC3E}">
      <dsp:nvSpPr>
        <dsp:cNvPr id="0" name=""/>
        <dsp:cNvSpPr/>
      </dsp:nvSpPr>
      <dsp:spPr>
        <a:xfrm>
          <a:off x="152342" y="4908213"/>
          <a:ext cx="2132801" cy="23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615" tIns="0" rIns="80615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Thin Client</a:t>
          </a:r>
          <a:endParaRPr lang="en-US" sz="800" kern="1200" dirty="0"/>
        </a:p>
      </dsp:txBody>
      <dsp:txXfrm>
        <a:off x="163870" y="4919741"/>
        <a:ext cx="2109745" cy="213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2E8B-A816-4AE4-8FE5-BC6C2781CA0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2BB96-102C-406C-A35E-1246D5CE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2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 smtClean="0"/>
              <a:t>Drag and drop the image in the placeholder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 smtClean="0"/>
              <a:t>Send</a:t>
            </a:r>
            <a:r>
              <a:rPr lang="en-US" b="1" baseline="0" dirty="0" smtClean="0"/>
              <a:t> to back the image (Right click/Arrange/Send to back )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5BBD8-B235-4B6C-8A11-2B193697DD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3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C5F46-92E3-4EF5-AC40-9E7C7D3062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023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6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69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149793" y="1558324"/>
            <a:ext cx="1895589" cy="18938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Slide 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80909" y="318042"/>
            <a:ext cx="833858" cy="265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charset="0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0" y="297628"/>
            <a:ext cx="5776901" cy="6560373"/>
          </a:xfrm>
          <a:custGeom>
            <a:avLst/>
            <a:gdLst>
              <a:gd name="connsiteX0" fmla="*/ 10767469 w 11550794"/>
              <a:gd name="connsiteY0" fmla="*/ 8565496 h 13120745"/>
              <a:gd name="connsiteX1" fmla="*/ 11521693 w 11550794"/>
              <a:gd name="connsiteY1" fmla="*/ 9085444 h 13120745"/>
              <a:gd name="connsiteX2" fmla="*/ 11028455 w 11550794"/>
              <a:gd name="connsiteY2" fmla="*/ 9984036 h 13120745"/>
              <a:gd name="connsiteX3" fmla="*/ 258220 w 11550794"/>
              <a:gd name="connsiteY3" fmla="*/ 13120745 h 13120745"/>
              <a:gd name="connsiteX4" fmla="*/ 0 w 11550794"/>
              <a:gd name="connsiteY4" fmla="*/ 13120745 h 13120745"/>
              <a:gd name="connsiteX5" fmla="*/ 0 w 11550794"/>
              <a:gd name="connsiteY5" fmla="*/ 11686063 h 13120745"/>
              <a:gd name="connsiteX6" fmla="*/ 10623100 w 11550794"/>
              <a:gd name="connsiteY6" fmla="*/ 8592204 h 13120745"/>
              <a:gd name="connsiteX7" fmla="*/ 10767469 w 11550794"/>
              <a:gd name="connsiteY7" fmla="*/ 8565496 h 13120745"/>
              <a:gd name="connsiteX8" fmla="*/ 10460068 w 11550794"/>
              <a:gd name="connsiteY8" fmla="*/ 6453641 h 13120745"/>
              <a:gd name="connsiteX9" fmla="*/ 11214292 w 11550794"/>
              <a:gd name="connsiteY9" fmla="*/ 6973588 h 13120745"/>
              <a:gd name="connsiteX10" fmla="*/ 10721054 w 11550794"/>
              <a:gd name="connsiteY10" fmla="*/ 7872181 h 13120745"/>
              <a:gd name="connsiteX11" fmla="*/ 404589 w 11550794"/>
              <a:gd name="connsiteY11" fmla="*/ 10876734 h 13120745"/>
              <a:gd name="connsiteX12" fmla="*/ 117780 w 11550794"/>
              <a:gd name="connsiteY12" fmla="*/ 10900937 h 13120745"/>
              <a:gd name="connsiteX13" fmla="*/ 0 w 11550794"/>
              <a:gd name="connsiteY13" fmla="*/ 10875354 h 13120745"/>
              <a:gd name="connsiteX14" fmla="*/ 0 w 11550794"/>
              <a:gd name="connsiteY14" fmla="*/ 9484680 h 13120745"/>
              <a:gd name="connsiteX15" fmla="*/ 10315699 w 11550794"/>
              <a:gd name="connsiteY15" fmla="*/ 6480349 h 13120745"/>
              <a:gd name="connsiteX16" fmla="*/ 10460068 w 11550794"/>
              <a:gd name="connsiteY16" fmla="*/ 6453641 h 13120745"/>
              <a:gd name="connsiteX17" fmla="*/ 10144249 w 11550794"/>
              <a:gd name="connsiteY17" fmla="*/ 4283946 h 13120745"/>
              <a:gd name="connsiteX18" fmla="*/ 10898473 w 11550794"/>
              <a:gd name="connsiteY18" fmla="*/ 4803891 h 13120745"/>
              <a:gd name="connsiteX19" fmla="*/ 10405235 w 11550794"/>
              <a:gd name="connsiteY19" fmla="*/ 5702484 h 13120745"/>
              <a:gd name="connsiteX20" fmla="*/ 450039 w 11550794"/>
              <a:gd name="connsiteY20" fmla="*/ 8601823 h 13120745"/>
              <a:gd name="connsiteX21" fmla="*/ 26331 w 11550794"/>
              <a:gd name="connsiteY21" fmla="*/ 8596290 h 13120745"/>
              <a:gd name="connsiteX22" fmla="*/ 0 w 11550794"/>
              <a:gd name="connsiteY22" fmla="*/ 8584956 h 13120745"/>
              <a:gd name="connsiteX23" fmla="*/ 0 w 11550794"/>
              <a:gd name="connsiteY23" fmla="*/ 7228038 h 13120745"/>
              <a:gd name="connsiteX24" fmla="*/ 44684 w 11550794"/>
              <a:gd name="connsiteY24" fmla="*/ 7209990 h 13120745"/>
              <a:gd name="connsiteX25" fmla="*/ 9999880 w 11550794"/>
              <a:gd name="connsiteY25" fmla="*/ 4310654 h 13120745"/>
              <a:gd name="connsiteX26" fmla="*/ 10144249 w 11550794"/>
              <a:gd name="connsiteY26" fmla="*/ 4283946 h 13120745"/>
              <a:gd name="connsiteX27" fmla="*/ 9836849 w 11550794"/>
              <a:gd name="connsiteY27" fmla="*/ 2172090 h 13120745"/>
              <a:gd name="connsiteX28" fmla="*/ 10591073 w 11550794"/>
              <a:gd name="connsiteY28" fmla="*/ 2692036 h 13120745"/>
              <a:gd name="connsiteX29" fmla="*/ 10097835 w 11550794"/>
              <a:gd name="connsiteY29" fmla="*/ 3590629 h 13120745"/>
              <a:gd name="connsiteX30" fmla="*/ 105879 w 11550794"/>
              <a:gd name="connsiteY30" fmla="*/ 6500672 h 13120745"/>
              <a:gd name="connsiteX31" fmla="*/ 0 w 11550794"/>
              <a:gd name="connsiteY31" fmla="*/ 6520260 h 13120745"/>
              <a:gd name="connsiteX32" fmla="*/ 0 w 11550794"/>
              <a:gd name="connsiteY32" fmla="*/ 5021622 h 13120745"/>
              <a:gd name="connsiteX33" fmla="*/ 9692480 w 11550794"/>
              <a:gd name="connsiteY33" fmla="*/ 2198798 h 13120745"/>
              <a:gd name="connsiteX34" fmla="*/ 9836849 w 11550794"/>
              <a:gd name="connsiteY34" fmla="*/ 2172090 h 13120745"/>
              <a:gd name="connsiteX35" fmla="*/ 9521029 w 11550794"/>
              <a:gd name="connsiteY35" fmla="*/ 2394 h 13120745"/>
              <a:gd name="connsiteX36" fmla="*/ 10275254 w 11550794"/>
              <a:gd name="connsiteY36" fmla="*/ 522340 h 13120745"/>
              <a:gd name="connsiteX37" fmla="*/ 9782015 w 11550794"/>
              <a:gd name="connsiteY37" fmla="*/ 1420933 h 13120745"/>
              <a:gd name="connsiteX38" fmla="*/ 0 w 11550794"/>
              <a:gd name="connsiteY38" fmla="*/ 4269834 h 13120745"/>
              <a:gd name="connsiteX39" fmla="*/ 0 w 11550794"/>
              <a:gd name="connsiteY39" fmla="*/ 2759947 h 13120745"/>
              <a:gd name="connsiteX40" fmla="*/ 9376660 w 11550794"/>
              <a:gd name="connsiteY40" fmla="*/ 29102 h 13120745"/>
              <a:gd name="connsiteX41" fmla="*/ 9521029 w 11550794"/>
              <a:gd name="connsiteY41" fmla="*/ 2394 h 131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50794" h="13120745">
                <a:moveTo>
                  <a:pt x="10767469" y="8565496"/>
                </a:moveTo>
                <a:cubicBezTo>
                  <a:pt x="11103485" y="8538031"/>
                  <a:pt x="11423750" y="8749143"/>
                  <a:pt x="11521693" y="9085444"/>
                </a:cubicBezTo>
                <a:cubicBezTo>
                  <a:pt x="11633629" y="9469786"/>
                  <a:pt x="11412799" y="9872100"/>
                  <a:pt x="11028455" y="9984036"/>
                </a:cubicBezTo>
                <a:lnTo>
                  <a:pt x="258220" y="13120745"/>
                </a:lnTo>
                <a:lnTo>
                  <a:pt x="0" y="13120745"/>
                </a:lnTo>
                <a:lnTo>
                  <a:pt x="0" y="11686063"/>
                </a:lnTo>
                <a:lnTo>
                  <a:pt x="10623100" y="8592204"/>
                </a:lnTo>
                <a:cubicBezTo>
                  <a:pt x="10671143" y="8578212"/>
                  <a:pt x="10719467" y="8569420"/>
                  <a:pt x="10767469" y="8565496"/>
                </a:cubicBezTo>
                <a:close/>
                <a:moveTo>
                  <a:pt x="10460068" y="6453641"/>
                </a:moveTo>
                <a:cubicBezTo>
                  <a:pt x="10796084" y="6426176"/>
                  <a:pt x="11116349" y="6637287"/>
                  <a:pt x="11214292" y="6973588"/>
                </a:cubicBezTo>
                <a:cubicBezTo>
                  <a:pt x="11326228" y="7357931"/>
                  <a:pt x="11105398" y="7760245"/>
                  <a:pt x="10721054" y="7872181"/>
                </a:cubicBezTo>
                <a:lnTo>
                  <a:pt x="404589" y="10876734"/>
                </a:lnTo>
                <a:cubicBezTo>
                  <a:pt x="308504" y="10904718"/>
                  <a:pt x="211294" y="10911904"/>
                  <a:pt x="117780" y="10900937"/>
                </a:cubicBezTo>
                <a:lnTo>
                  <a:pt x="0" y="10875354"/>
                </a:lnTo>
                <a:lnTo>
                  <a:pt x="0" y="9484680"/>
                </a:lnTo>
                <a:lnTo>
                  <a:pt x="10315699" y="6480349"/>
                </a:lnTo>
                <a:cubicBezTo>
                  <a:pt x="10363742" y="6466357"/>
                  <a:pt x="10412066" y="6457565"/>
                  <a:pt x="10460068" y="6453641"/>
                </a:cubicBezTo>
                <a:close/>
                <a:moveTo>
                  <a:pt x="10144249" y="4283946"/>
                </a:moveTo>
                <a:cubicBezTo>
                  <a:pt x="10480264" y="4256480"/>
                  <a:pt x="10800529" y="4467591"/>
                  <a:pt x="10898473" y="4803891"/>
                </a:cubicBezTo>
                <a:cubicBezTo>
                  <a:pt x="11010409" y="5188236"/>
                  <a:pt x="10789579" y="5590550"/>
                  <a:pt x="10405235" y="5702484"/>
                </a:cubicBezTo>
                <a:lnTo>
                  <a:pt x="450039" y="8601823"/>
                </a:lnTo>
                <a:cubicBezTo>
                  <a:pt x="305910" y="8643799"/>
                  <a:pt x="159254" y="8638979"/>
                  <a:pt x="26331" y="8596290"/>
                </a:cubicBezTo>
                <a:lnTo>
                  <a:pt x="0" y="8584956"/>
                </a:lnTo>
                <a:lnTo>
                  <a:pt x="0" y="7228038"/>
                </a:lnTo>
                <a:lnTo>
                  <a:pt x="44684" y="7209990"/>
                </a:lnTo>
                <a:lnTo>
                  <a:pt x="9999880" y="4310654"/>
                </a:lnTo>
                <a:cubicBezTo>
                  <a:pt x="10047923" y="4296662"/>
                  <a:pt x="10096247" y="4287869"/>
                  <a:pt x="10144249" y="4283946"/>
                </a:cubicBezTo>
                <a:close/>
                <a:moveTo>
                  <a:pt x="9836849" y="2172090"/>
                </a:moveTo>
                <a:cubicBezTo>
                  <a:pt x="10172865" y="2144624"/>
                  <a:pt x="10493130" y="2355735"/>
                  <a:pt x="10591073" y="2692036"/>
                </a:cubicBezTo>
                <a:cubicBezTo>
                  <a:pt x="10703009" y="3076379"/>
                  <a:pt x="10482179" y="3478693"/>
                  <a:pt x="10097835" y="3590629"/>
                </a:cubicBezTo>
                <a:lnTo>
                  <a:pt x="105879" y="6500672"/>
                </a:lnTo>
                <a:lnTo>
                  <a:pt x="0" y="6520260"/>
                </a:lnTo>
                <a:lnTo>
                  <a:pt x="0" y="5021622"/>
                </a:lnTo>
                <a:lnTo>
                  <a:pt x="9692480" y="2198798"/>
                </a:lnTo>
                <a:cubicBezTo>
                  <a:pt x="9740523" y="2184806"/>
                  <a:pt x="9788847" y="2176013"/>
                  <a:pt x="9836849" y="2172090"/>
                </a:cubicBezTo>
                <a:close/>
                <a:moveTo>
                  <a:pt x="9521029" y="2394"/>
                </a:moveTo>
                <a:cubicBezTo>
                  <a:pt x="9857045" y="-25072"/>
                  <a:pt x="10177310" y="186039"/>
                  <a:pt x="10275254" y="522340"/>
                </a:cubicBezTo>
                <a:cubicBezTo>
                  <a:pt x="10387189" y="906684"/>
                  <a:pt x="10166359" y="1308998"/>
                  <a:pt x="9782015" y="1420933"/>
                </a:cubicBezTo>
                <a:lnTo>
                  <a:pt x="0" y="4269834"/>
                </a:lnTo>
                <a:lnTo>
                  <a:pt x="0" y="2759947"/>
                </a:lnTo>
                <a:lnTo>
                  <a:pt x="9376660" y="29102"/>
                </a:lnTo>
                <a:cubicBezTo>
                  <a:pt x="9424703" y="15109"/>
                  <a:pt x="9473027" y="6317"/>
                  <a:pt x="9521029" y="239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Slide Lef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0" y="297628"/>
            <a:ext cx="5776901" cy="6560373"/>
          </a:xfrm>
          <a:custGeom>
            <a:avLst/>
            <a:gdLst>
              <a:gd name="connsiteX0" fmla="*/ 10767469 w 11550794"/>
              <a:gd name="connsiteY0" fmla="*/ 8565496 h 13120745"/>
              <a:gd name="connsiteX1" fmla="*/ 11521693 w 11550794"/>
              <a:gd name="connsiteY1" fmla="*/ 9085444 h 13120745"/>
              <a:gd name="connsiteX2" fmla="*/ 11028455 w 11550794"/>
              <a:gd name="connsiteY2" fmla="*/ 9984036 h 13120745"/>
              <a:gd name="connsiteX3" fmla="*/ 258220 w 11550794"/>
              <a:gd name="connsiteY3" fmla="*/ 13120745 h 13120745"/>
              <a:gd name="connsiteX4" fmla="*/ 0 w 11550794"/>
              <a:gd name="connsiteY4" fmla="*/ 13120745 h 13120745"/>
              <a:gd name="connsiteX5" fmla="*/ 0 w 11550794"/>
              <a:gd name="connsiteY5" fmla="*/ 11686063 h 13120745"/>
              <a:gd name="connsiteX6" fmla="*/ 10623100 w 11550794"/>
              <a:gd name="connsiteY6" fmla="*/ 8592204 h 13120745"/>
              <a:gd name="connsiteX7" fmla="*/ 10767469 w 11550794"/>
              <a:gd name="connsiteY7" fmla="*/ 8565496 h 13120745"/>
              <a:gd name="connsiteX8" fmla="*/ 10460068 w 11550794"/>
              <a:gd name="connsiteY8" fmla="*/ 6453641 h 13120745"/>
              <a:gd name="connsiteX9" fmla="*/ 11214292 w 11550794"/>
              <a:gd name="connsiteY9" fmla="*/ 6973588 h 13120745"/>
              <a:gd name="connsiteX10" fmla="*/ 10721054 w 11550794"/>
              <a:gd name="connsiteY10" fmla="*/ 7872181 h 13120745"/>
              <a:gd name="connsiteX11" fmla="*/ 404589 w 11550794"/>
              <a:gd name="connsiteY11" fmla="*/ 10876734 h 13120745"/>
              <a:gd name="connsiteX12" fmla="*/ 117780 w 11550794"/>
              <a:gd name="connsiteY12" fmla="*/ 10900937 h 13120745"/>
              <a:gd name="connsiteX13" fmla="*/ 0 w 11550794"/>
              <a:gd name="connsiteY13" fmla="*/ 10875354 h 13120745"/>
              <a:gd name="connsiteX14" fmla="*/ 0 w 11550794"/>
              <a:gd name="connsiteY14" fmla="*/ 9484680 h 13120745"/>
              <a:gd name="connsiteX15" fmla="*/ 10315699 w 11550794"/>
              <a:gd name="connsiteY15" fmla="*/ 6480349 h 13120745"/>
              <a:gd name="connsiteX16" fmla="*/ 10460068 w 11550794"/>
              <a:gd name="connsiteY16" fmla="*/ 6453641 h 13120745"/>
              <a:gd name="connsiteX17" fmla="*/ 10144249 w 11550794"/>
              <a:gd name="connsiteY17" fmla="*/ 4283946 h 13120745"/>
              <a:gd name="connsiteX18" fmla="*/ 10898473 w 11550794"/>
              <a:gd name="connsiteY18" fmla="*/ 4803891 h 13120745"/>
              <a:gd name="connsiteX19" fmla="*/ 10405235 w 11550794"/>
              <a:gd name="connsiteY19" fmla="*/ 5702484 h 13120745"/>
              <a:gd name="connsiteX20" fmla="*/ 450039 w 11550794"/>
              <a:gd name="connsiteY20" fmla="*/ 8601823 h 13120745"/>
              <a:gd name="connsiteX21" fmla="*/ 26331 w 11550794"/>
              <a:gd name="connsiteY21" fmla="*/ 8596290 h 13120745"/>
              <a:gd name="connsiteX22" fmla="*/ 0 w 11550794"/>
              <a:gd name="connsiteY22" fmla="*/ 8584956 h 13120745"/>
              <a:gd name="connsiteX23" fmla="*/ 0 w 11550794"/>
              <a:gd name="connsiteY23" fmla="*/ 7228038 h 13120745"/>
              <a:gd name="connsiteX24" fmla="*/ 44684 w 11550794"/>
              <a:gd name="connsiteY24" fmla="*/ 7209990 h 13120745"/>
              <a:gd name="connsiteX25" fmla="*/ 9999880 w 11550794"/>
              <a:gd name="connsiteY25" fmla="*/ 4310654 h 13120745"/>
              <a:gd name="connsiteX26" fmla="*/ 10144249 w 11550794"/>
              <a:gd name="connsiteY26" fmla="*/ 4283946 h 13120745"/>
              <a:gd name="connsiteX27" fmla="*/ 9836849 w 11550794"/>
              <a:gd name="connsiteY27" fmla="*/ 2172090 h 13120745"/>
              <a:gd name="connsiteX28" fmla="*/ 10591073 w 11550794"/>
              <a:gd name="connsiteY28" fmla="*/ 2692036 h 13120745"/>
              <a:gd name="connsiteX29" fmla="*/ 10097835 w 11550794"/>
              <a:gd name="connsiteY29" fmla="*/ 3590629 h 13120745"/>
              <a:gd name="connsiteX30" fmla="*/ 105879 w 11550794"/>
              <a:gd name="connsiteY30" fmla="*/ 6500672 h 13120745"/>
              <a:gd name="connsiteX31" fmla="*/ 0 w 11550794"/>
              <a:gd name="connsiteY31" fmla="*/ 6520260 h 13120745"/>
              <a:gd name="connsiteX32" fmla="*/ 0 w 11550794"/>
              <a:gd name="connsiteY32" fmla="*/ 5021622 h 13120745"/>
              <a:gd name="connsiteX33" fmla="*/ 9692480 w 11550794"/>
              <a:gd name="connsiteY33" fmla="*/ 2198798 h 13120745"/>
              <a:gd name="connsiteX34" fmla="*/ 9836849 w 11550794"/>
              <a:gd name="connsiteY34" fmla="*/ 2172090 h 13120745"/>
              <a:gd name="connsiteX35" fmla="*/ 9521029 w 11550794"/>
              <a:gd name="connsiteY35" fmla="*/ 2394 h 13120745"/>
              <a:gd name="connsiteX36" fmla="*/ 10275254 w 11550794"/>
              <a:gd name="connsiteY36" fmla="*/ 522340 h 13120745"/>
              <a:gd name="connsiteX37" fmla="*/ 9782015 w 11550794"/>
              <a:gd name="connsiteY37" fmla="*/ 1420933 h 13120745"/>
              <a:gd name="connsiteX38" fmla="*/ 0 w 11550794"/>
              <a:gd name="connsiteY38" fmla="*/ 4269834 h 13120745"/>
              <a:gd name="connsiteX39" fmla="*/ 0 w 11550794"/>
              <a:gd name="connsiteY39" fmla="*/ 2759947 h 13120745"/>
              <a:gd name="connsiteX40" fmla="*/ 9376660 w 11550794"/>
              <a:gd name="connsiteY40" fmla="*/ 29102 h 13120745"/>
              <a:gd name="connsiteX41" fmla="*/ 9521029 w 11550794"/>
              <a:gd name="connsiteY41" fmla="*/ 2394 h 1312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550794" h="13120745">
                <a:moveTo>
                  <a:pt x="10767469" y="8565496"/>
                </a:moveTo>
                <a:cubicBezTo>
                  <a:pt x="11103485" y="8538031"/>
                  <a:pt x="11423750" y="8749143"/>
                  <a:pt x="11521693" y="9085444"/>
                </a:cubicBezTo>
                <a:cubicBezTo>
                  <a:pt x="11633629" y="9469786"/>
                  <a:pt x="11412799" y="9872100"/>
                  <a:pt x="11028455" y="9984036"/>
                </a:cubicBezTo>
                <a:lnTo>
                  <a:pt x="258220" y="13120745"/>
                </a:lnTo>
                <a:lnTo>
                  <a:pt x="0" y="13120745"/>
                </a:lnTo>
                <a:lnTo>
                  <a:pt x="0" y="11686063"/>
                </a:lnTo>
                <a:lnTo>
                  <a:pt x="10623100" y="8592204"/>
                </a:lnTo>
                <a:cubicBezTo>
                  <a:pt x="10671143" y="8578212"/>
                  <a:pt x="10719467" y="8569420"/>
                  <a:pt x="10767469" y="8565496"/>
                </a:cubicBezTo>
                <a:close/>
                <a:moveTo>
                  <a:pt x="10460068" y="6453641"/>
                </a:moveTo>
                <a:cubicBezTo>
                  <a:pt x="10796084" y="6426176"/>
                  <a:pt x="11116349" y="6637287"/>
                  <a:pt x="11214292" y="6973588"/>
                </a:cubicBezTo>
                <a:cubicBezTo>
                  <a:pt x="11326228" y="7357931"/>
                  <a:pt x="11105398" y="7760245"/>
                  <a:pt x="10721054" y="7872181"/>
                </a:cubicBezTo>
                <a:lnTo>
                  <a:pt x="404589" y="10876734"/>
                </a:lnTo>
                <a:cubicBezTo>
                  <a:pt x="308504" y="10904718"/>
                  <a:pt x="211294" y="10911904"/>
                  <a:pt x="117780" y="10900937"/>
                </a:cubicBezTo>
                <a:lnTo>
                  <a:pt x="0" y="10875354"/>
                </a:lnTo>
                <a:lnTo>
                  <a:pt x="0" y="9484680"/>
                </a:lnTo>
                <a:lnTo>
                  <a:pt x="10315699" y="6480349"/>
                </a:lnTo>
                <a:cubicBezTo>
                  <a:pt x="10363742" y="6466357"/>
                  <a:pt x="10412066" y="6457565"/>
                  <a:pt x="10460068" y="6453641"/>
                </a:cubicBezTo>
                <a:close/>
                <a:moveTo>
                  <a:pt x="10144249" y="4283946"/>
                </a:moveTo>
                <a:cubicBezTo>
                  <a:pt x="10480264" y="4256480"/>
                  <a:pt x="10800529" y="4467591"/>
                  <a:pt x="10898473" y="4803891"/>
                </a:cubicBezTo>
                <a:cubicBezTo>
                  <a:pt x="11010409" y="5188236"/>
                  <a:pt x="10789579" y="5590550"/>
                  <a:pt x="10405235" y="5702484"/>
                </a:cubicBezTo>
                <a:lnTo>
                  <a:pt x="450039" y="8601823"/>
                </a:lnTo>
                <a:cubicBezTo>
                  <a:pt x="305910" y="8643799"/>
                  <a:pt x="159254" y="8638979"/>
                  <a:pt x="26331" y="8596290"/>
                </a:cubicBezTo>
                <a:lnTo>
                  <a:pt x="0" y="8584956"/>
                </a:lnTo>
                <a:lnTo>
                  <a:pt x="0" y="7228038"/>
                </a:lnTo>
                <a:lnTo>
                  <a:pt x="44684" y="7209990"/>
                </a:lnTo>
                <a:lnTo>
                  <a:pt x="9999880" y="4310654"/>
                </a:lnTo>
                <a:cubicBezTo>
                  <a:pt x="10047923" y="4296662"/>
                  <a:pt x="10096247" y="4287869"/>
                  <a:pt x="10144249" y="4283946"/>
                </a:cubicBezTo>
                <a:close/>
                <a:moveTo>
                  <a:pt x="9836849" y="2172090"/>
                </a:moveTo>
                <a:cubicBezTo>
                  <a:pt x="10172865" y="2144624"/>
                  <a:pt x="10493130" y="2355735"/>
                  <a:pt x="10591073" y="2692036"/>
                </a:cubicBezTo>
                <a:cubicBezTo>
                  <a:pt x="10703009" y="3076379"/>
                  <a:pt x="10482179" y="3478693"/>
                  <a:pt x="10097835" y="3590629"/>
                </a:cubicBezTo>
                <a:lnTo>
                  <a:pt x="105879" y="6500672"/>
                </a:lnTo>
                <a:lnTo>
                  <a:pt x="0" y="6520260"/>
                </a:lnTo>
                <a:lnTo>
                  <a:pt x="0" y="5021622"/>
                </a:lnTo>
                <a:lnTo>
                  <a:pt x="9692480" y="2198798"/>
                </a:lnTo>
                <a:cubicBezTo>
                  <a:pt x="9740523" y="2184806"/>
                  <a:pt x="9788847" y="2176013"/>
                  <a:pt x="9836849" y="2172090"/>
                </a:cubicBezTo>
                <a:close/>
                <a:moveTo>
                  <a:pt x="9521029" y="2394"/>
                </a:moveTo>
                <a:cubicBezTo>
                  <a:pt x="9857045" y="-25072"/>
                  <a:pt x="10177310" y="186039"/>
                  <a:pt x="10275254" y="522340"/>
                </a:cubicBezTo>
                <a:cubicBezTo>
                  <a:pt x="10387189" y="906684"/>
                  <a:pt x="10166359" y="1308998"/>
                  <a:pt x="9782015" y="1420933"/>
                </a:cubicBezTo>
                <a:lnTo>
                  <a:pt x="0" y="4269834"/>
                </a:lnTo>
                <a:lnTo>
                  <a:pt x="0" y="2759947"/>
                </a:lnTo>
                <a:lnTo>
                  <a:pt x="9376660" y="29102"/>
                </a:lnTo>
                <a:cubicBezTo>
                  <a:pt x="9424703" y="15109"/>
                  <a:pt x="9473027" y="6317"/>
                  <a:pt x="9521029" y="2394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3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Lato Thin" charset="0"/>
            </a:endParaRP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14865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639" y="775432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674279" y="2470417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609334" y="775432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68974" y="2470417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8340914" y="2404166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118438" y="2404166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231975" y="2404166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128713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21149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79835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72271" y="2038601"/>
            <a:ext cx="1731226" cy="187529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642122" y="4344843"/>
            <a:ext cx="1346336" cy="15745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444566" y="4344843"/>
            <a:ext cx="1346336" cy="15745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319232" y="4344843"/>
            <a:ext cx="1346336" cy="15745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27733" y="4344843"/>
            <a:ext cx="1346336" cy="15745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536066" y="4344843"/>
            <a:ext cx="1346336" cy="15745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642122" y="1763986"/>
            <a:ext cx="1346336" cy="15745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5444566" y="1763986"/>
            <a:ext cx="1346336" cy="15745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319232" y="1763986"/>
            <a:ext cx="1346336" cy="15745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227733" y="1763986"/>
            <a:ext cx="1346336" cy="15745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536066" y="1763986"/>
            <a:ext cx="1346336" cy="15745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et the team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576576" y="4384080"/>
            <a:ext cx="1464644" cy="146333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368969" y="4384080"/>
            <a:ext cx="1464644" cy="146333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3274661" y="4384080"/>
            <a:ext cx="1464644" cy="146333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1170157" y="4384080"/>
            <a:ext cx="1464644" cy="146333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7473472" y="4384080"/>
            <a:ext cx="1464644" cy="146333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9576576" y="1803223"/>
            <a:ext cx="1464644" cy="146333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5368969" y="1803223"/>
            <a:ext cx="1464644" cy="146333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274661" y="1803223"/>
            <a:ext cx="1464644" cy="146333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1170157" y="1803223"/>
            <a:ext cx="1464644" cy="146333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7473472" y="1803223"/>
            <a:ext cx="1464644" cy="146333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9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581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14401" y="3884999"/>
            <a:ext cx="4646279" cy="21105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3611495" y="1985167"/>
            <a:ext cx="4794838" cy="1849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609345" y="3884999"/>
            <a:ext cx="2796988" cy="21105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454999" y="3884999"/>
            <a:ext cx="2822600" cy="21105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454998" y="1985167"/>
            <a:ext cx="2822600" cy="1849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914400" y="1985167"/>
            <a:ext cx="2635624" cy="1849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6250140" y="1944104"/>
            <a:ext cx="4560857" cy="312496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22583" y="1944104"/>
            <a:ext cx="4560857" cy="3124967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631713" y="1823131"/>
            <a:ext cx="2943928" cy="25026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836785" y="1823131"/>
            <a:ext cx="2943928" cy="25026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1422583" y="1823131"/>
            <a:ext cx="2943928" cy="250269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810183" y="1930563"/>
            <a:ext cx="2216852" cy="249396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200164" y="1930563"/>
            <a:ext cx="2216852" cy="249396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582910" y="1930563"/>
            <a:ext cx="2216852" cy="249396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1422583" y="1930563"/>
            <a:ext cx="2216852" cy="249396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with 4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910021" y="2328736"/>
            <a:ext cx="1895589" cy="18938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428589" y="2328736"/>
            <a:ext cx="1895589" cy="18938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928222" y="2328736"/>
            <a:ext cx="1895589" cy="18938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392359" y="2328736"/>
            <a:ext cx="1895589" cy="18938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988196" y="1894784"/>
            <a:ext cx="2218783" cy="22567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8572996" y="1894784"/>
            <a:ext cx="2218782" cy="22567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430236" y="1894784"/>
            <a:ext cx="2218783" cy="22567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9029606" y="4343419"/>
            <a:ext cx="764526" cy="7638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10" name="Picture Placeholder 13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678000" y="4318869"/>
            <a:ext cx="858317" cy="85754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426364" y="4343419"/>
            <a:ext cx="764526" cy="76384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75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5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90889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444616" y="313303"/>
            <a:ext cx="13968992" cy="3895370"/>
          </a:xfrm>
          <a:custGeom>
            <a:avLst/>
            <a:gdLst>
              <a:gd name="connsiteX0" fmla="*/ 26995808 w 27930708"/>
              <a:gd name="connsiteY0" fmla="*/ 7109806 h 7790740"/>
              <a:gd name="connsiteX1" fmla="*/ 27004872 w 27930708"/>
              <a:gd name="connsiteY1" fmla="*/ 7109806 h 7790740"/>
              <a:gd name="connsiteX2" fmla="*/ 26992446 w 27930708"/>
              <a:gd name="connsiteY2" fmla="*/ 7111414 h 7790740"/>
              <a:gd name="connsiteX3" fmla="*/ 25160290 w 27930708"/>
              <a:gd name="connsiteY3" fmla="*/ 7027484 h 7790740"/>
              <a:gd name="connsiteX4" fmla="*/ 25022738 w 27930708"/>
              <a:gd name="connsiteY4" fmla="*/ 7044883 h 7790740"/>
              <a:gd name="connsiteX5" fmla="*/ 25003696 w 27930708"/>
              <a:gd name="connsiteY5" fmla="*/ 7046891 h 7790740"/>
              <a:gd name="connsiteX6" fmla="*/ 25140546 w 27930708"/>
              <a:gd name="connsiteY6" fmla="*/ 7029407 h 7790740"/>
              <a:gd name="connsiteX7" fmla="*/ 25394702 w 27930708"/>
              <a:gd name="connsiteY7" fmla="*/ 6997832 h 7790740"/>
              <a:gd name="connsiteX8" fmla="*/ 25369172 w 27930708"/>
              <a:gd name="connsiteY8" fmla="*/ 7007137 h 7790740"/>
              <a:gd name="connsiteX9" fmla="*/ 25160290 w 27930708"/>
              <a:gd name="connsiteY9" fmla="*/ 7027484 h 7790740"/>
              <a:gd name="connsiteX10" fmla="*/ 25441668 w 27930708"/>
              <a:gd name="connsiteY10" fmla="*/ 6987509 h 7790740"/>
              <a:gd name="connsiteX11" fmla="*/ 25450964 w 27930708"/>
              <a:gd name="connsiteY11" fmla="*/ 6990716 h 7790740"/>
              <a:gd name="connsiteX12" fmla="*/ 25394702 w 27930708"/>
              <a:gd name="connsiteY12" fmla="*/ 6997832 h 7790740"/>
              <a:gd name="connsiteX13" fmla="*/ 25405422 w 27930708"/>
              <a:gd name="connsiteY13" fmla="*/ 6993926 h 7790740"/>
              <a:gd name="connsiteX14" fmla="*/ 25441668 w 27930708"/>
              <a:gd name="connsiteY14" fmla="*/ 6987509 h 7790740"/>
              <a:gd name="connsiteX15" fmla="*/ 25928384 w 27930708"/>
              <a:gd name="connsiteY15" fmla="*/ 6924418 h 7790740"/>
              <a:gd name="connsiteX16" fmla="*/ 25918182 w 27930708"/>
              <a:gd name="connsiteY16" fmla="*/ 6928248 h 7790740"/>
              <a:gd name="connsiteX17" fmla="*/ 25878160 w 27930708"/>
              <a:gd name="connsiteY17" fmla="*/ 6946744 h 7790740"/>
              <a:gd name="connsiteX18" fmla="*/ 25663688 w 27930708"/>
              <a:gd name="connsiteY18" fmla="*/ 6976940 h 7790740"/>
              <a:gd name="connsiteX19" fmla="*/ 25511144 w 27930708"/>
              <a:gd name="connsiteY19" fmla="*/ 6998078 h 7790740"/>
              <a:gd name="connsiteX20" fmla="*/ 25468478 w 27930708"/>
              <a:gd name="connsiteY20" fmla="*/ 6996757 h 7790740"/>
              <a:gd name="connsiteX21" fmla="*/ 25450964 w 27930708"/>
              <a:gd name="connsiteY21" fmla="*/ 6990716 h 7790740"/>
              <a:gd name="connsiteX22" fmla="*/ 25715040 w 27930708"/>
              <a:gd name="connsiteY22" fmla="*/ 6957312 h 7790740"/>
              <a:gd name="connsiteX23" fmla="*/ 25998860 w 27930708"/>
              <a:gd name="connsiteY23" fmla="*/ 6913552 h 7790740"/>
              <a:gd name="connsiteX24" fmla="*/ 25928384 w 27930708"/>
              <a:gd name="connsiteY24" fmla="*/ 6924418 h 7790740"/>
              <a:gd name="connsiteX25" fmla="*/ 25940178 w 27930708"/>
              <a:gd name="connsiteY25" fmla="*/ 6919991 h 7790740"/>
              <a:gd name="connsiteX26" fmla="*/ 25958208 w 27930708"/>
              <a:gd name="connsiteY26" fmla="*/ 6916547 h 7790740"/>
              <a:gd name="connsiteX27" fmla="*/ 27066796 w 27930708"/>
              <a:gd name="connsiteY27" fmla="*/ 6600992 h 7790740"/>
              <a:gd name="connsiteX28" fmla="*/ 27077368 w 27930708"/>
              <a:gd name="connsiteY28" fmla="*/ 6600992 h 7790740"/>
              <a:gd name="connsiteX29" fmla="*/ 27067696 w 27930708"/>
              <a:gd name="connsiteY29" fmla="*/ 6602898 h 7790740"/>
              <a:gd name="connsiteX30" fmla="*/ 27859724 w 27930708"/>
              <a:gd name="connsiteY30" fmla="*/ 6581364 h 7790740"/>
              <a:gd name="connsiteX31" fmla="*/ 27442868 w 27930708"/>
              <a:gd name="connsiteY31" fmla="*/ 6693092 h 7790740"/>
              <a:gd name="connsiteX32" fmla="*/ 27371884 w 27930708"/>
              <a:gd name="connsiteY32" fmla="*/ 6733857 h 7790740"/>
              <a:gd name="connsiteX33" fmla="*/ 27432296 w 27930708"/>
              <a:gd name="connsiteY33" fmla="*/ 6733857 h 7790740"/>
              <a:gd name="connsiteX34" fmla="*/ 27167988 w 27930708"/>
              <a:gd name="connsiteY34" fmla="*/ 6785191 h 7790740"/>
              <a:gd name="connsiteX35" fmla="*/ 27157416 w 27930708"/>
              <a:gd name="connsiteY35" fmla="*/ 6774623 h 7790740"/>
              <a:gd name="connsiteX36" fmla="*/ 26813060 w 27930708"/>
              <a:gd name="connsiteY36" fmla="*/ 6825957 h 7790740"/>
              <a:gd name="connsiteX37" fmla="*/ 26843264 w 27930708"/>
              <a:gd name="connsiteY37" fmla="*/ 6794250 h 7790740"/>
              <a:gd name="connsiteX38" fmla="*/ 26832692 w 27930708"/>
              <a:gd name="connsiteY38" fmla="*/ 6794250 h 7790740"/>
              <a:gd name="connsiteX39" fmla="*/ 26538176 w 27930708"/>
              <a:gd name="connsiteY39" fmla="*/ 6835016 h 7790740"/>
              <a:gd name="connsiteX40" fmla="*/ 26527604 w 27930708"/>
              <a:gd name="connsiteY40" fmla="*/ 6825957 h 7790740"/>
              <a:gd name="connsiteX41" fmla="*/ 26415840 w 27930708"/>
              <a:gd name="connsiteY41" fmla="*/ 6845585 h 7790740"/>
              <a:gd name="connsiteX42" fmla="*/ 26101688 w 27930708"/>
              <a:gd name="connsiteY42" fmla="*/ 6905978 h 7790740"/>
              <a:gd name="connsiteX43" fmla="*/ 26041158 w 27930708"/>
              <a:gd name="connsiteY43" fmla="*/ 6910437 h 7790740"/>
              <a:gd name="connsiteX44" fmla="*/ 25998860 w 27930708"/>
              <a:gd name="connsiteY44" fmla="*/ 6913552 h 7790740"/>
              <a:gd name="connsiteX45" fmla="*/ 26051658 w 27930708"/>
              <a:gd name="connsiteY45" fmla="*/ 6905412 h 7790740"/>
              <a:gd name="connsiteX46" fmla="*/ 26396204 w 27930708"/>
              <a:gd name="connsiteY46" fmla="*/ 6845585 h 7790740"/>
              <a:gd name="connsiteX47" fmla="*/ 27077368 w 27930708"/>
              <a:gd name="connsiteY47" fmla="*/ 6733857 h 7790740"/>
              <a:gd name="connsiteX48" fmla="*/ 27178560 w 27930708"/>
              <a:gd name="connsiteY48" fmla="*/ 6682523 h 7790740"/>
              <a:gd name="connsiteX49" fmla="*/ 25928000 w 27930708"/>
              <a:gd name="connsiteY49" fmla="*/ 6886350 h 7790740"/>
              <a:gd name="connsiteX50" fmla="*/ 24678948 w 27930708"/>
              <a:gd name="connsiteY50" fmla="*/ 7038843 h 7790740"/>
              <a:gd name="connsiteX51" fmla="*/ 25878160 w 27930708"/>
              <a:gd name="connsiteY51" fmla="*/ 6886350 h 7790740"/>
              <a:gd name="connsiteX52" fmla="*/ 26254232 w 27930708"/>
              <a:gd name="connsiteY52" fmla="*/ 6815388 h 7790740"/>
              <a:gd name="connsiteX53" fmla="*/ 26355424 w 27930708"/>
              <a:gd name="connsiteY53" fmla="*/ 6764054 h 7790740"/>
              <a:gd name="connsiteX54" fmla="*/ 26172676 w 27930708"/>
              <a:gd name="connsiteY54" fmla="*/ 6764054 h 7790740"/>
              <a:gd name="connsiteX55" fmla="*/ 26643710 w 27930708"/>
              <a:gd name="connsiteY55" fmla="*/ 6686486 h 7790740"/>
              <a:gd name="connsiteX56" fmla="*/ 27067696 w 27930708"/>
              <a:gd name="connsiteY56" fmla="*/ 6602898 h 7790740"/>
              <a:gd name="connsiteX57" fmla="*/ 27077864 w 27930708"/>
              <a:gd name="connsiteY57" fmla="*/ 6624418 h 7790740"/>
              <a:gd name="connsiteX58" fmla="*/ 27340168 w 27930708"/>
              <a:gd name="connsiteY58" fmla="*/ 6632698 h 7790740"/>
              <a:gd name="connsiteX59" fmla="*/ 27859724 w 27930708"/>
              <a:gd name="connsiteY59" fmla="*/ 6581364 h 7790740"/>
              <a:gd name="connsiteX60" fmla="*/ 26172676 w 27930708"/>
              <a:gd name="connsiteY60" fmla="*/ 6398674 h 7790740"/>
              <a:gd name="connsiteX61" fmla="*/ 26192308 w 27930708"/>
              <a:gd name="connsiteY61" fmla="*/ 6398674 h 7790740"/>
              <a:gd name="connsiteX62" fmla="*/ 26168470 w 27930708"/>
              <a:gd name="connsiteY62" fmla="*/ 6399251 h 7790740"/>
              <a:gd name="connsiteX63" fmla="*/ 25400892 w 27930708"/>
              <a:gd name="connsiteY63" fmla="*/ 5738877 h 7790740"/>
              <a:gd name="connsiteX64" fmla="*/ 25329904 w 27930708"/>
              <a:gd name="connsiteY64" fmla="*/ 5747936 h 7790740"/>
              <a:gd name="connsiteX65" fmla="*/ 25319332 w 27930708"/>
              <a:gd name="connsiteY65" fmla="*/ 5769074 h 7790740"/>
              <a:gd name="connsiteX66" fmla="*/ 25360112 w 27930708"/>
              <a:gd name="connsiteY66" fmla="*/ 5769074 h 7790740"/>
              <a:gd name="connsiteX67" fmla="*/ 25400892 w 27930708"/>
              <a:gd name="connsiteY67" fmla="*/ 5738877 h 7790740"/>
              <a:gd name="connsiteX68" fmla="*/ 8616488 w 27930708"/>
              <a:gd name="connsiteY68" fmla="*/ 5657346 h 7790740"/>
              <a:gd name="connsiteX69" fmla="*/ 8756899 w 27930708"/>
              <a:gd name="connsiteY69" fmla="*/ 5700756 h 7790740"/>
              <a:gd name="connsiteX70" fmla="*/ 8728252 w 27930708"/>
              <a:gd name="connsiteY70" fmla="*/ 5694903 h 7790740"/>
              <a:gd name="connsiteX71" fmla="*/ 8616488 w 27930708"/>
              <a:gd name="connsiteY71" fmla="*/ 5657346 h 7790740"/>
              <a:gd name="connsiteX72" fmla="*/ 24465992 w 27930708"/>
              <a:gd name="connsiteY72" fmla="*/ 5646777 h 7790740"/>
              <a:gd name="connsiteX73" fmla="*/ 24160900 w 27930708"/>
              <a:gd name="connsiteY73" fmla="*/ 5687543 h 7790740"/>
              <a:gd name="connsiteX74" fmla="*/ 24139756 w 27930708"/>
              <a:gd name="connsiteY74" fmla="*/ 5698111 h 7790740"/>
              <a:gd name="connsiteX75" fmla="*/ 24607964 w 27930708"/>
              <a:gd name="connsiteY75" fmla="*/ 5698111 h 7790740"/>
              <a:gd name="connsiteX76" fmla="*/ 24322508 w 27930708"/>
              <a:gd name="connsiteY76" fmla="*/ 5738877 h 7790740"/>
              <a:gd name="connsiteX77" fmla="*/ 24475052 w 27930708"/>
              <a:gd name="connsiteY77" fmla="*/ 5728308 h 7790740"/>
              <a:gd name="connsiteX78" fmla="*/ 24435784 w 27930708"/>
              <a:gd name="connsiteY78" fmla="*/ 5747936 h 7790740"/>
              <a:gd name="connsiteX79" fmla="*/ 24739364 w 27930708"/>
              <a:gd name="connsiteY79" fmla="*/ 5707170 h 7790740"/>
              <a:gd name="connsiteX80" fmla="*/ 24831492 w 27930708"/>
              <a:gd name="connsiteY80" fmla="*/ 5666405 h 7790740"/>
              <a:gd name="connsiteX81" fmla="*/ 24465992 w 27930708"/>
              <a:gd name="connsiteY81" fmla="*/ 5646777 h 7790740"/>
              <a:gd name="connsiteX82" fmla="*/ 25847952 w 27930708"/>
              <a:gd name="connsiteY82" fmla="*/ 5616580 h 7790740"/>
              <a:gd name="connsiteX83" fmla="*/ 25227200 w 27930708"/>
              <a:gd name="connsiteY83" fmla="*/ 5676974 h 7790740"/>
              <a:gd name="connsiteX84" fmla="*/ 25573068 w 27930708"/>
              <a:gd name="connsiteY84" fmla="*/ 5676974 h 7790740"/>
              <a:gd name="connsiteX85" fmla="*/ 25583640 w 27930708"/>
              <a:gd name="connsiteY85" fmla="*/ 5676974 h 7790740"/>
              <a:gd name="connsiteX86" fmla="*/ 25755820 w 27930708"/>
              <a:gd name="connsiteY86" fmla="*/ 5657346 h 7790740"/>
              <a:gd name="connsiteX87" fmla="*/ 25847952 w 27930708"/>
              <a:gd name="connsiteY87" fmla="*/ 5616580 h 7790740"/>
              <a:gd name="connsiteX88" fmla="*/ 24435784 w 27930708"/>
              <a:gd name="connsiteY88" fmla="*/ 5504853 h 7790740"/>
              <a:gd name="connsiteX89" fmla="*/ 24292300 w 27930708"/>
              <a:gd name="connsiteY89" fmla="*/ 5515422 h 7790740"/>
              <a:gd name="connsiteX90" fmla="*/ 24201680 w 27930708"/>
              <a:gd name="connsiteY90" fmla="*/ 5565246 h 7790740"/>
              <a:gd name="connsiteX91" fmla="*/ 24556612 w 27930708"/>
              <a:gd name="connsiteY91" fmla="*/ 5545618 h 7790740"/>
              <a:gd name="connsiteX92" fmla="*/ 24586816 w 27930708"/>
              <a:gd name="connsiteY92" fmla="*/ 5524481 h 7790740"/>
              <a:gd name="connsiteX93" fmla="*/ 24444844 w 27930708"/>
              <a:gd name="connsiteY93" fmla="*/ 5515422 h 7790740"/>
              <a:gd name="connsiteX94" fmla="*/ 24444844 w 27930708"/>
              <a:gd name="connsiteY94" fmla="*/ 5504853 h 7790740"/>
              <a:gd name="connsiteX95" fmla="*/ 23084028 w 27930708"/>
              <a:gd name="connsiteY95" fmla="*/ 5423322 h 7790740"/>
              <a:gd name="connsiteX96" fmla="*/ 22819720 w 27930708"/>
              <a:gd name="connsiteY96" fmla="*/ 5444459 h 7790740"/>
              <a:gd name="connsiteX97" fmla="*/ 23348340 w 27930708"/>
              <a:gd name="connsiteY97" fmla="*/ 5423322 h 7790740"/>
              <a:gd name="connsiteX98" fmla="*/ 23084028 w 27930708"/>
              <a:gd name="connsiteY98" fmla="*/ 5423322 h 7790740"/>
              <a:gd name="connsiteX99" fmla="*/ 23683636 w 27930708"/>
              <a:gd name="connsiteY99" fmla="*/ 5403694 h 7790740"/>
              <a:gd name="connsiteX100" fmla="*/ 23733476 w 27930708"/>
              <a:gd name="connsiteY100" fmla="*/ 5403694 h 7790740"/>
              <a:gd name="connsiteX101" fmla="*/ 23680628 w 27930708"/>
              <a:gd name="connsiteY101" fmla="*/ 5404389 h 7790740"/>
              <a:gd name="connsiteX102" fmla="*/ 23363034 w 27930708"/>
              <a:gd name="connsiteY102" fmla="*/ 5227975 h 7790740"/>
              <a:gd name="connsiteX103" fmla="*/ 23357400 w 27930708"/>
              <a:gd name="connsiteY103" fmla="*/ 5230063 h 7790740"/>
              <a:gd name="connsiteX104" fmla="*/ 23286416 w 27930708"/>
              <a:gd name="connsiteY104" fmla="*/ 5230063 h 7790740"/>
              <a:gd name="connsiteX105" fmla="*/ 8627060 w 27930708"/>
              <a:gd name="connsiteY105" fmla="*/ 4845056 h 7790740"/>
              <a:gd name="connsiteX106" fmla="*/ 8676900 w 27930708"/>
              <a:gd name="connsiteY106" fmla="*/ 4854115 h 7790740"/>
              <a:gd name="connsiteX107" fmla="*/ 8678424 w 27930708"/>
              <a:gd name="connsiteY107" fmla="*/ 4855905 h 7790740"/>
              <a:gd name="connsiteX108" fmla="*/ 8921576 w 27930708"/>
              <a:gd name="connsiteY108" fmla="*/ 4834487 h 7790740"/>
              <a:gd name="connsiteX109" fmla="*/ 9155678 w 27930708"/>
              <a:gd name="connsiteY109" fmla="*/ 4885821 h 7790740"/>
              <a:gd name="connsiteX110" fmla="*/ 9246298 w 27930708"/>
              <a:gd name="connsiteY110" fmla="*/ 4885821 h 7790740"/>
              <a:gd name="connsiteX111" fmla="*/ 9469828 w 27930708"/>
              <a:gd name="connsiteY111" fmla="*/ 4946214 h 7790740"/>
              <a:gd name="connsiteX112" fmla="*/ 9500035 w 27930708"/>
              <a:gd name="connsiteY112" fmla="*/ 4946214 h 7790740"/>
              <a:gd name="connsiteX113" fmla="*/ 9521180 w 27930708"/>
              <a:gd name="connsiteY113" fmla="*/ 4946214 h 7790740"/>
              <a:gd name="connsiteX114" fmla="*/ 9571021 w 27930708"/>
              <a:gd name="connsiteY114" fmla="*/ 4935646 h 7790740"/>
              <a:gd name="connsiteX115" fmla="*/ 9308222 w 27930708"/>
              <a:gd name="connsiteY115" fmla="*/ 4854115 h 7790740"/>
              <a:gd name="connsiteX116" fmla="*/ 8921576 w 27930708"/>
              <a:gd name="connsiteY116" fmla="*/ 4834487 h 7790740"/>
              <a:gd name="connsiteX117" fmla="*/ 8676900 w 27930708"/>
              <a:gd name="connsiteY117" fmla="*/ 4793721 h 7790740"/>
              <a:gd name="connsiteX118" fmla="*/ 8829444 w 27930708"/>
              <a:gd name="connsiteY118" fmla="*/ 4823918 h 7790740"/>
              <a:gd name="connsiteX119" fmla="*/ 8901942 w 27930708"/>
              <a:gd name="connsiteY119" fmla="*/ 4823918 h 7790740"/>
              <a:gd name="connsiteX120" fmla="*/ 8676900 w 27930708"/>
              <a:gd name="connsiteY120" fmla="*/ 4793721 h 7790740"/>
              <a:gd name="connsiteX121" fmla="*/ 9093754 w 27930708"/>
              <a:gd name="connsiteY121" fmla="*/ 4783152 h 7790740"/>
              <a:gd name="connsiteX122" fmla="*/ 9063548 w 27930708"/>
              <a:gd name="connsiteY122" fmla="*/ 4804290 h 7790740"/>
              <a:gd name="connsiteX123" fmla="*/ 9338430 w 27930708"/>
              <a:gd name="connsiteY123" fmla="*/ 4845056 h 7790740"/>
              <a:gd name="connsiteX124" fmla="*/ 9093754 w 27930708"/>
              <a:gd name="connsiteY124" fmla="*/ 4783152 h 7790740"/>
              <a:gd name="connsiteX125" fmla="*/ 8292188 w 27930708"/>
              <a:gd name="connsiteY125" fmla="*/ 4731936 h 7790740"/>
              <a:gd name="connsiteX126" fmla="*/ 8250985 w 27930708"/>
              <a:gd name="connsiteY126" fmla="*/ 4752956 h 7790740"/>
              <a:gd name="connsiteX127" fmla="*/ 8809810 w 27930708"/>
              <a:gd name="connsiteY127" fmla="*/ 4854115 h 7790740"/>
              <a:gd name="connsiteX128" fmla="*/ 8820382 w 27930708"/>
              <a:gd name="connsiteY128" fmla="*/ 4854115 h 7790740"/>
              <a:gd name="connsiteX129" fmla="*/ 8861162 w 27930708"/>
              <a:gd name="connsiteY129" fmla="*/ 4854115 h 7790740"/>
              <a:gd name="connsiteX130" fmla="*/ 8981990 w 27930708"/>
              <a:gd name="connsiteY130" fmla="*/ 4875252 h 7790740"/>
              <a:gd name="connsiteX131" fmla="*/ 8515294 w 27930708"/>
              <a:gd name="connsiteY131" fmla="*/ 4772584 h 7790740"/>
              <a:gd name="connsiteX132" fmla="*/ 8311398 w 27930708"/>
              <a:gd name="connsiteY132" fmla="*/ 4733328 h 7790740"/>
              <a:gd name="connsiteX133" fmla="*/ 8292188 w 27930708"/>
              <a:gd name="connsiteY133" fmla="*/ 4731936 h 7790740"/>
              <a:gd name="connsiteX134" fmla="*/ 5832931 w 27930708"/>
              <a:gd name="connsiteY134" fmla="*/ 4681994 h 7790740"/>
              <a:gd name="connsiteX135" fmla="*/ 5914490 w 27930708"/>
              <a:gd name="connsiteY135" fmla="*/ 4703131 h 7790740"/>
              <a:gd name="connsiteX136" fmla="*/ 5920795 w 27930708"/>
              <a:gd name="connsiteY136" fmla="*/ 4705042 h 7790740"/>
              <a:gd name="connsiteX137" fmla="*/ 9003134 w 27930708"/>
              <a:gd name="connsiteY137" fmla="*/ 4641228 h 7790740"/>
              <a:gd name="connsiteX138" fmla="*/ 9084692 w 27930708"/>
              <a:gd name="connsiteY138" fmla="*/ 4662366 h 7790740"/>
              <a:gd name="connsiteX139" fmla="*/ 9134534 w 27930708"/>
              <a:gd name="connsiteY139" fmla="*/ 4662366 h 7790740"/>
              <a:gd name="connsiteX140" fmla="*/ 9003134 w 27930708"/>
              <a:gd name="connsiteY140" fmla="*/ 4641228 h 7790740"/>
              <a:gd name="connsiteX141" fmla="*/ 8891368 w 27930708"/>
              <a:gd name="connsiteY141" fmla="*/ 4621600 h 7790740"/>
              <a:gd name="connsiteX142" fmla="*/ 8850590 w 27930708"/>
              <a:gd name="connsiteY142" fmla="*/ 4651797 h 7790740"/>
              <a:gd name="connsiteX143" fmla="*/ 9237236 w 27930708"/>
              <a:gd name="connsiteY143" fmla="*/ 4712190 h 7790740"/>
              <a:gd name="connsiteX144" fmla="*/ 8891368 w 27930708"/>
              <a:gd name="connsiteY144" fmla="*/ 4621600 h 7790740"/>
              <a:gd name="connsiteX145" fmla="*/ 20902732 w 27930708"/>
              <a:gd name="connsiteY145" fmla="*/ 3824148 h 7790740"/>
              <a:gd name="connsiteX146" fmla="*/ 20901188 w 27930708"/>
              <a:gd name="connsiteY146" fmla="*/ 3825541 h 7790740"/>
              <a:gd name="connsiteX147" fmla="*/ 20901816 w 27930708"/>
              <a:gd name="connsiteY147" fmla="*/ 3824293 h 7790740"/>
              <a:gd name="connsiteX148" fmla="*/ 21173452 w 27930708"/>
              <a:gd name="connsiteY148" fmla="*/ 3747407 h 7790740"/>
              <a:gd name="connsiteX149" fmla="*/ 21173452 w 27930708"/>
              <a:gd name="connsiteY149" fmla="*/ 3757975 h 7790740"/>
              <a:gd name="connsiteX150" fmla="*/ 20971064 w 27930708"/>
              <a:gd name="connsiteY150" fmla="*/ 3809310 h 7790740"/>
              <a:gd name="connsiteX151" fmla="*/ 20939348 w 27930708"/>
              <a:gd name="connsiteY151" fmla="*/ 3818369 h 7790740"/>
              <a:gd name="connsiteX152" fmla="*/ 20902732 w 27930708"/>
              <a:gd name="connsiteY152" fmla="*/ 3824148 h 7790740"/>
              <a:gd name="connsiteX153" fmla="*/ 20909140 w 27930708"/>
              <a:gd name="connsiteY153" fmla="*/ 3818369 h 7790740"/>
              <a:gd name="connsiteX154" fmla="*/ 20971064 w 27930708"/>
              <a:gd name="connsiteY154" fmla="*/ 3788172 h 7790740"/>
              <a:gd name="connsiteX155" fmla="*/ 20980128 w 27930708"/>
              <a:gd name="connsiteY155" fmla="*/ 3788172 h 7790740"/>
              <a:gd name="connsiteX156" fmla="*/ 21173452 w 27930708"/>
              <a:gd name="connsiteY156" fmla="*/ 3747407 h 7790740"/>
              <a:gd name="connsiteX157" fmla="*/ 21508744 w 27930708"/>
              <a:gd name="connsiteY157" fmla="*/ 3727779 h 7790740"/>
              <a:gd name="connsiteX158" fmla="*/ 21519316 w 27930708"/>
              <a:gd name="connsiteY158" fmla="*/ 3727779 h 7790740"/>
              <a:gd name="connsiteX159" fmla="*/ 21508424 w 27930708"/>
              <a:gd name="connsiteY159" fmla="*/ 3728005 h 7790740"/>
              <a:gd name="connsiteX160" fmla="*/ 20766538 w 27930708"/>
              <a:gd name="connsiteY160" fmla="*/ 3555392 h 7790740"/>
              <a:gd name="connsiteX161" fmla="*/ 20765462 w 27930708"/>
              <a:gd name="connsiteY161" fmla="*/ 3555648 h 7790740"/>
              <a:gd name="connsiteX162" fmla="*/ 20765846 w 27930708"/>
              <a:gd name="connsiteY162" fmla="*/ 3555469 h 7790740"/>
              <a:gd name="connsiteX163" fmla="*/ 21478540 w 27930708"/>
              <a:gd name="connsiteY163" fmla="*/ 3218965 h 7790740"/>
              <a:gd name="connsiteX164" fmla="*/ 21478540 w 27930708"/>
              <a:gd name="connsiteY164" fmla="*/ 3229534 h 7790740"/>
              <a:gd name="connsiteX165" fmla="*/ 21833468 w 27930708"/>
              <a:gd name="connsiteY165" fmla="*/ 3240103 h 7790740"/>
              <a:gd name="connsiteX166" fmla="*/ 21661288 w 27930708"/>
              <a:gd name="connsiteY166" fmla="*/ 3330693 h 7790740"/>
              <a:gd name="connsiteX167" fmla="*/ 21631084 w 27930708"/>
              <a:gd name="connsiteY167" fmla="*/ 3371458 h 7790740"/>
              <a:gd name="connsiteX168" fmla="*/ 21661288 w 27930708"/>
              <a:gd name="connsiteY168" fmla="*/ 3371458 h 7790740"/>
              <a:gd name="connsiteX169" fmla="*/ 21538952 w 27930708"/>
              <a:gd name="connsiteY169" fmla="*/ 3401655 h 7790740"/>
              <a:gd name="connsiteX170" fmla="*/ 21386408 w 27930708"/>
              <a:gd name="connsiteY170" fmla="*/ 3433361 h 7790740"/>
              <a:gd name="connsiteX171" fmla="*/ 21396980 w 27930708"/>
              <a:gd name="connsiteY171" fmla="*/ 3401655 h 7790740"/>
              <a:gd name="connsiteX172" fmla="*/ 21265580 w 27930708"/>
              <a:gd name="connsiteY172" fmla="*/ 3433361 h 7790740"/>
              <a:gd name="connsiteX173" fmla="*/ 21255008 w 27930708"/>
              <a:gd name="connsiteY173" fmla="*/ 3422792 h 7790740"/>
              <a:gd name="connsiteX174" fmla="*/ 21203656 w 27930708"/>
              <a:gd name="connsiteY174" fmla="*/ 3442420 h 7790740"/>
              <a:gd name="connsiteX175" fmla="*/ 21072256 w 27930708"/>
              <a:gd name="connsiteY175" fmla="*/ 3483186 h 7790740"/>
              <a:gd name="connsiteX176" fmla="*/ 21010332 w 27930708"/>
              <a:gd name="connsiteY176" fmla="*/ 3493755 h 7790740"/>
              <a:gd name="connsiteX177" fmla="*/ 20971064 w 27930708"/>
              <a:gd name="connsiteY177" fmla="*/ 3523951 h 7790740"/>
              <a:gd name="connsiteX178" fmla="*/ 20878932 w 27930708"/>
              <a:gd name="connsiteY178" fmla="*/ 3545089 h 7790740"/>
              <a:gd name="connsiteX179" fmla="*/ 20807948 w 27930708"/>
              <a:gd name="connsiteY179" fmla="*/ 3554148 h 7790740"/>
              <a:gd name="connsiteX180" fmla="*/ 20777740 w 27930708"/>
              <a:gd name="connsiteY180" fmla="*/ 3554148 h 7790740"/>
              <a:gd name="connsiteX181" fmla="*/ 20766538 w 27930708"/>
              <a:gd name="connsiteY181" fmla="*/ 3555392 h 7790740"/>
              <a:gd name="connsiteX182" fmla="*/ 20898568 w 27930708"/>
              <a:gd name="connsiteY182" fmla="*/ 3523951 h 7790740"/>
              <a:gd name="connsiteX183" fmla="*/ 21498172 w 27930708"/>
              <a:gd name="connsiteY183" fmla="*/ 3351830 h 7790740"/>
              <a:gd name="connsiteX184" fmla="*/ 21538952 w 27930708"/>
              <a:gd name="connsiteY184" fmla="*/ 3311065 h 7790740"/>
              <a:gd name="connsiteX185" fmla="*/ 20990700 w 27930708"/>
              <a:gd name="connsiteY185" fmla="*/ 3463558 h 7790740"/>
              <a:gd name="connsiteX186" fmla="*/ 20442444 w 27930708"/>
              <a:gd name="connsiteY186" fmla="*/ 3584345 h 7790740"/>
              <a:gd name="connsiteX187" fmla="*/ 20971064 w 27930708"/>
              <a:gd name="connsiteY187" fmla="*/ 3463558 h 7790740"/>
              <a:gd name="connsiteX188" fmla="*/ 21132672 w 27930708"/>
              <a:gd name="connsiteY188" fmla="*/ 3401655 h 7790740"/>
              <a:gd name="connsiteX189" fmla="*/ 21173452 w 27930708"/>
              <a:gd name="connsiteY189" fmla="*/ 3351830 h 7790740"/>
              <a:gd name="connsiteX190" fmla="*/ 21091892 w 27930708"/>
              <a:gd name="connsiteY190" fmla="*/ 3341262 h 7790740"/>
              <a:gd name="connsiteX191" fmla="*/ 21478540 w 27930708"/>
              <a:gd name="connsiteY191" fmla="*/ 3218965 h 7790740"/>
              <a:gd name="connsiteX192" fmla="*/ 21143244 w 27930708"/>
              <a:gd name="connsiteY192" fmla="*/ 3158572 h 7790740"/>
              <a:gd name="connsiteX193" fmla="*/ 21133908 w 27930708"/>
              <a:gd name="connsiteY193" fmla="*/ 3160493 h 7790740"/>
              <a:gd name="connsiteX194" fmla="*/ 21133994 w 27930708"/>
              <a:gd name="connsiteY194" fmla="*/ 3159893 h 7790740"/>
              <a:gd name="connsiteX195" fmla="*/ 21143244 w 27930708"/>
              <a:gd name="connsiteY195" fmla="*/ 3158572 h 7790740"/>
              <a:gd name="connsiteX196" fmla="*/ 21042052 w 27930708"/>
              <a:gd name="connsiteY196" fmla="*/ 2986451 h 7790740"/>
              <a:gd name="connsiteX197" fmla="*/ 21051112 w 27930708"/>
              <a:gd name="connsiteY197" fmla="*/ 2986451 h 7790740"/>
              <a:gd name="connsiteX198" fmla="*/ 21040102 w 27930708"/>
              <a:gd name="connsiteY198" fmla="*/ 2986951 h 7790740"/>
              <a:gd name="connsiteX199" fmla="*/ 21274644 w 27930708"/>
              <a:gd name="connsiteY199" fmla="*/ 2935116 h 7790740"/>
              <a:gd name="connsiteX200" fmla="*/ 21244436 w 27930708"/>
              <a:gd name="connsiteY200" fmla="*/ 2945685 h 7790740"/>
              <a:gd name="connsiteX201" fmla="*/ 21274644 w 27930708"/>
              <a:gd name="connsiteY201" fmla="*/ 2935116 h 7790740"/>
              <a:gd name="connsiteX202" fmla="*/ 12988483 w 27930708"/>
              <a:gd name="connsiteY202" fmla="*/ 2742423 h 7790740"/>
              <a:gd name="connsiteX203" fmla="*/ 13006100 w 27930708"/>
              <a:gd name="connsiteY203" fmla="*/ 2743179 h 7790740"/>
              <a:gd name="connsiteX204" fmla="*/ 13035741 w 27930708"/>
              <a:gd name="connsiteY204" fmla="*/ 2752427 h 7790740"/>
              <a:gd name="connsiteX205" fmla="*/ 13147850 w 27930708"/>
              <a:gd name="connsiteY205" fmla="*/ 2599183 h 7790740"/>
              <a:gd name="connsiteX206" fmla="*/ 13216927 w 27930708"/>
              <a:gd name="connsiteY206" fmla="*/ 2610346 h 7790740"/>
              <a:gd name="connsiteX207" fmla="*/ 13187742 w 27930708"/>
              <a:gd name="connsiteY207" fmla="*/ 2606987 h 7790740"/>
              <a:gd name="connsiteX208" fmla="*/ 13087093 w 27930708"/>
              <a:gd name="connsiteY208" fmla="*/ 2578796 h 7790740"/>
              <a:gd name="connsiteX209" fmla="*/ 13097664 w 27930708"/>
              <a:gd name="connsiteY209" fmla="*/ 2589365 h 7790740"/>
              <a:gd name="connsiteX210" fmla="*/ 13147850 w 27930708"/>
              <a:gd name="connsiteY210" fmla="*/ 2599183 h 7790740"/>
              <a:gd name="connsiteX211" fmla="*/ 13087093 w 27930708"/>
              <a:gd name="connsiteY211" fmla="*/ 2589365 h 7790740"/>
              <a:gd name="connsiteX212" fmla="*/ 13087093 w 27930708"/>
              <a:gd name="connsiteY212" fmla="*/ 2578796 h 7790740"/>
              <a:gd name="connsiteX213" fmla="*/ 12416846 w 27930708"/>
              <a:gd name="connsiteY213" fmla="*/ 2242102 h 7790740"/>
              <a:gd name="connsiteX214" fmla="*/ 12424997 w 27930708"/>
              <a:gd name="connsiteY214" fmla="*/ 2243306 h 7790740"/>
              <a:gd name="connsiteX215" fmla="*/ 12427074 w 27930708"/>
              <a:gd name="connsiteY215" fmla="*/ 2243613 h 7790740"/>
              <a:gd name="connsiteX216" fmla="*/ 12416501 w 27930708"/>
              <a:gd name="connsiteY216" fmla="*/ 2243613 h 7790740"/>
              <a:gd name="connsiteX217" fmla="*/ 12001950 w 27930708"/>
              <a:gd name="connsiteY217" fmla="*/ 2016091 h 7790740"/>
              <a:gd name="connsiteX218" fmla="*/ 12016828 w 27930708"/>
              <a:gd name="connsiteY218" fmla="*/ 2017515 h 7790740"/>
              <a:gd name="connsiteX219" fmla="*/ 12034013 w 27930708"/>
              <a:gd name="connsiteY219" fmla="*/ 2020544 h 7790740"/>
              <a:gd name="connsiteX220" fmla="*/ 12025323 w 27930708"/>
              <a:gd name="connsiteY220" fmla="*/ 2019591 h 7790740"/>
              <a:gd name="connsiteX221" fmla="*/ 11827469 w 27930708"/>
              <a:gd name="connsiteY221" fmla="*/ 1989961 h 7790740"/>
              <a:gd name="connsiteX222" fmla="*/ 12001950 w 27930708"/>
              <a:gd name="connsiteY222" fmla="*/ 2016091 h 7790740"/>
              <a:gd name="connsiteX223" fmla="*/ 11949807 w 27930708"/>
              <a:gd name="connsiteY223" fmla="*/ 2011098 h 7790740"/>
              <a:gd name="connsiteX224" fmla="*/ 11827469 w 27930708"/>
              <a:gd name="connsiteY224" fmla="*/ 1989961 h 7790740"/>
              <a:gd name="connsiteX225" fmla="*/ 1616063 w 27930708"/>
              <a:gd name="connsiteY225" fmla="*/ 1929567 h 7790740"/>
              <a:gd name="connsiteX226" fmla="*/ 1641073 w 27930708"/>
              <a:gd name="connsiteY226" fmla="*/ 1939568 h 7790740"/>
              <a:gd name="connsiteX227" fmla="*/ 1637207 w 27930708"/>
              <a:gd name="connsiteY227" fmla="*/ 1940136 h 7790740"/>
              <a:gd name="connsiteX228" fmla="*/ 1616063 w 27930708"/>
              <a:gd name="connsiteY228" fmla="*/ 1929567 h 7790740"/>
              <a:gd name="connsiteX229" fmla="*/ 508984 w 27930708"/>
              <a:gd name="connsiteY229" fmla="*/ 1909940 h 7790740"/>
              <a:gd name="connsiteX230" fmla="*/ 554616 w 27930708"/>
              <a:gd name="connsiteY230" fmla="*/ 1929351 h 7790740"/>
              <a:gd name="connsiteX231" fmla="*/ 549763 w 27930708"/>
              <a:gd name="connsiteY231" fmla="*/ 1929567 h 7790740"/>
              <a:gd name="connsiteX232" fmla="*/ 508984 w 27930708"/>
              <a:gd name="connsiteY232" fmla="*/ 1909940 h 7790740"/>
              <a:gd name="connsiteX233" fmla="*/ 1523932 w 27930708"/>
              <a:gd name="connsiteY233" fmla="*/ 1766505 h 7790740"/>
              <a:gd name="connsiteX234" fmla="*/ 1545077 w 27930708"/>
              <a:gd name="connsiteY234" fmla="*/ 1766505 h 7790740"/>
              <a:gd name="connsiteX235" fmla="*/ 1577940 w 27930708"/>
              <a:gd name="connsiteY235" fmla="*/ 1776614 h 7790740"/>
              <a:gd name="connsiteX236" fmla="*/ 1575284 w 27930708"/>
              <a:gd name="connsiteY236" fmla="*/ 1777074 h 7790740"/>
              <a:gd name="connsiteX237" fmla="*/ 1523932 w 27930708"/>
              <a:gd name="connsiteY237" fmla="*/ 1766505 h 7790740"/>
              <a:gd name="connsiteX238" fmla="*/ 6402329 w 27930708"/>
              <a:gd name="connsiteY238" fmla="*/ 1572886 h 7790740"/>
              <a:gd name="connsiteX239" fmla="*/ 6491177 w 27930708"/>
              <a:gd name="connsiteY239" fmla="*/ 1609437 h 7790740"/>
              <a:gd name="connsiteX240" fmla="*/ 6402329 w 27930708"/>
              <a:gd name="connsiteY240" fmla="*/ 1574757 h 7790740"/>
              <a:gd name="connsiteX241" fmla="*/ 6402329 w 27930708"/>
              <a:gd name="connsiteY241" fmla="*/ 1573436 h 7790740"/>
              <a:gd name="connsiteX242" fmla="*/ 6381185 w 27930708"/>
              <a:gd name="connsiteY242" fmla="*/ 1564188 h 7790740"/>
              <a:gd name="connsiteX243" fmla="*/ 6402329 w 27930708"/>
              <a:gd name="connsiteY243" fmla="*/ 1564188 h 7790740"/>
              <a:gd name="connsiteX244" fmla="*/ 6402329 w 27930708"/>
              <a:gd name="connsiteY244" fmla="*/ 1572886 h 7790740"/>
              <a:gd name="connsiteX245" fmla="*/ 1392532 w 27930708"/>
              <a:gd name="connsiteY245" fmla="*/ 1512853 h 7790740"/>
              <a:gd name="connsiteX246" fmla="*/ 1400462 w 27930708"/>
              <a:gd name="connsiteY246" fmla="*/ 1514174 h 7790740"/>
              <a:gd name="connsiteX247" fmla="*/ 1400280 w 27930708"/>
              <a:gd name="connsiteY247" fmla="*/ 1514387 h 7790740"/>
              <a:gd name="connsiteX248" fmla="*/ 4848638 w 27930708"/>
              <a:gd name="connsiteY248" fmla="*/ 1199752 h 7790740"/>
              <a:gd name="connsiteX249" fmla="*/ 4846680 w 27930708"/>
              <a:gd name="connsiteY249" fmla="*/ 1207867 h 7790740"/>
              <a:gd name="connsiteX250" fmla="*/ 4999223 w 27930708"/>
              <a:gd name="connsiteY250" fmla="*/ 1299967 h 7790740"/>
              <a:gd name="connsiteX251" fmla="*/ 4958444 w 27930708"/>
              <a:gd name="connsiteY251" fmla="*/ 1289398 h 7790740"/>
              <a:gd name="connsiteX252" fmla="*/ 4949383 w 27930708"/>
              <a:gd name="connsiteY252" fmla="*/ 1278829 h 7790740"/>
              <a:gd name="connsiteX253" fmla="*/ 4846680 w 27930708"/>
              <a:gd name="connsiteY253" fmla="*/ 1278829 h 7790740"/>
              <a:gd name="connsiteX254" fmla="*/ 5009796 w 27930708"/>
              <a:gd name="connsiteY254" fmla="*/ 1349791 h 7790740"/>
              <a:gd name="connsiteX255" fmla="*/ 5527842 w 27930708"/>
              <a:gd name="connsiteY255" fmla="*/ 1523422 h 7790740"/>
              <a:gd name="connsiteX256" fmla="*/ 5080782 w 27930708"/>
              <a:gd name="connsiteY256" fmla="*/ 1289398 h 7790740"/>
              <a:gd name="connsiteX257" fmla="*/ 5121561 w 27930708"/>
              <a:gd name="connsiteY257" fmla="*/ 1278829 h 7790740"/>
              <a:gd name="connsiteX258" fmla="*/ 4958444 w 27930708"/>
              <a:gd name="connsiteY258" fmla="*/ 1218436 h 7790740"/>
              <a:gd name="connsiteX259" fmla="*/ 4848638 w 27930708"/>
              <a:gd name="connsiteY259" fmla="*/ 1199752 h 7790740"/>
              <a:gd name="connsiteX260" fmla="*/ 5008154 w 27930708"/>
              <a:gd name="connsiteY260" fmla="*/ 1013741 h 7790740"/>
              <a:gd name="connsiteX261" fmla="*/ 5061148 w 27930708"/>
              <a:gd name="connsiteY261" fmla="*/ 1035746 h 7790740"/>
              <a:gd name="connsiteX262" fmla="*/ 5009796 w 27930708"/>
              <a:gd name="connsiteY262" fmla="*/ 1016118 h 7790740"/>
              <a:gd name="connsiteX263" fmla="*/ 763673 w 27930708"/>
              <a:gd name="connsiteY263" fmla="*/ 473299 h 7790740"/>
              <a:gd name="connsiteX264" fmla="*/ 770910 w 27930708"/>
              <a:gd name="connsiteY264" fmla="*/ 476164 h 7790740"/>
              <a:gd name="connsiteX265" fmla="*/ 773293 w 27930708"/>
              <a:gd name="connsiteY265" fmla="*/ 477108 h 7790740"/>
              <a:gd name="connsiteX266" fmla="*/ 762721 w 27930708"/>
              <a:gd name="connsiteY266" fmla="*/ 477108 h 7790740"/>
              <a:gd name="connsiteX267" fmla="*/ 4308388 w 27930708"/>
              <a:gd name="connsiteY267" fmla="*/ 302636 h 7790740"/>
              <a:gd name="connsiteX268" fmla="*/ 4329011 w 27930708"/>
              <a:gd name="connsiteY268" fmla="*/ 310271 h 7790740"/>
              <a:gd name="connsiteX269" fmla="*/ 4339205 w 27930708"/>
              <a:gd name="connsiteY269" fmla="*/ 314046 h 7790740"/>
              <a:gd name="connsiteX270" fmla="*/ 4308998 w 27930708"/>
              <a:gd name="connsiteY270" fmla="*/ 304987 h 7790740"/>
              <a:gd name="connsiteX271" fmla="*/ 4226722 w 27930708"/>
              <a:gd name="connsiteY271" fmla="*/ 199140 h 7790740"/>
              <a:gd name="connsiteX272" fmla="*/ 4243865 w 27930708"/>
              <a:gd name="connsiteY272" fmla="*/ 205715 h 7790740"/>
              <a:gd name="connsiteX273" fmla="*/ 4266928 w 27930708"/>
              <a:gd name="connsiteY273" fmla="*/ 216575 h 7790740"/>
              <a:gd name="connsiteX274" fmla="*/ 4257081 w 27930708"/>
              <a:gd name="connsiteY274" fmla="*/ 212321 h 7790740"/>
              <a:gd name="connsiteX275" fmla="*/ 3861938 w 27930708"/>
              <a:gd name="connsiteY275" fmla="*/ 40766 h 7790740"/>
              <a:gd name="connsiteX276" fmla="*/ 4226722 w 27930708"/>
              <a:gd name="connsiteY276" fmla="*/ 199140 h 7790740"/>
              <a:gd name="connsiteX277" fmla="*/ 4105102 w 27930708"/>
              <a:gd name="connsiteY277" fmla="*/ 152493 h 7790740"/>
              <a:gd name="connsiteX278" fmla="*/ 3861938 w 27930708"/>
              <a:gd name="connsiteY278" fmla="*/ 40766 h 7790740"/>
              <a:gd name="connsiteX279" fmla="*/ 610177 w 27930708"/>
              <a:gd name="connsiteY279" fmla="*/ 0 h 7790740"/>
              <a:gd name="connsiteX280" fmla="*/ 814073 w 27930708"/>
              <a:gd name="connsiteY280" fmla="*/ 81531 h 7790740"/>
              <a:gd name="connsiteX281" fmla="*/ 874486 w 27930708"/>
              <a:gd name="connsiteY281" fmla="*/ 70962 h 7790740"/>
              <a:gd name="connsiteX282" fmla="*/ 823135 w 27930708"/>
              <a:gd name="connsiteY282" fmla="*/ 49825 h 7790740"/>
              <a:gd name="connsiteX283" fmla="*/ 915265 w 27930708"/>
              <a:gd name="connsiteY283" fmla="*/ 81531 h 7790740"/>
              <a:gd name="connsiteX284" fmla="*/ 904693 w 27930708"/>
              <a:gd name="connsiteY284" fmla="*/ 90590 h 7790740"/>
              <a:gd name="connsiteX285" fmla="*/ 1239988 w 27930708"/>
              <a:gd name="connsiteY285" fmla="*/ 223456 h 7790740"/>
              <a:gd name="connsiteX286" fmla="*/ 1422739 w 27930708"/>
              <a:gd name="connsiteY286" fmla="*/ 294418 h 7790740"/>
              <a:gd name="connsiteX287" fmla="*/ 1484663 w 27930708"/>
              <a:gd name="connsiteY287" fmla="*/ 283849 h 7790740"/>
              <a:gd name="connsiteX288" fmla="*/ 1403105 w 27930708"/>
              <a:gd name="connsiteY288" fmla="*/ 253652 h 7790740"/>
              <a:gd name="connsiteX289" fmla="*/ 1412167 w 27930708"/>
              <a:gd name="connsiteY289" fmla="*/ 243083 h 7790740"/>
              <a:gd name="connsiteX290" fmla="*/ 1463519 w 27930708"/>
              <a:gd name="connsiteY290" fmla="*/ 234025 h 7790740"/>
              <a:gd name="connsiteX291" fmla="*/ 1452946 w 27930708"/>
              <a:gd name="connsiteY291" fmla="*/ 223456 h 7790740"/>
              <a:gd name="connsiteX292" fmla="*/ 1433312 w 27930708"/>
              <a:gd name="connsiteY292" fmla="*/ 212887 h 7790740"/>
              <a:gd name="connsiteX293" fmla="*/ 1412167 w 27930708"/>
              <a:gd name="connsiteY293" fmla="*/ 212887 h 7790740"/>
              <a:gd name="connsiteX294" fmla="*/ 1179575 w 27930708"/>
              <a:gd name="connsiteY294" fmla="*/ 111728 h 7790740"/>
              <a:gd name="connsiteX295" fmla="*/ 1117651 w 27930708"/>
              <a:gd name="connsiteY295" fmla="*/ 111728 h 7790740"/>
              <a:gd name="connsiteX296" fmla="*/ 1087444 w 27930708"/>
              <a:gd name="connsiteY296" fmla="*/ 111728 h 7790740"/>
              <a:gd name="connsiteX297" fmla="*/ 1067810 w 27930708"/>
              <a:gd name="connsiteY297" fmla="*/ 101159 h 7790740"/>
              <a:gd name="connsiteX298" fmla="*/ 1108589 w 27930708"/>
              <a:gd name="connsiteY298" fmla="*/ 81531 h 7790740"/>
              <a:gd name="connsiteX299" fmla="*/ 1037603 w 27930708"/>
              <a:gd name="connsiteY299" fmla="*/ 49825 h 7790740"/>
              <a:gd name="connsiteX300" fmla="*/ 1179575 w 27930708"/>
              <a:gd name="connsiteY300" fmla="*/ 90590 h 7790740"/>
              <a:gd name="connsiteX301" fmla="*/ 1239988 w 27930708"/>
              <a:gd name="connsiteY301" fmla="*/ 70962 h 7790740"/>
              <a:gd name="connsiteX302" fmla="*/ 1209781 w 27930708"/>
              <a:gd name="connsiteY302" fmla="*/ 60394 h 7790740"/>
              <a:gd name="connsiteX303" fmla="*/ 1270195 w 27930708"/>
              <a:gd name="connsiteY303" fmla="*/ 81531 h 7790740"/>
              <a:gd name="connsiteX304" fmla="*/ 1239988 w 27930708"/>
              <a:gd name="connsiteY304" fmla="*/ 101159 h 7790740"/>
              <a:gd name="connsiteX305" fmla="*/ 1900007 w 27930708"/>
              <a:gd name="connsiteY305" fmla="*/ 375949 h 7790740"/>
              <a:gd name="connsiteX306" fmla="*/ 1961931 w 27930708"/>
              <a:gd name="connsiteY306" fmla="*/ 365380 h 7790740"/>
              <a:gd name="connsiteX307" fmla="*/ 1890945 w 27930708"/>
              <a:gd name="connsiteY307" fmla="*/ 324614 h 7790740"/>
              <a:gd name="connsiteX308" fmla="*/ 2032917 w 27930708"/>
              <a:gd name="connsiteY308" fmla="*/ 385008 h 7790740"/>
              <a:gd name="connsiteX309" fmla="*/ 2084268 w 27930708"/>
              <a:gd name="connsiteY309" fmla="*/ 375949 h 7790740"/>
              <a:gd name="connsiteX310" fmla="*/ 2114475 w 27930708"/>
              <a:gd name="connsiteY310" fmla="*/ 385008 h 7790740"/>
              <a:gd name="connsiteX311" fmla="*/ 2652156 w 27930708"/>
              <a:gd name="connsiteY311" fmla="*/ 599404 h 7790740"/>
              <a:gd name="connsiteX312" fmla="*/ 2673301 w 27930708"/>
              <a:gd name="connsiteY312" fmla="*/ 599404 h 7790740"/>
              <a:gd name="connsiteX313" fmla="*/ 2886259 w 27930708"/>
              <a:gd name="connsiteY313" fmla="*/ 680935 h 7790740"/>
              <a:gd name="connsiteX314" fmla="*/ 2946672 w 27930708"/>
              <a:gd name="connsiteY314" fmla="*/ 659797 h 7790740"/>
              <a:gd name="connsiteX315" fmla="*/ 2825845 w 27930708"/>
              <a:gd name="connsiteY315" fmla="*/ 619032 h 7790740"/>
              <a:gd name="connsiteX316" fmla="*/ 2967817 w 27930708"/>
              <a:gd name="connsiteY316" fmla="*/ 649229 h 7790740"/>
              <a:gd name="connsiteX317" fmla="*/ 3028231 w 27930708"/>
              <a:gd name="connsiteY317" fmla="*/ 640170 h 7790740"/>
              <a:gd name="connsiteX318" fmla="*/ 3721854 w 27930708"/>
              <a:gd name="connsiteY318" fmla="*/ 906466 h 7790740"/>
              <a:gd name="connsiteX319" fmla="*/ 4408200 w 27930708"/>
              <a:gd name="connsiteY319" fmla="*/ 1149839 h 7790740"/>
              <a:gd name="connsiteX320" fmla="*/ 4410380 w 27930708"/>
              <a:gd name="connsiteY320" fmla="*/ 1151437 h 7790740"/>
              <a:gd name="connsiteX321" fmla="*/ 4431336 w 27930708"/>
              <a:gd name="connsiteY321" fmla="*/ 1158043 h 7790740"/>
              <a:gd name="connsiteX322" fmla="*/ 4408200 w 27930708"/>
              <a:gd name="connsiteY322" fmla="*/ 1149839 h 7790740"/>
              <a:gd name="connsiteX323" fmla="*/ 4390557 w 27930708"/>
              <a:gd name="connsiteY323" fmla="*/ 1136905 h 7790740"/>
              <a:gd name="connsiteX324" fmla="*/ 4562736 w 27930708"/>
              <a:gd name="connsiteY324" fmla="*/ 1207867 h 7790740"/>
              <a:gd name="connsiteX325" fmla="*/ 4582370 w 27930708"/>
              <a:gd name="connsiteY325" fmla="*/ 1207867 h 7790740"/>
              <a:gd name="connsiteX326" fmla="*/ 4663929 w 27930708"/>
              <a:gd name="connsiteY326" fmla="*/ 1218436 h 7790740"/>
              <a:gd name="connsiteX327" fmla="*/ 4025054 w 27930708"/>
              <a:gd name="connsiteY327" fmla="*/ 893822 h 7790740"/>
              <a:gd name="connsiteX328" fmla="*/ 4319571 w 27930708"/>
              <a:gd name="connsiteY328" fmla="*/ 1016118 h 7790740"/>
              <a:gd name="connsiteX329" fmla="*/ 4399619 w 27930708"/>
              <a:gd name="connsiteY329" fmla="*/ 1025177 h 7790740"/>
              <a:gd name="connsiteX330" fmla="*/ 4491750 w 27930708"/>
              <a:gd name="connsiteY330" fmla="*/ 1065943 h 7790740"/>
              <a:gd name="connsiteX331" fmla="*/ 4592942 w 27930708"/>
              <a:gd name="connsiteY331" fmla="*/ 1065943 h 7790740"/>
              <a:gd name="connsiteX332" fmla="*/ 4278792 w 27930708"/>
              <a:gd name="connsiteY332" fmla="*/ 924018 h 7790740"/>
              <a:gd name="connsiteX333" fmla="*/ 4644294 w 27930708"/>
              <a:gd name="connsiteY333" fmla="*/ 1065943 h 7790740"/>
              <a:gd name="connsiteX334" fmla="*/ 4734914 w 27930708"/>
              <a:gd name="connsiteY334" fmla="*/ 1076511 h 7790740"/>
              <a:gd name="connsiteX335" fmla="*/ 4614087 w 27930708"/>
              <a:gd name="connsiteY335" fmla="*/ 1016118 h 7790740"/>
              <a:gd name="connsiteX336" fmla="*/ 4704708 w 27930708"/>
              <a:gd name="connsiteY336" fmla="*/ 1016118 h 7790740"/>
              <a:gd name="connsiteX337" fmla="*/ 4502322 w 27930708"/>
              <a:gd name="connsiteY337" fmla="*/ 913449 h 7790740"/>
              <a:gd name="connsiteX338" fmla="*/ 4511384 w 27930708"/>
              <a:gd name="connsiteY338" fmla="*/ 913449 h 7790740"/>
              <a:gd name="connsiteX339" fmla="*/ 4603515 w 27930708"/>
              <a:gd name="connsiteY339" fmla="*/ 913449 h 7790740"/>
              <a:gd name="connsiteX340" fmla="*/ 4167027 w 27930708"/>
              <a:gd name="connsiteY340" fmla="*/ 689994 h 7790740"/>
              <a:gd name="connsiteX341" fmla="*/ 4614087 w 27930708"/>
              <a:gd name="connsiteY341" fmla="*/ 853056 h 7790740"/>
              <a:gd name="connsiteX342" fmla="*/ 4694135 w 27930708"/>
              <a:gd name="connsiteY342" fmla="*/ 853056 h 7790740"/>
              <a:gd name="connsiteX343" fmla="*/ 4552163 w 27930708"/>
              <a:gd name="connsiteY343" fmla="*/ 771525 h 7790740"/>
              <a:gd name="connsiteX344" fmla="*/ 4614087 w 27930708"/>
              <a:gd name="connsiteY344" fmla="*/ 771525 h 7790740"/>
              <a:gd name="connsiteX345" fmla="*/ 4958444 w 27930708"/>
              <a:gd name="connsiteY345" fmla="*/ 934587 h 7790740"/>
              <a:gd name="connsiteX346" fmla="*/ 4949383 w 27930708"/>
              <a:gd name="connsiteY346" fmla="*/ 943646 h 7790740"/>
              <a:gd name="connsiteX347" fmla="*/ 5100417 w 27930708"/>
              <a:gd name="connsiteY347" fmla="*/ 1016118 h 7790740"/>
              <a:gd name="connsiteX348" fmla="*/ 5005690 w 27930708"/>
              <a:gd name="connsiteY348" fmla="*/ 1010173 h 7790740"/>
              <a:gd name="connsiteX349" fmla="*/ 5008154 w 27930708"/>
              <a:gd name="connsiteY349" fmla="*/ 1013741 h 7790740"/>
              <a:gd name="connsiteX350" fmla="*/ 4766631 w 27930708"/>
              <a:gd name="connsiteY350" fmla="*/ 913449 h 7790740"/>
              <a:gd name="connsiteX351" fmla="*/ 4674500 w 27930708"/>
              <a:gd name="connsiteY351" fmla="*/ 902881 h 7790740"/>
              <a:gd name="connsiteX352" fmla="*/ 4919175 w 27930708"/>
              <a:gd name="connsiteY352" fmla="*/ 1035746 h 7790740"/>
              <a:gd name="connsiteX353" fmla="*/ 4846680 w 27930708"/>
              <a:gd name="connsiteY353" fmla="*/ 1016118 h 7790740"/>
              <a:gd name="connsiteX354" fmla="*/ 4796838 w 27930708"/>
              <a:gd name="connsiteY354" fmla="*/ 1025177 h 7790740"/>
              <a:gd name="connsiteX355" fmla="*/ 5325457 w 27930708"/>
              <a:gd name="connsiteY355" fmla="*/ 1269770 h 7790740"/>
              <a:gd name="connsiteX356" fmla="*/ 5325457 w 27930708"/>
              <a:gd name="connsiteY356" fmla="*/ 1278829 h 7790740"/>
              <a:gd name="connsiteX357" fmla="*/ 5345092 w 27930708"/>
              <a:gd name="connsiteY357" fmla="*/ 1289398 h 7790740"/>
              <a:gd name="connsiteX358" fmla="*/ 4979589 w 27930708"/>
              <a:gd name="connsiteY358" fmla="*/ 1136905 h 7790740"/>
              <a:gd name="connsiteX359" fmla="*/ 4878396 w 27930708"/>
              <a:gd name="connsiteY359" fmla="*/ 1127846 h 7790740"/>
              <a:gd name="connsiteX360" fmla="*/ 5446284 w 27930708"/>
              <a:gd name="connsiteY360" fmla="*/ 1411695 h 7790740"/>
              <a:gd name="connsiteX361" fmla="*/ 5538415 w 27930708"/>
              <a:gd name="connsiteY361" fmla="*/ 1422263 h 7790740"/>
              <a:gd name="connsiteX362" fmla="*/ 5974903 w 27930708"/>
              <a:gd name="connsiteY362" fmla="*/ 1635150 h 7790740"/>
              <a:gd name="connsiteX363" fmla="*/ 5456857 w 27930708"/>
              <a:gd name="connsiteY363" fmla="*/ 1431322 h 7790740"/>
              <a:gd name="connsiteX364" fmla="*/ 5345092 w 27930708"/>
              <a:gd name="connsiteY364" fmla="*/ 1422263 h 7790740"/>
              <a:gd name="connsiteX365" fmla="*/ 5558050 w 27930708"/>
              <a:gd name="connsiteY365" fmla="*/ 1523422 h 7790740"/>
              <a:gd name="connsiteX366" fmla="*/ 7193747 w 27930708"/>
              <a:gd name="connsiteY366" fmla="*/ 1989961 h 7790740"/>
              <a:gd name="connsiteX367" fmla="*/ 6157654 w 27930708"/>
              <a:gd name="connsiteY367" fmla="*/ 1604953 h 7790740"/>
              <a:gd name="connsiteX368" fmla="*/ 7001934 w 27930708"/>
              <a:gd name="connsiteY368" fmla="*/ 1918999 h 7790740"/>
              <a:gd name="connsiteX369" fmla="*/ 7092555 w 27930708"/>
              <a:gd name="connsiteY369" fmla="*/ 1909940 h 7790740"/>
              <a:gd name="connsiteX370" fmla="*/ 6544301 w 27930708"/>
              <a:gd name="connsiteY370" fmla="*/ 1695543 h 7790740"/>
              <a:gd name="connsiteX371" fmla="*/ 7193747 w 27930708"/>
              <a:gd name="connsiteY371" fmla="*/ 1929567 h 7790740"/>
              <a:gd name="connsiteX372" fmla="*/ 7285878 w 27930708"/>
              <a:gd name="connsiteY372" fmla="*/ 1929567 h 7790740"/>
              <a:gd name="connsiteX373" fmla="*/ 6833531 w 27930708"/>
              <a:gd name="connsiteY373" fmla="*/ 1750275 h 7790740"/>
              <a:gd name="connsiteX374" fmla="*/ 6491177 w 27930708"/>
              <a:gd name="connsiteY374" fmla="*/ 1609437 h 7790740"/>
              <a:gd name="connsiteX375" fmla="*/ 6762545 w 27930708"/>
              <a:gd name="connsiteY375" fmla="*/ 1715360 h 7790740"/>
              <a:gd name="connsiteX376" fmla="*/ 7122761 w 27930708"/>
              <a:gd name="connsiteY376" fmla="*/ 1848036 h 7790740"/>
              <a:gd name="connsiteX377" fmla="*/ 7223954 w 27930708"/>
              <a:gd name="connsiteY377" fmla="*/ 1848036 h 7790740"/>
              <a:gd name="connsiteX378" fmla="*/ 7193747 w 27930708"/>
              <a:gd name="connsiteY378" fmla="*/ 1837467 h 7790740"/>
              <a:gd name="connsiteX379" fmla="*/ 7264733 w 27930708"/>
              <a:gd name="connsiteY379" fmla="*/ 1828409 h 7790740"/>
              <a:gd name="connsiteX380" fmla="*/ 7092555 w 27930708"/>
              <a:gd name="connsiteY380" fmla="*/ 1766505 h 7790740"/>
              <a:gd name="connsiteX381" fmla="*/ 7174113 w 27930708"/>
              <a:gd name="connsiteY381" fmla="*/ 1766505 h 7790740"/>
              <a:gd name="connsiteX382" fmla="*/ 6961155 w 27930708"/>
              <a:gd name="connsiteY382" fmla="*/ 1684974 h 7790740"/>
              <a:gd name="connsiteX383" fmla="*/ 7010996 w 27930708"/>
              <a:gd name="connsiteY383" fmla="*/ 1675915 h 7790740"/>
              <a:gd name="connsiteX384" fmla="*/ 6381185 w 27930708"/>
              <a:gd name="connsiteY384" fmla="*/ 1390557 h 7790740"/>
              <a:gd name="connsiteX385" fmla="*/ 5751373 w 27930708"/>
              <a:gd name="connsiteY385" fmla="*/ 1106708 h 7790740"/>
              <a:gd name="connsiteX386" fmla="*/ 5761945 w 27930708"/>
              <a:gd name="connsiteY386" fmla="*/ 1096139 h 7790740"/>
              <a:gd name="connsiteX387" fmla="*/ 5416078 w 27930708"/>
              <a:gd name="connsiteY387" fmla="*/ 943646 h 7790740"/>
              <a:gd name="connsiteX388" fmla="*/ 5325457 w 27930708"/>
              <a:gd name="connsiteY388" fmla="*/ 893822 h 7790740"/>
              <a:gd name="connsiteX389" fmla="*/ 5334519 w 27930708"/>
              <a:gd name="connsiteY389" fmla="*/ 893822 h 7790740"/>
              <a:gd name="connsiteX390" fmla="*/ 5650180 w 27930708"/>
              <a:gd name="connsiteY390" fmla="*/ 1035746 h 7790740"/>
              <a:gd name="connsiteX391" fmla="*/ 5751373 w 27930708"/>
              <a:gd name="connsiteY391" fmla="*/ 1035746 h 7790740"/>
              <a:gd name="connsiteX392" fmla="*/ 5162341 w 27930708"/>
              <a:gd name="connsiteY392" fmla="*/ 751897 h 7790740"/>
              <a:gd name="connsiteX393" fmla="*/ 5040003 w 27930708"/>
              <a:gd name="connsiteY393" fmla="*/ 741328 h 7790740"/>
              <a:gd name="connsiteX394" fmla="*/ 5061148 w 27930708"/>
              <a:gd name="connsiteY394" fmla="*/ 751897 h 7790740"/>
              <a:gd name="connsiteX395" fmla="*/ 4786266 w 27930708"/>
              <a:gd name="connsiteY395" fmla="*/ 619032 h 7790740"/>
              <a:gd name="connsiteX396" fmla="*/ 4827045 w 27930708"/>
              <a:gd name="connsiteY396" fmla="*/ 619032 h 7790740"/>
              <a:gd name="connsiteX397" fmla="*/ 4816473 w 27930708"/>
              <a:gd name="connsiteY397" fmla="*/ 608463 h 7790740"/>
              <a:gd name="connsiteX398" fmla="*/ 4786266 w 27930708"/>
              <a:gd name="connsiteY398" fmla="*/ 588835 h 7790740"/>
              <a:gd name="connsiteX399" fmla="*/ 4846680 w 27930708"/>
              <a:gd name="connsiteY399" fmla="*/ 588835 h 7790740"/>
              <a:gd name="connsiteX400" fmla="*/ 4623149 w 27930708"/>
              <a:gd name="connsiteY400" fmla="*/ 477108 h 7790740"/>
              <a:gd name="connsiteX401" fmla="*/ 4653356 w 27930708"/>
              <a:gd name="connsiteY401" fmla="*/ 487676 h 7790740"/>
              <a:gd name="connsiteX402" fmla="*/ 4898031 w 27930708"/>
              <a:gd name="connsiteY402" fmla="*/ 608463 h 7790740"/>
              <a:gd name="connsiteX403" fmla="*/ 4988652 w 27930708"/>
              <a:gd name="connsiteY403" fmla="*/ 619032 h 7790740"/>
              <a:gd name="connsiteX404" fmla="*/ 5690959 w 27930708"/>
              <a:gd name="connsiteY404" fmla="*/ 943646 h 7790740"/>
              <a:gd name="connsiteX405" fmla="*/ 5792152 w 27930708"/>
              <a:gd name="connsiteY405" fmla="*/ 954215 h 7790740"/>
              <a:gd name="connsiteX406" fmla="*/ 5020369 w 27930708"/>
              <a:gd name="connsiteY406" fmla="*/ 599404 h 7790740"/>
              <a:gd name="connsiteX407" fmla="*/ 4938810 w 27930708"/>
              <a:gd name="connsiteY407" fmla="*/ 588835 h 7790740"/>
              <a:gd name="connsiteX408" fmla="*/ 4410191 w 27930708"/>
              <a:gd name="connsiteY408" fmla="*/ 314046 h 7790740"/>
              <a:gd name="connsiteX409" fmla="*/ 4306332 w 27930708"/>
              <a:gd name="connsiteY409" fmla="*/ 294725 h 7790740"/>
              <a:gd name="connsiteX410" fmla="*/ 4308388 w 27930708"/>
              <a:gd name="connsiteY410" fmla="*/ 302636 h 7790740"/>
              <a:gd name="connsiteX411" fmla="*/ 4304798 w 27930708"/>
              <a:gd name="connsiteY411" fmla="*/ 301306 h 7790740"/>
              <a:gd name="connsiteX412" fmla="*/ 4257647 w 27930708"/>
              <a:gd name="connsiteY412" fmla="*/ 283849 h 7790740"/>
              <a:gd name="connsiteX413" fmla="*/ 3943496 w 27930708"/>
              <a:gd name="connsiteY413" fmla="*/ 122297 h 7790740"/>
              <a:gd name="connsiteX414" fmla="*/ 4014482 w 27930708"/>
              <a:gd name="connsiteY414" fmla="*/ 141925 h 7790740"/>
              <a:gd name="connsiteX415" fmla="*/ 4287854 w 27930708"/>
              <a:gd name="connsiteY415" fmla="*/ 264221 h 7790740"/>
              <a:gd name="connsiteX416" fmla="*/ 4390557 w 27930708"/>
              <a:gd name="connsiteY416" fmla="*/ 274790 h 7790740"/>
              <a:gd name="connsiteX417" fmla="*/ 4266928 w 27930708"/>
              <a:gd name="connsiteY417" fmla="*/ 216575 h 7790740"/>
              <a:gd name="connsiteX418" fmla="*/ 4452174 w 27930708"/>
              <a:gd name="connsiteY418" fmla="*/ 296612 h 7790740"/>
              <a:gd name="connsiteX419" fmla="*/ 4644294 w 27930708"/>
              <a:gd name="connsiteY419" fmla="*/ 375949 h 7790740"/>
              <a:gd name="connsiteX420" fmla="*/ 4734914 w 27930708"/>
              <a:gd name="connsiteY420" fmla="*/ 375949 h 7790740"/>
              <a:gd name="connsiteX421" fmla="*/ 4055262 w 27930708"/>
              <a:gd name="connsiteY421" fmla="*/ 19628 h 7790740"/>
              <a:gd name="connsiteX422" fmla="*/ 4278792 w 27930708"/>
              <a:gd name="connsiteY422" fmla="*/ 111728 h 7790740"/>
              <a:gd name="connsiteX423" fmla="*/ 4379985 w 27930708"/>
              <a:gd name="connsiteY423" fmla="*/ 122297 h 7790740"/>
              <a:gd name="connsiteX424" fmla="*/ 4431336 w 27930708"/>
              <a:gd name="connsiteY424" fmla="*/ 111728 h 7790740"/>
              <a:gd name="connsiteX425" fmla="*/ 4227440 w 27930708"/>
              <a:gd name="connsiteY425" fmla="*/ 9059 h 7790740"/>
              <a:gd name="connsiteX426" fmla="*/ 4734914 w 27930708"/>
              <a:gd name="connsiteY426" fmla="*/ 234025 h 7790740"/>
              <a:gd name="connsiteX427" fmla="*/ 4837617 w 27930708"/>
              <a:gd name="connsiteY427" fmla="*/ 234025 h 7790740"/>
              <a:gd name="connsiteX428" fmla="*/ 4491750 w 27930708"/>
              <a:gd name="connsiteY428" fmla="*/ 70962 h 7790740"/>
              <a:gd name="connsiteX429" fmla="*/ 4502322 w 27930708"/>
              <a:gd name="connsiteY429" fmla="*/ 70962 h 7790740"/>
              <a:gd name="connsiteX430" fmla="*/ 5009796 w 27930708"/>
              <a:gd name="connsiteY430" fmla="*/ 304987 h 7790740"/>
              <a:gd name="connsiteX431" fmla="*/ 5110989 w 27930708"/>
              <a:gd name="connsiteY431" fmla="*/ 314046 h 7790740"/>
              <a:gd name="connsiteX432" fmla="*/ 5020369 w 27930708"/>
              <a:gd name="connsiteY432" fmla="*/ 274790 h 7790740"/>
              <a:gd name="connsiteX433" fmla="*/ 5192547 w 27930708"/>
              <a:gd name="connsiteY433" fmla="*/ 335183 h 7790740"/>
              <a:gd name="connsiteX434" fmla="*/ 5172913 w 27930708"/>
              <a:gd name="connsiteY434" fmla="*/ 344242 h 7790740"/>
              <a:gd name="connsiteX435" fmla="*/ 5802725 w 27930708"/>
              <a:gd name="connsiteY435" fmla="*/ 599404 h 7790740"/>
              <a:gd name="connsiteX436" fmla="*/ 6127448 w 27930708"/>
              <a:gd name="connsiteY436" fmla="*/ 751897 h 7790740"/>
              <a:gd name="connsiteX437" fmla="*/ 6228640 w 27930708"/>
              <a:gd name="connsiteY437" fmla="*/ 751897 h 7790740"/>
              <a:gd name="connsiteX438" fmla="*/ 6086668 w 27930708"/>
              <a:gd name="connsiteY438" fmla="*/ 689994 h 7790740"/>
              <a:gd name="connsiteX439" fmla="*/ 6107813 w 27930708"/>
              <a:gd name="connsiteY439" fmla="*/ 689994 h 7790740"/>
              <a:gd name="connsiteX440" fmla="*/ 6178799 w 27930708"/>
              <a:gd name="connsiteY440" fmla="*/ 689994 h 7790740"/>
              <a:gd name="connsiteX441" fmla="*/ 6168227 w 27930708"/>
              <a:gd name="connsiteY441" fmla="*/ 670366 h 7790740"/>
              <a:gd name="connsiteX442" fmla="*/ 6138020 w 27930708"/>
              <a:gd name="connsiteY442" fmla="*/ 659797 h 7790740"/>
              <a:gd name="connsiteX443" fmla="*/ 6086668 w 27930708"/>
              <a:gd name="connsiteY443" fmla="*/ 649229 h 7790740"/>
              <a:gd name="connsiteX444" fmla="*/ 5660753 w 27930708"/>
              <a:gd name="connsiteY444" fmla="*/ 455970 h 7790740"/>
              <a:gd name="connsiteX445" fmla="*/ 5558050 w 27930708"/>
              <a:gd name="connsiteY445" fmla="*/ 446911 h 7790740"/>
              <a:gd name="connsiteX446" fmla="*/ 5538415 w 27930708"/>
              <a:gd name="connsiteY446" fmla="*/ 436342 h 7790740"/>
              <a:gd name="connsiteX447" fmla="*/ 5508208 w 27930708"/>
              <a:gd name="connsiteY447" fmla="*/ 436342 h 7790740"/>
              <a:gd name="connsiteX448" fmla="*/ 5467429 w 27930708"/>
              <a:gd name="connsiteY448" fmla="*/ 416714 h 7790740"/>
              <a:gd name="connsiteX449" fmla="*/ 5527842 w 27930708"/>
              <a:gd name="connsiteY449" fmla="*/ 406145 h 7790740"/>
              <a:gd name="connsiteX450" fmla="*/ 5385871 w 27930708"/>
              <a:gd name="connsiteY450" fmla="*/ 344242 h 7790740"/>
              <a:gd name="connsiteX451" fmla="*/ 5650180 w 27930708"/>
              <a:gd name="connsiteY451" fmla="*/ 436342 h 7790740"/>
              <a:gd name="connsiteX452" fmla="*/ 5740801 w 27930708"/>
              <a:gd name="connsiteY452" fmla="*/ 436342 h 7790740"/>
              <a:gd name="connsiteX453" fmla="*/ 5690959 w 27930708"/>
              <a:gd name="connsiteY453" fmla="*/ 406145 h 7790740"/>
              <a:gd name="connsiteX454" fmla="*/ 5813297 w 27930708"/>
              <a:gd name="connsiteY454" fmla="*/ 455970 h 7790740"/>
              <a:gd name="connsiteX455" fmla="*/ 5761945 w 27930708"/>
              <a:gd name="connsiteY455" fmla="*/ 466539 h 7790740"/>
              <a:gd name="connsiteX456" fmla="*/ 6991362 w 27930708"/>
              <a:gd name="connsiteY456" fmla="*/ 984412 h 7790740"/>
              <a:gd name="connsiteX457" fmla="*/ 7092555 w 27930708"/>
              <a:gd name="connsiteY457" fmla="*/ 984412 h 7790740"/>
              <a:gd name="connsiteX458" fmla="*/ 6961155 w 27930708"/>
              <a:gd name="connsiteY458" fmla="*/ 924018 h 7790740"/>
              <a:gd name="connsiteX459" fmla="*/ 7223954 w 27930708"/>
              <a:gd name="connsiteY459" fmla="*/ 1025177 h 7790740"/>
              <a:gd name="connsiteX460" fmla="*/ 7326657 w 27930708"/>
              <a:gd name="connsiteY460" fmla="*/ 1035746 h 7790740"/>
              <a:gd name="connsiteX461" fmla="*/ 7367436 w 27930708"/>
              <a:gd name="connsiteY461" fmla="*/ 1046315 h 7790740"/>
              <a:gd name="connsiteX462" fmla="*/ 7874911 w 27930708"/>
              <a:gd name="connsiteY462" fmla="*/ 1259201 h 7790740"/>
              <a:gd name="connsiteX463" fmla="*/ 8392956 w 27930708"/>
              <a:gd name="connsiteY463" fmla="*/ 1431322 h 7790740"/>
              <a:gd name="connsiteX464" fmla="*/ 8423164 w 27930708"/>
              <a:gd name="connsiteY464" fmla="*/ 1441891 h 7790740"/>
              <a:gd name="connsiteX465" fmla="*/ 8829444 w 27930708"/>
              <a:gd name="connsiteY465" fmla="*/ 1583815 h 7790740"/>
              <a:gd name="connsiteX466" fmla="*/ 8932148 w 27930708"/>
              <a:gd name="connsiteY466" fmla="*/ 1574757 h 7790740"/>
              <a:gd name="connsiteX467" fmla="*/ 8698046 w 27930708"/>
              <a:gd name="connsiteY467" fmla="*/ 1502284 h 7790740"/>
              <a:gd name="connsiteX468" fmla="*/ 8962354 w 27930708"/>
              <a:gd name="connsiteY468" fmla="*/ 1574757 h 7790740"/>
              <a:gd name="connsiteX469" fmla="*/ 9063548 w 27930708"/>
              <a:gd name="connsiteY469" fmla="*/ 1583815 h 7790740"/>
              <a:gd name="connsiteX470" fmla="*/ 12010220 w 27930708"/>
              <a:gd name="connsiteY470" fmla="*/ 2498775 h 7790740"/>
              <a:gd name="connsiteX471" fmla="*/ 12203543 w 27930708"/>
              <a:gd name="connsiteY471" fmla="*/ 2488206 h 7790740"/>
              <a:gd name="connsiteX472" fmla="*/ 12244322 w 27930708"/>
              <a:gd name="connsiteY472" fmla="*/ 2468578 h 7790740"/>
              <a:gd name="connsiteX473" fmla="*/ 12182399 w 27930708"/>
              <a:gd name="connsiteY473" fmla="*/ 2436871 h 7790740"/>
              <a:gd name="connsiteX474" fmla="*/ 12214117 w 27930708"/>
              <a:gd name="connsiteY474" fmla="*/ 2417244 h 7790740"/>
              <a:gd name="connsiteX475" fmla="*/ 12386295 w 27930708"/>
              <a:gd name="connsiteY475" fmla="*/ 2447440 h 7790740"/>
              <a:gd name="connsiteX476" fmla="*/ 12375722 w 27930708"/>
              <a:gd name="connsiteY476" fmla="*/ 2458009 h 7790740"/>
              <a:gd name="connsiteX477" fmla="*/ 12446708 w 27930708"/>
              <a:gd name="connsiteY477" fmla="*/ 2477637 h 7790740"/>
              <a:gd name="connsiteX478" fmla="*/ 12405930 w 27930708"/>
              <a:gd name="connsiteY478" fmla="*/ 2507834 h 7790740"/>
              <a:gd name="connsiteX479" fmla="*/ 12427074 w 27930708"/>
              <a:gd name="connsiteY479" fmla="*/ 2518402 h 7790740"/>
              <a:gd name="connsiteX480" fmla="*/ 12285101 w 27930708"/>
              <a:gd name="connsiteY480" fmla="*/ 2498775 h 7790740"/>
              <a:gd name="connsiteX481" fmla="*/ 12233751 w 27930708"/>
              <a:gd name="connsiteY481" fmla="*/ 2518402 h 7790740"/>
              <a:gd name="connsiteX482" fmla="*/ 12366661 w 27930708"/>
              <a:gd name="connsiteY482" fmla="*/ 2559168 h 7790740"/>
              <a:gd name="connsiteX483" fmla="*/ 12325882 w 27930708"/>
              <a:gd name="connsiteY483" fmla="*/ 2569737 h 7790740"/>
              <a:gd name="connsiteX484" fmla="*/ 12304736 w 27930708"/>
              <a:gd name="connsiteY484" fmla="*/ 2569737 h 7790740"/>
              <a:gd name="connsiteX485" fmla="*/ 12803149 w 27930708"/>
              <a:gd name="connsiteY485" fmla="*/ 2701092 h 7790740"/>
              <a:gd name="connsiteX486" fmla="*/ 12813720 w 27930708"/>
              <a:gd name="connsiteY486" fmla="*/ 2681464 h 7790740"/>
              <a:gd name="connsiteX487" fmla="*/ 12792576 w 27930708"/>
              <a:gd name="connsiteY487" fmla="*/ 2681464 h 7790740"/>
              <a:gd name="connsiteX488" fmla="*/ 12813720 w 27930708"/>
              <a:gd name="connsiteY488" fmla="*/ 2660327 h 7790740"/>
              <a:gd name="connsiteX489" fmla="*/ 12863562 w 27930708"/>
              <a:gd name="connsiteY489" fmla="*/ 2640699 h 7790740"/>
              <a:gd name="connsiteX490" fmla="*/ 12985899 w 27930708"/>
              <a:gd name="connsiteY490" fmla="*/ 2651268 h 7790740"/>
              <a:gd name="connsiteX491" fmla="*/ 13035741 w 27930708"/>
              <a:gd name="connsiteY491" fmla="*/ 2619561 h 7790740"/>
              <a:gd name="connsiteX492" fmla="*/ 12792576 w 27930708"/>
              <a:gd name="connsiteY492" fmla="*/ 2578796 h 7790740"/>
              <a:gd name="connsiteX493" fmla="*/ 12955693 w 27930708"/>
              <a:gd name="connsiteY493" fmla="*/ 2599933 h 7790740"/>
              <a:gd name="connsiteX494" fmla="*/ 12975327 w 27930708"/>
              <a:gd name="connsiteY494" fmla="*/ 2599933 h 7790740"/>
              <a:gd name="connsiteX495" fmla="*/ 13158078 w 27930708"/>
              <a:gd name="connsiteY495" fmla="*/ 2640699 h 7790740"/>
              <a:gd name="connsiteX496" fmla="*/ 13076519 w 27930708"/>
              <a:gd name="connsiteY496" fmla="*/ 2651268 h 7790740"/>
              <a:gd name="connsiteX497" fmla="*/ 13046314 w 27930708"/>
              <a:gd name="connsiteY497" fmla="*/ 2670896 h 7790740"/>
              <a:gd name="connsiteX498" fmla="*/ 12904341 w 27930708"/>
              <a:gd name="connsiteY498" fmla="*/ 2681464 h 7790740"/>
              <a:gd name="connsiteX499" fmla="*/ 12874134 w 27930708"/>
              <a:gd name="connsiteY499" fmla="*/ 2711661 h 7790740"/>
              <a:gd name="connsiteX500" fmla="*/ 12955504 w 27930708"/>
              <a:gd name="connsiteY500" fmla="*/ 2735441 h 7790740"/>
              <a:gd name="connsiteX501" fmla="*/ 12988483 w 27930708"/>
              <a:gd name="connsiteY501" fmla="*/ 2742423 h 7790740"/>
              <a:gd name="connsiteX502" fmla="*/ 12975327 w 27930708"/>
              <a:gd name="connsiteY502" fmla="*/ 2741858 h 7790740"/>
              <a:gd name="connsiteX503" fmla="*/ 13351402 w 27930708"/>
              <a:gd name="connsiteY503" fmla="*/ 2833957 h 7790740"/>
              <a:gd name="connsiteX504" fmla="*/ 13361974 w 27930708"/>
              <a:gd name="connsiteY504" fmla="*/ 2823389 h 7790740"/>
              <a:gd name="connsiteX505" fmla="*/ 13473739 w 27930708"/>
              <a:gd name="connsiteY505" fmla="*/ 2833957 h 7790740"/>
              <a:gd name="connsiteX506" fmla="*/ 13514518 w 27930708"/>
              <a:gd name="connsiteY506" fmla="*/ 2812820 h 7790740"/>
              <a:gd name="connsiteX507" fmla="*/ 13615712 w 27930708"/>
              <a:gd name="connsiteY507" fmla="*/ 2823389 h 7790740"/>
              <a:gd name="connsiteX508" fmla="*/ 13667062 w 27930708"/>
              <a:gd name="connsiteY508" fmla="*/ 2803761 h 7790740"/>
              <a:gd name="connsiteX509" fmla="*/ 13534152 w 27930708"/>
              <a:gd name="connsiteY509" fmla="*/ 2782623 h 7790740"/>
              <a:gd name="connsiteX510" fmla="*/ 13564360 w 27930708"/>
              <a:gd name="connsiteY510" fmla="*/ 2752427 h 7790740"/>
              <a:gd name="connsiteX511" fmla="*/ 12975327 w 27930708"/>
              <a:gd name="connsiteY511" fmla="*/ 2701092 h 7790740"/>
              <a:gd name="connsiteX512" fmla="*/ 13402753 w 27930708"/>
              <a:gd name="connsiteY512" fmla="*/ 2731289 h 7790740"/>
              <a:gd name="connsiteX513" fmla="*/ 13443533 w 27930708"/>
              <a:gd name="connsiteY513" fmla="*/ 2701092 h 7790740"/>
              <a:gd name="connsiteX514" fmla="*/ 13168650 w 27930708"/>
              <a:gd name="connsiteY514" fmla="*/ 2660327 h 7790740"/>
              <a:gd name="connsiteX515" fmla="*/ 13493373 w 27930708"/>
              <a:gd name="connsiteY515" fmla="*/ 2690523 h 7790740"/>
              <a:gd name="connsiteX516" fmla="*/ 13534152 w 27930708"/>
              <a:gd name="connsiteY516" fmla="*/ 2660327 h 7790740"/>
              <a:gd name="connsiteX517" fmla="*/ 13306658 w 27930708"/>
              <a:gd name="connsiteY517" fmla="*/ 2624846 h 7790740"/>
              <a:gd name="connsiteX518" fmla="*/ 13216927 w 27930708"/>
              <a:gd name="connsiteY518" fmla="*/ 2610346 h 7790740"/>
              <a:gd name="connsiteX519" fmla="*/ 13275696 w 27930708"/>
              <a:gd name="connsiteY519" fmla="*/ 2617108 h 7790740"/>
              <a:gd name="connsiteX520" fmla="*/ 13452594 w 27930708"/>
              <a:gd name="connsiteY520" fmla="*/ 2630130 h 7790740"/>
              <a:gd name="connsiteX521" fmla="*/ 13503946 w 27930708"/>
              <a:gd name="connsiteY521" fmla="*/ 2599933 h 7790740"/>
              <a:gd name="connsiteX522" fmla="*/ 13482802 w 27930708"/>
              <a:gd name="connsiteY522" fmla="*/ 2599933 h 7790740"/>
              <a:gd name="connsiteX523" fmla="*/ 13514518 w 27930708"/>
              <a:gd name="connsiteY523" fmla="*/ 2569737 h 7790740"/>
              <a:gd name="connsiteX524" fmla="*/ 13432960 w 27930708"/>
              <a:gd name="connsiteY524" fmla="*/ 2569737 h 7790740"/>
              <a:gd name="connsiteX525" fmla="*/ 13473739 w 27930708"/>
              <a:gd name="connsiteY525" fmla="*/ 2539540 h 7790740"/>
              <a:gd name="connsiteX526" fmla="*/ 13372547 w 27930708"/>
              <a:gd name="connsiteY526" fmla="*/ 2528971 h 7790740"/>
              <a:gd name="connsiteX527" fmla="*/ 13392181 w 27930708"/>
              <a:gd name="connsiteY527" fmla="*/ 2498775 h 7790740"/>
              <a:gd name="connsiteX528" fmla="*/ 13087093 w 27930708"/>
              <a:gd name="connsiteY528" fmla="*/ 2427812 h 7790740"/>
              <a:gd name="connsiteX529" fmla="*/ 12772941 w 27930708"/>
              <a:gd name="connsiteY529" fmla="*/ 2356850 h 7790740"/>
              <a:gd name="connsiteX530" fmla="*/ 12772941 w 27930708"/>
              <a:gd name="connsiteY530" fmla="*/ 2346281 h 7790740"/>
              <a:gd name="connsiteX531" fmla="*/ 12599252 w 27930708"/>
              <a:gd name="connsiteY531" fmla="*/ 2305516 h 7790740"/>
              <a:gd name="connsiteX532" fmla="*/ 12558474 w 27930708"/>
              <a:gd name="connsiteY532" fmla="*/ 2294947 h 7790740"/>
              <a:gd name="connsiteX533" fmla="*/ 12721591 w 27930708"/>
              <a:gd name="connsiteY533" fmla="*/ 2325144 h 7790740"/>
              <a:gd name="connsiteX534" fmla="*/ 12772941 w 27930708"/>
              <a:gd name="connsiteY534" fmla="*/ 2294947 h 7790740"/>
              <a:gd name="connsiteX535" fmla="*/ 12478426 w 27930708"/>
              <a:gd name="connsiteY535" fmla="*/ 2213416 h 7790740"/>
              <a:gd name="connsiteX536" fmla="*/ 12418743 w 27930708"/>
              <a:gd name="connsiteY536" fmla="*/ 2233799 h 7790740"/>
              <a:gd name="connsiteX537" fmla="*/ 12416846 w 27930708"/>
              <a:gd name="connsiteY537" fmla="*/ 2242102 h 7790740"/>
              <a:gd name="connsiteX538" fmla="*/ 12410460 w 27930708"/>
              <a:gd name="connsiteY538" fmla="*/ 2241159 h 7790740"/>
              <a:gd name="connsiteX539" fmla="*/ 12294164 w 27930708"/>
              <a:gd name="connsiteY539" fmla="*/ 2223985 h 7790740"/>
              <a:gd name="connsiteX540" fmla="*/ 12315308 w 27930708"/>
              <a:gd name="connsiteY540" fmla="*/ 2204357 h 7790740"/>
              <a:gd name="connsiteX541" fmla="*/ 12304736 w 27930708"/>
              <a:gd name="connsiteY541" fmla="*/ 2193788 h 7790740"/>
              <a:gd name="connsiteX542" fmla="*/ 12285101 w 27930708"/>
              <a:gd name="connsiteY542" fmla="*/ 2193788 h 7790740"/>
              <a:gd name="connsiteX543" fmla="*/ 12315308 w 27930708"/>
              <a:gd name="connsiteY543" fmla="*/ 2172650 h 7790740"/>
              <a:gd name="connsiteX544" fmla="*/ 12214117 w 27930708"/>
              <a:gd name="connsiteY544" fmla="*/ 2142454 h 7790740"/>
              <a:gd name="connsiteX545" fmla="*/ 12223178 w 27930708"/>
              <a:gd name="connsiteY545" fmla="*/ 2131885 h 7790740"/>
              <a:gd name="connsiteX546" fmla="*/ 12345515 w 27930708"/>
              <a:gd name="connsiteY546" fmla="*/ 2172650 h 7790740"/>
              <a:gd name="connsiteX547" fmla="*/ 12386295 w 27930708"/>
              <a:gd name="connsiteY547" fmla="*/ 2153023 h 7790740"/>
              <a:gd name="connsiteX548" fmla="*/ 12741224 w 27930708"/>
              <a:gd name="connsiteY548" fmla="*/ 2223985 h 7790740"/>
              <a:gd name="connsiteX549" fmla="*/ 12792576 w 27930708"/>
              <a:gd name="connsiteY549" fmla="*/ 2204357 h 7790740"/>
              <a:gd name="connsiteX550" fmla="*/ 12405930 w 27930708"/>
              <a:gd name="connsiteY550" fmla="*/ 2122826 h 7790740"/>
              <a:gd name="connsiteX551" fmla="*/ 12366661 w 27930708"/>
              <a:gd name="connsiteY551" fmla="*/ 2131885 h 7790740"/>
              <a:gd name="connsiteX552" fmla="*/ 12102351 w 27930708"/>
              <a:gd name="connsiteY552" fmla="*/ 2060923 h 7790740"/>
              <a:gd name="connsiteX553" fmla="*/ 12050999 w 27930708"/>
              <a:gd name="connsiteY553" fmla="*/ 2082061 h 7790740"/>
              <a:gd name="connsiteX554" fmla="*/ 12061571 w 27930708"/>
              <a:gd name="connsiteY554" fmla="*/ 2092629 h 7790740"/>
              <a:gd name="connsiteX555" fmla="*/ 12020792 w 27930708"/>
              <a:gd name="connsiteY555" fmla="*/ 2082061 h 7790740"/>
              <a:gd name="connsiteX556" fmla="*/ 11868248 w 27930708"/>
              <a:gd name="connsiteY556" fmla="*/ 2041295 h 7790740"/>
              <a:gd name="connsiteX557" fmla="*/ 11898455 w 27930708"/>
              <a:gd name="connsiteY557" fmla="*/ 2041295 h 7790740"/>
              <a:gd name="connsiteX558" fmla="*/ 12040426 w 27930708"/>
              <a:gd name="connsiteY558" fmla="*/ 2060923 h 7790740"/>
              <a:gd name="connsiteX559" fmla="*/ 12091778 w 27930708"/>
              <a:gd name="connsiteY559" fmla="*/ 2030726 h 7790740"/>
              <a:gd name="connsiteX560" fmla="*/ 12034013 w 27930708"/>
              <a:gd name="connsiteY560" fmla="*/ 2020544 h 7790740"/>
              <a:gd name="connsiteX561" fmla="*/ 12223178 w 27930708"/>
              <a:gd name="connsiteY561" fmla="*/ 2041295 h 7790740"/>
              <a:gd name="connsiteX562" fmla="*/ 12263957 w 27930708"/>
              <a:gd name="connsiteY562" fmla="*/ 2011098 h 7790740"/>
              <a:gd name="connsiteX563" fmla="*/ 11919599 w 27930708"/>
              <a:gd name="connsiteY563" fmla="*/ 1909940 h 7790740"/>
              <a:gd name="connsiteX564" fmla="*/ 12040426 w 27930708"/>
              <a:gd name="connsiteY564" fmla="*/ 1918999 h 7790740"/>
              <a:gd name="connsiteX565" fmla="*/ 12081207 w 27930708"/>
              <a:gd name="connsiteY565" fmla="*/ 1888802 h 7790740"/>
              <a:gd name="connsiteX566" fmla="*/ 12111412 w 27930708"/>
              <a:gd name="connsiteY566" fmla="*/ 1869174 h 7790740"/>
              <a:gd name="connsiteX567" fmla="*/ 12010220 w 27930708"/>
              <a:gd name="connsiteY567" fmla="*/ 1837467 h 7790740"/>
              <a:gd name="connsiteX568" fmla="*/ 12263957 w 27930708"/>
              <a:gd name="connsiteY568" fmla="*/ 1878233 h 7790740"/>
              <a:gd name="connsiteX569" fmla="*/ 12315308 w 27930708"/>
              <a:gd name="connsiteY569" fmla="*/ 1848036 h 7790740"/>
              <a:gd name="connsiteX570" fmla="*/ 12141620 w 27930708"/>
              <a:gd name="connsiteY570" fmla="*/ 1807271 h 7790740"/>
              <a:gd name="connsiteX571" fmla="*/ 12141620 w 27930708"/>
              <a:gd name="connsiteY571" fmla="*/ 1796702 h 7790740"/>
              <a:gd name="connsiteX572" fmla="*/ 12396867 w 27930708"/>
              <a:gd name="connsiteY572" fmla="*/ 1858605 h 7790740"/>
              <a:gd name="connsiteX573" fmla="*/ 12446708 w 27930708"/>
              <a:gd name="connsiteY573" fmla="*/ 1828409 h 7790740"/>
              <a:gd name="connsiteX574" fmla="*/ 12396867 w 27930708"/>
              <a:gd name="connsiteY574" fmla="*/ 1817840 h 7790740"/>
              <a:gd name="connsiteX575" fmla="*/ 12487487 w 27930708"/>
              <a:gd name="connsiteY575" fmla="*/ 1817840 h 7790740"/>
              <a:gd name="connsiteX576" fmla="*/ 12478426 w 27930708"/>
              <a:gd name="connsiteY576" fmla="*/ 1828409 h 7790740"/>
              <a:gd name="connsiteX577" fmla="*/ 12782003 w 27930708"/>
              <a:gd name="connsiteY577" fmla="*/ 1869174 h 7790740"/>
              <a:gd name="connsiteX578" fmla="*/ 12945120 w 27930708"/>
              <a:gd name="connsiteY578" fmla="*/ 1899371 h 7790740"/>
              <a:gd name="connsiteX579" fmla="*/ 12996472 w 27930708"/>
              <a:gd name="connsiteY579" fmla="*/ 1878233 h 7790740"/>
              <a:gd name="connsiteX580" fmla="*/ 12925485 w 27930708"/>
              <a:gd name="connsiteY580" fmla="*/ 1858605 h 7790740"/>
              <a:gd name="connsiteX581" fmla="*/ 12934549 w 27930708"/>
              <a:gd name="connsiteY581" fmla="*/ 1858605 h 7790740"/>
              <a:gd name="connsiteX582" fmla="*/ 12975327 w 27930708"/>
              <a:gd name="connsiteY582" fmla="*/ 1828409 h 7790740"/>
              <a:gd name="connsiteX583" fmla="*/ 12964754 w 27930708"/>
              <a:gd name="connsiteY583" fmla="*/ 1817840 h 7790740"/>
              <a:gd name="connsiteX584" fmla="*/ 12945120 w 27930708"/>
              <a:gd name="connsiteY584" fmla="*/ 1817840 h 7790740"/>
              <a:gd name="connsiteX585" fmla="*/ 12925485 w 27930708"/>
              <a:gd name="connsiteY585" fmla="*/ 1817840 h 7790740"/>
              <a:gd name="connsiteX586" fmla="*/ 12711018 w 27930708"/>
              <a:gd name="connsiteY586" fmla="*/ 1787643 h 7790740"/>
              <a:gd name="connsiteX587" fmla="*/ 12670239 w 27930708"/>
              <a:gd name="connsiteY587" fmla="*/ 1796702 h 7790740"/>
              <a:gd name="connsiteX588" fmla="*/ 12661176 w 27930708"/>
              <a:gd name="connsiteY588" fmla="*/ 1796702 h 7790740"/>
              <a:gd name="connsiteX589" fmla="*/ 12640031 w 27930708"/>
              <a:gd name="connsiteY589" fmla="*/ 1807271 h 7790740"/>
              <a:gd name="connsiteX590" fmla="*/ 12620397 w 27930708"/>
              <a:gd name="connsiteY590" fmla="*/ 1807271 h 7790740"/>
              <a:gd name="connsiteX591" fmla="*/ 12650605 w 27930708"/>
              <a:gd name="connsiteY591" fmla="*/ 1777074 h 7790740"/>
              <a:gd name="connsiteX592" fmla="*/ 12579618 w 27930708"/>
              <a:gd name="connsiteY592" fmla="*/ 1766505 h 7790740"/>
              <a:gd name="connsiteX593" fmla="*/ 12711018 w 27930708"/>
              <a:gd name="connsiteY593" fmla="*/ 1757446 h 7790740"/>
              <a:gd name="connsiteX594" fmla="*/ 12751797 w 27930708"/>
              <a:gd name="connsiteY594" fmla="*/ 1725740 h 7790740"/>
              <a:gd name="connsiteX595" fmla="*/ 12782003 w 27930708"/>
              <a:gd name="connsiteY595" fmla="*/ 1725740 h 7790740"/>
              <a:gd name="connsiteX596" fmla="*/ 12782003 w 27930708"/>
              <a:gd name="connsiteY596" fmla="*/ 1736309 h 7790740"/>
              <a:gd name="connsiteX597" fmla="*/ 12762370 w 27930708"/>
              <a:gd name="connsiteY597" fmla="*/ 1757446 h 7790740"/>
              <a:gd name="connsiteX598" fmla="*/ 13361974 w 27930708"/>
              <a:gd name="connsiteY598" fmla="*/ 1848036 h 7790740"/>
              <a:gd name="connsiteX599" fmla="*/ 13411816 w 27930708"/>
              <a:gd name="connsiteY599" fmla="*/ 1828409 h 7790740"/>
              <a:gd name="connsiteX600" fmla="*/ 13351402 w 27930708"/>
              <a:gd name="connsiteY600" fmla="*/ 1807271 h 7790740"/>
              <a:gd name="connsiteX601" fmla="*/ 13473739 w 27930708"/>
              <a:gd name="connsiteY601" fmla="*/ 1828409 h 7790740"/>
              <a:gd name="connsiteX602" fmla="*/ 13523581 w 27930708"/>
              <a:gd name="connsiteY602" fmla="*/ 1796702 h 7790740"/>
              <a:gd name="connsiteX603" fmla="*/ 13544725 w 27930708"/>
              <a:gd name="connsiteY603" fmla="*/ 1807271 h 7790740"/>
              <a:gd name="connsiteX604" fmla="*/ 13787889 w 27930708"/>
              <a:gd name="connsiteY604" fmla="*/ 1848036 h 7790740"/>
              <a:gd name="connsiteX605" fmla="*/ 14032564 w 27930708"/>
              <a:gd name="connsiteY605" fmla="*/ 1869174 h 7790740"/>
              <a:gd name="connsiteX606" fmla="*/ 14052199 w 27930708"/>
              <a:gd name="connsiteY606" fmla="*/ 1869174 h 7790740"/>
              <a:gd name="connsiteX607" fmla="*/ 14245522 w 27930708"/>
              <a:gd name="connsiteY607" fmla="*/ 1878233 h 7790740"/>
              <a:gd name="connsiteX608" fmla="*/ 14296874 w 27930708"/>
              <a:gd name="connsiteY608" fmla="*/ 1848036 h 7790740"/>
              <a:gd name="connsiteX609" fmla="*/ 14185109 w 27930708"/>
              <a:gd name="connsiteY609" fmla="*/ 1837467 h 7790740"/>
              <a:gd name="connsiteX610" fmla="*/ 14305936 w 27930708"/>
              <a:gd name="connsiteY610" fmla="*/ 1837467 h 7790740"/>
              <a:gd name="connsiteX611" fmla="*/ 14357287 w 27930708"/>
              <a:gd name="connsiteY611" fmla="*/ 1817840 h 7790740"/>
              <a:gd name="connsiteX612" fmla="*/ 19385208 w 27930708"/>
              <a:gd name="connsiteY612" fmla="*/ 1837467 h 7790740"/>
              <a:gd name="connsiteX613" fmla="*/ 19303648 w 27930708"/>
              <a:gd name="connsiteY613" fmla="*/ 1858605 h 7790740"/>
              <a:gd name="connsiteX614" fmla="*/ 19273444 w 27930708"/>
              <a:gd name="connsiteY614" fmla="*/ 1899371 h 7790740"/>
              <a:gd name="connsiteX615" fmla="*/ 19333856 w 27930708"/>
              <a:gd name="connsiteY615" fmla="*/ 1888802 h 7790740"/>
              <a:gd name="connsiteX616" fmla="*/ 19314224 w 27930708"/>
              <a:gd name="connsiteY616" fmla="*/ 1918999 h 7790740"/>
              <a:gd name="connsiteX617" fmla="*/ 19445620 w 27930708"/>
              <a:gd name="connsiteY617" fmla="*/ 1918999 h 7790740"/>
              <a:gd name="connsiteX618" fmla="*/ 19425988 w 27930708"/>
              <a:gd name="connsiteY618" fmla="*/ 1949195 h 7790740"/>
              <a:gd name="connsiteX619" fmla="*/ 19456196 w 27930708"/>
              <a:gd name="connsiteY619" fmla="*/ 1949195 h 7790740"/>
              <a:gd name="connsiteX620" fmla="*/ 19425988 w 27930708"/>
              <a:gd name="connsiteY620" fmla="*/ 1989961 h 7790740"/>
              <a:gd name="connsiteX621" fmla="*/ 19842840 w 27930708"/>
              <a:gd name="connsiteY621" fmla="*/ 1949195 h 7790740"/>
              <a:gd name="connsiteX622" fmla="*/ 19821696 w 27930708"/>
              <a:gd name="connsiteY622" fmla="*/ 1959764 h 7790740"/>
              <a:gd name="connsiteX623" fmla="*/ 19780916 w 27930708"/>
              <a:gd name="connsiteY623" fmla="*/ 2000530 h 7790740"/>
              <a:gd name="connsiteX624" fmla="*/ 19924400 w 27930708"/>
              <a:gd name="connsiteY624" fmla="*/ 2000530 h 7790740"/>
              <a:gd name="connsiteX625" fmla="*/ 19892684 w 27930708"/>
              <a:gd name="connsiteY625" fmla="*/ 2030726 h 7790740"/>
              <a:gd name="connsiteX626" fmla="*/ 20156992 w 27930708"/>
              <a:gd name="connsiteY626" fmla="*/ 2030726 h 7790740"/>
              <a:gd name="connsiteX627" fmla="*/ 20187200 w 27930708"/>
              <a:gd name="connsiteY627" fmla="*/ 1989961 h 7790740"/>
              <a:gd name="connsiteX628" fmla="*/ 20036164 w 27930708"/>
              <a:gd name="connsiteY628" fmla="*/ 2000530 h 7790740"/>
              <a:gd name="connsiteX629" fmla="*/ 20137356 w 27930708"/>
              <a:gd name="connsiteY629" fmla="*/ 1959764 h 7790740"/>
              <a:gd name="connsiteX630" fmla="*/ 20554212 w 27930708"/>
              <a:gd name="connsiteY630" fmla="*/ 1940136 h 7790740"/>
              <a:gd name="connsiteX631" fmla="*/ 20339744 w 27930708"/>
              <a:gd name="connsiteY631" fmla="*/ 1989961 h 7790740"/>
              <a:gd name="connsiteX632" fmla="*/ 20298964 w 27930708"/>
              <a:gd name="connsiteY632" fmla="*/ 2030726 h 7790740"/>
              <a:gd name="connsiteX633" fmla="*/ 20330680 w 27930708"/>
              <a:gd name="connsiteY633" fmla="*/ 2030726 h 7790740"/>
              <a:gd name="connsiteX634" fmla="*/ 20268756 w 27930708"/>
              <a:gd name="connsiteY634" fmla="*/ 2041295 h 7790740"/>
              <a:gd name="connsiteX635" fmla="*/ 20249124 w 27930708"/>
              <a:gd name="connsiteY635" fmla="*/ 2041295 h 7790740"/>
              <a:gd name="connsiteX636" fmla="*/ 20096580 w 27930708"/>
              <a:gd name="connsiteY636" fmla="*/ 2071492 h 7790740"/>
              <a:gd name="connsiteX637" fmla="*/ 20055800 w 27930708"/>
              <a:gd name="connsiteY637" fmla="*/ 2112257 h 7790740"/>
              <a:gd name="connsiteX638" fmla="*/ 20431872 w 27930708"/>
              <a:gd name="connsiteY638" fmla="*/ 2071492 h 7790740"/>
              <a:gd name="connsiteX639" fmla="*/ 20330680 w 27930708"/>
              <a:gd name="connsiteY639" fmla="*/ 2112257 h 7790740"/>
              <a:gd name="connsiteX640" fmla="*/ 20298964 w 27930708"/>
              <a:gd name="connsiteY640" fmla="*/ 2153023 h 7790740"/>
              <a:gd name="connsiteX641" fmla="*/ 20492288 w 27930708"/>
              <a:gd name="connsiteY641" fmla="*/ 2131885 h 7790740"/>
              <a:gd name="connsiteX642" fmla="*/ 20055800 w 27930708"/>
              <a:gd name="connsiteY642" fmla="*/ 2243613 h 7790740"/>
              <a:gd name="connsiteX643" fmla="*/ 20025592 w 27930708"/>
              <a:gd name="connsiteY643" fmla="*/ 2284378 h 7790740"/>
              <a:gd name="connsiteX644" fmla="*/ 20147928 w 27930708"/>
              <a:gd name="connsiteY644" fmla="*/ 2264750 h 7790740"/>
              <a:gd name="connsiteX645" fmla="*/ 20137356 w 27930708"/>
              <a:gd name="connsiteY645" fmla="*/ 2294947 h 7790740"/>
              <a:gd name="connsiteX646" fmla="*/ 20197772 w 27930708"/>
              <a:gd name="connsiteY646" fmla="*/ 2284378 h 7790740"/>
              <a:gd name="connsiteX647" fmla="*/ 20187200 w 27930708"/>
              <a:gd name="connsiteY647" fmla="*/ 2305516 h 7790740"/>
              <a:gd name="connsiteX648" fmla="*/ 20756596 w 27930708"/>
              <a:gd name="connsiteY648" fmla="*/ 2243613 h 7790740"/>
              <a:gd name="connsiteX649" fmla="*/ 20797376 w 27930708"/>
              <a:gd name="connsiteY649" fmla="*/ 2204357 h 7790740"/>
              <a:gd name="connsiteX650" fmla="*/ 20330680 w 27930708"/>
              <a:gd name="connsiteY650" fmla="*/ 2264750 h 7790740"/>
              <a:gd name="connsiteX651" fmla="*/ 20442444 w 27930708"/>
              <a:gd name="connsiteY651" fmla="*/ 2243613 h 7790740"/>
              <a:gd name="connsiteX652" fmla="*/ 20483224 w 27930708"/>
              <a:gd name="connsiteY652" fmla="*/ 2204357 h 7790740"/>
              <a:gd name="connsiteX653" fmla="*/ 20604052 w 27930708"/>
              <a:gd name="connsiteY653" fmla="*/ 2183219 h 7790740"/>
              <a:gd name="connsiteX654" fmla="*/ 20644832 w 27930708"/>
              <a:gd name="connsiteY654" fmla="*/ 2142454 h 7790740"/>
              <a:gd name="connsiteX655" fmla="*/ 20371460 w 27930708"/>
              <a:gd name="connsiteY655" fmla="*/ 2193788 h 7790740"/>
              <a:gd name="connsiteX656" fmla="*/ 20726388 w 27930708"/>
              <a:gd name="connsiteY656" fmla="*/ 2101688 h 7790740"/>
              <a:gd name="connsiteX657" fmla="*/ 20746024 w 27930708"/>
              <a:gd name="connsiteY657" fmla="*/ 2082061 h 7790740"/>
              <a:gd name="connsiteX658" fmla="*/ 20859300 w 27930708"/>
              <a:gd name="connsiteY658" fmla="*/ 2071492 h 7790740"/>
              <a:gd name="connsiteX659" fmla="*/ 20756596 w 27930708"/>
              <a:gd name="connsiteY659" fmla="*/ 2101688 h 7790740"/>
              <a:gd name="connsiteX660" fmla="*/ 20726388 w 27930708"/>
              <a:gd name="connsiteY660" fmla="*/ 2142454 h 7790740"/>
              <a:gd name="connsiteX661" fmla="*/ 20990700 w 27930708"/>
              <a:gd name="connsiteY661" fmla="*/ 2142454 h 7790740"/>
              <a:gd name="connsiteX662" fmla="*/ 21010332 w 27930708"/>
              <a:gd name="connsiteY662" fmla="*/ 2142454 h 7790740"/>
              <a:gd name="connsiteX663" fmla="*/ 20909140 w 27930708"/>
              <a:gd name="connsiteY663" fmla="*/ 2172650 h 7790740"/>
              <a:gd name="connsiteX664" fmla="*/ 20878932 w 27930708"/>
              <a:gd name="connsiteY664" fmla="*/ 2213416 h 7790740"/>
              <a:gd name="connsiteX665" fmla="*/ 21162876 w 27930708"/>
              <a:gd name="connsiteY665" fmla="*/ 2223985 h 7790740"/>
              <a:gd name="connsiteX666" fmla="*/ 20930284 w 27930708"/>
              <a:gd name="connsiteY666" fmla="*/ 2275319 h 7790740"/>
              <a:gd name="connsiteX667" fmla="*/ 20878932 w 27930708"/>
              <a:gd name="connsiteY667" fmla="*/ 2316085 h 7790740"/>
              <a:gd name="connsiteX668" fmla="*/ 20594992 w 27930708"/>
              <a:gd name="connsiteY668" fmla="*/ 2346281 h 7790740"/>
              <a:gd name="connsiteX669" fmla="*/ 20614624 w 27930708"/>
              <a:gd name="connsiteY669" fmla="*/ 2316085 h 7790740"/>
              <a:gd name="connsiteX670" fmla="*/ 20492288 w 27930708"/>
              <a:gd name="connsiteY670" fmla="*/ 2346281 h 7790740"/>
              <a:gd name="connsiteX671" fmla="*/ 20451508 w 27930708"/>
              <a:gd name="connsiteY671" fmla="*/ 2387047 h 7790740"/>
              <a:gd name="connsiteX672" fmla="*/ 20492288 w 27930708"/>
              <a:gd name="connsiteY672" fmla="*/ 2387047 h 7790740"/>
              <a:gd name="connsiteX673" fmla="*/ 20462080 w 27930708"/>
              <a:gd name="connsiteY673" fmla="*/ 2396106 h 7790740"/>
              <a:gd name="connsiteX674" fmla="*/ 20421300 w 27930708"/>
              <a:gd name="connsiteY674" fmla="*/ 2436871 h 7790740"/>
              <a:gd name="connsiteX675" fmla="*/ 20756596 w 27930708"/>
              <a:gd name="connsiteY675" fmla="*/ 2406675 h 7790740"/>
              <a:gd name="connsiteX676" fmla="*/ 20726388 w 27930708"/>
              <a:gd name="connsiteY676" fmla="*/ 2447440 h 7790740"/>
              <a:gd name="connsiteX677" fmla="*/ 20298964 w 27930708"/>
              <a:gd name="connsiteY677" fmla="*/ 2569737 h 7790740"/>
              <a:gd name="connsiteX678" fmla="*/ 20268756 w 27930708"/>
              <a:gd name="connsiteY678" fmla="*/ 2610502 h 7790740"/>
              <a:gd name="connsiteX679" fmla="*/ 20513432 w 27930708"/>
              <a:gd name="connsiteY679" fmla="*/ 2559168 h 7790740"/>
              <a:gd name="connsiteX680" fmla="*/ 20371460 w 27930708"/>
              <a:gd name="connsiteY680" fmla="*/ 2630130 h 7790740"/>
              <a:gd name="connsiteX681" fmla="*/ 20350316 w 27930708"/>
              <a:gd name="connsiteY681" fmla="*/ 2660327 h 7790740"/>
              <a:gd name="connsiteX682" fmla="*/ 20584416 w 27930708"/>
              <a:gd name="connsiteY682" fmla="*/ 2619561 h 7790740"/>
              <a:gd name="connsiteX683" fmla="*/ 20584416 w 27930708"/>
              <a:gd name="connsiteY683" fmla="*/ 2630130 h 7790740"/>
              <a:gd name="connsiteX684" fmla="*/ 20604052 w 27930708"/>
              <a:gd name="connsiteY684" fmla="*/ 2630130 h 7790740"/>
              <a:gd name="connsiteX685" fmla="*/ 20584416 w 27930708"/>
              <a:gd name="connsiteY685" fmla="*/ 2670896 h 7790740"/>
              <a:gd name="connsiteX686" fmla="*/ 20838156 w 27930708"/>
              <a:gd name="connsiteY686" fmla="*/ 2651268 h 7790740"/>
              <a:gd name="connsiteX687" fmla="*/ 20878932 w 27930708"/>
              <a:gd name="connsiteY687" fmla="*/ 2610502 h 7790740"/>
              <a:gd name="connsiteX688" fmla="*/ 20909140 w 27930708"/>
              <a:gd name="connsiteY688" fmla="*/ 2610502 h 7790740"/>
              <a:gd name="connsiteX689" fmla="*/ 20971064 w 27930708"/>
              <a:gd name="connsiteY689" fmla="*/ 2630130 h 7790740"/>
              <a:gd name="connsiteX690" fmla="*/ 20848728 w 27930708"/>
              <a:gd name="connsiteY690" fmla="*/ 2670896 h 7790740"/>
              <a:gd name="connsiteX691" fmla="*/ 20807948 w 27930708"/>
              <a:gd name="connsiteY691" fmla="*/ 2722230 h 7790740"/>
              <a:gd name="connsiteX692" fmla="*/ 21061684 w 27930708"/>
              <a:gd name="connsiteY692" fmla="*/ 2690523 h 7790740"/>
              <a:gd name="connsiteX693" fmla="*/ 21061684 w 27930708"/>
              <a:gd name="connsiteY693" fmla="*/ 2701092 h 7790740"/>
              <a:gd name="connsiteX694" fmla="*/ 20898568 w 27930708"/>
              <a:gd name="connsiteY694" fmla="*/ 2762995 h 7790740"/>
              <a:gd name="connsiteX695" fmla="*/ 20859300 w 27930708"/>
              <a:gd name="connsiteY695" fmla="*/ 2803761 h 7790740"/>
              <a:gd name="connsiteX696" fmla="*/ 21295788 w 27930708"/>
              <a:gd name="connsiteY696" fmla="*/ 2752427 h 7790740"/>
              <a:gd name="connsiteX697" fmla="*/ 21315424 w 27930708"/>
              <a:gd name="connsiteY697" fmla="*/ 2762995 h 7790740"/>
              <a:gd name="connsiteX698" fmla="*/ 21356200 w 27930708"/>
              <a:gd name="connsiteY698" fmla="*/ 2772054 h 7790740"/>
              <a:gd name="connsiteX699" fmla="*/ 21325996 w 27930708"/>
              <a:gd name="connsiteY699" fmla="*/ 2793192 h 7790740"/>
              <a:gd name="connsiteX700" fmla="*/ 21295788 w 27930708"/>
              <a:gd name="connsiteY700" fmla="*/ 2833957 h 7790740"/>
              <a:gd name="connsiteX701" fmla="*/ 21538952 w 27930708"/>
              <a:gd name="connsiteY701" fmla="*/ 2812820 h 7790740"/>
              <a:gd name="connsiteX702" fmla="*/ 21792688 w 27930708"/>
              <a:gd name="connsiteY702" fmla="*/ 2782623 h 7790740"/>
              <a:gd name="connsiteX703" fmla="*/ 21803260 w 27930708"/>
              <a:gd name="connsiteY703" fmla="*/ 2782623 h 7790740"/>
              <a:gd name="connsiteX704" fmla="*/ 21448332 w 27930708"/>
              <a:gd name="connsiteY704" fmla="*/ 2883782 h 7790740"/>
              <a:gd name="connsiteX705" fmla="*/ 21407552 w 27930708"/>
              <a:gd name="connsiteY705" fmla="*/ 2924548 h 7790740"/>
              <a:gd name="connsiteX706" fmla="*/ 21274644 w 27930708"/>
              <a:gd name="connsiteY706" fmla="*/ 2965313 h 7790740"/>
              <a:gd name="connsiteX707" fmla="*/ 21255008 w 27930708"/>
              <a:gd name="connsiteY707" fmla="*/ 2965313 h 7790740"/>
              <a:gd name="connsiteX708" fmla="*/ 21274644 w 27930708"/>
              <a:gd name="connsiteY708" fmla="*/ 2935116 h 7790740"/>
              <a:gd name="connsiteX709" fmla="*/ 21306360 w 27930708"/>
              <a:gd name="connsiteY709" fmla="*/ 2894351 h 7790740"/>
              <a:gd name="connsiteX710" fmla="*/ 21102464 w 27930708"/>
              <a:gd name="connsiteY710" fmla="*/ 2945685 h 7790740"/>
              <a:gd name="connsiteX711" fmla="*/ 21285216 w 27930708"/>
              <a:gd name="connsiteY711" fmla="*/ 2883782 h 7790740"/>
              <a:gd name="connsiteX712" fmla="*/ 21315424 w 27930708"/>
              <a:gd name="connsiteY712" fmla="*/ 2833957 h 7790740"/>
              <a:gd name="connsiteX713" fmla="*/ 21143244 w 27930708"/>
              <a:gd name="connsiteY713" fmla="*/ 2874723 h 7790740"/>
              <a:gd name="connsiteX714" fmla="*/ 21173452 w 27930708"/>
              <a:gd name="connsiteY714" fmla="*/ 2864154 h 7790740"/>
              <a:gd name="connsiteX715" fmla="*/ 21203656 w 27930708"/>
              <a:gd name="connsiteY715" fmla="*/ 2823389 h 7790740"/>
              <a:gd name="connsiteX716" fmla="*/ 20868360 w 27930708"/>
              <a:gd name="connsiteY716" fmla="*/ 2853585 h 7790740"/>
              <a:gd name="connsiteX717" fmla="*/ 20786804 w 27930708"/>
              <a:gd name="connsiteY717" fmla="*/ 2864154 h 7790740"/>
              <a:gd name="connsiteX718" fmla="*/ 20756596 w 27930708"/>
              <a:gd name="connsiteY718" fmla="*/ 2904920 h 7790740"/>
              <a:gd name="connsiteX719" fmla="*/ 20818520 w 27930708"/>
              <a:gd name="connsiteY719" fmla="*/ 2894351 h 7790740"/>
              <a:gd name="connsiteX720" fmla="*/ 20898568 w 27930708"/>
              <a:gd name="connsiteY720" fmla="*/ 2883782 h 7790740"/>
              <a:gd name="connsiteX721" fmla="*/ 21061684 w 27930708"/>
              <a:gd name="connsiteY721" fmla="*/ 2864154 h 7790740"/>
              <a:gd name="connsiteX722" fmla="*/ 20777740 w 27930708"/>
              <a:gd name="connsiteY722" fmla="*/ 2945685 h 7790740"/>
              <a:gd name="connsiteX723" fmla="*/ 20746024 w 27930708"/>
              <a:gd name="connsiteY723" fmla="*/ 2986451 h 7790740"/>
              <a:gd name="connsiteX724" fmla="*/ 21072256 w 27930708"/>
              <a:gd name="connsiteY724" fmla="*/ 2924548 h 7790740"/>
              <a:gd name="connsiteX725" fmla="*/ 21020904 w 27930708"/>
              <a:gd name="connsiteY725" fmla="*/ 2954744 h 7790740"/>
              <a:gd name="connsiteX726" fmla="*/ 21001272 w 27930708"/>
              <a:gd name="connsiteY726" fmla="*/ 2995510 h 7790740"/>
              <a:gd name="connsiteX727" fmla="*/ 21026192 w 27930708"/>
              <a:gd name="connsiteY727" fmla="*/ 2987583 h 7790740"/>
              <a:gd name="connsiteX728" fmla="*/ 21040102 w 27930708"/>
              <a:gd name="connsiteY728" fmla="*/ 2986951 h 7790740"/>
              <a:gd name="connsiteX729" fmla="*/ 20950108 w 27930708"/>
              <a:gd name="connsiteY729" fmla="*/ 3010042 h 7790740"/>
              <a:gd name="connsiteX730" fmla="*/ 20859300 w 27930708"/>
              <a:gd name="connsiteY730" fmla="*/ 3025706 h 7790740"/>
              <a:gd name="connsiteX731" fmla="*/ 20655404 w 27930708"/>
              <a:gd name="connsiteY731" fmla="*/ 3098178 h 7790740"/>
              <a:gd name="connsiteX732" fmla="*/ 20685612 w 27930708"/>
              <a:gd name="connsiteY732" fmla="*/ 3098178 h 7790740"/>
              <a:gd name="connsiteX733" fmla="*/ 20756596 w 27930708"/>
              <a:gd name="connsiteY733" fmla="*/ 3077041 h 7790740"/>
              <a:gd name="connsiteX734" fmla="*/ 20756596 w 27930708"/>
              <a:gd name="connsiteY734" fmla="*/ 3098178 h 7790740"/>
              <a:gd name="connsiteX735" fmla="*/ 21233864 w 27930708"/>
              <a:gd name="connsiteY735" fmla="*/ 3016647 h 7790740"/>
              <a:gd name="connsiteX736" fmla="*/ 21325996 w 27930708"/>
              <a:gd name="connsiteY736" fmla="*/ 3006079 h 7790740"/>
              <a:gd name="connsiteX737" fmla="*/ 21295788 w 27930708"/>
              <a:gd name="connsiteY737" fmla="*/ 3036275 h 7790740"/>
              <a:gd name="connsiteX738" fmla="*/ 20868360 w 27930708"/>
              <a:gd name="connsiteY738" fmla="*/ 3137434 h 7790740"/>
              <a:gd name="connsiteX739" fmla="*/ 20838156 w 27930708"/>
              <a:gd name="connsiteY739" fmla="*/ 3178200 h 7790740"/>
              <a:gd name="connsiteX740" fmla="*/ 21061684 w 27930708"/>
              <a:gd name="connsiteY740" fmla="*/ 3137434 h 7790740"/>
              <a:gd name="connsiteX741" fmla="*/ 21051112 w 27930708"/>
              <a:gd name="connsiteY741" fmla="*/ 3169140 h 7790740"/>
              <a:gd name="connsiteX742" fmla="*/ 21091892 w 27930708"/>
              <a:gd name="connsiteY742" fmla="*/ 3158572 h 7790740"/>
              <a:gd name="connsiteX743" fmla="*/ 21091892 w 27930708"/>
              <a:gd name="connsiteY743" fmla="*/ 3169140 h 7790740"/>
              <a:gd name="connsiteX744" fmla="*/ 21098312 w 27930708"/>
              <a:gd name="connsiteY744" fmla="*/ 3167819 h 7790740"/>
              <a:gd name="connsiteX745" fmla="*/ 21133908 w 27930708"/>
              <a:gd name="connsiteY745" fmla="*/ 3160493 h 7790740"/>
              <a:gd name="connsiteX746" fmla="*/ 21132672 w 27930708"/>
              <a:gd name="connsiteY746" fmla="*/ 3169140 h 7790740"/>
              <a:gd name="connsiteX747" fmla="*/ 20563272 w 27930708"/>
              <a:gd name="connsiteY747" fmla="*/ 3270299 h 7790740"/>
              <a:gd name="connsiteX748" fmla="*/ 20524004 w 27930708"/>
              <a:gd name="connsiteY748" fmla="*/ 3311065 h 7790740"/>
              <a:gd name="connsiteX749" fmla="*/ 20513432 w 27930708"/>
              <a:gd name="connsiteY749" fmla="*/ 3311065 h 7790740"/>
              <a:gd name="connsiteX750" fmla="*/ 20492288 w 27930708"/>
              <a:gd name="connsiteY750" fmla="*/ 3351830 h 7790740"/>
              <a:gd name="connsiteX751" fmla="*/ 20644832 w 27930708"/>
              <a:gd name="connsiteY751" fmla="*/ 3300496 h 7790740"/>
              <a:gd name="connsiteX752" fmla="*/ 20625196 w 27930708"/>
              <a:gd name="connsiteY752" fmla="*/ 3330693 h 7790740"/>
              <a:gd name="connsiteX753" fmla="*/ 21102464 w 27930708"/>
              <a:gd name="connsiteY753" fmla="*/ 3270299 h 7790740"/>
              <a:gd name="connsiteX754" fmla="*/ 21233864 w 27930708"/>
              <a:gd name="connsiteY754" fmla="*/ 3240103 h 7790740"/>
              <a:gd name="connsiteX755" fmla="*/ 21233864 w 27930708"/>
              <a:gd name="connsiteY755" fmla="*/ 3250672 h 7790740"/>
              <a:gd name="connsiteX756" fmla="*/ 21377348 w 27930708"/>
              <a:gd name="connsiteY756" fmla="*/ 3229534 h 7790740"/>
              <a:gd name="connsiteX757" fmla="*/ 20736964 w 27930708"/>
              <a:gd name="connsiteY757" fmla="*/ 3382027 h 7790740"/>
              <a:gd name="connsiteX758" fmla="*/ 20554212 w 27930708"/>
              <a:gd name="connsiteY758" fmla="*/ 3422792 h 7790740"/>
              <a:gd name="connsiteX759" fmla="*/ 20513432 w 27930708"/>
              <a:gd name="connsiteY759" fmla="*/ 3463558 h 7790740"/>
              <a:gd name="connsiteX760" fmla="*/ 20634260 w 27930708"/>
              <a:gd name="connsiteY760" fmla="*/ 3433361 h 7790740"/>
              <a:gd name="connsiteX761" fmla="*/ 20644832 w 27930708"/>
              <a:gd name="connsiteY761" fmla="*/ 3442420 h 7790740"/>
              <a:gd name="connsiteX762" fmla="*/ 21042052 w 27930708"/>
              <a:gd name="connsiteY762" fmla="*/ 3392596 h 7790740"/>
              <a:gd name="connsiteX763" fmla="*/ 20971064 w 27930708"/>
              <a:gd name="connsiteY763" fmla="*/ 3412224 h 7790740"/>
              <a:gd name="connsiteX764" fmla="*/ 20756596 w 27930708"/>
              <a:gd name="connsiteY764" fmla="*/ 3452989 h 7790740"/>
              <a:gd name="connsiteX765" fmla="*/ 20736964 w 27930708"/>
              <a:gd name="connsiteY765" fmla="*/ 3452989 h 7790740"/>
              <a:gd name="connsiteX766" fmla="*/ 20726388 w 27930708"/>
              <a:gd name="connsiteY766" fmla="*/ 3463558 h 7790740"/>
              <a:gd name="connsiteX767" fmla="*/ 20665976 w 27930708"/>
              <a:gd name="connsiteY767" fmla="*/ 3472617 h 7790740"/>
              <a:gd name="connsiteX768" fmla="*/ 20644832 w 27930708"/>
              <a:gd name="connsiteY768" fmla="*/ 3472617 h 7790740"/>
              <a:gd name="connsiteX769" fmla="*/ 20218916 w 27930708"/>
              <a:gd name="connsiteY769" fmla="*/ 3545089 h 7790740"/>
              <a:gd name="connsiteX770" fmla="*/ 20208344 w 27930708"/>
              <a:gd name="connsiteY770" fmla="*/ 3545089 h 7790740"/>
              <a:gd name="connsiteX771" fmla="*/ 20178136 w 27930708"/>
              <a:gd name="connsiteY771" fmla="*/ 3584345 h 7790740"/>
              <a:gd name="connsiteX772" fmla="*/ 20483224 w 27930708"/>
              <a:gd name="connsiteY772" fmla="*/ 3545089 h 7790740"/>
              <a:gd name="connsiteX773" fmla="*/ 20320108 w 27930708"/>
              <a:gd name="connsiteY773" fmla="*/ 3605482 h 7790740"/>
              <a:gd name="connsiteX774" fmla="*/ 20289900 w 27930708"/>
              <a:gd name="connsiteY774" fmla="*/ 3646248 h 7790740"/>
              <a:gd name="connsiteX775" fmla="*/ 20594236 w 27930708"/>
              <a:gd name="connsiteY775" fmla="*/ 3596423 h 7790740"/>
              <a:gd name="connsiteX776" fmla="*/ 20765462 w 27930708"/>
              <a:gd name="connsiteY776" fmla="*/ 3555648 h 7790740"/>
              <a:gd name="connsiteX777" fmla="*/ 20746024 w 27930708"/>
              <a:gd name="connsiteY777" fmla="*/ 3564717 h 7790740"/>
              <a:gd name="connsiteX778" fmla="*/ 20543640 w 27930708"/>
              <a:gd name="connsiteY778" fmla="*/ 3616051 h 7790740"/>
              <a:gd name="connsiteX779" fmla="*/ 20513432 w 27930708"/>
              <a:gd name="connsiteY779" fmla="*/ 3656817 h 7790740"/>
              <a:gd name="connsiteX780" fmla="*/ 20634260 w 27930708"/>
              <a:gd name="connsiteY780" fmla="*/ 3656817 h 7790740"/>
              <a:gd name="connsiteX781" fmla="*/ 20502860 w 27930708"/>
              <a:gd name="connsiteY781" fmla="*/ 3706641 h 7790740"/>
              <a:gd name="connsiteX782" fmla="*/ 20472652 w 27930708"/>
              <a:gd name="connsiteY782" fmla="*/ 3747407 h 7790740"/>
              <a:gd name="connsiteX783" fmla="*/ 20726388 w 27930708"/>
              <a:gd name="connsiteY783" fmla="*/ 3717210 h 7790740"/>
              <a:gd name="connsiteX784" fmla="*/ 20706756 w 27930708"/>
              <a:gd name="connsiteY784" fmla="*/ 3747407 h 7790740"/>
              <a:gd name="connsiteX785" fmla="*/ 21102464 w 27930708"/>
              <a:gd name="connsiteY785" fmla="*/ 3687013 h 7790740"/>
              <a:gd name="connsiteX786" fmla="*/ 21508744 w 27930708"/>
              <a:gd name="connsiteY786" fmla="*/ 3594913 h 7790740"/>
              <a:gd name="connsiteX787" fmla="*/ 21508744 w 27930708"/>
              <a:gd name="connsiteY787" fmla="*/ 3605482 h 7790740"/>
              <a:gd name="connsiteX788" fmla="*/ 21691496 w 27930708"/>
              <a:gd name="connsiteY788" fmla="*/ 3564717 h 7790740"/>
              <a:gd name="connsiteX789" fmla="*/ 21457396 w 27930708"/>
              <a:gd name="connsiteY789" fmla="*/ 3625110 h 7790740"/>
              <a:gd name="connsiteX790" fmla="*/ 21345628 w 27930708"/>
              <a:gd name="connsiteY790" fmla="*/ 3656817 h 7790740"/>
              <a:gd name="connsiteX791" fmla="*/ 21306360 w 27930708"/>
              <a:gd name="connsiteY791" fmla="*/ 3697582 h 7790740"/>
              <a:gd name="connsiteX792" fmla="*/ 21295788 w 27930708"/>
              <a:gd name="connsiteY792" fmla="*/ 3697582 h 7790740"/>
              <a:gd name="connsiteX793" fmla="*/ 21295788 w 27930708"/>
              <a:gd name="connsiteY793" fmla="*/ 3676444 h 7790740"/>
              <a:gd name="connsiteX794" fmla="*/ 20971064 w 27930708"/>
              <a:gd name="connsiteY794" fmla="*/ 3747407 h 7790740"/>
              <a:gd name="connsiteX795" fmla="*/ 20930284 w 27930708"/>
              <a:gd name="connsiteY795" fmla="*/ 3788172 h 7790740"/>
              <a:gd name="connsiteX796" fmla="*/ 20904420 w 27930708"/>
              <a:gd name="connsiteY796" fmla="*/ 3819124 h 7790740"/>
              <a:gd name="connsiteX797" fmla="*/ 20901816 w 27930708"/>
              <a:gd name="connsiteY797" fmla="*/ 3824293 h 7790740"/>
              <a:gd name="connsiteX798" fmla="*/ 20764478 w 27930708"/>
              <a:gd name="connsiteY798" fmla="*/ 3845970 h 7790740"/>
              <a:gd name="connsiteX799" fmla="*/ 20227976 w 27930708"/>
              <a:gd name="connsiteY799" fmla="*/ 3940665 h 7790740"/>
              <a:gd name="connsiteX800" fmla="*/ 20187200 w 27930708"/>
              <a:gd name="connsiteY800" fmla="*/ 3981431 h 7790740"/>
              <a:gd name="connsiteX801" fmla="*/ 20634260 w 27930708"/>
              <a:gd name="connsiteY801" fmla="*/ 3910469 h 7790740"/>
              <a:gd name="connsiteX802" fmla="*/ 21091892 w 27930708"/>
              <a:gd name="connsiteY802" fmla="*/ 3839506 h 7790740"/>
              <a:gd name="connsiteX803" fmla="*/ 21122100 w 27930708"/>
              <a:gd name="connsiteY803" fmla="*/ 3818369 h 7790740"/>
              <a:gd name="connsiteX804" fmla="*/ 21418124 w 27930708"/>
              <a:gd name="connsiteY804" fmla="*/ 3736838 h 7790740"/>
              <a:gd name="connsiteX805" fmla="*/ 21464756 w 27930708"/>
              <a:gd name="connsiteY805" fmla="*/ 3728911 h 7790740"/>
              <a:gd name="connsiteX806" fmla="*/ 21508424 w 27930708"/>
              <a:gd name="connsiteY806" fmla="*/ 3728005 h 7790740"/>
              <a:gd name="connsiteX807" fmla="*/ 21502326 w 27930708"/>
              <a:gd name="connsiteY807" fmla="*/ 3732308 h 7790740"/>
              <a:gd name="connsiteX808" fmla="*/ 21489112 w 27930708"/>
              <a:gd name="connsiteY808" fmla="*/ 3736838 h 7790740"/>
              <a:gd name="connsiteX809" fmla="*/ 21153816 w 27930708"/>
              <a:gd name="connsiteY809" fmla="*/ 3839506 h 7790740"/>
              <a:gd name="connsiteX810" fmla="*/ 21162876 w 27930708"/>
              <a:gd name="connsiteY810" fmla="*/ 3818369 h 7790740"/>
              <a:gd name="connsiteX811" fmla="*/ 20573844 w 27930708"/>
              <a:gd name="connsiteY811" fmla="*/ 3930096 h 7790740"/>
              <a:gd name="connsiteX812" fmla="*/ 20543640 w 27930708"/>
              <a:gd name="connsiteY812" fmla="*/ 3940665 h 7790740"/>
              <a:gd name="connsiteX813" fmla="*/ 20502860 w 27930708"/>
              <a:gd name="connsiteY813" fmla="*/ 3981431 h 7790740"/>
              <a:gd name="connsiteX814" fmla="*/ 20644832 w 27930708"/>
              <a:gd name="connsiteY814" fmla="*/ 3960293 h 7790740"/>
              <a:gd name="connsiteX815" fmla="*/ 20665976 w 27930708"/>
              <a:gd name="connsiteY815" fmla="*/ 3951234 h 7790740"/>
              <a:gd name="connsiteX816" fmla="*/ 20696184 w 27930708"/>
              <a:gd name="connsiteY816" fmla="*/ 3960293 h 7790740"/>
              <a:gd name="connsiteX817" fmla="*/ 21010332 w 27930708"/>
              <a:gd name="connsiteY817" fmla="*/ 3899900 h 7790740"/>
              <a:gd name="connsiteX818" fmla="*/ 21001272 w 27930708"/>
              <a:gd name="connsiteY818" fmla="*/ 3930096 h 7790740"/>
              <a:gd name="connsiteX819" fmla="*/ 21061684 w 27930708"/>
              <a:gd name="connsiteY819" fmla="*/ 3919528 h 7790740"/>
              <a:gd name="connsiteX820" fmla="*/ 20949920 w 27930708"/>
              <a:gd name="connsiteY820" fmla="*/ 3960293 h 7790740"/>
              <a:gd name="connsiteX821" fmla="*/ 20960492 w 27930708"/>
              <a:gd name="connsiteY821" fmla="*/ 3940665 h 7790740"/>
              <a:gd name="connsiteX822" fmla="*/ 20777740 w 27930708"/>
              <a:gd name="connsiteY822" fmla="*/ 3960293 h 7790740"/>
              <a:gd name="connsiteX823" fmla="*/ 21214228 w 27930708"/>
              <a:gd name="connsiteY823" fmla="*/ 3992000 h 7790740"/>
              <a:gd name="connsiteX824" fmla="*/ 21193084 w 27930708"/>
              <a:gd name="connsiteY824" fmla="*/ 3992000 h 7790740"/>
              <a:gd name="connsiteX825" fmla="*/ 20706756 w 27930708"/>
              <a:gd name="connsiteY825" fmla="*/ 3970862 h 7790740"/>
              <a:gd name="connsiteX826" fmla="*/ 20451508 w 27930708"/>
              <a:gd name="connsiteY826" fmla="*/ 4022196 h 7790740"/>
              <a:gd name="connsiteX827" fmla="*/ 20421300 w 27930708"/>
              <a:gd name="connsiteY827" fmla="*/ 4041824 h 7790740"/>
              <a:gd name="connsiteX828" fmla="*/ 20524004 w 27930708"/>
              <a:gd name="connsiteY828" fmla="*/ 4041824 h 7790740"/>
              <a:gd name="connsiteX829" fmla="*/ 20767168 w 27930708"/>
              <a:gd name="connsiteY829" fmla="*/ 4001059 h 7790740"/>
              <a:gd name="connsiteX830" fmla="*/ 20594992 w 27930708"/>
              <a:gd name="connsiteY830" fmla="*/ 4052393 h 7790740"/>
              <a:gd name="connsiteX831" fmla="*/ 20827584 w 27930708"/>
              <a:gd name="connsiteY831" fmla="*/ 4062962 h 7790740"/>
              <a:gd name="connsiteX832" fmla="*/ 20797376 w 27930708"/>
              <a:gd name="connsiteY832" fmla="*/ 4062962 h 7790740"/>
              <a:gd name="connsiteX833" fmla="*/ 20706756 w 27930708"/>
              <a:gd name="connsiteY833" fmla="*/ 4093158 h 7790740"/>
              <a:gd name="connsiteX834" fmla="*/ 20726388 w 27930708"/>
              <a:gd name="connsiteY834" fmla="*/ 4103727 h 7790740"/>
              <a:gd name="connsiteX835" fmla="*/ 20807948 w 27930708"/>
              <a:gd name="connsiteY835" fmla="*/ 4072021 h 7790740"/>
              <a:gd name="connsiteX836" fmla="*/ 20827584 w 27930708"/>
              <a:gd name="connsiteY836" fmla="*/ 4062962 h 7790740"/>
              <a:gd name="connsiteX837" fmla="*/ 20838156 w 27930708"/>
              <a:gd name="connsiteY837" fmla="*/ 4052393 h 7790740"/>
              <a:gd name="connsiteX838" fmla="*/ 20889508 w 27930708"/>
              <a:gd name="connsiteY838" fmla="*/ 4011627 h 7790740"/>
              <a:gd name="connsiteX839" fmla="*/ 20980128 w 27930708"/>
              <a:gd name="connsiteY839" fmla="*/ 3992000 h 7790740"/>
              <a:gd name="connsiteX840" fmla="*/ 20949920 w 27930708"/>
              <a:gd name="connsiteY840" fmla="*/ 4031255 h 7790740"/>
              <a:gd name="connsiteX841" fmla="*/ 21081320 w 27930708"/>
              <a:gd name="connsiteY841" fmla="*/ 4001059 h 7790740"/>
              <a:gd name="connsiteX842" fmla="*/ 21042052 w 27930708"/>
              <a:gd name="connsiteY842" fmla="*/ 4022196 h 7790740"/>
              <a:gd name="connsiteX843" fmla="*/ 21010332 w 27930708"/>
              <a:gd name="connsiteY843" fmla="*/ 4062962 h 7790740"/>
              <a:gd name="connsiteX844" fmla="*/ 20777740 w 27930708"/>
              <a:gd name="connsiteY844" fmla="*/ 4103727 h 7790740"/>
              <a:gd name="connsiteX845" fmla="*/ 20767168 w 27930708"/>
              <a:gd name="connsiteY845" fmla="*/ 4103727 h 7790740"/>
              <a:gd name="connsiteX846" fmla="*/ 21010332 w 27930708"/>
              <a:gd name="connsiteY846" fmla="*/ 4133924 h 7790740"/>
              <a:gd name="connsiteX847" fmla="*/ 20939348 w 27930708"/>
              <a:gd name="connsiteY847" fmla="*/ 4164121 h 7790740"/>
              <a:gd name="connsiteX848" fmla="*/ 21498172 w 27930708"/>
              <a:gd name="connsiteY848" fmla="*/ 4215455 h 7790740"/>
              <a:gd name="connsiteX849" fmla="*/ 21590304 w 27930708"/>
              <a:gd name="connsiteY849" fmla="*/ 4183748 h 7790740"/>
              <a:gd name="connsiteX850" fmla="*/ 21255008 w 27930708"/>
              <a:gd name="connsiteY850" fmla="*/ 4153552 h 7790740"/>
              <a:gd name="connsiteX851" fmla="*/ 21498172 w 27930708"/>
              <a:gd name="connsiteY851" fmla="*/ 4144493 h 7790740"/>
              <a:gd name="connsiteX852" fmla="*/ 22392296 w 27930708"/>
              <a:gd name="connsiteY852" fmla="*/ 4204886 h 7790740"/>
              <a:gd name="connsiteX853" fmla="*/ 21915028 w 27930708"/>
              <a:gd name="connsiteY853" fmla="*/ 4215455 h 7790740"/>
              <a:gd name="connsiteX854" fmla="*/ 21824408 w 27930708"/>
              <a:gd name="connsiteY854" fmla="*/ 4245652 h 7790740"/>
              <a:gd name="connsiteX855" fmla="*/ 21874248 w 27930708"/>
              <a:gd name="connsiteY855" fmla="*/ 4256221 h 7790740"/>
              <a:gd name="connsiteX856" fmla="*/ 21732276 w 27930708"/>
              <a:gd name="connsiteY856" fmla="*/ 4245652 h 7790740"/>
              <a:gd name="connsiteX857" fmla="*/ 21702068 w 27930708"/>
              <a:gd name="connsiteY857" fmla="*/ 4245652 h 7790740"/>
              <a:gd name="connsiteX858" fmla="*/ 21356200 w 27930708"/>
              <a:gd name="connsiteY858" fmla="*/ 4245652 h 7790740"/>
              <a:gd name="connsiteX859" fmla="*/ 21265580 w 27930708"/>
              <a:gd name="connsiteY859" fmla="*/ 4275848 h 7790740"/>
              <a:gd name="connsiteX860" fmla="*/ 22087204 w 27930708"/>
              <a:gd name="connsiteY860" fmla="*/ 4316614 h 7790740"/>
              <a:gd name="connsiteX861" fmla="*/ 21854612 w 27930708"/>
              <a:gd name="connsiteY861" fmla="*/ 4325673 h 7790740"/>
              <a:gd name="connsiteX862" fmla="*/ 21783628 w 27930708"/>
              <a:gd name="connsiteY862" fmla="*/ 4366438 h 7790740"/>
              <a:gd name="connsiteX863" fmla="*/ 22200480 w 27930708"/>
              <a:gd name="connsiteY863" fmla="*/ 4377007 h 7790740"/>
              <a:gd name="connsiteX864" fmla="*/ 21702068 w 27930708"/>
              <a:gd name="connsiteY864" fmla="*/ 4387576 h 7790740"/>
              <a:gd name="connsiteX865" fmla="*/ 21214228 w 27930708"/>
              <a:gd name="connsiteY865" fmla="*/ 4398145 h 7790740"/>
              <a:gd name="connsiteX866" fmla="*/ 21122100 w 27930708"/>
              <a:gd name="connsiteY866" fmla="*/ 4428342 h 7790740"/>
              <a:gd name="connsiteX867" fmla="*/ 21396980 w 27930708"/>
              <a:gd name="connsiteY867" fmla="*/ 4447969 h 7790740"/>
              <a:gd name="connsiteX868" fmla="*/ 21356200 w 27930708"/>
              <a:gd name="connsiteY868" fmla="*/ 4469107 h 7790740"/>
              <a:gd name="connsiteX869" fmla="*/ 21508744 w 27930708"/>
              <a:gd name="connsiteY869" fmla="*/ 4478166 h 7790740"/>
              <a:gd name="connsiteX870" fmla="*/ 21478540 w 27930708"/>
              <a:gd name="connsiteY870" fmla="*/ 4499304 h 7790740"/>
              <a:gd name="connsiteX871" fmla="*/ 22718528 w 27930708"/>
              <a:gd name="connsiteY871" fmla="*/ 4550638 h 7790740"/>
              <a:gd name="connsiteX872" fmla="*/ 22809148 w 27930708"/>
              <a:gd name="connsiteY872" fmla="*/ 4509873 h 7790740"/>
              <a:gd name="connsiteX873" fmla="*/ 21792688 w 27930708"/>
              <a:gd name="connsiteY873" fmla="*/ 4478166 h 7790740"/>
              <a:gd name="connsiteX874" fmla="*/ 22047936 w 27930708"/>
              <a:gd name="connsiteY874" fmla="*/ 4478166 h 7790740"/>
              <a:gd name="connsiteX875" fmla="*/ 22138556 w 27930708"/>
              <a:gd name="connsiteY875" fmla="*/ 4458538 h 7790740"/>
              <a:gd name="connsiteX876" fmla="*/ 22413440 w 27930708"/>
              <a:gd name="connsiteY876" fmla="*/ 4458538 h 7790740"/>
              <a:gd name="connsiteX877" fmla="*/ 22514632 w 27930708"/>
              <a:gd name="connsiteY877" fmla="*/ 4417773 h 7790740"/>
              <a:gd name="connsiteX878" fmla="*/ 21904456 w 27930708"/>
              <a:gd name="connsiteY878" fmla="*/ 4417773 h 7790740"/>
              <a:gd name="connsiteX879" fmla="*/ 22697384 w 27930708"/>
              <a:gd name="connsiteY879" fmla="*/ 4398145 h 7790740"/>
              <a:gd name="connsiteX880" fmla="*/ 22759308 w 27930708"/>
              <a:gd name="connsiteY880" fmla="*/ 4387576 h 7790740"/>
              <a:gd name="connsiteX881" fmla="*/ 22991900 w 27930708"/>
              <a:gd name="connsiteY881" fmla="*/ 4398145 h 7790740"/>
              <a:gd name="connsiteX882" fmla="*/ 22768368 w 27930708"/>
              <a:gd name="connsiteY882" fmla="*/ 4407204 h 7790740"/>
              <a:gd name="connsiteX883" fmla="*/ 22677748 w 27930708"/>
              <a:gd name="connsiteY883" fmla="*/ 4447969 h 7790740"/>
              <a:gd name="connsiteX884" fmla="*/ 23256208 w 27930708"/>
              <a:gd name="connsiteY884" fmla="*/ 4488735 h 7790740"/>
              <a:gd name="connsiteX885" fmla="*/ 23296988 w 27930708"/>
              <a:gd name="connsiteY885" fmla="*/ 4488735 h 7790740"/>
              <a:gd name="connsiteX886" fmla="*/ 23084028 w 27930708"/>
              <a:gd name="connsiteY886" fmla="*/ 4499304 h 7790740"/>
              <a:gd name="connsiteX887" fmla="*/ 22991900 w 27930708"/>
              <a:gd name="connsiteY887" fmla="*/ 4540069 h 7790740"/>
              <a:gd name="connsiteX888" fmla="*/ 23602076 w 27930708"/>
              <a:gd name="connsiteY888" fmla="*/ 4591404 h 7790740"/>
              <a:gd name="connsiteX889" fmla="*/ 23062884 w 27930708"/>
              <a:gd name="connsiteY889" fmla="*/ 4611031 h 7790740"/>
              <a:gd name="connsiteX890" fmla="*/ 22961692 w 27930708"/>
              <a:gd name="connsiteY890" fmla="*/ 4630659 h 7790740"/>
              <a:gd name="connsiteX891" fmla="*/ 22951120 w 27930708"/>
              <a:gd name="connsiteY891" fmla="*/ 4630659 h 7790740"/>
              <a:gd name="connsiteX892" fmla="*/ 22321308 w 27930708"/>
              <a:gd name="connsiteY892" fmla="*/ 4611031 h 7790740"/>
              <a:gd name="connsiteX893" fmla="*/ 22383232 w 27930708"/>
              <a:gd name="connsiteY893" fmla="*/ 4591404 h 7790740"/>
              <a:gd name="connsiteX894" fmla="*/ 22108352 w 27930708"/>
              <a:gd name="connsiteY894" fmla="*/ 4591404 h 7790740"/>
              <a:gd name="connsiteX895" fmla="*/ 22016220 w 27930708"/>
              <a:gd name="connsiteY895" fmla="*/ 4630659 h 7790740"/>
              <a:gd name="connsiteX896" fmla="*/ 22087204 w 27930708"/>
              <a:gd name="connsiteY896" fmla="*/ 4630659 h 7790740"/>
              <a:gd name="connsiteX897" fmla="*/ 22026792 w 27930708"/>
              <a:gd name="connsiteY897" fmla="*/ 4641228 h 7790740"/>
              <a:gd name="connsiteX898" fmla="*/ 21936172 w 27930708"/>
              <a:gd name="connsiteY898" fmla="*/ 4671425 h 7790740"/>
              <a:gd name="connsiteX899" fmla="*/ 22656604 w 27930708"/>
              <a:gd name="connsiteY899" fmla="*/ 4712190 h 7790740"/>
              <a:gd name="connsiteX900" fmla="*/ 22575044 w 27930708"/>
              <a:gd name="connsiteY900" fmla="*/ 4742387 h 7790740"/>
              <a:gd name="connsiteX901" fmla="*/ 21620512 w 27930708"/>
              <a:gd name="connsiteY901" fmla="*/ 4772584 h 7790740"/>
              <a:gd name="connsiteX902" fmla="*/ 21528380 w 27930708"/>
              <a:gd name="connsiteY902" fmla="*/ 4804290 h 7790740"/>
              <a:gd name="connsiteX903" fmla="*/ 22078144 w 27930708"/>
              <a:gd name="connsiteY903" fmla="*/ 4813349 h 7790740"/>
              <a:gd name="connsiteX904" fmla="*/ 21742848 w 27930708"/>
              <a:gd name="connsiteY904" fmla="*/ 4854115 h 7790740"/>
              <a:gd name="connsiteX905" fmla="*/ 21702068 w 27930708"/>
              <a:gd name="connsiteY905" fmla="*/ 4875252 h 7790740"/>
              <a:gd name="connsiteX906" fmla="*/ 22200480 w 27930708"/>
              <a:gd name="connsiteY906" fmla="*/ 4885821 h 7790740"/>
              <a:gd name="connsiteX907" fmla="*/ 22209544 w 27930708"/>
              <a:gd name="connsiteY907" fmla="*/ 4894880 h 7790740"/>
              <a:gd name="connsiteX908" fmla="*/ 22250324 w 27930708"/>
              <a:gd name="connsiteY908" fmla="*/ 4894880 h 7790740"/>
              <a:gd name="connsiteX909" fmla="*/ 22189908 w 27930708"/>
              <a:gd name="connsiteY909" fmla="*/ 4925077 h 7790740"/>
              <a:gd name="connsiteX910" fmla="*/ 22738164 w 27930708"/>
              <a:gd name="connsiteY910" fmla="*/ 4956783 h 7790740"/>
              <a:gd name="connsiteX911" fmla="*/ 22839356 w 27930708"/>
              <a:gd name="connsiteY911" fmla="*/ 4935646 h 7790740"/>
              <a:gd name="connsiteX912" fmla="*/ 22901280 w 27930708"/>
              <a:gd name="connsiteY912" fmla="*/ 4935646 h 7790740"/>
              <a:gd name="connsiteX913" fmla="*/ 23013044 w 27930708"/>
              <a:gd name="connsiteY913" fmla="*/ 4965842 h 7790740"/>
              <a:gd name="connsiteX914" fmla="*/ 22738164 w 27930708"/>
              <a:gd name="connsiteY914" fmla="*/ 4986980 h 7790740"/>
              <a:gd name="connsiteX915" fmla="*/ 22656604 w 27930708"/>
              <a:gd name="connsiteY915" fmla="*/ 5017177 h 7790740"/>
              <a:gd name="connsiteX916" fmla="*/ 23185224 w 27930708"/>
              <a:gd name="connsiteY916" fmla="*/ 5038314 h 7790740"/>
              <a:gd name="connsiteX917" fmla="*/ 23195796 w 27930708"/>
              <a:gd name="connsiteY917" fmla="*/ 5047373 h 7790740"/>
              <a:gd name="connsiteX918" fmla="*/ 22819720 w 27930708"/>
              <a:gd name="connsiteY918" fmla="*/ 5077570 h 7790740"/>
              <a:gd name="connsiteX919" fmla="*/ 22727588 w 27930708"/>
              <a:gd name="connsiteY919" fmla="*/ 5118335 h 7790740"/>
              <a:gd name="connsiteX920" fmla="*/ 23662488 w 27930708"/>
              <a:gd name="connsiteY920" fmla="*/ 5139473 h 7790740"/>
              <a:gd name="connsiteX921" fmla="*/ 23713840 w 27930708"/>
              <a:gd name="connsiteY921" fmla="*/ 5150042 h 7790740"/>
              <a:gd name="connsiteX922" fmla="*/ 23795400 w 27930708"/>
              <a:gd name="connsiteY922" fmla="*/ 5159101 h 7790740"/>
              <a:gd name="connsiteX923" fmla="*/ 23703268 w 27930708"/>
              <a:gd name="connsiteY923" fmla="*/ 5180239 h 7790740"/>
              <a:gd name="connsiteX924" fmla="*/ 23632284 w 27930708"/>
              <a:gd name="connsiteY924" fmla="*/ 5210435 h 7790740"/>
              <a:gd name="connsiteX925" fmla="*/ 24160900 w 27930708"/>
              <a:gd name="connsiteY925" fmla="*/ 5230063 h 7790740"/>
              <a:gd name="connsiteX926" fmla="*/ 24698584 w 27930708"/>
              <a:gd name="connsiteY926" fmla="*/ 5230063 h 7790740"/>
              <a:gd name="connsiteX927" fmla="*/ 24730300 w 27930708"/>
              <a:gd name="connsiteY927" fmla="*/ 5230063 h 7790740"/>
              <a:gd name="connsiteX928" fmla="*/ 23967580 w 27930708"/>
              <a:gd name="connsiteY928" fmla="*/ 5291966 h 7790740"/>
              <a:gd name="connsiteX929" fmla="*/ 24109552 w 27930708"/>
              <a:gd name="connsiteY929" fmla="*/ 5281397 h 7790740"/>
              <a:gd name="connsiteX930" fmla="*/ 24089916 w 27930708"/>
              <a:gd name="connsiteY930" fmla="*/ 5291966 h 7790740"/>
              <a:gd name="connsiteX931" fmla="*/ 23875448 w 27930708"/>
              <a:gd name="connsiteY931" fmla="*/ 5301025 h 7790740"/>
              <a:gd name="connsiteX932" fmla="*/ 23845240 w 27930708"/>
              <a:gd name="connsiteY932" fmla="*/ 5332732 h 7790740"/>
              <a:gd name="connsiteX933" fmla="*/ 23541664 w 27930708"/>
              <a:gd name="connsiteY933" fmla="*/ 5341791 h 7790740"/>
              <a:gd name="connsiteX934" fmla="*/ 23500884 w 27930708"/>
              <a:gd name="connsiteY934" fmla="*/ 5341791 h 7790740"/>
              <a:gd name="connsiteX935" fmla="*/ 23531092 w 27930708"/>
              <a:gd name="connsiteY935" fmla="*/ 5332732 h 7790740"/>
              <a:gd name="connsiteX936" fmla="*/ 23479740 w 27930708"/>
              <a:gd name="connsiteY936" fmla="*/ 5332732 h 7790740"/>
              <a:gd name="connsiteX937" fmla="*/ 23531092 w 27930708"/>
              <a:gd name="connsiteY937" fmla="*/ 5311594 h 7790740"/>
              <a:gd name="connsiteX938" fmla="*/ 23550724 w 27930708"/>
              <a:gd name="connsiteY938" fmla="*/ 5311594 h 7790740"/>
              <a:gd name="connsiteX939" fmla="*/ 23621712 w 27930708"/>
              <a:gd name="connsiteY939" fmla="*/ 5270829 h 7790740"/>
              <a:gd name="connsiteX940" fmla="*/ 23185224 w 27930708"/>
              <a:gd name="connsiteY940" fmla="*/ 5291966 h 7790740"/>
              <a:gd name="connsiteX941" fmla="*/ 23591504 w 27930708"/>
              <a:gd name="connsiteY941" fmla="*/ 5260260 h 7790740"/>
              <a:gd name="connsiteX942" fmla="*/ 23673064 w 27930708"/>
              <a:gd name="connsiteY942" fmla="*/ 5219494 h 7790740"/>
              <a:gd name="connsiteX943" fmla="*/ 23480306 w 27930708"/>
              <a:gd name="connsiteY943" fmla="*/ 5224779 h 7790740"/>
              <a:gd name="connsiteX944" fmla="*/ 23363034 w 27930708"/>
              <a:gd name="connsiteY944" fmla="*/ 5227975 h 7790740"/>
              <a:gd name="connsiteX945" fmla="*/ 23386618 w 27930708"/>
              <a:gd name="connsiteY945" fmla="*/ 5219235 h 7790740"/>
              <a:gd name="connsiteX946" fmla="*/ 23460104 w 27930708"/>
              <a:gd name="connsiteY946" fmla="*/ 5189298 h 7790740"/>
              <a:gd name="connsiteX947" fmla="*/ 22718528 w 27930708"/>
              <a:gd name="connsiteY947" fmla="*/ 5169670 h 7790740"/>
              <a:gd name="connsiteX948" fmla="*/ 22555412 w 27930708"/>
              <a:gd name="connsiteY948" fmla="*/ 5159101 h 7790740"/>
              <a:gd name="connsiteX949" fmla="*/ 22463280 w 27930708"/>
              <a:gd name="connsiteY949" fmla="*/ 5189298 h 7790740"/>
              <a:gd name="connsiteX950" fmla="*/ 22606764 w 27930708"/>
              <a:gd name="connsiteY950" fmla="*/ 5199866 h 7790740"/>
              <a:gd name="connsiteX951" fmla="*/ 22768368 w 27930708"/>
              <a:gd name="connsiteY951" fmla="*/ 5210435 h 7790740"/>
              <a:gd name="connsiteX952" fmla="*/ 22789512 w 27930708"/>
              <a:gd name="connsiteY952" fmla="*/ 5210435 h 7790740"/>
              <a:gd name="connsiteX953" fmla="*/ 23133872 w 27930708"/>
              <a:gd name="connsiteY953" fmla="*/ 5210435 h 7790740"/>
              <a:gd name="connsiteX954" fmla="*/ 22819720 w 27930708"/>
              <a:gd name="connsiteY954" fmla="*/ 5219494 h 7790740"/>
              <a:gd name="connsiteX955" fmla="*/ 22504060 w 27930708"/>
              <a:gd name="connsiteY955" fmla="*/ 5240632 h 7790740"/>
              <a:gd name="connsiteX956" fmla="*/ 22422500 w 27930708"/>
              <a:gd name="connsiteY956" fmla="*/ 5270829 h 7790740"/>
              <a:gd name="connsiteX957" fmla="*/ 22778940 w 27930708"/>
              <a:gd name="connsiteY957" fmla="*/ 5281397 h 7790740"/>
              <a:gd name="connsiteX958" fmla="*/ 23124808 w 27930708"/>
              <a:gd name="connsiteY958" fmla="*/ 5270829 h 7790740"/>
              <a:gd name="connsiteX959" fmla="*/ 23013044 w 27930708"/>
              <a:gd name="connsiteY959" fmla="*/ 5291966 h 7790740"/>
              <a:gd name="connsiteX960" fmla="*/ 22951120 w 27930708"/>
              <a:gd name="connsiteY960" fmla="*/ 5322163 h 7790740"/>
              <a:gd name="connsiteX961" fmla="*/ 23053824 w 27930708"/>
              <a:gd name="connsiteY961" fmla="*/ 5322163 h 7790740"/>
              <a:gd name="connsiteX962" fmla="*/ 23032680 w 27930708"/>
              <a:gd name="connsiteY962" fmla="*/ 5332732 h 7790740"/>
              <a:gd name="connsiteX963" fmla="*/ 22636968 w 27930708"/>
              <a:gd name="connsiteY963" fmla="*/ 5332732 h 7790740"/>
              <a:gd name="connsiteX964" fmla="*/ 22433072 w 27930708"/>
              <a:gd name="connsiteY964" fmla="*/ 5332732 h 7790740"/>
              <a:gd name="connsiteX965" fmla="*/ 22433072 w 27930708"/>
              <a:gd name="connsiteY965" fmla="*/ 5341791 h 7790740"/>
              <a:gd name="connsiteX966" fmla="*/ 22596192 w 27930708"/>
              <a:gd name="connsiteY966" fmla="*/ 5341791 h 7790740"/>
              <a:gd name="connsiteX967" fmla="*/ 22544840 w 27930708"/>
              <a:gd name="connsiteY967" fmla="*/ 5362928 h 7790740"/>
              <a:gd name="connsiteX968" fmla="*/ 22830292 w 27930708"/>
              <a:gd name="connsiteY968" fmla="*/ 5371987 h 7790740"/>
              <a:gd name="connsiteX969" fmla="*/ 22789512 w 27930708"/>
              <a:gd name="connsiteY969" fmla="*/ 5393125 h 7790740"/>
              <a:gd name="connsiteX970" fmla="*/ 22910340 w 27930708"/>
              <a:gd name="connsiteY970" fmla="*/ 5393125 h 7790740"/>
              <a:gd name="connsiteX971" fmla="*/ 22904110 w 27930708"/>
              <a:gd name="connsiteY971" fmla="*/ 5394446 h 7790740"/>
              <a:gd name="connsiteX972" fmla="*/ 22863928 w 27930708"/>
              <a:gd name="connsiteY972" fmla="*/ 5402967 h 7790740"/>
              <a:gd name="connsiteX973" fmla="*/ 22830292 w 27930708"/>
              <a:gd name="connsiteY973" fmla="*/ 5403694 h 7790740"/>
              <a:gd name="connsiteX974" fmla="*/ 22849928 w 27930708"/>
              <a:gd name="connsiteY974" fmla="*/ 5403694 h 7790740"/>
              <a:gd name="connsiteX975" fmla="*/ 22860500 w 27930708"/>
              <a:gd name="connsiteY975" fmla="*/ 5403694 h 7790740"/>
              <a:gd name="connsiteX976" fmla="*/ 22863928 w 27930708"/>
              <a:gd name="connsiteY976" fmla="*/ 5402967 h 7790740"/>
              <a:gd name="connsiteX977" fmla="*/ 23135950 w 27930708"/>
              <a:gd name="connsiteY977" fmla="*/ 5397088 h 7790740"/>
              <a:gd name="connsiteX978" fmla="*/ 23449532 w 27930708"/>
              <a:gd name="connsiteY978" fmla="*/ 5382556 h 7790740"/>
              <a:gd name="connsiteX979" fmla="*/ 23632284 w 27930708"/>
              <a:gd name="connsiteY979" fmla="*/ 5382556 h 7790740"/>
              <a:gd name="connsiteX980" fmla="*/ 23561296 w 27930708"/>
              <a:gd name="connsiteY980" fmla="*/ 5412753 h 7790740"/>
              <a:gd name="connsiteX981" fmla="*/ 23647388 w 27930708"/>
              <a:gd name="connsiteY981" fmla="*/ 5404826 h 7790740"/>
              <a:gd name="connsiteX982" fmla="*/ 23680628 w 27930708"/>
              <a:gd name="connsiteY982" fmla="*/ 5404389 h 7790740"/>
              <a:gd name="connsiteX983" fmla="*/ 23656070 w 27930708"/>
              <a:gd name="connsiteY983" fmla="*/ 5410063 h 7790740"/>
              <a:gd name="connsiteX984" fmla="*/ 23591504 w 27930708"/>
              <a:gd name="connsiteY984" fmla="*/ 5444459 h 7790740"/>
              <a:gd name="connsiteX985" fmla="*/ 23907164 w 27930708"/>
              <a:gd name="connsiteY985" fmla="*/ 5444459 h 7790740"/>
              <a:gd name="connsiteX986" fmla="*/ 23845240 w 27930708"/>
              <a:gd name="connsiteY986" fmla="*/ 5485225 h 7790740"/>
              <a:gd name="connsiteX987" fmla="*/ 24435784 w 27930708"/>
              <a:gd name="connsiteY987" fmla="*/ 5474656 h 7790740"/>
              <a:gd name="connsiteX988" fmla="*/ 24536976 w 27930708"/>
              <a:gd name="connsiteY988" fmla="*/ 5433891 h 7790740"/>
              <a:gd name="connsiteX989" fmla="*/ 24425212 w 27930708"/>
              <a:gd name="connsiteY989" fmla="*/ 5444459 h 7790740"/>
              <a:gd name="connsiteX990" fmla="*/ 24373860 w 27930708"/>
              <a:gd name="connsiteY990" fmla="*/ 5453518 h 7790740"/>
              <a:gd name="connsiteX991" fmla="*/ 24251524 w 27930708"/>
              <a:gd name="connsiteY991" fmla="*/ 5444459 h 7790740"/>
              <a:gd name="connsiteX992" fmla="*/ 24191108 w 27930708"/>
              <a:gd name="connsiteY992" fmla="*/ 5444459 h 7790740"/>
              <a:gd name="connsiteX993" fmla="*/ 24171476 w 27930708"/>
              <a:gd name="connsiteY993" fmla="*/ 5444459 h 7790740"/>
              <a:gd name="connsiteX994" fmla="*/ 24120124 w 27930708"/>
              <a:gd name="connsiteY994" fmla="*/ 5444459 h 7790740"/>
              <a:gd name="connsiteX995" fmla="*/ 24150328 w 27930708"/>
              <a:gd name="connsiteY995" fmla="*/ 5423322 h 7790740"/>
              <a:gd name="connsiteX996" fmla="*/ 24343652 w 27930708"/>
              <a:gd name="connsiteY996" fmla="*/ 5423322 h 7790740"/>
              <a:gd name="connsiteX997" fmla="*/ 24425212 w 27930708"/>
              <a:gd name="connsiteY997" fmla="*/ 5403694 h 7790740"/>
              <a:gd name="connsiteX998" fmla="*/ 25379748 w 27930708"/>
              <a:gd name="connsiteY998" fmla="*/ 5362928 h 7790740"/>
              <a:gd name="connsiteX999" fmla="*/ 24872272 w 27930708"/>
              <a:gd name="connsiteY999" fmla="*/ 5423322 h 7790740"/>
              <a:gd name="connsiteX1000" fmla="*/ 24780140 w 27930708"/>
              <a:gd name="connsiteY1000" fmla="*/ 5464087 h 7790740"/>
              <a:gd name="connsiteX1001" fmla="*/ 24831492 w 27930708"/>
              <a:gd name="connsiteY1001" fmla="*/ 5464087 h 7790740"/>
              <a:gd name="connsiteX1002" fmla="*/ 24689520 w 27930708"/>
              <a:gd name="connsiteY1002" fmla="*/ 5474656 h 7790740"/>
              <a:gd name="connsiteX1003" fmla="*/ 24648740 w 27930708"/>
              <a:gd name="connsiteY1003" fmla="*/ 5485225 h 7790740"/>
              <a:gd name="connsiteX1004" fmla="*/ 24547548 w 27930708"/>
              <a:gd name="connsiteY1004" fmla="*/ 5494284 h 7790740"/>
              <a:gd name="connsiteX1005" fmla="*/ 24891908 w 27930708"/>
              <a:gd name="connsiteY1005" fmla="*/ 5494284 h 7790740"/>
              <a:gd name="connsiteX1006" fmla="*/ 24820920 w 27930708"/>
              <a:gd name="connsiteY1006" fmla="*/ 5504853 h 7790740"/>
              <a:gd name="connsiteX1007" fmla="*/ 24760508 w 27930708"/>
              <a:gd name="connsiteY1007" fmla="*/ 5524481 h 7790740"/>
              <a:gd name="connsiteX1008" fmla="*/ 25064084 w 27930708"/>
              <a:gd name="connsiteY1008" fmla="*/ 5504853 h 7790740"/>
              <a:gd name="connsiteX1009" fmla="*/ 24820920 w 27930708"/>
              <a:gd name="connsiteY1009" fmla="*/ 5545618 h 7790740"/>
              <a:gd name="connsiteX1010" fmla="*/ 25115436 w 27930708"/>
              <a:gd name="connsiteY1010" fmla="*/ 5545618 h 7790740"/>
              <a:gd name="connsiteX1011" fmla="*/ 25145644 w 27930708"/>
              <a:gd name="connsiteY1011" fmla="*/ 5556187 h 7790740"/>
              <a:gd name="connsiteX1012" fmla="*/ 25186424 w 27930708"/>
              <a:gd name="connsiteY1012" fmla="*/ 5556187 h 7790740"/>
              <a:gd name="connsiteX1013" fmla="*/ 25156216 w 27930708"/>
              <a:gd name="connsiteY1013" fmla="*/ 5565246 h 7790740"/>
              <a:gd name="connsiteX1014" fmla="*/ 25115436 w 27930708"/>
              <a:gd name="connsiteY1014" fmla="*/ 5565246 h 7790740"/>
              <a:gd name="connsiteX1015" fmla="*/ 24820920 w 27930708"/>
              <a:gd name="connsiteY1015" fmla="*/ 5606012 h 7790740"/>
              <a:gd name="connsiteX1016" fmla="*/ 24769568 w 27930708"/>
              <a:gd name="connsiteY1016" fmla="*/ 5636208 h 7790740"/>
              <a:gd name="connsiteX1017" fmla="*/ 25003672 w 27930708"/>
              <a:gd name="connsiteY1017" fmla="*/ 5627149 h 7790740"/>
              <a:gd name="connsiteX1018" fmla="*/ 24962892 w 27930708"/>
              <a:gd name="connsiteY1018" fmla="*/ 5636208 h 7790740"/>
              <a:gd name="connsiteX1019" fmla="*/ 24973464 w 27930708"/>
              <a:gd name="connsiteY1019" fmla="*/ 5636208 h 7790740"/>
              <a:gd name="connsiteX1020" fmla="*/ 25156216 w 27930708"/>
              <a:gd name="connsiteY1020" fmla="*/ 5636208 h 7790740"/>
              <a:gd name="connsiteX1021" fmla="*/ 25431096 w 27930708"/>
              <a:gd name="connsiteY1021" fmla="*/ 5606012 h 7790740"/>
              <a:gd name="connsiteX1022" fmla="*/ 25521716 w 27930708"/>
              <a:gd name="connsiteY1022" fmla="*/ 5556187 h 7790740"/>
              <a:gd name="connsiteX1023" fmla="*/ 24882844 w 27930708"/>
              <a:gd name="connsiteY1023" fmla="*/ 5627149 h 7790740"/>
              <a:gd name="connsiteX1024" fmla="*/ 25715040 w 27930708"/>
              <a:gd name="connsiteY1024" fmla="*/ 5515422 h 7790740"/>
              <a:gd name="connsiteX1025" fmla="*/ 25776964 w 27930708"/>
              <a:gd name="connsiteY1025" fmla="*/ 5494284 h 7790740"/>
              <a:gd name="connsiteX1026" fmla="*/ 26020132 w 27930708"/>
              <a:gd name="connsiteY1026" fmla="*/ 5474656 h 7790740"/>
              <a:gd name="connsiteX1027" fmla="*/ 25786028 w 27930708"/>
              <a:gd name="connsiteY1027" fmla="*/ 5515422 h 7790740"/>
              <a:gd name="connsiteX1028" fmla="*/ 25704468 w 27930708"/>
              <a:gd name="connsiteY1028" fmla="*/ 5565246 h 7790740"/>
              <a:gd name="connsiteX1029" fmla="*/ 26314648 w 27930708"/>
              <a:gd name="connsiteY1029" fmla="*/ 5535049 h 7790740"/>
              <a:gd name="connsiteX1030" fmla="*/ 26355424 w 27930708"/>
              <a:gd name="connsiteY1030" fmla="*/ 5535049 h 7790740"/>
              <a:gd name="connsiteX1031" fmla="*/ 26131896 w 27930708"/>
              <a:gd name="connsiteY1031" fmla="*/ 5575815 h 7790740"/>
              <a:gd name="connsiteX1032" fmla="*/ 26039764 w 27930708"/>
              <a:gd name="connsiteY1032" fmla="*/ 5616580 h 7790740"/>
              <a:gd name="connsiteX1033" fmla="*/ 26680148 w 27930708"/>
              <a:gd name="connsiteY1033" fmla="*/ 5596953 h 7790740"/>
              <a:gd name="connsiteX1034" fmla="*/ 26121324 w 27930708"/>
              <a:gd name="connsiteY1034" fmla="*/ 5676974 h 7790740"/>
              <a:gd name="connsiteX1035" fmla="*/ 26020132 w 27930708"/>
              <a:gd name="connsiteY1035" fmla="*/ 5717739 h 7790740"/>
              <a:gd name="connsiteX1036" fmla="*/ 26009556 w 27930708"/>
              <a:gd name="connsiteY1036" fmla="*/ 5717739 h 7790740"/>
              <a:gd name="connsiteX1037" fmla="*/ 25409952 w 27930708"/>
              <a:gd name="connsiteY1037" fmla="*/ 5769074 h 7790740"/>
              <a:gd name="connsiteX1038" fmla="*/ 25502084 w 27930708"/>
              <a:gd name="connsiteY1038" fmla="*/ 5769074 h 7790740"/>
              <a:gd name="connsiteX1039" fmla="*/ 25024816 w 27930708"/>
              <a:gd name="connsiteY1039" fmla="*/ 5818898 h 7790740"/>
              <a:gd name="connsiteX1040" fmla="*/ 25104864 w 27930708"/>
              <a:gd name="connsiteY1040" fmla="*/ 5818898 h 7790740"/>
              <a:gd name="connsiteX1041" fmla="*/ 25044452 w 27930708"/>
              <a:gd name="connsiteY1041" fmla="*/ 5829467 h 7790740"/>
              <a:gd name="connsiteX1042" fmla="*/ 24943256 w 27930708"/>
              <a:gd name="connsiteY1042" fmla="*/ 5870232 h 7790740"/>
              <a:gd name="connsiteX1043" fmla="*/ 25237776 w 27930708"/>
              <a:gd name="connsiteY1043" fmla="*/ 5870232 h 7790740"/>
              <a:gd name="connsiteX1044" fmla="*/ 25104864 w 27930708"/>
              <a:gd name="connsiteY1044" fmla="*/ 5880801 h 7790740"/>
              <a:gd name="connsiteX1045" fmla="*/ 25704468 w 27930708"/>
              <a:gd name="connsiteY1045" fmla="*/ 5829467 h 7790740"/>
              <a:gd name="connsiteX1046" fmla="*/ 25624420 w 27930708"/>
              <a:gd name="connsiteY1046" fmla="*/ 5870232 h 7790740"/>
              <a:gd name="connsiteX1047" fmla="*/ 24627596 w 27930708"/>
              <a:gd name="connsiteY1047" fmla="*/ 6012157 h 7790740"/>
              <a:gd name="connsiteX1048" fmla="*/ 24536976 w 27930708"/>
              <a:gd name="connsiteY1048" fmla="*/ 6052922 h 7790740"/>
              <a:gd name="connsiteX1049" fmla="*/ 24536976 w 27930708"/>
              <a:gd name="connsiteY1049" fmla="*/ 6052922 h 7790740"/>
              <a:gd name="connsiteX1050" fmla="*/ 25115436 w 27930708"/>
              <a:gd name="connsiteY1050" fmla="*/ 5992529 h 7790740"/>
              <a:gd name="connsiteX1051" fmla="*/ 24769568 w 27930708"/>
              <a:gd name="connsiteY1051" fmla="*/ 6074060 h 7790740"/>
              <a:gd name="connsiteX1052" fmla="*/ 24719728 w 27930708"/>
              <a:gd name="connsiteY1052" fmla="*/ 6104257 h 7790740"/>
              <a:gd name="connsiteX1053" fmla="*/ 25248348 w 27930708"/>
              <a:gd name="connsiteY1053" fmla="*/ 6052922 h 7790740"/>
              <a:gd name="connsiteX1054" fmla="*/ 25257408 w 27930708"/>
              <a:gd name="connsiteY1054" fmla="*/ 6063491 h 7790740"/>
              <a:gd name="connsiteX1055" fmla="*/ 25263828 w 27930708"/>
              <a:gd name="connsiteY1055" fmla="*/ 6063491 h 7790740"/>
              <a:gd name="connsiteX1056" fmla="*/ 25298188 w 27930708"/>
              <a:gd name="connsiteY1056" fmla="*/ 6063491 h 7790740"/>
              <a:gd name="connsiteX1057" fmla="*/ 25237776 w 27930708"/>
              <a:gd name="connsiteY1057" fmla="*/ 6104257 h 7790740"/>
              <a:gd name="connsiteX1058" fmla="*/ 25826808 w 27930708"/>
              <a:gd name="connsiteY1058" fmla="*/ 6074060 h 7790740"/>
              <a:gd name="connsiteX1059" fmla="*/ 25918936 w 27930708"/>
              <a:gd name="connsiteY1059" fmla="*/ 6033294 h 7790740"/>
              <a:gd name="connsiteX1060" fmla="*/ 25989924 w 27930708"/>
              <a:gd name="connsiteY1060" fmla="*/ 6022726 h 7790740"/>
              <a:gd name="connsiteX1061" fmla="*/ 26110752 w 27930708"/>
              <a:gd name="connsiteY1061" fmla="*/ 6043863 h 7790740"/>
              <a:gd name="connsiteX1062" fmla="*/ 25826808 w 27930708"/>
              <a:gd name="connsiteY1062" fmla="*/ 6093688 h 7790740"/>
              <a:gd name="connsiteX1063" fmla="*/ 25736188 w 27930708"/>
              <a:gd name="connsiteY1063" fmla="*/ 6134453 h 7790740"/>
              <a:gd name="connsiteX1064" fmla="*/ 26295012 w 27930708"/>
              <a:gd name="connsiteY1064" fmla="*/ 6093688 h 7790740"/>
              <a:gd name="connsiteX1065" fmla="*/ 26314648 w 27930708"/>
              <a:gd name="connsiteY1065" fmla="*/ 6104257 h 7790740"/>
              <a:gd name="connsiteX1066" fmla="*/ 25918936 w 27930708"/>
              <a:gd name="connsiteY1066" fmla="*/ 6185788 h 7790740"/>
              <a:gd name="connsiteX1067" fmla="*/ 25826808 w 27930708"/>
              <a:gd name="connsiteY1067" fmla="*/ 6226553 h 7790740"/>
              <a:gd name="connsiteX1068" fmla="*/ 26813060 w 27930708"/>
              <a:gd name="connsiteY1068" fmla="*/ 6134453 h 7790740"/>
              <a:gd name="connsiteX1069" fmla="*/ 26862900 w 27930708"/>
              <a:gd name="connsiteY1069" fmla="*/ 6134453 h 7790740"/>
              <a:gd name="connsiteX1070" fmla="*/ 26944456 w 27930708"/>
              <a:gd name="connsiteY1070" fmla="*/ 6145022 h 7790740"/>
              <a:gd name="connsiteX1071" fmla="*/ 26862900 w 27930708"/>
              <a:gd name="connsiteY1071" fmla="*/ 6164650 h 7790740"/>
              <a:gd name="connsiteX1072" fmla="*/ 26791912 w 27930708"/>
              <a:gd name="connsiteY1072" fmla="*/ 6215984 h 7790740"/>
              <a:gd name="connsiteX1073" fmla="*/ 27340168 w 27930708"/>
              <a:gd name="connsiteY1073" fmla="*/ 6175219 h 7790740"/>
              <a:gd name="connsiteX1074" fmla="*/ 27898992 w 27930708"/>
              <a:gd name="connsiteY1074" fmla="*/ 6104257 h 7790740"/>
              <a:gd name="connsiteX1075" fmla="*/ 27930708 w 27930708"/>
              <a:gd name="connsiteY1075" fmla="*/ 6104257 h 7790740"/>
              <a:gd name="connsiteX1076" fmla="*/ 27107576 w 27930708"/>
              <a:gd name="connsiteY1076" fmla="*/ 6256750 h 7790740"/>
              <a:gd name="connsiteX1077" fmla="*/ 27015444 w 27930708"/>
              <a:gd name="connsiteY1077" fmla="*/ 6306574 h 7790740"/>
              <a:gd name="connsiteX1078" fmla="*/ 26701292 w 27930708"/>
              <a:gd name="connsiteY1078" fmla="*/ 6357909 h 7790740"/>
              <a:gd name="connsiteX1079" fmla="*/ 26660516 w 27930708"/>
              <a:gd name="connsiteY1079" fmla="*/ 6357909 h 7790740"/>
              <a:gd name="connsiteX1080" fmla="*/ 26701292 w 27930708"/>
              <a:gd name="connsiteY1080" fmla="*/ 6327712 h 7790740"/>
              <a:gd name="connsiteX1081" fmla="*/ 26630308 w 27930708"/>
              <a:gd name="connsiteY1081" fmla="*/ 6338281 h 7790740"/>
              <a:gd name="connsiteX1082" fmla="*/ 26710356 w 27930708"/>
              <a:gd name="connsiteY1082" fmla="*/ 6317143 h 7790740"/>
              <a:gd name="connsiteX1083" fmla="*/ 26782852 w 27930708"/>
              <a:gd name="connsiteY1083" fmla="*/ 6276378 h 7790740"/>
              <a:gd name="connsiteX1084" fmla="*/ 26325220 w 27930708"/>
              <a:gd name="connsiteY1084" fmla="*/ 6347340 h 7790740"/>
              <a:gd name="connsiteX1085" fmla="*/ 26742072 w 27930708"/>
              <a:gd name="connsiteY1085" fmla="*/ 6265809 h 7790740"/>
              <a:gd name="connsiteX1086" fmla="*/ 26832692 w 27930708"/>
              <a:gd name="connsiteY1086" fmla="*/ 6215984 h 7790740"/>
              <a:gd name="connsiteX1087" fmla="*/ 26426412 w 27930708"/>
              <a:gd name="connsiteY1087" fmla="*/ 6276378 h 7790740"/>
              <a:gd name="connsiteX1088" fmla="*/ 26507968 w 27930708"/>
              <a:gd name="connsiteY1088" fmla="*/ 6256750 h 7790740"/>
              <a:gd name="connsiteX1089" fmla="*/ 26598592 w 27930708"/>
              <a:gd name="connsiteY1089" fmla="*/ 6215984 h 7790740"/>
              <a:gd name="connsiteX1090" fmla="*/ 25826808 w 27930708"/>
              <a:gd name="connsiteY1090" fmla="*/ 6276378 h 7790740"/>
              <a:gd name="connsiteX1091" fmla="*/ 25654628 w 27930708"/>
              <a:gd name="connsiteY1091" fmla="*/ 6286946 h 7790740"/>
              <a:gd name="connsiteX1092" fmla="*/ 25551924 w 27930708"/>
              <a:gd name="connsiteY1092" fmla="*/ 6327712 h 7790740"/>
              <a:gd name="connsiteX1093" fmla="*/ 25715040 w 27930708"/>
              <a:gd name="connsiteY1093" fmla="*/ 6317143 h 7790740"/>
              <a:gd name="connsiteX1094" fmla="*/ 25878160 w 27930708"/>
              <a:gd name="connsiteY1094" fmla="*/ 6306574 h 7790740"/>
              <a:gd name="connsiteX1095" fmla="*/ 25897792 w 27930708"/>
              <a:gd name="connsiteY1095" fmla="*/ 6306574 h 7790740"/>
              <a:gd name="connsiteX1096" fmla="*/ 26263296 w 27930708"/>
              <a:gd name="connsiteY1096" fmla="*/ 6265809 h 7790740"/>
              <a:gd name="connsiteX1097" fmla="*/ 25938572 w 27930708"/>
              <a:gd name="connsiteY1097" fmla="*/ 6317143 h 7790740"/>
              <a:gd name="connsiteX1098" fmla="*/ 25613848 w 27930708"/>
              <a:gd name="connsiteY1098" fmla="*/ 6368477 h 7790740"/>
              <a:gd name="connsiteX1099" fmla="*/ 25521716 w 27930708"/>
              <a:gd name="connsiteY1099" fmla="*/ 6418302 h 7790740"/>
              <a:gd name="connsiteX1100" fmla="*/ 25897792 w 27930708"/>
              <a:gd name="connsiteY1100" fmla="*/ 6388105 h 7790740"/>
              <a:gd name="connsiteX1101" fmla="*/ 26263296 w 27930708"/>
              <a:gd name="connsiteY1101" fmla="*/ 6338281 h 7790740"/>
              <a:gd name="connsiteX1102" fmla="*/ 26142468 w 27930708"/>
              <a:gd name="connsiteY1102" fmla="*/ 6368477 h 7790740"/>
              <a:gd name="connsiteX1103" fmla="*/ 26091116 w 27930708"/>
              <a:gd name="connsiteY1103" fmla="*/ 6409243 h 7790740"/>
              <a:gd name="connsiteX1104" fmla="*/ 26137748 w 27930708"/>
              <a:gd name="connsiteY1104" fmla="*/ 6399995 h 7790740"/>
              <a:gd name="connsiteX1105" fmla="*/ 26168470 w 27930708"/>
              <a:gd name="connsiteY1105" fmla="*/ 6399251 h 7790740"/>
              <a:gd name="connsiteX1106" fmla="*/ 25960850 w 27930708"/>
              <a:gd name="connsiteY1106" fmla="*/ 6427738 h 7790740"/>
              <a:gd name="connsiteX1107" fmla="*/ 25755820 w 27930708"/>
              <a:gd name="connsiteY1107" fmla="*/ 6450008 h 7790740"/>
              <a:gd name="connsiteX1108" fmla="*/ 25289124 w 27930708"/>
              <a:gd name="connsiteY1108" fmla="*/ 6540598 h 7790740"/>
              <a:gd name="connsiteX1109" fmla="*/ 25349540 w 27930708"/>
              <a:gd name="connsiteY1109" fmla="*/ 6530030 h 7790740"/>
              <a:gd name="connsiteX1110" fmla="*/ 25521716 w 27930708"/>
              <a:gd name="connsiteY1110" fmla="*/ 6510402 h 7790740"/>
              <a:gd name="connsiteX1111" fmla="*/ 25511144 w 27930708"/>
              <a:gd name="connsiteY1111" fmla="*/ 6530030 h 7790740"/>
              <a:gd name="connsiteX1112" fmla="*/ 26609164 w 27930708"/>
              <a:gd name="connsiteY1112" fmla="*/ 6409243 h 7790740"/>
              <a:gd name="connsiteX1113" fmla="*/ 26802484 w 27930708"/>
              <a:gd name="connsiteY1113" fmla="*/ 6388105 h 7790740"/>
              <a:gd name="connsiteX1114" fmla="*/ 26720928 w 27930708"/>
              <a:gd name="connsiteY1114" fmla="*/ 6428871 h 7790740"/>
              <a:gd name="connsiteX1115" fmla="*/ 26243660 w 27930708"/>
              <a:gd name="connsiteY1115" fmla="*/ 6490774 h 7790740"/>
              <a:gd name="connsiteX1116" fmla="*/ 25755820 w 27930708"/>
              <a:gd name="connsiteY1116" fmla="*/ 6570795 h 7790740"/>
              <a:gd name="connsiteX1117" fmla="*/ 25674264 w 27930708"/>
              <a:gd name="connsiteY1117" fmla="*/ 6611561 h 7790740"/>
              <a:gd name="connsiteX1118" fmla="*/ 25928000 w 27930708"/>
              <a:gd name="connsiteY1118" fmla="*/ 6581364 h 7790740"/>
              <a:gd name="connsiteX1119" fmla="*/ 26183248 w 27930708"/>
              <a:gd name="connsiteY1119" fmla="*/ 6551167 h 7790740"/>
              <a:gd name="connsiteX1120" fmla="*/ 26151528 w 27930708"/>
              <a:gd name="connsiteY1120" fmla="*/ 6581364 h 7790740"/>
              <a:gd name="connsiteX1121" fmla="*/ 26243660 w 27930708"/>
              <a:gd name="connsiteY1121" fmla="*/ 6570795 h 7790740"/>
              <a:gd name="connsiteX1122" fmla="*/ 26344852 w 27930708"/>
              <a:gd name="connsiteY1122" fmla="*/ 6560226 h 7790740"/>
              <a:gd name="connsiteX1123" fmla="*/ 26325220 w 27930708"/>
              <a:gd name="connsiteY1123" fmla="*/ 6570795 h 7790740"/>
              <a:gd name="connsiteX1124" fmla="*/ 25033880 w 27930708"/>
              <a:gd name="connsiteY1124" fmla="*/ 6712719 h 7790740"/>
              <a:gd name="connsiteX1125" fmla="*/ 24932684 w 27930708"/>
              <a:gd name="connsiteY1125" fmla="*/ 6753485 h 7790740"/>
              <a:gd name="connsiteX1126" fmla="*/ 24902480 w 27930708"/>
              <a:gd name="connsiteY1126" fmla="*/ 6764054 h 7790740"/>
              <a:gd name="connsiteX1127" fmla="*/ 24851128 w 27930708"/>
              <a:gd name="connsiteY1127" fmla="*/ 6794250 h 7790740"/>
              <a:gd name="connsiteX1128" fmla="*/ 25196996 w 27930708"/>
              <a:gd name="connsiteY1128" fmla="*/ 6744426 h 7790740"/>
              <a:gd name="connsiteX1129" fmla="*/ 25145644 w 27930708"/>
              <a:gd name="connsiteY1129" fmla="*/ 6774623 h 7790740"/>
              <a:gd name="connsiteX1130" fmla="*/ 25695408 w 27930708"/>
              <a:gd name="connsiteY1130" fmla="*/ 6733857 h 7790740"/>
              <a:gd name="connsiteX1131" fmla="*/ 25958208 w 27930708"/>
              <a:gd name="connsiteY1131" fmla="*/ 6712719 h 7790740"/>
              <a:gd name="connsiteX1132" fmla="*/ 26233088 w 27930708"/>
              <a:gd name="connsiteY1132" fmla="*/ 6673464 h 7790740"/>
              <a:gd name="connsiteX1133" fmla="*/ 26527604 w 27930708"/>
              <a:gd name="connsiteY1133" fmla="*/ 6632698 h 7790740"/>
              <a:gd name="connsiteX1134" fmla="*/ 26527604 w 27930708"/>
              <a:gd name="connsiteY1134" fmla="*/ 6652326 h 7790740"/>
              <a:gd name="connsiteX1135" fmla="*/ 26852328 w 27930708"/>
              <a:gd name="connsiteY1135" fmla="*/ 6611561 h 7790740"/>
              <a:gd name="connsiteX1136" fmla="*/ 26131896 w 27930708"/>
              <a:gd name="connsiteY1136" fmla="*/ 6733857 h 7790740"/>
              <a:gd name="connsiteX1137" fmla="*/ 25949144 w 27930708"/>
              <a:gd name="connsiteY1137" fmla="*/ 6764054 h 7790740"/>
              <a:gd name="connsiteX1138" fmla="*/ 25766392 w 27930708"/>
              <a:gd name="connsiteY1138" fmla="*/ 6785191 h 7790740"/>
              <a:gd name="connsiteX1139" fmla="*/ 25400892 w 27930708"/>
              <a:gd name="connsiteY1139" fmla="*/ 6815388 h 7790740"/>
              <a:gd name="connsiteX1140" fmla="*/ 25390320 w 27930708"/>
              <a:gd name="connsiteY1140" fmla="*/ 6815388 h 7790740"/>
              <a:gd name="connsiteX1141" fmla="*/ 24973464 w 27930708"/>
              <a:gd name="connsiteY1141" fmla="*/ 6865213 h 7790740"/>
              <a:gd name="connsiteX1142" fmla="*/ 24882844 w 27930708"/>
              <a:gd name="connsiteY1142" fmla="*/ 6905978 h 7790740"/>
              <a:gd name="connsiteX1143" fmla="*/ 25156216 w 27930708"/>
              <a:gd name="connsiteY1143" fmla="*/ 6875781 h 7790740"/>
              <a:gd name="connsiteX1144" fmla="*/ 25156216 w 27930708"/>
              <a:gd name="connsiteY1144" fmla="*/ 6886350 h 7790740"/>
              <a:gd name="connsiteX1145" fmla="*/ 26071480 w 27930708"/>
              <a:gd name="connsiteY1145" fmla="*/ 6815388 h 7790740"/>
              <a:gd name="connsiteX1146" fmla="*/ 25908364 w 27930708"/>
              <a:gd name="connsiteY1146" fmla="*/ 6845585 h 7790740"/>
              <a:gd name="connsiteX1147" fmla="*/ 25420524 w 27930708"/>
              <a:gd name="connsiteY1147" fmla="*/ 6886350 h 7790740"/>
              <a:gd name="connsiteX1148" fmla="*/ 25379748 w 27930708"/>
              <a:gd name="connsiteY1148" fmla="*/ 6896919 h 7790740"/>
              <a:gd name="connsiteX1149" fmla="*/ 25338968 w 27930708"/>
              <a:gd name="connsiteY1149" fmla="*/ 6896919 h 7790740"/>
              <a:gd name="connsiteX1150" fmla="*/ 25207568 w 27930708"/>
              <a:gd name="connsiteY1150" fmla="*/ 6916547 h 7790740"/>
              <a:gd name="connsiteX1151" fmla="*/ 25166788 w 27930708"/>
              <a:gd name="connsiteY1151" fmla="*/ 6916547 h 7790740"/>
              <a:gd name="connsiteX1152" fmla="*/ 24678948 w 27930708"/>
              <a:gd name="connsiteY1152" fmla="*/ 6957312 h 7790740"/>
              <a:gd name="connsiteX1153" fmla="*/ 24191108 w 27930708"/>
              <a:gd name="connsiteY1153" fmla="*/ 7007137 h 7790740"/>
              <a:gd name="connsiteX1154" fmla="*/ 24180536 w 27930708"/>
              <a:gd name="connsiteY1154" fmla="*/ 7007137 h 7790740"/>
              <a:gd name="connsiteX1155" fmla="*/ 24089916 w 27930708"/>
              <a:gd name="connsiteY1155" fmla="*/ 7047902 h 7790740"/>
              <a:gd name="connsiteX1156" fmla="*/ 24435784 w 27930708"/>
              <a:gd name="connsiteY1156" fmla="*/ 7028275 h 7790740"/>
              <a:gd name="connsiteX1157" fmla="*/ 24780140 w 27930708"/>
              <a:gd name="connsiteY1157" fmla="*/ 6998078 h 7790740"/>
              <a:gd name="connsiteX1158" fmla="*/ 24404068 w 27930708"/>
              <a:gd name="connsiteY1158" fmla="*/ 7069040 h 7790740"/>
              <a:gd name="connsiteX1159" fmla="*/ 24322508 w 27930708"/>
              <a:gd name="connsiteY1159" fmla="*/ 7109806 h 7790740"/>
              <a:gd name="connsiteX1160" fmla="*/ 24673260 w 27930708"/>
              <a:gd name="connsiteY1160" fmla="*/ 7081732 h 7790740"/>
              <a:gd name="connsiteX1161" fmla="*/ 25003696 w 27930708"/>
              <a:gd name="connsiteY1161" fmla="*/ 7046891 h 7790740"/>
              <a:gd name="connsiteX1162" fmla="*/ 24913052 w 27930708"/>
              <a:gd name="connsiteY1162" fmla="*/ 7058471 h 7790740"/>
              <a:gd name="connsiteX1163" fmla="*/ 24810348 w 27930708"/>
              <a:gd name="connsiteY1163" fmla="*/ 7109806 h 7790740"/>
              <a:gd name="connsiteX1164" fmla="*/ 25095804 w 27930708"/>
              <a:gd name="connsiteY1164" fmla="*/ 7099237 h 7790740"/>
              <a:gd name="connsiteX1165" fmla="*/ 24780140 w 27930708"/>
              <a:gd name="connsiteY1165" fmla="*/ 7159630 h 7790740"/>
              <a:gd name="connsiteX1166" fmla="*/ 24698584 w 27930708"/>
              <a:gd name="connsiteY1166" fmla="*/ 7200396 h 7790740"/>
              <a:gd name="connsiteX1167" fmla="*/ 25278552 w 27930708"/>
              <a:gd name="connsiteY1167" fmla="*/ 7159630 h 7790740"/>
              <a:gd name="connsiteX1168" fmla="*/ 25216628 w 27930708"/>
              <a:gd name="connsiteY1168" fmla="*/ 7200396 h 7790740"/>
              <a:gd name="connsiteX1169" fmla="*/ 26121324 w 27930708"/>
              <a:gd name="connsiteY1169" fmla="*/ 7109806 h 7790740"/>
              <a:gd name="connsiteX1170" fmla="*/ 27026016 w 27930708"/>
              <a:gd name="connsiteY1170" fmla="*/ 6976940 h 7790740"/>
              <a:gd name="connsiteX1171" fmla="*/ 27026016 w 27930708"/>
              <a:gd name="connsiteY1171" fmla="*/ 6987509 h 7790740"/>
              <a:gd name="connsiteX1172" fmla="*/ 27432296 w 27930708"/>
              <a:gd name="connsiteY1172" fmla="*/ 6937685 h 7790740"/>
              <a:gd name="connsiteX1173" fmla="*/ 26903680 w 27930708"/>
              <a:gd name="connsiteY1173" fmla="*/ 7017706 h 7790740"/>
              <a:gd name="connsiteX1174" fmla="*/ 26903680 w 27930708"/>
              <a:gd name="connsiteY1174" fmla="*/ 7007137 h 7790740"/>
              <a:gd name="connsiteX1175" fmla="*/ 26649940 w 27930708"/>
              <a:gd name="connsiteY1175" fmla="*/ 7047902 h 7790740"/>
              <a:gd name="connsiteX1176" fmla="*/ 26548748 w 27930708"/>
              <a:gd name="connsiteY1176" fmla="*/ 7099237 h 7790740"/>
              <a:gd name="connsiteX1177" fmla="*/ 26527604 w 27930708"/>
              <a:gd name="connsiteY1177" fmla="*/ 7099237 h 7790740"/>
              <a:gd name="connsiteX1178" fmla="*/ 26538176 w 27930708"/>
              <a:gd name="connsiteY1178" fmla="*/ 7088668 h 7790740"/>
              <a:gd name="connsiteX1179" fmla="*/ 26172676 w 27930708"/>
              <a:gd name="connsiteY1179" fmla="*/ 7140002 h 7790740"/>
              <a:gd name="connsiteX1180" fmla="*/ 25989924 w 27930708"/>
              <a:gd name="connsiteY1180" fmla="*/ 7170199 h 7790740"/>
              <a:gd name="connsiteX1181" fmla="*/ 25807172 w 27930708"/>
              <a:gd name="connsiteY1181" fmla="*/ 7180768 h 7790740"/>
              <a:gd name="connsiteX1182" fmla="*/ 25695408 w 27930708"/>
              <a:gd name="connsiteY1182" fmla="*/ 7232102 h 7790740"/>
              <a:gd name="connsiteX1183" fmla="*/ 25663688 w 27930708"/>
              <a:gd name="connsiteY1183" fmla="*/ 7262299 h 7790740"/>
              <a:gd name="connsiteX1184" fmla="*/ 25786028 w 27930708"/>
              <a:gd name="connsiteY1184" fmla="*/ 7221533 h 7790740"/>
              <a:gd name="connsiteX1185" fmla="*/ 25816236 w 27930708"/>
              <a:gd name="connsiteY1185" fmla="*/ 7221533 h 7790740"/>
              <a:gd name="connsiteX1186" fmla="*/ 26254232 w 27930708"/>
              <a:gd name="connsiteY1186" fmla="*/ 7159630 h 7790740"/>
              <a:gd name="connsiteX1187" fmla="*/ 26243660 w 27930708"/>
              <a:gd name="connsiteY1187" fmla="*/ 7170199 h 7790740"/>
              <a:gd name="connsiteX1188" fmla="*/ 26009556 w 27930708"/>
              <a:gd name="connsiteY1188" fmla="*/ 7210964 h 7790740"/>
              <a:gd name="connsiteX1189" fmla="*/ 25786028 w 27930708"/>
              <a:gd name="connsiteY1189" fmla="*/ 7241161 h 7790740"/>
              <a:gd name="connsiteX1190" fmla="*/ 25725612 w 27930708"/>
              <a:gd name="connsiteY1190" fmla="*/ 7262299 h 7790740"/>
              <a:gd name="connsiteX1191" fmla="*/ 24932684 w 27930708"/>
              <a:gd name="connsiteY1191" fmla="*/ 7333261 h 7790740"/>
              <a:gd name="connsiteX1192" fmla="*/ 24536976 w 27930708"/>
              <a:gd name="connsiteY1192" fmla="*/ 7374026 h 7790740"/>
              <a:gd name="connsiteX1193" fmla="*/ 24139756 w 27930708"/>
              <a:gd name="connsiteY1193" fmla="*/ 7404223 h 7790740"/>
              <a:gd name="connsiteX1194" fmla="*/ 24038564 w 27930708"/>
              <a:gd name="connsiteY1194" fmla="*/ 7444989 h 7790740"/>
              <a:gd name="connsiteX1195" fmla="*/ 24536976 w 27930708"/>
              <a:gd name="connsiteY1195" fmla="*/ 7404223 h 7790740"/>
              <a:gd name="connsiteX1196" fmla="*/ 25033880 w 27930708"/>
              <a:gd name="connsiteY1196" fmla="*/ 7352889 h 7790740"/>
              <a:gd name="connsiteX1197" fmla="*/ 26039764 w 27930708"/>
              <a:gd name="connsiteY1197" fmla="*/ 7271358 h 7790740"/>
              <a:gd name="connsiteX1198" fmla="*/ 26131896 w 27930708"/>
              <a:gd name="connsiteY1198" fmla="*/ 7241161 h 7790740"/>
              <a:gd name="connsiteX1199" fmla="*/ 26791912 w 27930708"/>
              <a:gd name="connsiteY1199" fmla="*/ 7129433 h 7790740"/>
              <a:gd name="connsiteX1200" fmla="*/ 26898392 w 27930708"/>
              <a:gd name="connsiteY1200" fmla="*/ 7123583 h 7790740"/>
              <a:gd name="connsiteX1201" fmla="*/ 26992446 w 27930708"/>
              <a:gd name="connsiteY1201" fmla="*/ 7111414 h 7790740"/>
              <a:gd name="connsiteX1202" fmla="*/ 26974098 w 27930708"/>
              <a:gd name="connsiteY1202" fmla="*/ 7120186 h 7790740"/>
              <a:gd name="connsiteX1203" fmla="*/ 26944456 w 27930708"/>
              <a:gd name="connsiteY1203" fmla="*/ 7129433 h 7790740"/>
              <a:gd name="connsiteX1204" fmla="*/ 26192308 w 27930708"/>
              <a:gd name="connsiteY1204" fmla="*/ 7262299 h 7790740"/>
              <a:gd name="connsiteX1205" fmla="*/ 26202880 w 27930708"/>
              <a:gd name="connsiteY1205" fmla="*/ 7241161 h 7790740"/>
              <a:gd name="connsiteX1206" fmla="*/ 25551924 w 27930708"/>
              <a:gd name="connsiteY1206" fmla="*/ 7333261 h 7790740"/>
              <a:gd name="connsiteX1207" fmla="*/ 24891908 w 27930708"/>
              <a:gd name="connsiteY1207" fmla="*/ 7384595 h 7790740"/>
              <a:gd name="connsiteX1208" fmla="*/ 24820920 w 27930708"/>
              <a:gd name="connsiteY1208" fmla="*/ 7393654 h 7790740"/>
              <a:gd name="connsiteX1209" fmla="*/ 24719728 w 27930708"/>
              <a:gd name="connsiteY1209" fmla="*/ 7444989 h 7790740"/>
              <a:gd name="connsiteX1210" fmla="*/ 25867584 w 27930708"/>
              <a:gd name="connsiteY1210" fmla="*/ 7333261 h 7790740"/>
              <a:gd name="connsiteX1211" fmla="*/ 25826808 w 27930708"/>
              <a:gd name="connsiteY1211" fmla="*/ 7363458 h 7790740"/>
              <a:gd name="connsiteX1212" fmla="*/ 25958208 w 27930708"/>
              <a:gd name="connsiteY1212" fmla="*/ 7352889 h 7790740"/>
              <a:gd name="connsiteX1213" fmla="*/ 25704468 w 27930708"/>
              <a:gd name="connsiteY1213" fmla="*/ 7393654 h 7790740"/>
              <a:gd name="connsiteX1214" fmla="*/ 25725612 w 27930708"/>
              <a:gd name="connsiteY1214" fmla="*/ 7374026 h 7790740"/>
              <a:gd name="connsiteX1215" fmla="*/ 24597392 w 27930708"/>
              <a:gd name="connsiteY1215" fmla="*/ 7475185 h 7790740"/>
              <a:gd name="connsiteX1216" fmla="*/ 24496196 w 27930708"/>
              <a:gd name="connsiteY1216" fmla="*/ 7526519 h 7790740"/>
              <a:gd name="connsiteX1217" fmla="*/ 25298188 w 27930708"/>
              <a:gd name="connsiteY1217" fmla="*/ 7444989 h 7790740"/>
              <a:gd name="connsiteX1218" fmla="*/ 24760508 w 27930708"/>
              <a:gd name="connsiteY1218" fmla="*/ 7526519 h 7790740"/>
              <a:gd name="connsiteX1219" fmla="*/ 24231888 w 27930708"/>
              <a:gd name="connsiteY1219" fmla="*/ 7597481 h 7790740"/>
              <a:gd name="connsiteX1220" fmla="*/ 23053824 w 27930708"/>
              <a:gd name="connsiteY1220" fmla="*/ 7688071 h 7790740"/>
              <a:gd name="connsiteX1221" fmla="*/ 22951120 w 27930708"/>
              <a:gd name="connsiteY1221" fmla="*/ 7728837 h 7790740"/>
              <a:gd name="connsiteX1222" fmla="*/ 24049136 w 27930708"/>
              <a:gd name="connsiteY1222" fmla="*/ 7647306 h 7790740"/>
              <a:gd name="connsiteX1223" fmla="*/ 24068772 w 27930708"/>
              <a:gd name="connsiteY1223" fmla="*/ 7647306 h 7790740"/>
              <a:gd name="connsiteX1224" fmla="*/ 24150328 w 27930708"/>
              <a:gd name="connsiteY1224" fmla="*/ 7638247 h 7790740"/>
              <a:gd name="connsiteX1225" fmla="*/ 24657804 w 27930708"/>
              <a:gd name="connsiteY1225" fmla="*/ 7586913 h 7790740"/>
              <a:gd name="connsiteX1226" fmla="*/ 24861700 w 27930708"/>
              <a:gd name="connsiteY1226" fmla="*/ 7567285 h 7790740"/>
              <a:gd name="connsiteX1227" fmla="*/ 24780140 w 27930708"/>
              <a:gd name="connsiteY1227" fmla="*/ 7597481 h 7790740"/>
              <a:gd name="connsiteX1228" fmla="*/ 23795400 w 27930708"/>
              <a:gd name="connsiteY1228" fmla="*/ 7679013 h 7790740"/>
              <a:gd name="connsiteX1229" fmla="*/ 23307560 w 27930708"/>
              <a:gd name="connsiteY1229" fmla="*/ 7709209 h 7790740"/>
              <a:gd name="connsiteX1230" fmla="*/ 22809148 w 27930708"/>
              <a:gd name="connsiteY1230" fmla="*/ 7739406 h 7790740"/>
              <a:gd name="connsiteX1231" fmla="*/ 21824408 w 27930708"/>
              <a:gd name="connsiteY1231" fmla="*/ 7780172 h 7790740"/>
              <a:gd name="connsiteX1232" fmla="*/ 21336568 w 27930708"/>
              <a:gd name="connsiteY1232" fmla="*/ 7790740 h 7790740"/>
              <a:gd name="connsiteX1233" fmla="*/ 20838156 w 27930708"/>
              <a:gd name="connsiteY1233" fmla="*/ 7790740 h 7790740"/>
              <a:gd name="connsiteX1234" fmla="*/ 19851904 w 27930708"/>
              <a:gd name="connsiteY1234" fmla="*/ 7790740 h 7790740"/>
              <a:gd name="connsiteX1235" fmla="*/ 18867160 w 27930708"/>
              <a:gd name="connsiteY1235" fmla="*/ 7759033 h 7790740"/>
              <a:gd name="connsiteX1236" fmla="*/ 18368748 w 27930708"/>
              <a:gd name="connsiteY1236" fmla="*/ 7749975 h 7790740"/>
              <a:gd name="connsiteX1237" fmla="*/ 17880908 w 27930708"/>
              <a:gd name="connsiteY1237" fmla="*/ 7718268 h 7790740"/>
              <a:gd name="connsiteX1238" fmla="*/ 16896168 w 27930708"/>
              <a:gd name="connsiteY1238" fmla="*/ 7657875 h 7790740"/>
              <a:gd name="connsiteX1239" fmla="*/ 16002047 w 27930708"/>
              <a:gd name="connsiteY1239" fmla="*/ 7576344 h 7790740"/>
              <a:gd name="connsiteX1240" fmla="*/ 15554987 w 27930708"/>
              <a:gd name="connsiteY1240" fmla="*/ 7535579 h 7790740"/>
              <a:gd name="connsiteX1241" fmla="*/ 15107926 w 27930708"/>
              <a:gd name="connsiteY1241" fmla="*/ 7485754 h 7790740"/>
              <a:gd name="connsiteX1242" fmla="*/ 14215316 w 27930708"/>
              <a:gd name="connsiteY1242" fmla="*/ 7374026 h 7790740"/>
              <a:gd name="connsiteX1243" fmla="*/ 13778827 w 27930708"/>
              <a:gd name="connsiteY1243" fmla="*/ 7312123 h 7790740"/>
              <a:gd name="connsiteX1244" fmla="*/ 13331768 w 27930708"/>
              <a:gd name="connsiteY1244" fmla="*/ 7241161 h 7790740"/>
              <a:gd name="connsiteX1245" fmla="*/ 10314108 w 27930708"/>
              <a:gd name="connsiteY1245" fmla="*/ 6673464 h 7790740"/>
              <a:gd name="connsiteX1246" fmla="*/ 10333743 w 27930708"/>
              <a:gd name="connsiteY1246" fmla="*/ 6662895 h 7790740"/>
              <a:gd name="connsiteX1247" fmla="*/ 9826270 w 27930708"/>
              <a:gd name="connsiteY1247" fmla="*/ 6551167 h 7790740"/>
              <a:gd name="connsiteX1248" fmla="*/ 9845903 w 27930708"/>
              <a:gd name="connsiteY1248" fmla="*/ 6540598 h 7790740"/>
              <a:gd name="connsiteX1249" fmla="*/ 9237236 w 27930708"/>
              <a:gd name="connsiteY1249" fmla="*/ 6388105 h 7790740"/>
              <a:gd name="connsiteX1250" fmla="*/ 9317285 w 27930708"/>
              <a:gd name="connsiteY1250" fmla="*/ 6388105 h 7790740"/>
              <a:gd name="connsiteX1251" fmla="*/ 9358064 w 27930708"/>
              <a:gd name="connsiteY1251" fmla="*/ 6398674 h 7790740"/>
              <a:gd name="connsiteX1252" fmla="*/ 9368636 w 27930708"/>
              <a:gd name="connsiteY1252" fmla="*/ 6398674 h 7790740"/>
              <a:gd name="connsiteX1253" fmla="*/ 9379208 w 27930708"/>
              <a:gd name="connsiteY1253" fmla="*/ 6398674 h 7790740"/>
              <a:gd name="connsiteX1254" fmla="*/ 9469828 w 27930708"/>
              <a:gd name="connsiteY1254" fmla="*/ 6388105 h 7790740"/>
              <a:gd name="connsiteX1255" fmla="*/ 9317285 w 27930708"/>
              <a:gd name="connsiteY1255" fmla="*/ 6338281 h 7790740"/>
              <a:gd name="connsiteX1256" fmla="*/ 9500035 w 27930708"/>
              <a:gd name="connsiteY1256" fmla="*/ 6379046 h 7790740"/>
              <a:gd name="connsiteX1257" fmla="*/ 9611800 w 27930708"/>
              <a:gd name="connsiteY1257" fmla="*/ 6368477 h 7790740"/>
              <a:gd name="connsiteX1258" fmla="*/ 9175312 w 27930708"/>
              <a:gd name="connsiteY1258" fmla="*/ 6256750 h 7790740"/>
              <a:gd name="connsiteX1259" fmla="*/ 9226664 w 27930708"/>
              <a:gd name="connsiteY1259" fmla="*/ 6246181 h 7790740"/>
              <a:gd name="connsiteX1260" fmla="*/ 8850590 w 27930708"/>
              <a:gd name="connsiteY1260" fmla="*/ 6134453 h 7790740"/>
              <a:gd name="connsiteX1261" fmla="*/ 8891368 w 27930708"/>
              <a:gd name="connsiteY1261" fmla="*/ 6123884 h 7790740"/>
              <a:gd name="connsiteX1262" fmla="*/ 8911004 w 27930708"/>
              <a:gd name="connsiteY1262" fmla="*/ 6123884 h 7790740"/>
              <a:gd name="connsiteX1263" fmla="*/ 9012196 w 27930708"/>
              <a:gd name="connsiteY1263" fmla="*/ 6113316 h 7790740"/>
              <a:gd name="connsiteX1264" fmla="*/ 8850590 w 27930708"/>
              <a:gd name="connsiteY1264" fmla="*/ 6063491 h 7790740"/>
              <a:gd name="connsiteX1265" fmla="*/ 8738824 w 27930708"/>
              <a:gd name="connsiteY1265" fmla="*/ 6063491 h 7790740"/>
              <a:gd name="connsiteX1266" fmla="*/ 8596852 w 27930708"/>
              <a:gd name="connsiteY1266" fmla="*/ 6033294 h 7790740"/>
              <a:gd name="connsiteX1267" fmla="*/ 8596852 w 27930708"/>
              <a:gd name="connsiteY1267" fmla="*/ 6022726 h 7790740"/>
              <a:gd name="connsiteX1268" fmla="*/ 8169426 w 27930708"/>
              <a:gd name="connsiteY1268" fmla="*/ 5880801 h 7790740"/>
              <a:gd name="connsiteX1269" fmla="*/ 8373322 w 27930708"/>
              <a:gd name="connsiteY1269" fmla="*/ 5921567 h 7790740"/>
              <a:gd name="connsiteX1270" fmla="*/ 9012196 w 27930708"/>
              <a:gd name="connsiteY1270" fmla="*/ 6083119 h 7790740"/>
              <a:gd name="connsiteX1271" fmla="*/ 9114900 w 27930708"/>
              <a:gd name="connsiteY1271" fmla="*/ 6074060 h 7790740"/>
              <a:gd name="connsiteX1272" fmla="*/ 9490974 w 27930708"/>
              <a:gd name="connsiteY1272" fmla="*/ 6164650 h 7790740"/>
              <a:gd name="connsiteX1273" fmla="*/ 9510608 w 27930708"/>
              <a:gd name="connsiteY1273" fmla="*/ 6164650 h 7790740"/>
              <a:gd name="connsiteX1274" fmla="*/ 9531752 w 27930708"/>
              <a:gd name="connsiteY1274" fmla="*/ 6175219 h 7790740"/>
              <a:gd name="connsiteX1275" fmla="*/ 9916889 w 27930708"/>
              <a:gd name="connsiteY1275" fmla="*/ 6246181 h 7790740"/>
              <a:gd name="connsiteX1276" fmla="*/ 10028654 w 27930708"/>
              <a:gd name="connsiteY1276" fmla="*/ 6235612 h 7790740"/>
              <a:gd name="connsiteX1277" fmla="*/ 9744710 w 27930708"/>
              <a:gd name="connsiteY1277" fmla="*/ 6164650 h 7790740"/>
              <a:gd name="connsiteX1278" fmla="*/ 9785489 w 27930708"/>
              <a:gd name="connsiteY1278" fmla="*/ 6145022 h 7790740"/>
              <a:gd name="connsiteX1279" fmla="*/ 9510608 w 27930708"/>
              <a:gd name="connsiteY1279" fmla="*/ 6063491 h 7790740"/>
              <a:gd name="connsiteX1280" fmla="*/ 9602739 w 27930708"/>
              <a:gd name="connsiteY1280" fmla="*/ 6052922 h 7790740"/>
              <a:gd name="connsiteX1281" fmla="*/ 9267444 w 27930708"/>
              <a:gd name="connsiteY1281" fmla="*/ 5962332 h 7790740"/>
              <a:gd name="connsiteX1282" fmla="*/ 8941210 w 27930708"/>
              <a:gd name="connsiteY1282" fmla="*/ 5870232 h 7790740"/>
              <a:gd name="connsiteX1283" fmla="*/ 8901942 w 27930708"/>
              <a:gd name="connsiteY1283" fmla="*/ 5870232 h 7790740"/>
              <a:gd name="connsiteX1284" fmla="*/ 7915690 w 27930708"/>
              <a:gd name="connsiteY1284" fmla="*/ 5627149 h 7790740"/>
              <a:gd name="connsiteX1285" fmla="*/ 7905117 w 27930708"/>
              <a:gd name="connsiteY1285" fmla="*/ 5627149 h 7790740"/>
              <a:gd name="connsiteX1286" fmla="*/ 7296450 w 27930708"/>
              <a:gd name="connsiteY1286" fmla="*/ 5412753 h 7790740"/>
              <a:gd name="connsiteX1287" fmla="*/ 7305513 w 27930708"/>
              <a:gd name="connsiteY1287" fmla="*/ 5403694 h 7790740"/>
              <a:gd name="connsiteX1288" fmla="*/ 7021568 w 27930708"/>
              <a:gd name="connsiteY1288" fmla="*/ 5322163 h 7790740"/>
              <a:gd name="connsiteX1289" fmla="*/ 7092555 w 27930708"/>
              <a:gd name="connsiteY1289" fmla="*/ 5332732 h 7790740"/>
              <a:gd name="connsiteX1290" fmla="*/ 7204320 w 27930708"/>
              <a:gd name="connsiteY1290" fmla="*/ 5341791 h 7790740"/>
              <a:gd name="connsiteX1291" fmla="*/ 7671015 w 27930708"/>
              <a:gd name="connsiteY1291" fmla="*/ 5474656 h 7790740"/>
              <a:gd name="connsiteX1292" fmla="*/ 7569822 w 27930708"/>
              <a:gd name="connsiteY1292" fmla="*/ 5485225 h 7790740"/>
              <a:gd name="connsiteX1293" fmla="*/ 7763145 w 27930708"/>
              <a:gd name="connsiteY1293" fmla="*/ 5545618 h 7790740"/>
              <a:gd name="connsiteX1294" fmla="*/ 7885483 w 27930708"/>
              <a:gd name="connsiteY1294" fmla="*/ 5575815 h 7790740"/>
              <a:gd name="connsiteX1295" fmla="*/ 7945897 w 27930708"/>
              <a:gd name="connsiteY1295" fmla="*/ 5596953 h 7790740"/>
              <a:gd name="connsiteX1296" fmla="*/ 8038027 w 27930708"/>
              <a:gd name="connsiteY1296" fmla="*/ 5596953 h 7790740"/>
              <a:gd name="connsiteX1297" fmla="*/ 8057662 w 27930708"/>
              <a:gd name="connsiteY1297" fmla="*/ 5596953 h 7790740"/>
              <a:gd name="connsiteX1298" fmla="*/ 8139220 w 27930708"/>
              <a:gd name="connsiteY1298" fmla="*/ 5606012 h 7790740"/>
              <a:gd name="connsiteX1299" fmla="*/ 8149792 w 27930708"/>
              <a:gd name="connsiteY1299" fmla="*/ 5606012 h 7790740"/>
              <a:gd name="connsiteX1300" fmla="*/ 8596852 w 27930708"/>
              <a:gd name="connsiteY1300" fmla="*/ 5707170 h 7790740"/>
              <a:gd name="connsiteX1301" fmla="*/ 8646694 w 27930708"/>
              <a:gd name="connsiteY1301" fmla="*/ 5707170 h 7790740"/>
              <a:gd name="connsiteX1302" fmla="*/ 8861162 w 27930708"/>
              <a:gd name="connsiteY1302" fmla="*/ 5769074 h 7790740"/>
              <a:gd name="connsiteX1303" fmla="*/ 8972928 w 27930708"/>
              <a:gd name="connsiteY1303" fmla="*/ 5769074 h 7790740"/>
              <a:gd name="connsiteX1304" fmla="*/ 8810000 w 27930708"/>
              <a:gd name="connsiteY1304" fmla="*/ 5717173 h 7790740"/>
              <a:gd name="connsiteX1305" fmla="*/ 8756899 w 27930708"/>
              <a:gd name="connsiteY1305" fmla="*/ 5700756 h 7790740"/>
              <a:gd name="connsiteX1306" fmla="*/ 8840017 w 27930708"/>
              <a:gd name="connsiteY1306" fmla="*/ 5717739 h 7790740"/>
              <a:gd name="connsiteX1307" fmla="*/ 8941210 w 27930708"/>
              <a:gd name="connsiteY1307" fmla="*/ 5707170 h 7790740"/>
              <a:gd name="connsiteX1308" fmla="*/ 8504722 w 27930708"/>
              <a:gd name="connsiteY1308" fmla="*/ 5586384 h 7790740"/>
              <a:gd name="connsiteX1309" fmla="*/ 8667838 w 27930708"/>
              <a:gd name="connsiteY1309" fmla="*/ 5616580 h 7790740"/>
              <a:gd name="connsiteX1310" fmla="*/ 8880796 w 27930708"/>
              <a:gd name="connsiteY1310" fmla="*/ 5676974 h 7790740"/>
              <a:gd name="connsiteX1311" fmla="*/ 9123961 w 27930708"/>
              <a:gd name="connsiteY1311" fmla="*/ 5747936 h 7790740"/>
              <a:gd name="connsiteX1312" fmla="*/ 9358064 w 27930708"/>
              <a:gd name="connsiteY1312" fmla="*/ 5818898 h 7790740"/>
              <a:gd name="connsiteX1313" fmla="*/ 9469828 w 27930708"/>
              <a:gd name="connsiteY1313" fmla="*/ 5809839 h 7790740"/>
              <a:gd name="connsiteX1314" fmla="*/ 8861162 w 27930708"/>
              <a:gd name="connsiteY1314" fmla="*/ 5627149 h 7790740"/>
              <a:gd name="connsiteX1315" fmla="*/ 8850590 w 27930708"/>
              <a:gd name="connsiteY1315" fmla="*/ 5616580 h 7790740"/>
              <a:gd name="connsiteX1316" fmla="*/ 8809810 w 27930708"/>
              <a:gd name="connsiteY1316" fmla="*/ 5606012 h 7790740"/>
              <a:gd name="connsiteX1317" fmla="*/ 8809810 w 27930708"/>
              <a:gd name="connsiteY1317" fmla="*/ 5596953 h 7790740"/>
              <a:gd name="connsiteX1318" fmla="*/ 8423164 w 27930708"/>
              <a:gd name="connsiteY1318" fmla="*/ 5474656 h 7790740"/>
              <a:gd name="connsiteX1319" fmla="*/ 8403529 w 27930708"/>
              <a:gd name="connsiteY1319" fmla="*/ 5464087 h 7790740"/>
              <a:gd name="connsiteX1320" fmla="*/ 8352178 w 27930708"/>
              <a:gd name="connsiteY1320" fmla="*/ 5453518 h 7790740"/>
              <a:gd name="connsiteX1321" fmla="*/ 8352178 w 27930708"/>
              <a:gd name="connsiteY1321" fmla="*/ 5444459 h 7790740"/>
              <a:gd name="connsiteX1322" fmla="*/ 8423164 w 27930708"/>
              <a:gd name="connsiteY1322" fmla="*/ 5433891 h 7790740"/>
              <a:gd name="connsiteX1323" fmla="*/ 8038027 w 27930708"/>
              <a:gd name="connsiteY1323" fmla="*/ 5322163 h 7790740"/>
              <a:gd name="connsiteX1324" fmla="*/ 7945897 w 27930708"/>
              <a:gd name="connsiteY1324" fmla="*/ 5322163 h 7790740"/>
              <a:gd name="connsiteX1325" fmla="*/ 7133334 w 27930708"/>
              <a:gd name="connsiteY1325" fmla="*/ 5128904 h 7790740"/>
              <a:gd name="connsiteX1326" fmla="*/ 7062348 w 27930708"/>
              <a:gd name="connsiteY1326" fmla="*/ 5139473 h 7790740"/>
              <a:gd name="connsiteX1327" fmla="*/ 7275306 w 27930708"/>
              <a:gd name="connsiteY1327" fmla="*/ 5210435 h 7790740"/>
              <a:gd name="connsiteX1328" fmla="*/ 7468629 w 27930708"/>
              <a:gd name="connsiteY1328" fmla="*/ 5270829 h 7790740"/>
              <a:gd name="connsiteX1329" fmla="*/ 7610601 w 27930708"/>
              <a:gd name="connsiteY1329" fmla="*/ 5311594 h 7790740"/>
              <a:gd name="connsiteX1330" fmla="*/ 7580394 w 27930708"/>
              <a:gd name="connsiteY1330" fmla="*/ 5322163 h 7790740"/>
              <a:gd name="connsiteX1331" fmla="*/ 7448995 w 27930708"/>
              <a:gd name="connsiteY1331" fmla="*/ 5301025 h 7790740"/>
              <a:gd name="connsiteX1332" fmla="*/ 7417278 w 27930708"/>
              <a:gd name="connsiteY1332" fmla="*/ 5301025 h 7790740"/>
              <a:gd name="connsiteX1333" fmla="*/ 6514095 w 27930708"/>
              <a:gd name="connsiteY1333" fmla="*/ 5006608 h 7790740"/>
              <a:gd name="connsiteX1334" fmla="*/ 5619973 w 27930708"/>
              <a:gd name="connsiteY1334" fmla="*/ 4692562 h 7790740"/>
              <a:gd name="connsiteX1335" fmla="*/ 5792152 w 27930708"/>
              <a:gd name="connsiteY1335" fmla="*/ 4742387 h 7790740"/>
              <a:gd name="connsiteX1336" fmla="*/ 5863138 w 27930708"/>
              <a:gd name="connsiteY1336" fmla="*/ 4752956 h 7790740"/>
              <a:gd name="connsiteX1337" fmla="*/ 5934124 w 27930708"/>
              <a:gd name="connsiteY1337" fmla="*/ 4772584 h 7790740"/>
              <a:gd name="connsiteX1338" fmla="*/ 6035317 w 27930708"/>
              <a:gd name="connsiteY1338" fmla="*/ 4783152 h 7790740"/>
              <a:gd name="connsiteX1339" fmla="*/ 6452171 w 27930708"/>
              <a:gd name="connsiteY1339" fmla="*/ 4916018 h 7790740"/>
              <a:gd name="connsiteX1340" fmla="*/ 6563936 w 27930708"/>
              <a:gd name="connsiteY1340" fmla="*/ 4905449 h 7790740"/>
              <a:gd name="connsiteX1341" fmla="*/ 6235248 w 27930708"/>
              <a:gd name="connsiteY1341" fmla="*/ 4800327 h 7790740"/>
              <a:gd name="connsiteX1342" fmla="*/ 5920795 w 27930708"/>
              <a:gd name="connsiteY1342" fmla="*/ 4705042 h 7790740"/>
              <a:gd name="connsiteX1343" fmla="*/ 6030786 w 27930708"/>
              <a:gd name="connsiteY1343" fmla="*/ 4733894 h 7790740"/>
              <a:gd name="connsiteX1344" fmla="*/ 6228640 w 27930708"/>
              <a:gd name="connsiteY1344" fmla="*/ 4793721 h 7790740"/>
              <a:gd name="connsiteX1345" fmla="*/ 6320771 w 27930708"/>
              <a:gd name="connsiteY1345" fmla="*/ 4793721 h 7790740"/>
              <a:gd name="connsiteX1346" fmla="*/ 6798038 w 27930708"/>
              <a:gd name="connsiteY1346" fmla="*/ 4916018 h 7790740"/>
              <a:gd name="connsiteX1347" fmla="*/ 6869024 w 27930708"/>
              <a:gd name="connsiteY1347" fmla="*/ 4925077 h 7790740"/>
              <a:gd name="connsiteX1348" fmla="*/ 6991362 w 27930708"/>
              <a:gd name="connsiteY1348" fmla="*/ 4965842 h 7790740"/>
              <a:gd name="connsiteX1349" fmla="*/ 6980789 w 27930708"/>
              <a:gd name="connsiteY1349" fmla="*/ 4976411 h 7790740"/>
              <a:gd name="connsiteX1350" fmla="*/ 7468629 w 27930708"/>
              <a:gd name="connsiteY1350" fmla="*/ 5128904 h 7790740"/>
              <a:gd name="connsiteX1351" fmla="*/ 8769032 w 27930708"/>
              <a:gd name="connsiteY1351" fmla="*/ 5474656 h 7790740"/>
              <a:gd name="connsiteX1352" fmla="*/ 9338430 w 27930708"/>
              <a:gd name="connsiteY1352" fmla="*/ 5606012 h 7790740"/>
              <a:gd name="connsiteX1353" fmla="*/ 9450195 w 27930708"/>
              <a:gd name="connsiteY1353" fmla="*/ 5596953 h 7790740"/>
              <a:gd name="connsiteX1354" fmla="*/ 9063548 w 27930708"/>
              <a:gd name="connsiteY1354" fmla="*/ 5474656 h 7790740"/>
              <a:gd name="connsiteX1355" fmla="*/ 9114900 w 27930708"/>
              <a:gd name="connsiteY1355" fmla="*/ 5485225 h 7790740"/>
              <a:gd name="connsiteX1356" fmla="*/ 9216092 w 27930708"/>
              <a:gd name="connsiteY1356" fmla="*/ 5474656 h 7790740"/>
              <a:gd name="connsiteX1357" fmla="*/ 8586280 w 27930708"/>
              <a:gd name="connsiteY1357" fmla="*/ 5301025 h 7790740"/>
              <a:gd name="connsiteX1358" fmla="*/ 8270620 w 27930708"/>
              <a:gd name="connsiteY1358" fmla="*/ 5199866 h 7790740"/>
              <a:gd name="connsiteX1359" fmla="*/ 8749396 w 27930708"/>
              <a:gd name="connsiteY1359" fmla="*/ 5301025 h 7790740"/>
              <a:gd name="connsiteX1360" fmla="*/ 8951782 w 27930708"/>
              <a:gd name="connsiteY1360" fmla="*/ 5341791 h 7790740"/>
              <a:gd name="connsiteX1361" fmla="*/ 9003134 w 27930708"/>
              <a:gd name="connsiteY1361" fmla="*/ 5352360 h 7790740"/>
              <a:gd name="connsiteX1362" fmla="*/ 9043914 w 27930708"/>
              <a:gd name="connsiteY1362" fmla="*/ 5352360 h 7790740"/>
              <a:gd name="connsiteX1363" fmla="*/ 9123961 w 27930708"/>
              <a:gd name="connsiteY1363" fmla="*/ 5341791 h 7790740"/>
              <a:gd name="connsiteX1364" fmla="*/ 8850590 w 27930708"/>
              <a:gd name="connsiteY1364" fmla="*/ 5291966 h 7790740"/>
              <a:gd name="connsiteX1365" fmla="*/ 8829444 w 27930708"/>
              <a:gd name="connsiteY1365" fmla="*/ 5281397 h 7790740"/>
              <a:gd name="connsiteX1366" fmla="*/ 8911004 w 27930708"/>
              <a:gd name="connsiteY1366" fmla="*/ 5301025 h 7790740"/>
              <a:gd name="connsiteX1367" fmla="*/ 9012196 w 27930708"/>
              <a:gd name="connsiteY1367" fmla="*/ 5291966 h 7790740"/>
              <a:gd name="connsiteX1368" fmla="*/ 9114900 w 27930708"/>
              <a:gd name="connsiteY1368" fmla="*/ 5301025 h 7790740"/>
              <a:gd name="connsiteX1369" fmla="*/ 9205520 w 27930708"/>
              <a:gd name="connsiteY1369" fmla="*/ 5291966 h 7790740"/>
              <a:gd name="connsiteX1370" fmla="*/ 8972928 w 27930708"/>
              <a:gd name="connsiteY1370" fmla="*/ 5210435 h 7790740"/>
              <a:gd name="connsiteX1371" fmla="*/ 8972928 w 27930708"/>
              <a:gd name="connsiteY1371" fmla="*/ 5199866 h 7790740"/>
              <a:gd name="connsiteX1372" fmla="*/ 8850590 w 27930708"/>
              <a:gd name="connsiteY1372" fmla="*/ 5159101 h 7790740"/>
              <a:gd name="connsiteX1373" fmla="*/ 9003134 w 27930708"/>
              <a:gd name="connsiteY1373" fmla="*/ 5180239 h 7790740"/>
              <a:gd name="connsiteX1374" fmla="*/ 9084692 w 27930708"/>
              <a:gd name="connsiteY1374" fmla="*/ 5169670 h 7790740"/>
              <a:gd name="connsiteX1375" fmla="*/ 8463942 w 27930708"/>
              <a:gd name="connsiteY1375" fmla="*/ 5006608 h 7790740"/>
              <a:gd name="connsiteX1376" fmla="*/ 8463942 w 27930708"/>
              <a:gd name="connsiteY1376" fmla="*/ 4997549 h 7790740"/>
              <a:gd name="connsiteX1377" fmla="*/ 8444308 w 27930708"/>
              <a:gd name="connsiteY1377" fmla="*/ 4986980 h 7790740"/>
              <a:gd name="connsiteX1378" fmla="*/ 8749396 w 27930708"/>
              <a:gd name="connsiteY1378" fmla="*/ 5047373 h 7790740"/>
              <a:gd name="connsiteX1379" fmla="*/ 8840017 w 27930708"/>
              <a:gd name="connsiteY1379" fmla="*/ 5038314 h 7790740"/>
              <a:gd name="connsiteX1380" fmla="*/ 8758458 w 27930708"/>
              <a:gd name="connsiteY1380" fmla="*/ 5006608 h 7790740"/>
              <a:gd name="connsiteX1381" fmla="*/ 9003134 w 27930708"/>
              <a:gd name="connsiteY1381" fmla="*/ 5047373 h 7790740"/>
              <a:gd name="connsiteX1382" fmla="*/ 9093754 w 27930708"/>
              <a:gd name="connsiteY1382" fmla="*/ 5038314 h 7790740"/>
              <a:gd name="connsiteX1383" fmla="*/ 9052976 w 27930708"/>
              <a:gd name="connsiteY1383" fmla="*/ 5027745 h 7790740"/>
              <a:gd name="connsiteX1384" fmla="*/ 9145106 w 27930708"/>
              <a:gd name="connsiteY1384" fmla="*/ 5006608 h 7790740"/>
              <a:gd name="connsiteX1385" fmla="*/ 8596852 w 27930708"/>
              <a:gd name="connsiteY1385" fmla="*/ 4875252 h 7790740"/>
              <a:gd name="connsiteX1386" fmla="*/ 8683508 w 27930708"/>
              <a:gd name="connsiteY1386" fmla="*/ 4861876 h 7790740"/>
              <a:gd name="connsiteX1387" fmla="*/ 8678424 w 27930708"/>
              <a:gd name="connsiteY1387" fmla="*/ 4855905 h 7790740"/>
              <a:gd name="connsiteX1388" fmla="*/ 8811132 w 27930708"/>
              <a:gd name="connsiteY1388" fmla="*/ 4883934 h 7790740"/>
              <a:gd name="connsiteX1389" fmla="*/ 9003134 w 27930708"/>
              <a:gd name="connsiteY1389" fmla="*/ 4916018 h 7790740"/>
              <a:gd name="connsiteX1390" fmla="*/ 9074120 w 27930708"/>
              <a:gd name="connsiteY1390" fmla="*/ 4905449 h 7790740"/>
              <a:gd name="connsiteX1391" fmla="*/ 8047088 w 27930708"/>
              <a:gd name="connsiteY1391" fmla="*/ 4722759 h 7790740"/>
              <a:gd name="connsiteX1392" fmla="*/ 8373322 w 27930708"/>
              <a:gd name="connsiteY1392" fmla="*/ 4813349 h 7790740"/>
              <a:gd name="connsiteX1393" fmla="*/ 8302336 w 27930708"/>
              <a:gd name="connsiteY1393" fmla="*/ 4823918 h 7790740"/>
              <a:gd name="connsiteX1394" fmla="*/ 8414102 w 27930708"/>
              <a:gd name="connsiteY1394" fmla="*/ 4854115 h 7790740"/>
              <a:gd name="connsiteX1395" fmla="*/ 8352178 w 27930708"/>
              <a:gd name="connsiteY1395" fmla="*/ 4845056 h 7790740"/>
              <a:gd name="connsiteX1396" fmla="*/ 7986676 w 27930708"/>
              <a:gd name="connsiteY1396" fmla="*/ 4752956 h 7790740"/>
              <a:gd name="connsiteX1397" fmla="*/ 7692159 w 27930708"/>
              <a:gd name="connsiteY1397" fmla="*/ 4651797 h 7790740"/>
              <a:gd name="connsiteX1398" fmla="*/ 7285878 w 27930708"/>
              <a:gd name="connsiteY1398" fmla="*/ 4570266 h 7790740"/>
              <a:gd name="connsiteX1399" fmla="*/ 7427850 w 27930708"/>
              <a:gd name="connsiteY1399" fmla="*/ 4611031 h 7790740"/>
              <a:gd name="connsiteX1400" fmla="*/ 7397643 w 27930708"/>
              <a:gd name="connsiteY1400" fmla="*/ 4621600 h 7790740"/>
              <a:gd name="connsiteX1401" fmla="*/ 7468629 w 27930708"/>
              <a:gd name="connsiteY1401" fmla="*/ 4641228 h 7790740"/>
              <a:gd name="connsiteX1402" fmla="*/ 6869024 w 27930708"/>
              <a:gd name="connsiteY1402" fmla="*/ 4499304 h 7790740"/>
              <a:gd name="connsiteX1403" fmla="*/ 6776893 w 27930708"/>
              <a:gd name="connsiteY1403" fmla="*/ 4499304 h 7790740"/>
              <a:gd name="connsiteX1404" fmla="*/ 7722366 w 27930708"/>
              <a:gd name="connsiteY1404" fmla="*/ 4783152 h 7790740"/>
              <a:gd name="connsiteX1405" fmla="*/ 7681587 w 27930708"/>
              <a:gd name="connsiteY1405" fmla="*/ 4804290 h 7790740"/>
              <a:gd name="connsiteX1406" fmla="*/ 7855276 w 27930708"/>
              <a:gd name="connsiteY1406" fmla="*/ 4864683 h 7790740"/>
              <a:gd name="connsiteX1407" fmla="*/ 7782779 w 27930708"/>
              <a:gd name="connsiteY1407" fmla="*/ 4845056 h 7790740"/>
              <a:gd name="connsiteX1408" fmla="*/ 7722366 w 27930708"/>
              <a:gd name="connsiteY1408" fmla="*/ 4845056 h 7790740"/>
              <a:gd name="connsiteX1409" fmla="*/ 7610601 w 27930708"/>
              <a:gd name="connsiteY1409" fmla="*/ 4804290 h 7790740"/>
              <a:gd name="connsiteX1410" fmla="*/ 7498835 w 27930708"/>
              <a:gd name="connsiteY1410" fmla="*/ 4813349 h 7790740"/>
              <a:gd name="connsiteX1411" fmla="*/ 7681587 w 27930708"/>
              <a:gd name="connsiteY1411" fmla="*/ 4875252 h 7790740"/>
              <a:gd name="connsiteX1412" fmla="*/ 7621173 w 27930708"/>
              <a:gd name="connsiteY1412" fmla="*/ 4875252 h 7790740"/>
              <a:gd name="connsiteX1413" fmla="*/ 7356864 w 27930708"/>
              <a:gd name="connsiteY1413" fmla="*/ 4793721 h 7790740"/>
              <a:gd name="connsiteX1414" fmla="*/ 7264733 w 27930708"/>
              <a:gd name="connsiteY1414" fmla="*/ 4783152 h 7790740"/>
              <a:gd name="connsiteX1415" fmla="*/ 6991362 w 27930708"/>
              <a:gd name="connsiteY1415" fmla="*/ 4703131 h 7790740"/>
              <a:gd name="connsiteX1416" fmla="*/ 6888659 w 27930708"/>
              <a:gd name="connsiteY1416" fmla="*/ 4712190 h 7790740"/>
              <a:gd name="connsiteX1417" fmla="*/ 7032141 w 27930708"/>
              <a:gd name="connsiteY1417" fmla="*/ 4763525 h 7790740"/>
              <a:gd name="connsiteX1418" fmla="*/ 7010996 w 27930708"/>
              <a:gd name="connsiteY1418" fmla="*/ 4772584 h 7790740"/>
              <a:gd name="connsiteX1419" fmla="*/ 7692159 w 27930708"/>
              <a:gd name="connsiteY1419" fmla="*/ 4986980 h 7790740"/>
              <a:gd name="connsiteX1420" fmla="*/ 7651380 w 27930708"/>
              <a:gd name="connsiteY1420" fmla="*/ 4997549 h 7790740"/>
              <a:gd name="connsiteX1421" fmla="*/ 7509408 w 27930708"/>
              <a:gd name="connsiteY1421" fmla="*/ 4956783 h 7790740"/>
              <a:gd name="connsiteX1422" fmla="*/ 7408216 w 27930708"/>
              <a:gd name="connsiteY1422" fmla="*/ 4956783 h 7790740"/>
              <a:gd name="connsiteX1423" fmla="*/ 7488264 w 27930708"/>
              <a:gd name="connsiteY1423" fmla="*/ 4997549 h 7790740"/>
              <a:gd name="connsiteX1424" fmla="*/ 7041203 w 27930708"/>
              <a:gd name="connsiteY1424" fmla="*/ 4885821 h 7790740"/>
              <a:gd name="connsiteX1425" fmla="*/ 6950583 w 27930708"/>
              <a:gd name="connsiteY1425" fmla="*/ 4885821 h 7790740"/>
              <a:gd name="connsiteX1426" fmla="*/ 6961155 w 27930708"/>
              <a:gd name="connsiteY1426" fmla="*/ 4894880 h 7790740"/>
              <a:gd name="connsiteX1427" fmla="*/ 6828245 w 27930708"/>
              <a:gd name="connsiteY1427" fmla="*/ 4864683 h 7790740"/>
              <a:gd name="connsiteX1428" fmla="*/ 6615287 w 27930708"/>
              <a:gd name="connsiteY1428" fmla="*/ 4793721 h 7790740"/>
              <a:gd name="connsiteX1429" fmla="*/ 6625860 w 27930708"/>
              <a:gd name="connsiteY1429" fmla="*/ 4783152 h 7790740"/>
              <a:gd name="connsiteX1430" fmla="*/ 6503522 w 27930708"/>
              <a:gd name="connsiteY1430" fmla="*/ 4752956 h 7790740"/>
              <a:gd name="connsiteX1431" fmla="*/ 6432536 w 27930708"/>
              <a:gd name="connsiteY1431" fmla="*/ 4722759 h 7790740"/>
              <a:gd name="connsiteX1432" fmla="*/ 6615287 w 27930708"/>
              <a:gd name="connsiteY1432" fmla="*/ 4742387 h 7790740"/>
              <a:gd name="connsiteX1433" fmla="*/ 6696846 w 27930708"/>
              <a:gd name="connsiteY1433" fmla="*/ 4733328 h 7790740"/>
              <a:gd name="connsiteX1434" fmla="*/ 6219578 w 27930708"/>
              <a:gd name="connsiteY1434" fmla="*/ 4550638 h 7790740"/>
              <a:gd name="connsiteX1435" fmla="*/ 6209005 w 27930708"/>
              <a:gd name="connsiteY1435" fmla="*/ 4550638 h 7790740"/>
              <a:gd name="connsiteX1436" fmla="*/ 6209005 w 27930708"/>
              <a:gd name="connsiteY1436" fmla="*/ 4540069 h 7790740"/>
              <a:gd name="connsiteX1437" fmla="*/ 6299626 w 27930708"/>
              <a:gd name="connsiteY1437" fmla="*/ 4570266 h 7790740"/>
              <a:gd name="connsiteX1438" fmla="*/ 6411391 w 27930708"/>
              <a:gd name="connsiteY1438" fmla="*/ 4570266 h 7790740"/>
              <a:gd name="connsiteX1439" fmla="*/ 6067034 w 27930708"/>
              <a:gd name="connsiteY1439" fmla="*/ 4438910 h 7790740"/>
              <a:gd name="connsiteX1440" fmla="*/ 6157654 w 27930708"/>
              <a:gd name="connsiteY1440" fmla="*/ 4428342 h 7790740"/>
              <a:gd name="connsiteX1441" fmla="*/ 6005110 w 27930708"/>
              <a:gd name="connsiteY1441" fmla="*/ 4377007 h 7790740"/>
              <a:gd name="connsiteX1442" fmla="*/ 6107813 w 27930708"/>
              <a:gd name="connsiteY1442" fmla="*/ 4407204 h 7790740"/>
              <a:gd name="connsiteX1443" fmla="*/ 6219578 w 27930708"/>
              <a:gd name="connsiteY1443" fmla="*/ 4438910 h 7790740"/>
              <a:gd name="connsiteX1444" fmla="*/ 6329833 w 27930708"/>
              <a:gd name="connsiteY1444" fmla="*/ 4438910 h 7790740"/>
              <a:gd name="connsiteX1445" fmla="*/ 6219578 w 27930708"/>
              <a:gd name="connsiteY1445" fmla="*/ 4407204 h 7790740"/>
              <a:gd name="connsiteX1446" fmla="*/ 6138020 w 27930708"/>
              <a:gd name="connsiteY1446" fmla="*/ 4377007 h 7790740"/>
              <a:gd name="connsiteX1447" fmla="*/ 6574508 w 27930708"/>
              <a:gd name="connsiteY1447" fmla="*/ 4499304 h 7790740"/>
              <a:gd name="connsiteX1448" fmla="*/ 6666639 w 27930708"/>
              <a:gd name="connsiteY1448" fmla="*/ 4488735 h 7790740"/>
              <a:gd name="connsiteX1449" fmla="*/ 6116875 w 27930708"/>
              <a:gd name="connsiteY1449" fmla="*/ 4295476 h 7790740"/>
              <a:gd name="connsiteX1450" fmla="*/ 5243898 w 27930708"/>
              <a:gd name="connsiteY1450" fmla="*/ 4062962 h 7790740"/>
              <a:gd name="connsiteX1451" fmla="*/ 4358840 w 27930708"/>
              <a:gd name="connsiteY1451" fmla="*/ 3809310 h 7790740"/>
              <a:gd name="connsiteX1452" fmla="*/ 3922352 w 27930708"/>
              <a:gd name="connsiteY1452" fmla="*/ 3676444 h 7790740"/>
              <a:gd name="connsiteX1453" fmla="*/ 3485863 w 27930708"/>
              <a:gd name="connsiteY1453" fmla="*/ 3534520 h 7790740"/>
              <a:gd name="connsiteX1454" fmla="*/ 2733714 w 27930708"/>
              <a:gd name="connsiteY1454" fmla="*/ 3300496 h 7790740"/>
              <a:gd name="connsiteX1455" fmla="*/ 2002710 w 27930708"/>
              <a:gd name="connsiteY1455" fmla="*/ 3016647 h 7790740"/>
              <a:gd name="connsiteX1456" fmla="*/ 2022344 w 27930708"/>
              <a:gd name="connsiteY1456" fmla="*/ 3006079 h 7790740"/>
              <a:gd name="connsiteX1457" fmla="*/ 1768608 w 27930708"/>
              <a:gd name="connsiteY1457" fmla="*/ 2924548 h 7790740"/>
              <a:gd name="connsiteX1458" fmla="*/ 1779180 w 27930708"/>
              <a:gd name="connsiteY1458" fmla="*/ 2904920 h 7790740"/>
              <a:gd name="connsiteX1459" fmla="*/ 1484663 w 27930708"/>
              <a:gd name="connsiteY1459" fmla="*/ 2782623 h 7790740"/>
              <a:gd name="connsiteX1460" fmla="*/ 1523932 w 27930708"/>
              <a:gd name="connsiteY1460" fmla="*/ 2782623 h 7790740"/>
              <a:gd name="connsiteX1461" fmla="*/ 1555649 w 27930708"/>
              <a:gd name="connsiteY1461" fmla="*/ 2782623 h 7790740"/>
              <a:gd name="connsiteX1462" fmla="*/ 1616063 w 27930708"/>
              <a:gd name="connsiteY1462" fmla="*/ 2772054 h 7790740"/>
              <a:gd name="connsiteX1463" fmla="*/ 1545077 w 27930708"/>
              <a:gd name="connsiteY1463" fmla="*/ 2731289 h 7790740"/>
              <a:gd name="connsiteX1464" fmla="*/ 1637207 w 27930708"/>
              <a:gd name="connsiteY1464" fmla="*/ 2762995 h 7790740"/>
              <a:gd name="connsiteX1465" fmla="*/ 1697621 w 27930708"/>
              <a:gd name="connsiteY1465" fmla="*/ 2752427 h 7790740"/>
              <a:gd name="connsiteX1466" fmla="*/ 1484663 w 27930708"/>
              <a:gd name="connsiteY1466" fmla="*/ 2660327 h 7790740"/>
              <a:gd name="connsiteX1467" fmla="*/ 1514870 w 27930708"/>
              <a:gd name="connsiteY1467" fmla="*/ 2640699 h 7790740"/>
              <a:gd name="connsiteX1468" fmla="*/ 1332119 w 27930708"/>
              <a:gd name="connsiteY1468" fmla="*/ 2569737 h 7790740"/>
              <a:gd name="connsiteX1469" fmla="*/ 1362326 w 27930708"/>
              <a:gd name="connsiteY1469" fmla="*/ 2548599 h 7790740"/>
              <a:gd name="connsiteX1470" fmla="*/ 1372898 w 27930708"/>
              <a:gd name="connsiteY1470" fmla="*/ 2559168 h 7790740"/>
              <a:gd name="connsiteX1471" fmla="*/ 1422739 w 27930708"/>
              <a:gd name="connsiteY1471" fmla="*/ 2539540 h 7790740"/>
              <a:gd name="connsiteX1472" fmla="*/ 1351754 w 27930708"/>
              <a:gd name="connsiteY1472" fmla="*/ 2498775 h 7790740"/>
              <a:gd name="connsiteX1473" fmla="*/ 1291340 w 27930708"/>
              <a:gd name="connsiteY1473" fmla="*/ 2498775 h 7790740"/>
              <a:gd name="connsiteX1474" fmla="*/ 1220354 w 27930708"/>
              <a:gd name="connsiteY1474" fmla="*/ 2477637 h 7790740"/>
              <a:gd name="connsiteX1475" fmla="*/ 1220354 w 27930708"/>
              <a:gd name="connsiteY1475" fmla="*/ 2468578 h 7790740"/>
              <a:gd name="connsiteX1476" fmla="*/ 1016458 w 27930708"/>
              <a:gd name="connsiteY1476" fmla="*/ 2365909 h 7790740"/>
              <a:gd name="connsiteX1477" fmla="*/ 1117651 w 27930708"/>
              <a:gd name="connsiteY1477" fmla="*/ 2387047 h 7790740"/>
              <a:gd name="connsiteX1478" fmla="*/ 1433312 w 27930708"/>
              <a:gd name="connsiteY1478" fmla="*/ 2507834 h 7790740"/>
              <a:gd name="connsiteX1479" fmla="*/ 1493725 w 27930708"/>
              <a:gd name="connsiteY1479" fmla="*/ 2488206 h 7790740"/>
              <a:gd name="connsiteX1480" fmla="*/ 1676476 w 27930708"/>
              <a:gd name="connsiteY1480" fmla="*/ 2559168 h 7790740"/>
              <a:gd name="connsiteX1481" fmla="*/ 1687049 w 27930708"/>
              <a:gd name="connsiteY1481" fmla="*/ 2559168 h 7790740"/>
              <a:gd name="connsiteX1482" fmla="*/ 1697621 w 27930708"/>
              <a:gd name="connsiteY1482" fmla="*/ 2569737 h 7790740"/>
              <a:gd name="connsiteX1483" fmla="*/ 1890945 w 27930708"/>
              <a:gd name="connsiteY1483" fmla="*/ 2630130 h 7790740"/>
              <a:gd name="connsiteX1484" fmla="*/ 1951358 w 27930708"/>
              <a:gd name="connsiteY1484" fmla="*/ 2619561 h 7790740"/>
              <a:gd name="connsiteX1485" fmla="*/ 1819959 w 27930708"/>
              <a:gd name="connsiteY1485" fmla="*/ 2559168 h 7790740"/>
              <a:gd name="connsiteX1486" fmla="*/ 1839593 w 27930708"/>
              <a:gd name="connsiteY1486" fmla="*/ 2539540 h 7790740"/>
              <a:gd name="connsiteX1487" fmla="*/ 1717256 w 27930708"/>
              <a:gd name="connsiteY1487" fmla="*/ 2468578 h 7790740"/>
              <a:gd name="connsiteX1488" fmla="*/ 1768608 w 27930708"/>
              <a:gd name="connsiteY1488" fmla="*/ 2447440 h 7790740"/>
              <a:gd name="connsiteX1489" fmla="*/ 1443884 w 27930708"/>
              <a:gd name="connsiteY1489" fmla="*/ 2316085 h 7790740"/>
              <a:gd name="connsiteX1490" fmla="*/ 1422739 w 27930708"/>
              <a:gd name="connsiteY1490" fmla="*/ 2316085 h 7790740"/>
              <a:gd name="connsiteX1491" fmla="*/ 934900 w 27930708"/>
              <a:gd name="connsiteY1491" fmla="*/ 2131885 h 7790740"/>
              <a:gd name="connsiteX1492" fmla="*/ 640383 w 27930708"/>
              <a:gd name="connsiteY1492" fmla="*/ 1980902 h 7790740"/>
              <a:gd name="connsiteX1493" fmla="*/ 650956 w 27930708"/>
              <a:gd name="connsiteY1493" fmla="*/ 1970333 h 7790740"/>
              <a:gd name="connsiteX1494" fmla="*/ 591062 w 27930708"/>
              <a:gd name="connsiteY1494" fmla="*/ 1944854 h 7790740"/>
              <a:gd name="connsiteX1495" fmla="*/ 554616 w 27930708"/>
              <a:gd name="connsiteY1495" fmla="*/ 1929351 h 7790740"/>
              <a:gd name="connsiteX1496" fmla="*/ 579403 w 27930708"/>
              <a:gd name="connsiteY1496" fmla="*/ 1928246 h 7790740"/>
              <a:gd name="connsiteX1497" fmla="*/ 610177 w 27930708"/>
              <a:gd name="connsiteY1497" fmla="*/ 1918999 h 7790740"/>
              <a:gd name="connsiteX1498" fmla="*/ 833707 w 27930708"/>
              <a:gd name="connsiteY1498" fmla="*/ 2011098 h 7790740"/>
              <a:gd name="connsiteX1499" fmla="*/ 782356 w 27930708"/>
              <a:gd name="connsiteY1499" fmla="*/ 2030726 h 7790740"/>
              <a:gd name="connsiteX1500" fmla="*/ 965106 w 27930708"/>
              <a:gd name="connsiteY1500" fmla="*/ 2101688 h 7790740"/>
              <a:gd name="connsiteX1501" fmla="*/ 1016458 w 27930708"/>
              <a:gd name="connsiteY1501" fmla="*/ 2101688 h 7790740"/>
              <a:gd name="connsiteX1502" fmla="*/ 1027031 w 27930708"/>
              <a:gd name="connsiteY1502" fmla="*/ 2101688 h 7790740"/>
              <a:gd name="connsiteX1503" fmla="*/ 1067810 w 27930708"/>
              <a:gd name="connsiteY1503" fmla="*/ 2101688 h 7790740"/>
              <a:gd name="connsiteX1504" fmla="*/ 1076872 w 27930708"/>
              <a:gd name="connsiteY1504" fmla="*/ 2101688 h 7790740"/>
              <a:gd name="connsiteX1505" fmla="*/ 1301912 w 27930708"/>
              <a:gd name="connsiteY1505" fmla="*/ 2172650 h 7790740"/>
              <a:gd name="connsiteX1506" fmla="*/ 1321547 w 27930708"/>
              <a:gd name="connsiteY1506" fmla="*/ 2172650 h 7790740"/>
              <a:gd name="connsiteX1507" fmla="*/ 1422739 w 27930708"/>
              <a:gd name="connsiteY1507" fmla="*/ 2223985 h 7790740"/>
              <a:gd name="connsiteX1508" fmla="*/ 1484663 w 27930708"/>
              <a:gd name="connsiteY1508" fmla="*/ 2213416 h 7790740"/>
              <a:gd name="connsiteX1509" fmla="*/ 1321547 w 27930708"/>
              <a:gd name="connsiteY1509" fmla="*/ 2131885 h 7790740"/>
              <a:gd name="connsiteX1510" fmla="*/ 1433312 w 27930708"/>
              <a:gd name="connsiteY1510" fmla="*/ 2172650 h 7790740"/>
              <a:gd name="connsiteX1511" fmla="*/ 1484663 w 27930708"/>
              <a:gd name="connsiteY1511" fmla="*/ 2153023 h 7790740"/>
              <a:gd name="connsiteX1512" fmla="*/ 1270195 w 27930708"/>
              <a:gd name="connsiteY1512" fmla="*/ 2071492 h 7790740"/>
              <a:gd name="connsiteX1513" fmla="*/ 1362326 w 27930708"/>
              <a:gd name="connsiteY1513" fmla="*/ 2082061 h 7790740"/>
              <a:gd name="connsiteX1514" fmla="*/ 1463519 w 27930708"/>
              <a:gd name="connsiteY1514" fmla="*/ 2131885 h 7790740"/>
              <a:gd name="connsiteX1515" fmla="*/ 1575284 w 27930708"/>
              <a:gd name="connsiteY1515" fmla="*/ 2183219 h 7790740"/>
              <a:gd name="connsiteX1516" fmla="*/ 1697621 w 27930708"/>
              <a:gd name="connsiteY1516" fmla="*/ 2243613 h 7790740"/>
              <a:gd name="connsiteX1517" fmla="*/ 1758035 w 27930708"/>
              <a:gd name="connsiteY1517" fmla="*/ 2223985 h 7790740"/>
              <a:gd name="connsiteX1518" fmla="*/ 1463519 w 27930708"/>
              <a:gd name="connsiteY1518" fmla="*/ 2082061 h 7790740"/>
              <a:gd name="connsiteX1519" fmla="*/ 1433312 w 27930708"/>
              <a:gd name="connsiteY1519" fmla="*/ 2071492 h 7790740"/>
              <a:gd name="connsiteX1520" fmla="*/ 1443884 w 27930708"/>
              <a:gd name="connsiteY1520" fmla="*/ 2060923 h 7790740"/>
              <a:gd name="connsiteX1521" fmla="*/ 1261133 w 27930708"/>
              <a:gd name="connsiteY1521" fmla="*/ 1970333 h 7790740"/>
              <a:gd name="connsiteX1522" fmla="*/ 1250561 w 27930708"/>
              <a:gd name="connsiteY1522" fmla="*/ 1959764 h 7790740"/>
              <a:gd name="connsiteX1523" fmla="*/ 1229416 w 27930708"/>
              <a:gd name="connsiteY1523" fmla="*/ 1949195 h 7790740"/>
              <a:gd name="connsiteX1524" fmla="*/ 1229416 w 27930708"/>
              <a:gd name="connsiteY1524" fmla="*/ 1940136 h 7790740"/>
              <a:gd name="connsiteX1525" fmla="*/ 1220354 w 27930708"/>
              <a:gd name="connsiteY1525" fmla="*/ 1940136 h 7790740"/>
              <a:gd name="connsiteX1526" fmla="*/ 1270195 w 27930708"/>
              <a:gd name="connsiteY1526" fmla="*/ 1929567 h 7790740"/>
              <a:gd name="connsiteX1527" fmla="*/ 1076872 w 27930708"/>
              <a:gd name="connsiteY1527" fmla="*/ 1848036 h 7790740"/>
              <a:gd name="connsiteX1528" fmla="*/ 1027031 w 27930708"/>
              <a:gd name="connsiteY1528" fmla="*/ 1848036 h 7790740"/>
              <a:gd name="connsiteX1529" fmla="*/ 620749 w 27930708"/>
              <a:gd name="connsiteY1529" fmla="*/ 1725740 h 7790740"/>
              <a:gd name="connsiteX1530" fmla="*/ 579970 w 27930708"/>
              <a:gd name="connsiteY1530" fmla="*/ 1746878 h 7790740"/>
              <a:gd name="connsiteX1531" fmla="*/ 681163 w 27930708"/>
              <a:gd name="connsiteY1531" fmla="*/ 1787643 h 7790740"/>
              <a:gd name="connsiteX1532" fmla="*/ 681163 w 27930708"/>
              <a:gd name="connsiteY1532" fmla="*/ 1796702 h 7790740"/>
              <a:gd name="connsiteX1533" fmla="*/ 773293 w 27930708"/>
              <a:gd name="connsiteY1533" fmla="*/ 1828409 h 7790740"/>
              <a:gd name="connsiteX1534" fmla="*/ 844279 w 27930708"/>
              <a:gd name="connsiteY1534" fmla="*/ 1858605 h 7790740"/>
              <a:gd name="connsiteX1535" fmla="*/ 823135 w 27930708"/>
              <a:gd name="connsiteY1535" fmla="*/ 1869174 h 7790740"/>
              <a:gd name="connsiteX1536" fmla="*/ 752149 w 27930708"/>
              <a:gd name="connsiteY1536" fmla="*/ 1869174 h 7790740"/>
              <a:gd name="connsiteX1537" fmla="*/ 743087 w 27930708"/>
              <a:gd name="connsiteY1537" fmla="*/ 1869174 h 7790740"/>
              <a:gd name="connsiteX1538" fmla="*/ 193323 w 27930708"/>
              <a:gd name="connsiteY1538" fmla="*/ 1604953 h 7790740"/>
              <a:gd name="connsiteX1539" fmla="*/ 102702 w 27930708"/>
              <a:gd name="connsiteY1539" fmla="*/ 1583815 h 7790740"/>
              <a:gd name="connsiteX1540" fmla="*/ 81558 w 27930708"/>
              <a:gd name="connsiteY1540" fmla="*/ 1574757 h 7790740"/>
              <a:gd name="connsiteX1541" fmla="*/ 173689 w 27930708"/>
              <a:gd name="connsiteY1541" fmla="*/ 1594384 h 7790740"/>
              <a:gd name="connsiteX1542" fmla="*/ 92130 w 27930708"/>
              <a:gd name="connsiteY1542" fmla="*/ 1553619 h 7790740"/>
              <a:gd name="connsiteX1543" fmla="*/ 70985 w 27930708"/>
              <a:gd name="connsiteY1543" fmla="*/ 1564188 h 7790740"/>
              <a:gd name="connsiteX1544" fmla="*/ 0 w 27930708"/>
              <a:gd name="connsiteY1544" fmla="*/ 1523422 h 7790740"/>
              <a:gd name="connsiteX1545" fmla="*/ 21144 w 27930708"/>
              <a:gd name="connsiteY1545" fmla="*/ 1493226 h 7790740"/>
              <a:gd name="connsiteX1546" fmla="*/ 81558 w 27930708"/>
              <a:gd name="connsiteY1546" fmla="*/ 1493226 h 7790740"/>
              <a:gd name="connsiteX1547" fmla="*/ 296026 w 27930708"/>
              <a:gd name="connsiteY1547" fmla="*/ 1574757 h 7790740"/>
              <a:gd name="connsiteX1548" fmla="*/ 356440 w 27930708"/>
              <a:gd name="connsiteY1548" fmla="*/ 1564188 h 7790740"/>
              <a:gd name="connsiteX1549" fmla="*/ 81558 w 27930708"/>
              <a:gd name="connsiteY1549" fmla="*/ 1452460 h 7790740"/>
              <a:gd name="connsiteX1550" fmla="*/ 193323 w 27930708"/>
              <a:gd name="connsiteY1550" fmla="*/ 1482657 h 7790740"/>
              <a:gd name="connsiteX1551" fmla="*/ 244675 w 27930708"/>
              <a:gd name="connsiteY1551" fmla="*/ 1482657 h 7790740"/>
              <a:gd name="connsiteX1552" fmla="*/ 478777 w 27930708"/>
              <a:gd name="connsiteY1552" fmla="*/ 1553619 h 7790740"/>
              <a:gd name="connsiteX1553" fmla="*/ 518046 w 27930708"/>
              <a:gd name="connsiteY1553" fmla="*/ 1553619 h 7790740"/>
              <a:gd name="connsiteX1554" fmla="*/ 579970 w 27930708"/>
              <a:gd name="connsiteY1554" fmla="*/ 1583815 h 7790740"/>
              <a:gd name="connsiteX1555" fmla="*/ 569398 w 27930708"/>
              <a:gd name="connsiteY1555" fmla="*/ 1594384 h 7790740"/>
              <a:gd name="connsiteX1556" fmla="*/ 803500 w 27930708"/>
              <a:gd name="connsiteY1556" fmla="*/ 1706112 h 7790740"/>
              <a:gd name="connsiteX1557" fmla="*/ 1452946 w 27930708"/>
              <a:gd name="connsiteY1557" fmla="*/ 1940136 h 7790740"/>
              <a:gd name="connsiteX1558" fmla="*/ 1738400 w 27930708"/>
              <a:gd name="connsiteY1558" fmla="*/ 2041295 h 7790740"/>
              <a:gd name="connsiteX1559" fmla="*/ 1798814 w 27930708"/>
              <a:gd name="connsiteY1559" fmla="*/ 2021667 h 7790740"/>
              <a:gd name="connsiteX1560" fmla="*/ 1711403 w 27930708"/>
              <a:gd name="connsiteY1560" fmla="*/ 1967691 h 7790740"/>
              <a:gd name="connsiteX1561" fmla="*/ 1641073 w 27930708"/>
              <a:gd name="connsiteY1561" fmla="*/ 1939568 h 7790740"/>
              <a:gd name="connsiteX1562" fmla="*/ 1682140 w 27930708"/>
              <a:gd name="connsiteY1562" fmla="*/ 1933531 h 7790740"/>
              <a:gd name="connsiteX1563" fmla="*/ 1697621 w 27930708"/>
              <a:gd name="connsiteY1563" fmla="*/ 1918999 h 7790740"/>
              <a:gd name="connsiteX1564" fmla="*/ 1392532 w 27930708"/>
              <a:gd name="connsiteY1564" fmla="*/ 1796702 h 7790740"/>
              <a:gd name="connsiteX1565" fmla="*/ 1239988 w 27930708"/>
              <a:gd name="connsiteY1565" fmla="*/ 1716681 h 7790740"/>
              <a:gd name="connsiteX1566" fmla="*/ 1484663 w 27930708"/>
              <a:gd name="connsiteY1566" fmla="*/ 1787643 h 7790740"/>
              <a:gd name="connsiteX1567" fmla="*/ 1585856 w 27930708"/>
              <a:gd name="connsiteY1567" fmla="*/ 1817840 h 7790740"/>
              <a:gd name="connsiteX1568" fmla="*/ 1605490 w 27930708"/>
              <a:gd name="connsiteY1568" fmla="*/ 1817840 h 7790740"/>
              <a:gd name="connsiteX1569" fmla="*/ 1626635 w 27930708"/>
              <a:gd name="connsiteY1569" fmla="*/ 1817840 h 7790740"/>
              <a:gd name="connsiteX1570" fmla="*/ 1676476 w 27930708"/>
              <a:gd name="connsiteY1570" fmla="*/ 1807271 h 7790740"/>
              <a:gd name="connsiteX1571" fmla="*/ 1611343 w 27930708"/>
              <a:gd name="connsiteY1571" fmla="*/ 1786888 h 7790740"/>
              <a:gd name="connsiteX1572" fmla="*/ 1577940 w 27930708"/>
              <a:gd name="connsiteY1572" fmla="*/ 1776614 h 7790740"/>
              <a:gd name="connsiteX1573" fmla="*/ 1612287 w 27930708"/>
              <a:gd name="connsiteY1573" fmla="*/ 1770657 h 7790740"/>
              <a:gd name="connsiteX1574" fmla="*/ 1626635 w 27930708"/>
              <a:gd name="connsiteY1574" fmla="*/ 1757446 h 7790740"/>
              <a:gd name="connsiteX1575" fmla="*/ 1687049 w 27930708"/>
              <a:gd name="connsiteY1575" fmla="*/ 1766505 h 7790740"/>
              <a:gd name="connsiteX1576" fmla="*/ 1738400 w 27930708"/>
              <a:gd name="connsiteY1576" fmla="*/ 1746878 h 7790740"/>
              <a:gd name="connsiteX1577" fmla="*/ 1626635 w 27930708"/>
              <a:gd name="connsiteY1577" fmla="*/ 1684974 h 7790740"/>
              <a:gd name="connsiteX1578" fmla="*/ 1626635 w 27930708"/>
              <a:gd name="connsiteY1578" fmla="*/ 1675915 h 7790740"/>
              <a:gd name="connsiteX1579" fmla="*/ 1575284 w 27930708"/>
              <a:gd name="connsiteY1579" fmla="*/ 1645719 h 7790740"/>
              <a:gd name="connsiteX1580" fmla="*/ 1646270 w 27930708"/>
              <a:gd name="connsiteY1580" fmla="*/ 1654778 h 7790740"/>
              <a:gd name="connsiteX1581" fmla="*/ 1697621 w 27930708"/>
              <a:gd name="connsiteY1581" fmla="*/ 1645719 h 7790740"/>
              <a:gd name="connsiteX1582" fmla="*/ 1392532 w 27930708"/>
              <a:gd name="connsiteY1582" fmla="*/ 1523422 h 7790740"/>
              <a:gd name="connsiteX1583" fmla="*/ 1400280 w 27930708"/>
              <a:gd name="connsiteY1583" fmla="*/ 1514387 h 7790740"/>
              <a:gd name="connsiteX1584" fmla="*/ 1545077 w 27930708"/>
              <a:gd name="connsiteY1584" fmla="*/ 1543050 h 7790740"/>
              <a:gd name="connsiteX1585" fmla="*/ 1596429 w 27930708"/>
              <a:gd name="connsiteY1585" fmla="*/ 1533991 h 7790740"/>
              <a:gd name="connsiteX1586" fmla="*/ 1555649 w 27930708"/>
              <a:gd name="connsiteY1586" fmla="*/ 1512853 h 7790740"/>
              <a:gd name="connsiteX1587" fmla="*/ 1687049 w 27930708"/>
              <a:gd name="connsiteY1587" fmla="*/ 1533991 h 7790740"/>
              <a:gd name="connsiteX1588" fmla="*/ 1738400 w 27930708"/>
              <a:gd name="connsiteY1588" fmla="*/ 1512853 h 7790740"/>
              <a:gd name="connsiteX1589" fmla="*/ 1717256 w 27930708"/>
              <a:gd name="connsiteY1589" fmla="*/ 1502284 h 7790740"/>
              <a:gd name="connsiteX1590" fmla="*/ 1768608 w 27930708"/>
              <a:gd name="connsiteY1590" fmla="*/ 1493226 h 7790740"/>
              <a:gd name="connsiteX1591" fmla="*/ 1504298 w 27930708"/>
              <a:gd name="connsiteY1591" fmla="*/ 1390557 h 7790740"/>
              <a:gd name="connsiteX1592" fmla="*/ 1545077 w 27930708"/>
              <a:gd name="connsiteY1592" fmla="*/ 1370929 h 7790740"/>
              <a:gd name="connsiteX1593" fmla="*/ 1523932 w 27930708"/>
              <a:gd name="connsiteY1593" fmla="*/ 1360360 h 7790740"/>
              <a:gd name="connsiteX1594" fmla="*/ 1717256 w 27930708"/>
              <a:gd name="connsiteY1594" fmla="*/ 1401126 h 7790740"/>
              <a:gd name="connsiteX1595" fmla="*/ 1768608 w 27930708"/>
              <a:gd name="connsiteY1595" fmla="*/ 1390557 h 7790740"/>
              <a:gd name="connsiteX1596" fmla="*/ 1280767 w 27930708"/>
              <a:gd name="connsiteY1596" fmla="*/ 1207867 h 7790740"/>
              <a:gd name="connsiteX1597" fmla="*/ 1646270 w 27930708"/>
              <a:gd name="connsiteY1597" fmla="*/ 1340732 h 7790740"/>
              <a:gd name="connsiteX1598" fmla="*/ 1687049 w 27930708"/>
              <a:gd name="connsiteY1598" fmla="*/ 1330164 h 7790740"/>
              <a:gd name="connsiteX1599" fmla="*/ 1809386 w 27930708"/>
              <a:gd name="connsiteY1599" fmla="*/ 1370929 h 7790740"/>
              <a:gd name="connsiteX1600" fmla="*/ 1859228 w 27930708"/>
              <a:gd name="connsiteY1600" fmla="*/ 1360360 h 7790740"/>
              <a:gd name="connsiteX1601" fmla="*/ 1970993 w 27930708"/>
              <a:gd name="connsiteY1601" fmla="*/ 1411695 h 7790740"/>
              <a:gd name="connsiteX1602" fmla="*/ 2032917 w 27930708"/>
              <a:gd name="connsiteY1602" fmla="*/ 1390557 h 7790740"/>
              <a:gd name="connsiteX1603" fmla="*/ 1890945 w 27930708"/>
              <a:gd name="connsiteY1603" fmla="*/ 1330164 h 7790740"/>
              <a:gd name="connsiteX1604" fmla="*/ 1921152 w 27930708"/>
              <a:gd name="connsiteY1604" fmla="*/ 1319595 h 7790740"/>
              <a:gd name="connsiteX1605" fmla="*/ 1291340 w 27930708"/>
              <a:gd name="connsiteY1605" fmla="*/ 1087080 h 7790740"/>
              <a:gd name="connsiteX1606" fmla="*/ 1748973 w 27930708"/>
              <a:gd name="connsiteY1606" fmla="*/ 1248633 h 7790740"/>
              <a:gd name="connsiteX1607" fmla="*/ 1798814 w 27930708"/>
              <a:gd name="connsiteY1607" fmla="*/ 1229005 h 7790740"/>
              <a:gd name="connsiteX1608" fmla="*/ 1504298 w 27930708"/>
              <a:gd name="connsiteY1608" fmla="*/ 1117277 h 7790740"/>
              <a:gd name="connsiteX1609" fmla="*/ 1859228 w 27930708"/>
              <a:gd name="connsiteY1609" fmla="*/ 1229005 h 7790740"/>
              <a:gd name="connsiteX1610" fmla="*/ 1910579 w 27930708"/>
              <a:gd name="connsiteY1610" fmla="*/ 1218436 h 7790740"/>
              <a:gd name="connsiteX1611" fmla="*/ 1433312 w 27930708"/>
              <a:gd name="connsiteY1611" fmla="*/ 1016118 h 7790740"/>
              <a:gd name="connsiteX1612" fmla="*/ 1433312 w 27930708"/>
              <a:gd name="connsiteY1612" fmla="*/ 1005549 h 7790740"/>
              <a:gd name="connsiteX1613" fmla="*/ 1443884 w 27930708"/>
              <a:gd name="connsiteY1613" fmla="*/ 1016118 h 7790740"/>
              <a:gd name="connsiteX1614" fmla="*/ 1829021 w 27930708"/>
              <a:gd name="connsiteY1614" fmla="*/ 1158043 h 7790740"/>
              <a:gd name="connsiteX1615" fmla="*/ 1890945 w 27930708"/>
              <a:gd name="connsiteY1615" fmla="*/ 1147474 h 7790740"/>
              <a:gd name="connsiteX1616" fmla="*/ 1869800 w 27930708"/>
              <a:gd name="connsiteY1616" fmla="*/ 1147474 h 7790740"/>
              <a:gd name="connsiteX1617" fmla="*/ 1910579 w 27930708"/>
              <a:gd name="connsiteY1617" fmla="*/ 1127846 h 7790740"/>
              <a:gd name="connsiteX1618" fmla="*/ 1819959 w 27930708"/>
              <a:gd name="connsiteY1618" fmla="*/ 1096139 h 7790740"/>
              <a:gd name="connsiteX1619" fmla="*/ 1869800 w 27930708"/>
              <a:gd name="connsiteY1619" fmla="*/ 1076511 h 7790740"/>
              <a:gd name="connsiteX1620" fmla="*/ 1758035 w 27930708"/>
              <a:gd name="connsiteY1620" fmla="*/ 1035746 h 7790740"/>
              <a:gd name="connsiteX1621" fmla="*/ 1789752 w 27930708"/>
              <a:gd name="connsiteY1621" fmla="*/ 1025177 h 7790740"/>
              <a:gd name="connsiteX1622" fmla="*/ 1128223 w 27930708"/>
              <a:gd name="connsiteY1622" fmla="*/ 689994 h 7790740"/>
              <a:gd name="connsiteX1623" fmla="*/ 1128223 w 27930708"/>
              <a:gd name="connsiteY1623" fmla="*/ 680935 h 7790740"/>
              <a:gd name="connsiteX1624" fmla="*/ 945472 w 27930708"/>
              <a:gd name="connsiteY1624" fmla="*/ 599404 h 7790740"/>
              <a:gd name="connsiteX1625" fmla="*/ 904693 w 27930708"/>
              <a:gd name="connsiteY1625" fmla="*/ 569208 h 7790740"/>
              <a:gd name="connsiteX1626" fmla="*/ 1076872 w 27930708"/>
              <a:gd name="connsiteY1626" fmla="*/ 640170 h 7790740"/>
              <a:gd name="connsiteX1627" fmla="*/ 1138796 w 27930708"/>
              <a:gd name="connsiteY1627" fmla="*/ 629601 h 7790740"/>
              <a:gd name="connsiteX1628" fmla="*/ 823135 w 27930708"/>
              <a:gd name="connsiteY1628" fmla="*/ 466539 h 7790740"/>
              <a:gd name="connsiteX1629" fmla="*/ 764939 w 27930708"/>
              <a:gd name="connsiteY1629" fmla="*/ 468237 h 7790740"/>
              <a:gd name="connsiteX1630" fmla="*/ 763673 w 27930708"/>
              <a:gd name="connsiteY1630" fmla="*/ 473299 h 7790740"/>
              <a:gd name="connsiteX1631" fmla="*/ 754225 w 27930708"/>
              <a:gd name="connsiteY1631" fmla="*/ 469559 h 7790740"/>
              <a:gd name="connsiteX1632" fmla="*/ 620749 w 27930708"/>
              <a:gd name="connsiteY1632" fmla="*/ 416714 h 7790740"/>
              <a:gd name="connsiteX1633" fmla="*/ 650956 w 27930708"/>
              <a:gd name="connsiteY1633" fmla="*/ 406145 h 7790740"/>
              <a:gd name="connsiteX1634" fmla="*/ 640383 w 27930708"/>
              <a:gd name="connsiteY1634" fmla="*/ 406145 h 7790740"/>
              <a:gd name="connsiteX1635" fmla="*/ 640383 w 27930708"/>
              <a:gd name="connsiteY1635" fmla="*/ 395577 h 7790740"/>
              <a:gd name="connsiteX1636" fmla="*/ 620749 w 27930708"/>
              <a:gd name="connsiteY1636" fmla="*/ 385008 h 7790740"/>
              <a:gd name="connsiteX1637" fmla="*/ 661528 w 27930708"/>
              <a:gd name="connsiteY1637" fmla="*/ 375949 h 7790740"/>
              <a:gd name="connsiteX1638" fmla="*/ 539191 w 27930708"/>
              <a:gd name="connsiteY1638" fmla="*/ 314046 h 7790740"/>
              <a:gd name="connsiteX1639" fmla="*/ 558825 w 27930708"/>
              <a:gd name="connsiteY1639" fmla="*/ 314046 h 7790740"/>
              <a:gd name="connsiteX1640" fmla="*/ 691735 w 27930708"/>
              <a:gd name="connsiteY1640" fmla="*/ 385008 h 7790740"/>
              <a:gd name="connsiteX1641" fmla="*/ 743087 w 27930708"/>
              <a:gd name="connsiteY1641" fmla="*/ 375949 h 7790740"/>
              <a:gd name="connsiteX1642" fmla="*/ 1117651 w 27930708"/>
              <a:gd name="connsiteY1642" fmla="*/ 558639 h 7790740"/>
              <a:gd name="connsiteX1643" fmla="*/ 1179575 w 27930708"/>
              <a:gd name="connsiteY1643" fmla="*/ 548070 h 7790740"/>
              <a:gd name="connsiteX1644" fmla="*/ 762721 w 27930708"/>
              <a:gd name="connsiteY1644" fmla="*/ 344242 h 7790740"/>
              <a:gd name="connsiteX1645" fmla="*/ 721942 w 27930708"/>
              <a:gd name="connsiteY1645" fmla="*/ 354811 h 7790740"/>
              <a:gd name="connsiteX1646" fmla="*/ 558825 w 27930708"/>
              <a:gd name="connsiteY1646" fmla="*/ 274790 h 7790740"/>
              <a:gd name="connsiteX1647" fmla="*/ 558825 w 27930708"/>
              <a:gd name="connsiteY1647" fmla="*/ 253652 h 7790740"/>
              <a:gd name="connsiteX1648" fmla="*/ 528618 w 27930708"/>
              <a:gd name="connsiteY1648" fmla="*/ 202318 h 7790740"/>
              <a:gd name="connsiteX1649" fmla="*/ 569398 w 27930708"/>
              <a:gd name="connsiteY1649" fmla="*/ 212887 h 7790740"/>
              <a:gd name="connsiteX1650" fmla="*/ 629811 w 27930708"/>
              <a:gd name="connsiteY1650" fmla="*/ 202318 h 7790740"/>
              <a:gd name="connsiteX1651" fmla="*/ 549763 w 27930708"/>
              <a:gd name="connsiteY1651" fmla="*/ 161552 h 7790740"/>
              <a:gd name="connsiteX1652" fmla="*/ 590542 w 27930708"/>
              <a:gd name="connsiteY1652" fmla="*/ 40766 h 7790740"/>
              <a:gd name="connsiteX1653" fmla="*/ 650956 w 27930708"/>
              <a:gd name="connsiteY1653" fmla="*/ 70962 h 7790740"/>
              <a:gd name="connsiteX1654" fmla="*/ 711369 w 27930708"/>
              <a:gd name="connsiteY1654" fmla="*/ 49825 h 7790740"/>
              <a:gd name="connsiteX1655" fmla="*/ 610177 w 27930708"/>
              <a:gd name="connsiteY1655" fmla="*/ 0 h 779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</a:cxnLst>
            <a:rect l="l" t="t" r="r" b="b"/>
            <a:pathLst>
              <a:path w="27930708" h="7790740">
                <a:moveTo>
                  <a:pt x="26995808" y="7109806"/>
                </a:moveTo>
                <a:cubicBezTo>
                  <a:pt x="27004872" y="7109806"/>
                  <a:pt x="27004872" y="7109806"/>
                  <a:pt x="27004872" y="7109806"/>
                </a:cubicBezTo>
                <a:lnTo>
                  <a:pt x="26992446" y="7111414"/>
                </a:lnTo>
                <a:close/>
                <a:moveTo>
                  <a:pt x="25160290" y="7027484"/>
                </a:moveTo>
                <a:lnTo>
                  <a:pt x="25022738" y="7044883"/>
                </a:lnTo>
                <a:lnTo>
                  <a:pt x="25003696" y="7046891"/>
                </a:lnTo>
                <a:lnTo>
                  <a:pt x="25140546" y="7029407"/>
                </a:lnTo>
                <a:close/>
                <a:moveTo>
                  <a:pt x="25394702" y="6997832"/>
                </a:moveTo>
                <a:lnTo>
                  <a:pt x="25369172" y="7007137"/>
                </a:lnTo>
                <a:lnTo>
                  <a:pt x="25160290" y="7027484"/>
                </a:lnTo>
                <a:close/>
                <a:moveTo>
                  <a:pt x="25441668" y="6987509"/>
                </a:moveTo>
                <a:lnTo>
                  <a:pt x="25450964" y="6990716"/>
                </a:lnTo>
                <a:lnTo>
                  <a:pt x="25394702" y="6997832"/>
                </a:lnTo>
                <a:lnTo>
                  <a:pt x="25405422" y="6993926"/>
                </a:lnTo>
                <a:cubicBezTo>
                  <a:pt x="25418258" y="6990151"/>
                  <a:pt x="25431096" y="6987509"/>
                  <a:pt x="25441668" y="6987509"/>
                </a:cubicBezTo>
                <a:close/>
                <a:moveTo>
                  <a:pt x="25928384" y="6924418"/>
                </a:moveTo>
                <a:lnTo>
                  <a:pt x="25918182" y="6928248"/>
                </a:lnTo>
                <a:cubicBezTo>
                  <a:pt x="25903080" y="6934665"/>
                  <a:pt x="25887976" y="6942214"/>
                  <a:pt x="25878160" y="6946744"/>
                </a:cubicBezTo>
                <a:cubicBezTo>
                  <a:pt x="25807172" y="6957312"/>
                  <a:pt x="25736188" y="6967881"/>
                  <a:pt x="25663688" y="6976940"/>
                </a:cubicBezTo>
                <a:cubicBezTo>
                  <a:pt x="25663688" y="6976940"/>
                  <a:pt x="25663688" y="6976940"/>
                  <a:pt x="25511144" y="6998078"/>
                </a:cubicBezTo>
                <a:cubicBezTo>
                  <a:pt x="25496042" y="6998078"/>
                  <a:pt x="25480938" y="6998078"/>
                  <a:pt x="25468478" y="6996757"/>
                </a:cubicBezTo>
                <a:lnTo>
                  <a:pt x="25450964" y="6990716"/>
                </a:lnTo>
                <a:lnTo>
                  <a:pt x="25715040" y="6957312"/>
                </a:lnTo>
                <a:close/>
                <a:moveTo>
                  <a:pt x="25998860" y="6913552"/>
                </a:moveTo>
                <a:lnTo>
                  <a:pt x="25928384" y="6924418"/>
                </a:lnTo>
                <a:lnTo>
                  <a:pt x="25940178" y="6919991"/>
                </a:lnTo>
                <a:cubicBezTo>
                  <a:pt x="25947068" y="6917868"/>
                  <a:pt x="25953300" y="6916547"/>
                  <a:pt x="25958208" y="6916547"/>
                </a:cubicBezTo>
                <a:close/>
                <a:moveTo>
                  <a:pt x="27066796" y="6600992"/>
                </a:moveTo>
                <a:cubicBezTo>
                  <a:pt x="27077368" y="6600992"/>
                  <a:pt x="27077368" y="6600992"/>
                  <a:pt x="27077368" y="6600992"/>
                </a:cubicBezTo>
                <a:lnTo>
                  <a:pt x="27067696" y="6602898"/>
                </a:lnTo>
                <a:close/>
                <a:moveTo>
                  <a:pt x="27859724" y="6581364"/>
                </a:moveTo>
                <a:cubicBezTo>
                  <a:pt x="27707180" y="6611561"/>
                  <a:pt x="27574268" y="6652326"/>
                  <a:pt x="27442868" y="6693092"/>
                </a:cubicBezTo>
                <a:cubicBezTo>
                  <a:pt x="27432296" y="6703660"/>
                  <a:pt x="27340168" y="6733857"/>
                  <a:pt x="27371884" y="6733857"/>
                </a:cubicBezTo>
                <a:cubicBezTo>
                  <a:pt x="27391520" y="6733857"/>
                  <a:pt x="27412664" y="6733857"/>
                  <a:pt x="27432296" y="6733857"/>
                </a:cubicBezTo>
                <a:cubicBezTo>
                  <a:pt x="27340168" y="6753485"/>
                  <a:pt x="27260120" y="6764054"/>
                  <a:pt x="27167988" y="6785191"/>
                </a:cubicBezTo>
                <a:cubicBezTo>
                  <a:pt x="27167988" y="6774623"/>
                  <a:pt x="27167988" y="6774623"/>
                  <a:pt x="27157416" y="6774623"/>
                </a:cubicBezTo>
                <a:cubicBezTo>
                  <a:pt x="27157416" y="6774623"/>
                  <a:pt x="27157416" y="6774623"/>
                  <a:pt x="26813060" y="6825957"/>
                </a:cubicBezTo>
                <a:cubicBezTo>
                  <a:pt x="26822120" y="6815388"/>
                  <a:pt x="26843264" y="6804819"/>
                  <a:pt x="26843264" y="6794250"/>
                </a:cubicBezTo>
                <a:cubicBezTo>
                  <a:pt x="26843264" y="6794250"/>
                  <a:pt x="26843264" y="6785191"/>
                  <a:pt x="26832692" y="6794250"/>
                </a:cubicBezTo>
                <a:cubicBezTo>
                  <a:pt x="26731500" y="6804819"/>
                  <a:pt x="26639368" y="6815388"/>
                  <a:pt x="26538176" y="6835016"/>
                </a:cubicBezTo>
                <a:cubicBezTo>
                  <a:pt x="26548748" y="6825957"/>
                  <a:pt x="26538176" y="6825957"/>
                  <a:pt x="26527604" y="6825957"/>
                </a:cubicBezTo>
                <a:cubicBezTo>
                  <a:pt x="26486824" y="6835016"/>
                  <a:pt x="26456620" y="6845585"/>
                  <a:pt x="26415840" y="6845585"/>
                </a:cubicBezTo>
                <a:cubicBezTo>
                  <a:pt x="26314648" y="6865213"/>
                  <a:pt x="26202880" y="6886350"/>
                  <a:pt x="26101688" y="6905978"/>
                </a:cubicBezTo>
                <a:cubicBezTo>
                  <a:pt x="26101688" y="6905978"/>
                  <a:pt x="26101688" y="6905978"/>
                  <a:pt x="26041158" y="6910437"/>
                </a:cubicBezTo>
                <a:lnTo>
                  <a:pt x="25998860" y="6913552"/>
                </a:lnTo>
                <a:lnTo>
                  <a:pt x="26051658" y="6905412"/>
                </a:lnTo>
                <a:cubicBezTo>
                  <a:pt x="26164744" y="6886350"/>
                  <a:pt x="26279152" y="6865968"/>
                  <a:pt x="26396204" y="6845585"/>
                </a:cubicBezTo>
                <a:cubicBezTo>
                  <a:pt x="26619736" y="6804819"/>
                  <a:pt x="26852328" y="6764054"/>
                  <a:pt x="27077368" y="6733857"/>
                </a:cubicBezTo>
                <a:cubicBezTo>
                  <a:pt x="27127208" y="6723288"/>
                  <a:pt x="27198196" y="6682523"/>
                  <a:pt x="27178560" y="6682523"/>
                </a:cubicBezTo>
                <a:cubicBezTo>
                  <a:pt x="26761708" y="6744426"/>
                  <a:pt x="26344852" y="6825957"/>
                  <a:pt x="25928000" y="6886350"/>
                </a:cubicBezTo>
                <a:cubicBezTo>
                  <a:pt x="25511144" y="6946744"/>
                  <a:pt x="25095804" y="6998078"/>
                  <a:pt x="24678948" y="7038843"/>
                </a:cubicBezTo>
                <a:cubicBezTo>
                  <a:pt x="25064084" y="6976940"/>
                  <a:pt x="25491512" y="6946744"/>
                  <a:pt x="25878160" y="6886350"/>
                </a:cubicBezTo>
                <a:cubicBezTo>
                  <a:pt x="26009556" y="6865213"/>
                  <a:pt x="26142468" y="6835016"/>
                  <a:pt x="26254232" y="6815388"/>
                </a:cubicBezTo>
                <a:cubicBezTo>
                  <a:pt x="26273868" y="6804819"/>
                  <a:pt x="26385632" y="6764054"/>
                  <a:pt x="26355424" y="6764054"/>
                </a:cubicBezTo>
                <a:cubicBezTo>
                  <a:pt x="26295012" y="6764054"/>
                  <a:pt x="26243660" y="6753485"/>
                  <a:pt x="26172676" y="6764054"/>
                </a:cubicBezTo>
                <a:cubicBezTo>
                  <a:pt x="26335036" y="6738386"/>
                  <a:pt x="26492488" y="6713097"/>
                  <a:pt x="26643710" y="6686486"/>
                </a:cubicBezTo>
                <a:lnTo>
                  <a:pt x="27067696" y="6602898"/>
                </a:lnTo>
                <a:lnTo>
                  <a:pt x="27077864" y="6624418"/>
                </a:lnTo>
                <a:cubicBezTo>
                  <a:pt x="27113900" y="6641191"/>
                  <a:pt x="27218962" y="6639493"/>
                  <a:pt x="27340168" y="6632698"/>
                </a:cubicBezTo>
                <a:cubicBezTo>
                  <a:pt x="27513856" y="6622129"/>
                  <a:pt x="27716240" y="6591933"/>
                  <a:pt x="27859724" y="6581364"/>
                </a:cubicBezTo>
                <a:close/>
                <a:moveTo>
                  <a:pt x="26172676" y="6398674"/>
                </a:moveTo>
                <a:cubicBezTo>
                  <a:pt x="26192308" y="6398674"/>
                  <a:pt x="26192308" y="6398674"/>
                  <a:pt x="26192308" y="6398674"/>
                </a:cubicBezTo>
                <a:lnTo>
                  <a:pt x="26168470" y="6399251"/>
                </a:lnTo>
                <a:close/>
                <a:moveTo>
                  <a:pt x="25400892" y="5738877"/>
                </a:moveTo>
                <a:cubicBezTo>
                  <a:pt x="25379748" y="5738877"/>
                  <a:pt x="25360112" y="5747936"/>
                  <a:pt x="25329904" y="5747936"/>
                </a:cubicBezTo>
                <a:cubicBezTo>
                  <a:pt x="25308760" y="5758505"/>
                  <a:pt x="25289124" y="5769074"/>
                  <a:pt x="25319332" y="5769074"/>
                </a:cubicBezTo>
                <a:cubicBezTo>
                  <a:pt x="25329904" y="5769074"/>
                  <a:pt x="25349540" y="5769074"/>
                  <a:pt x="25360112" y="5769074"/>
                </a:cubicBezTo>
                <a:cubicBezTo>
                  <a:pt x="25390320" y="5758505"/>
                  <a:pt x="25420524" y="5738877"/>
                  <a:pt x="25400892" y="5738877"/>
                </a:cubicBezTo>
                <a:close/>
                <a:moveTo>
                  <a:pt x="8616488" y="5657346"/>
                </a:moveTo>
                <a:lnTo>
                  <a:pt x="8756899" y="5700756"/>
                </a:lnTo>
                <a:lnTo>
                  <a:pt x="8728252" y="5694903"/>
                </a:lnTo>
                <a:cubicBezTo>
                  <a:pt x="8690116" y="5684900"/>
                  <a:pt x="8651980" y="5672444"/>
                  <a:pt x="8616488" y="5657346"/>
                </a:cubicBezTo>
                <a:close/>
                <a:moveTo>
                  <a:pt x="24465992" y="5646777"/>
                </a:moveTo>
                <a:cubicBezTo>
                  <a:pt x="24363288" y="5657346"/>
                  <a:pt x="24262096" y="5676974"/>
                  <a:pt x="24160900" y="5687543"/>
                </a:cubicBezTo>
                <a:cubicBezTo>
                  <a:pt x="24150328" y="5687543"/>
                  <a:pt x="24139756" y="5687543"/>
                  <a:pt x="24139756" y="5698111"/>
                </a:cubicBezTo>
                <a:cubicBezTo>
                  <a:pt x="24292300" y="5698111"/>
                  <a:pt x="24475052" y="5687543"/>
                  <a:pt x="24607964" y="5698111"/>
                </a:cubicBezTo>
                <a:cubicBezTo>
                  <a:pt x="24506768" y="5707170"/>
                  <a:pt x="24414640" y="5728308"/>
                  <a:pt x="24322508" y="5738877"/>
                </a:cubicBezTo>
                <a:cubicBezTo>
                  <a:pt x="24373860" y="5738877"/>
                  <a:pt x="24425212" y="5738877"/>
                  <a:pt x="24475052" y="5728308"/>
                </a:cubicBezTo>
                <a:cubicBezTo>
                  <a:pt x="24455420" y="5738877"/>
                  <a:pt x="24444844" y="5747936"/>
                  <a:pt x="24435784" y="5747936"/>
                </a:cubicBezTo>
                <a:cubicBezTo>
                  <a:pt x="24536976" y="5738877"/>
                  <a:pt x="24638168" y="5717739"/>
                  <a:pt x="24739364" y="5707170"/>
                </a:cubicBezTo>
                <a:cubicBezTo>
                  <a:pt x="24760508" y="5698111"/>
                  <a:pt x="24861700" y="5666405"/>
                  <a:pt x="24831492" y="5666405"/>
                </a:cubicBezTo>
                <a:cubicBezTo>
                  <a:pt x="24730300" y="5646777"/>
                  <a:pt x="24597392" y="5646777"/>
                  <a:pt x="24465992" y="5646777"/>
                </a:cubicBezTo>
                <a:close/>
                <a:moveTo>
                  <a:pt x="25847952" y="5616580"/>
                </a:moveTo>
                <a:cubicBezTo>
                  <a:pt x="25644056" y="5636208"/>
                  <a:pt x="25431096" y="5657346"/>
                  <a:pt x="25227200" y="5676974"/>
                </a:cubicBezTo>
                <a:cubicBezTo>
                  <a:pt x="25338968" y="5676974"/>
                  <a:pt x="25461304" y="5676974"/>
                  <a:pt x="25573068" y="5676974"/>
                </a:cubicBezTo>
                <a:cubicBezTo>
                  <a:pt x="25583640" y="5676974"/>
                  <a:pt x="25583640" y="5676974"/>
                  <a:pt x="25583640" y="5676974"/>
                </a:cubicBezTo>
                <a:cubicBezTo>
                  <a:pt x="25644056" y="5666405"/>
                  <a:pt x="25695408" y="5666405"/>
                  <a:pt x="25755820" y="5657346"/>
                </a:cubicBezTo>
                <a:cubicBezTo>
                  <a:pt x="25796600" y="5657346"/>
                  <a:pt x="25878160" y="5616580"/>
                  <a:pt x="25847952" y="5616580"/>
                </a:cubicBezTo>
                <a:close/>
                <a:moveTo>
                  <a:pt x="24435784" y="5504853"/>
                </a:moveTo>
                <a:cubicBezTo>
                  <a:pt x="24384432" y="5515422"/>
                  <a:pt x="24343652" y="5515422"/>
                  <a:pt x="24292300" y="5515422"/>
                </a:cubicBezTo>
                <a:cubicBezTo>
                  <a:pt x="24262096" y="5524481"/>
                  <a:pt x="24150328" y="5565246"/>
                  <a:pt x="24201680" y="5565246"/>
                </a:cubicBezTo>
                <a:cubicBezTo>
                  <a:pt x="24313448" y="5565246"/>
                  <a:pt x="24435784" y="5556187"/>
                  <a:pt x="24556612" y="5545618"/>
                </a:cubicBezTo>
                <a:cubicBezTo>
                  <a:pt x="24586816" y="5535049"/>
                  <a:pt x="24597392" y="5524481"/>
                  <a:pt x="24586816" y="5524481"/>
                </a:cubicBezTo>
                <a:cubicBezTo>
                  <a:pt x="24536976" y="5524481"/>
                  <a:pt x="24496196" y="5515422"/>
                  <a:pt x="24444844" y="5515422"/>
                </a:cubicBezTo>
                <a:cubicBezTo>
                  <a:pt x="24455420" y="5515422"/>
                  <a:pt x="24455420" y="5504853"/>
                  <a:pt x="24444844" y="5504853"/>
                </a:cubicBezTo>
                <a:close/>
                <a:moveTo>
                  <a:pt x="23084028" y="5423322"/>
                </a:moveTo>
                <a:cubicBezTo>
                  <a:pt x="23002472" y="5433891"/>
                  <a:pt x="22910340" y="5433891"/>
                  <a:pt x="22819720" y="5444459"/>
                </a:cubicBezTo>
                <a:cubicBezTo>
                  <a:pt x="23002472" y="5444459"/>
                  <a:pt x="23174652" y="5433891"/>
                  <a:pt x="23348340" y="5423322"/>
                </a:cubicBezTo>
                <a:cubicBezTo>
                  <a:pt x="23266780" y="5423322"/>
                  <a:pt x="23174652" y="5423322"/>
                  <a:pt x="23084028" y="5423322"/>
                </a:cubicBezTo>
                <a:close/>
                <a:moveTo>
                  <a:pt x="23683636" y="5403694"/>
                </a:moveTo>
                <a:cubicBezTo>
                  <a:pt x="23733476" y="5403694"/>
                  <a:pt x="23733476" y="5403694"/>
                  <a:pt x="23733476" y="5403694"/>
                </a:cubicBezTo>
                <a:lnTo>
                  <a:pt x="23680628" y="5404389"/>
                </a:lnTo>
                <a:close/>
                <a:moveTo>
                  <a:pt x="23363034" y="5227975"/>
                </a:moveTo>
                <a:lnTo>
                  <a:pt x="23357400" y="5230063"/>
                </a:lnTo>
                <a:cubicBezTo>
                  <a:pt x="23286416" y="5230063"/>
                  <a:pt x="23286416" y="5230063"/>
                  <a:pt x="23286416" y="5230063"/>
                </a:cubicBezTo>
                <a:close/>
                <a:moveTo>
                  <a:pt x="8627060" y="4845056"/>
                </a:moveTo>
                <a:cubicBezTo>
                  <a:pt x="8676900" y="4854115"/>
                  <a:pt x="8676900" y="4854115"/>
                  <a:pt x="8676900" y="4854115"/>
                </a:cubicBezTo>
                <a:lnTo>
                  <a:pt x="8678424" y="4855905"/>
                </a:lnTo>
                <a:close/>
                <a:moveTo>
                  <a:pt x="8921576" y="4834487"/>
                </a:moveTo>
                <a:cubicBezTo>
                  <a:pt x="8992562" y="4845056"/>
                  <a:pt x="9074120" y="4864683"/>
                  <a:pt x="9155678" y="4885821"/>
                </a:cubicBezTo>
                <a:cubicBezTo>
                  <a:pt x="9175312" y="4885821"/>
                  <a:pt x="9226664" y="4885821"/>
                  <a:pt x="9246298" y="4885821"/>
                </a:cubicBezTo>
                <a:cubicBezTo>
                  <a:pt x="9317285" y="4905449"/>
                  <a:pt x="9398843" y="4925077"/>
                  <a:pt x="9469828" y="4946214"/>
                </a:cubicBezTo>
                <a:cubicBezTo>
                  <a:pt x="9480401" y="4946214"/>
                  <a:pt x="9490974" y="4946214"/>
                  <a:pt x="9500035" y="4946214"/>
                </a:cubicBezTo>
                <a:cubicBezTo>
                  <a:pt x="9510608" y="4946214"/>
                  <a:pt x="9510608" y="4946214"/>
                  <a:pt x="9521180" y="4946214"/>
                </a:cubicBezTo>
                <a:cubicBezTo>
                  <a:pt x="9540814" y="4946214"/>
                  <a:pt x="9551387" y="4935646"/>
                  <a:pt x="9571021" y="4935646"/>
                </a:cubicBezTo>
                <a:cubicBezTo>
                  <a:pt x="9480401" y="4905449"/>
                  <a:pt x="9388270" y="4885821"/>
                  <a:pt x="9308222" y="4854115"/>
                </a:cubicBezTo>
                <a:cubicBezTo>
                  <a:pt x="9175312" y="4845056"/>
                  <a:pt x="9043914" y="4834487"/>
                  <a:pt x="8921576" y="4834487"/>
                </a:cubicBezTo>
                <a:close/>
                <a:moveTo>
                  <a:pt x="8676900" y="4793721"/>
                </a:moveTo>
                <a:cubicBezTo>
                  <a:pt x="8728252" y="4804290"/>
                  <a:pt x="8779604" y="4813349"/>
                  <a:pt x="8829444" y="4823918"/>
                </a:cubicBezTo>
                <a:cubicBezTo>
                  <a:pt x="8840017" y="4823918"/>
                  <a:pt x="8870224" y="4834487"/>
                  <a:pt x="8901942" y="4823918"/>
                </a:cubicBezTo>
                <a:cubicBezTo>
                  <a:pt x="8820382" y="4813349"/>
                  <a:pt x="8749396" y="4804290"/>
                  <a:pt x="8676900" y="4793721"/>
                </a:cubicBezTo>
                <a:close/>
                <a:moveTo>
                  <a:pt x="9093754" y="4783152"/>
                </a:moveTo>
                <a:cubicBezTo>
                  <a:pt x="9074120" y="4783152"/>
                  <a:pt x="9043914" y="4804290"/>
                  <a:pt x="9063548" y="4804290"/>
                </a:cubicBezTo>
                <a:cubicBezTo>
                  <a:pt x="9155678" y="4823918"/>
                  <a:pt x="9246298" y="4834487"/>
                  <a:pt x="9338430" y="4845056"/>
                </a:cubicBezTo>
                <a:cubicBezTo>
                  <a:pt x="9256872" y="4813349"/>
                  <a:pt x="9175312" y="4793721"/>
                  <a:pt x="9093754" y="4783152"/>
                </a:cubicBezTo>
                <a:close/>
                <a:moveTo>
                  <a:pt x="8292188" y="4731936"/>
                </a:moveTo>
                <a:cubicBezTo>
                  <a:pt x="8269958" y="4735970"/>
                  <a:pt x="8243056" y="4752956"/>
                  <a:pt x="8250985" y="4752956"/>
                </a:cubicBezTo>
                <a:cubicBezTo>
                  <a:pt x="8444308" y="4793721"/>
                  <a:pt x="8627060" y="4823918"/>
                  <a:pt x="8809810" y="4854115"/>
                </a:cubicBezTo>
                <a:cubicBezTo>
                  <a:pt x="8809810" y="4854115"/>
                  <a:pt x="8809810" y="4854115"/>
                  <a:pt x="8820382" y="4854115"/>
                </a:cubicBezTo>
                <a:cubicBezTo>
                  <a:pt x="8820382" y="4854115"/>
                  <a:pt x="8820382" y="4854115"/>
                  <a:pt x="8861162" y="4854115"/>
                </a:cubicBezTo>
                <a:lnTo>
                  <a:pt x="8981990" y="4875252"/>
                </a:lnTo>
                <a:cubicBezTo>
                  <a:pt x="8829444" y="4834487"/>
                  <a:pt x="8667838" y="4804290"/>
                  <a:pt x="8515294" y="4772584"/>
                </a:cubicBezTo>
                <a:cubicBezTo>
                  <a:pt x="8444308" y="4763525"/>
                  <a:pt x="8382384" y="4742387"/>
                  <a:pt x="8311398" y="4733328"/>
                </a:cubicBezTo>
                <a:cubicBezTo>
                  <a:pt x="8306490" y="4730686"/>
                  <a:pt x="8299598" y="4730591"/>
                  <a:pt x="8292188" y="4731936"/>
                </a:cubicBezTo>
                <a:close/>
                <a:moveTo>
                  <a:pt x="5832931" y="4681994"/>
                </a:moveTo>
                <a:cubicBezTo>
                  <a:pt x="5914490" y="4703131"/>
                  <a:pt x="5914490" y="4703131"/>
                  <a:pt x="5914490" y="4703131"/>
                </a:cubicBezTo>
                <a:lnTo>
                  <a:pt x="5920795" y="4705042"/>
                </a:lnTo>
                <a:close/>
                <a:moveTo>
                  <a:pt x="9003134" y="4641228"/>
                </a:moveTo>
                <a:cubicBezTo>
                  <a:pt x="9033340" y="4651797"/>
                  <a:pt x="9063548" y="4651797"/>
                  <a:pt x="9084692" y="4662366"/>
                </a:cubicBezTo>
                <a:cubicBezTo>
                  <a:pt x="9093754" y="4662366"/>
                  <a:pt x="9114900" y="4662366"/>
                  <a:pt x="9134534" y="4662366"/>
                </a:cubicBezTo>
                <a:cubicBezTo>
                  <a:pt x="9084692" y="4651797"/>
                  <a:pt x="9043914" y="4651797"/>
                  <a:pt x="9003134" y="4641228"/>
                </a:cubicBezTo>
                <a:close/>
                <a:moveTo>
                  <a:pt x="8891368" y="4621600"/>
                </a:moveTo>
                <a:cubicBezTo>
                  <a:pt x="8870224" y="4630659"/>
                  <a:pt x="8840017" y="4651797"/>
                  <a:pt x="8850590" y="4651797"/>
                </a:cubicBezTo>
                <a:cubicBezTo>
                  <a:pt x="8981990" y="4671425"/>
                  <a:pt x="9104326" y="4692562"/>
                  <a:pt x="9237236" y="4712190"/>
                </a:cubicBezTo>
                <a:cubicBezTo>
                  <a:pt x="9123961" y="4681994"/>
                  <a:pt x="9012196" y="4651797"/>
                  <a:pt x="8891368" y="4621600"/>
                </a:cubicBezTo>
                <a:close/>
                <a:moveTo>
                  <a:pt x="20902732" y="3824148"/>
                </a:moveTo>
                <a:lnTo>
                  <a:pt x="20901188" y="3825541"/>
                </a:lnTo>
                <a:lnTo>
                  <a:pt x="20901816" y="3824293"/>
                </a:lnTo>
                <a:close/>
                <a:moveTo>
                  <a:pt x="21173452" y="3747407"/>
                </a:moveTo>
                <a:lnTo>
                  <a:pt x="21173452" y="3757975"/>
                </a:lnTo>
                <a:cubicBezTo>
                  <a:pt x="21102464" y="3777603"/>
                  <a:pt x="21031480" y="3788172"/>
                  <a:pt x="20971064" y="3809310"/>
                </a:cubicBezTo>
                <a:cubicBezTo>
                  <a:pt x="20960492" y="3809310"/>
                  <a:pt x="20949920" y="3818369"/>
                  <a:pt x="20939348" y="3818369"/>
                </a:cubicBezTo>
                <a:lnTo>
                  <a:pt x="20902732" y="3824148"/>
                </a:lnTo>
                <a:lnTo>
                  <a:pt x="20909140" y="3818369"/>
                </a:lnTo>
                <a:cubicBezTo>
                  <a:pt x="20909140" y="3818369"/>
                  <a:pt x="20909140" y="3818369"/>
                  <a:pt x="20971064" y="3788172"/>
                </a:cubicBezTo>
                <a:cubicBezTo>
                  <a:pt x="20971064" y="3788172"/>
                  <a:pt x="20971064" y="3788172"/>
                  <a:pt x="20980128" y="3788172"/>
                </a:cubicBezTo>
                <a:cubicBezTo>
                  <a:pt x="21042052" y="3777603"/>
                  <a:pt x="21113036" y="3757975"/>
                  <a:pt x="21173452" y="3747407"/>
                </a:cubicBezTo>
                <a:close/>
                <a:moveTo>
                  <a:pt x="21508744" y="3727779"/>
                </a:moveTo>
                <a:cubicBezTo>
                  <a:pt x="21519316" y="3727779"/>
                  <a:pt x="21519316" y="3727779"/>
                  <a:pt x="21519316" y="3727779"/>
                </a:cubicBezTo>
                <a:lnTo>
                  <a:pt x="21508424" y="3728005"/>
                </a:lnTo>
                <a:close/>
                <a:moveTo>
                  <a:pt x="20766538" y="3555392"/>
                </a:moveTo>
                <a:lnTo>
                  <a:pt x="20765462" y="3555648"/>
                </a:lnTo>
                <a:lnTo>
                  <a:pt x="20765846" y="3555469"/>
                </a:lnTo>
                <a:close/>
                <a:moveTo>
                  <a:pt x="21478540" y="3218965"/>
                </a:moveTo>
                <a:lnTo>
                  <a:pt x="21478540" y="3229534"/>
                </a:lnTo>
                <a:cubicBezTo>
                  <a:pt x="21467968" y="3311065"/>
                  <a:pt x="21712640" y="3250672"/>
                  <a:pt x="21833468" y="3240103"/>
                </a:cubicBezTo>
                <a:cubicBezTo>
                  <a:pt x="21773056" y="3270299"/>
                  <a:pt x="21712640" y="3300496"/>
                  <a:pt x="21661288" y="3330693"/>
                </a:cubicBezTo>
                <a:cubicBezTo>
                  <a:pt x="21650716" y="3341262"/>
                  <a:pt x="21620512" y="3371458"/>
                  <a:pt x="21631084" y="3371458"/>
                </a:cubicBezTo>
                <a:cubicBezTo>
                  <a:pt x="21640144" y="3371458"/>
                  <a:pt x="21650716" y="3371458"/>
                  <a:pt x="21661288" y="3371458"/>
                </a:cubicBezTo>
                <a:cubicBezTo>
                  <a:pt x="21620512" y="3382027"/>
                  <a:pt x="21579732" y="3392596"/>
                  <a:pt x="21538952" y="3401655"/>
                </a:cubicBezTo>
                <a:cubicBezTo>
                  <a:pt x="21538952" y="3401655"/>
                  <a:pt x="21538952" y="3401655"/>
                  <a:pt x="21386408" y="3433361"/>
                </a:cubicBezTo>
                <a:cubicBezTo>
                  <a:pt x="21396980" y="3422792"/>
                  <a:pt x="21396980" y="3412224"/>
                  <a:pt x="21396980" y="3401655"/>
                </a:cubicBezTo>
                <a:cubicBezTo>
                  <a:pt x="21345628" y="3412224"/>
                  <a:pt x="21306360" y="3422792"/>
                  <a:pt x="21265580" y="3433361"/>
                </a:cubicBezTo>
                <a:cubicBezTo>
                  <a:pt x="21265580" y="3422792"/>
                  <a:pt x="21265580" y="3422792"/>
                  <a:pt x="21255008" y="3422792"/>
                </a:cubicBezTo>
                <a:cubicBezTo>
                  <a:pt x="21255008" y="3422792"/>
                  <a:pt x="21255008" y="3422792"/>
                  <a:pt x="21203656" y="3442420"/>
                </a:cubicBezTo>
                <a:cubicBezTo>
                  <a:pt x="21162876" y="3452989"/>
                  <a:pt x="21113036" y="3463558"/>
                  <a:pt x="21072256" y="3483186"/>
                </a:cubicBezTo>
                <a:cubicBezTo>
                  <a:pt x="21072256" y="3483186"/>
                  <a:pt x="21072256" y="3483186"/>
                  <a:pt x="21010332" y="3493755"/>
                </a:cubicBezTo>
                <a:cubicBezTo>
                  <a:pt x="21001272" y="3493755"/>
                  <a:pt x="20980128" y="3513383"/>
                  <a:pt x="20971064" y="3523951"/>
                </a:cubicBezTo>
                <a:cubicBezTo>
                  <a:pt x="20939348" y="3534520"/>
                  <a:pt x="20909140" y="3545089"/>
                  <a:pt x="20878932" y="3545089"/>
                </a:cubicBezTo>
                <a:cubicBezTo>
                  <a:pt x="20878932" y="3545089"/>
                  <a:pt x="20878932" y="3545089"/>
                  <a:pt x="20807948" y="3554148"/>
                </a:cubicBezTo>
                <a:cubicBezTo>
                  <a:pt x="20797376" y="3554148"/>
                  <a:pt x="20786804" y="3554148"/>
                  <a:pt x="20777740" y="3554148"/>
                </a:cubicBezTo>
                <a:lnTo>
                  <a:pt x="20766538" y="3555392"/>
                </a:lnTo>
                <a:lnTo>
                  <a:pt x="20898568" y="3523951"/>
                </a:lnTo>
                <a:cubicBezTo>
                  <a:pt x="21102464" y="3472617"/>
                  <a:pt x="21295788" y="3401655"/>
                  <a:pt x="21498172" y="3351830"/>
                </a:cubicBezTo>
                <a:cubicBezTo>
                  <a:pt x="21519316" y="3351830"/>
                  <a:pt x="21549524" y="3311065"/>
                  <a:pt x="21538952" y="3311065"/>
                </a:cubicBezTo>
                <a:cubicBezTo>
                  <a:pt x="21356200" y="3351830"/>
                  <a:pt x="21173452" y="3412224"/>
                  <a:pt x="20990700" y="3463558"/>
                </a:cubicBezTo>
                <a:cubicBezTo>
                  <a:pt x="20807948" y="3513383"/>
                  <a:pt x="20625196" y="3554148"/>
                  <a:pt x="20442444" y="3584345"/>
                </a:cubicBezTo>
                <a:cubicBezTo>
                  <a:pt x="20604052" y="3534520"/>
                  <a:pt x="20797376" y="3513383"/>
                  <a:pt x="20971064" y="3463558"/>
                </a:cubicBezTo>
                <a:cubicBezTo>
                  <a:pt x="21020904" y="3442420"/>
                  <a:pt x="21081320" y="3422792"/>
                  <a:pt x="21132672" y="3401655"/>
                </a:cubicBezTo>
                <a:cubicBezTo>
                  <a:pt x="21143244" y="3392596"/>
                  <a:pt x="21184024" y="3362399"/>
                  <a:pt x="21173452" y="3351830"/>
                </a:cubicBezTo>
                <a:cubicBezTo>
                  <a:pt x="21143244" y="3351830"/>
                  <a:pt x="21113036" y="3341262"/>
                  <a:pt x="21091892" y="3341262"/>
                </a:cubicBezTo>
                <a:cubicBezTo>
                  <a:pt x="21224800" y="3311065"/>
                  <a:pt x="21356200" y="3270299"/>
                  <a:pt x="21478540" y="3218965"/>
                </a:cubicBezTo>
                <a:close/>
                <a:moveTo>
                  <a:pt x="21143244" y="3158572"/>
                </a:moveTo>
                <a:lnTo>
                  <a:pt x="21133908" y="3160493"/>
                </a:lnTo>
                <a:lnTo>
                  <a:pt x="21133994" y="3159893"/>
                </a:lnTo>
                <a:cubicBezTo>
                  <a:pt x="21135316" y="3158572"/>
                  <a:pt x="21137958" y="3158572"/>
                  <a:pt x="21143244" y="3158572"/>
                </a:cubicBezTo>
                <a:close/>
                <a:moveTo>
                  <a:pt x="21042052" y="2986451"/>
                </a:moveTo>
                <a:cubicBezTo>
                  <a:pt x="21051112" y="2986451"/>
                  <a:pt x="21051112" y="2986451"/>
                  <a:pt x="21051112" y="2986451"/>
                </a:cubicBezTo>
                <a:lnTo>
                  <a:pt x="21040102" y="2986951"/>
                </a:lnTo>
                <a:close/>
                <a:moveTo>
                  <a:pt x="21274644" y="2935116"/>
                </a:moveTo>
                <a:cubicBezTo>
                  <a:pt x="21244436" y="2945685"/>
                  <a:pt x="21244436" y="2945685"/>
                  <a:pt x="21244436" y="2945685"/>
                </a:cubicBezTo>
                <a:cubicBezTo>
                  <a:pt x="21274644" y="2935116"/>
                  <a:pt x="21274644" y="2935116"/>
                  <a:pt x="21274644" y="2935116"/>
                </a:cubicBezTo>
                <a:close/>
                <a:moveTo>
                  <a:pt x="12988483" y="2742423"/>
                </a:moveTo>
                <a:lnTo>
                  <a:pt x="13006100" y="2743179"/>
                </a:lnTo>
                <a:cubicBezTo>
                  <a:pt x="13016106" y="2744500"/>
                  <a:pt x="13025923" y="2747142"/>
                  <a:pt x="13035741" y="2752427"/>
                </a:cubicBezTo>
                <a:close/>
                <a:moveTo>
                  <a:pt x="13147850" y="2599183"/>
                </a:moveTo>
                <a:lnTo>
                  <a:pt x="13216927" y="2610346"/>
                </a:lnTo>
                <a:lnTo>
                  <a:pt x="13187742" y="2606987"/>
                </a:lnTo>
                <a:close/>
                <a:moveTo>
                  <a:pt x="13087093" y="2578796"/>
                </a:moveTo>
                <a:cubicBezTo>
                  <a:pt x="13087093" y="2578796"/>
                  <a:pt x="13087093" y="2578796"/>
                  <a:pt x="13097664" y="2589365"/>
                </a:cubicBezTo>
                <a:lnTo>
                  <a:pt x="13147850" y="2599183"/>
                </a:lnTo>
                <a:lnTo>
                  <a:pt x="13087093" y="2589365"/>
                </a:lnTo>
                <a:cubicBezTo>
                  <a:pt x="13087093" y="2589365"/>
                  <a:pt x="13087093" y="2589365"/>
                  <a:pt x="13087093" y="2578796"/>
                </a:cubicBezTo>
                <a:close/>
                <a:moveTo>
                  <a:pt x="12416846" y="2242102"/>
                </a:moveTo>
                <a:lnTo>
                  <a:pt x="12424997" y="2243306"/>
                </a:lnTo>
                <a:cubicBezTo>
                  <a:pt x="12427074" y="2243613"/>
                  <a:pt x="12427074" y="2243613"/>
                  <a:pt x="12427074" y="2243613"/>
                </a:cubicBezTo>
                <a:cubicBezTo>
                  <a:pt x="12416501" y="2243613"/>
                  <a:pt x="12416501" y="2243613"/>
                  <a:pt x="12416501" y="2243613"/>
                </a:cubicBezTo>
                <a:close/>
                <a:moveTo>
                  <a:pt x="12001950" y="2016091"/>
                </a:moveTo>
                <a:lnTo>
                  <a:pt x="12016828" y="2017515"/>
                </a:lnTo>
                <a:lnTo>
                  <a:pt x="12034013" y="2020544"/>
                </a:lnTo>
                <a:lnTo>
                  <a:pt x="12025323" y="2019591"/>
                </a:lnTo>
                <a:close/>
                <a:moveTo>
                  <a:pt x="11827469" y="1989961"/>
                </a:moveTo>
                <a:lnTo>
                  <a:pt x="12001950" y="2016091"/>
                </a:lnTo>
                <a:lnTo>
                  <a:pt x="11949807" y="2011098"/>
                </a:lnTo>
                <a:cubicBezTo>
                  <a:pt x="11909028" y="2011098"/>
                  <a:pt x="11868248" y="2000530"/>
                  <a:pt x="11827469" y="1989961"/>
                </a:cubicBezTo>
                <a:close/>
                <a:moveTo>
                  <a:pt x="1616063" y="1929567"/>
                </a:moveTo>
                <a:lnTo>
                  <a:pt x="1641073" y="1939568"/>
                </a:lnTo>
                <a:lnTo>
                  <a:pt x="1637207" y="1940136"/>
                </a:lnTo>
                <a:cubicBezTo>
                  <a:pt x="1616063" y="1929567"/>
                  <a:pt x="1616063" y="1929567"/>
                  <a:pt x="1616063" y="1929567"/>
                </a:cubicBezTo>
                <a:close/>
                <a:moveTo>
                  <a:pt x="508984" y="1909940"/>
                </a:moveTo>
                <a:lnTo>
                  <a:pt x="554616" y="1929351"/>
                </a:lnTo>
                <a:lnTo>
                  <a:pt x="549763" y="1929567"/>
                </a:lnTo>
                <a:cubicBezTo>
                  <a:pt x="508984" y="1909940"/>
                  <a:pt x="508984" y="1909940"/>
                  <a:pt x="508984" y="1909940"/>
                </a:cubicBezTo>
                <a:close/>
                <a:moveTo>
                  <a:pt x="1523932" y="1766505"/>
                </a:moveTo>
                <a:cubicBezTo>
                  <a:pt x="1545077" y="1766505"/>
                  <a:pt x="1545077" y="1766505"/>
                  <a:pt x="1545077" y="1766505"/>
                </a:cubicBezTo>
                <a:lnTo>
                  <a:pt x="1577940" y="1776614"/>
                </a:lnTo>
                <a:lnTo>
                  <a:pt x="1575284" y="1777074"/>
                </a:lnTo>
                <a:cubicBezTo>
                  <a:pt x="1523932" y="1766505"/>
                  <a:pt x="1523932" y="1766505"/>
                  <a:pt x="1523932" y="1766505"/>
                </a:cubicBezTo>
                <a:close/>
                <a:moveTo>
                  <a:pt x="6402329" y="1572886"/>
                </a:moveTo>
                <a:lnTo>
                  <a:pt x="6491177" y="1609437"/>
                </a:lnTo>
                <a:lnTo>
                  <a:pt x="6402329" y="1574757"/>
                </a:lnTo>
                <a:cubicBezTo>
                  <a:pt x="6402329" y="1574757"/>
                  <a:pt x="6402329" y="1574757"/>
                  <a:pt x="6402329" y="1573436"/>
                </a:cubicBezTo>
                <a:close/>
                <a:moveTo>
                  <a:pt x="6381185" y="1564188"/>
                </a:moveTo>
                <a:cubicBezTo>
                  <a:pt x="6381185" y="1564188"/>
                  <a:pt x="6381185" y="1564188"/>
                  <a:pt x="6402329" y="1564188"/>
                </a:cubicBezTo>
                <a:lnTo>
                  <a:pt x="6402329" y="1572886"/>
                </a:lnTo>
                <a:close/>
                <a:moveTo>
                  <a:pt x="1392532" y="1512853"/>
                </a:moveTo>
                <a:cubicBezTo>
                  <a:pt x="1397819" y="1512853"/>
                  <a:pt x="1400462" y="1512853"/>
                  <a:pt x="1400462" y="1514174"/>
                </a:cubicBezTo>
                <a:lnTo>
                  <a:pt x="1400280" y="1514387"/>
                </a:lnTo>
                <a:close/>
                <a:moveTo>
                  <a:pt x="4848638" y="1199752"/>
                </a:moveTo>
                <a:cubicBezTo>
                  <a:pt x="4841110" y="1200507"/>
                  <a:pt x="4839128" y="1202960"/>
                  <a:pt x="4846680" y="1207867"/>
                </a:cubicBezTo>
                <a:cubicBezTo>
                  <a:pt x="4898031" y="1238064"/>
                  <a:pt x="4949383" y="1269770"/>
                  <a:pt x="4999223" y="1299967"/>
                </a:cubicBezTo>
                <a:cubicBezTo>
                  <a:pt x="4988652" y="1289398"/>
                  <a:pt x="4979589" y="1289398"/>
                  <a:pt x="4958444" y="1289398"/>
                </a:cubicBezTo>
                <a:cubicBezTo>
                  <a:pt x="4958444" y="1289398"/>
                  <a:pt x="4958444" y="1289398"/>
                  <a:pt x="4949383" y="1278829"/>
                </a:cubicBezTo>
                <a:cubicBezTo>
                  <a:pt x="4928238" y="1269770"/>
                  <a:pt x="4816473" y="1259201"/>
                  <a:pt x="4846680" y="1278829"/>
                </a:cubicBezTo>
                <a:cubicBezTo>
                  <a:pt x="4908604" y="1299967"/>
                  <a:pt x="4958444" y="1330164"/>
                  <a:pt x="5009796" y="1349791"/>
                </a:cubicBezTo>
                <a:cubicBezTo>
                  <a:pt x="5181975" y="1411695"/>
                  <a:pt x="5355664" y="1463029"/>
                  <a:pt x="5527842" y="1523422"/>
                </a:cubicBezTo>
                <a:cubicBezTo>
                  <a:pt x="5375298" y="1441891"/>
                  <a:pt x="5222754" y="1370929"/>
                  <a:pt x="5080782" y="1289398"/>
                </a:cubicBezTo>
                <a:cubicBezTo>
                  <a:pt x="5121561" y="1289398"/>
                  <a:pt x="5151768" y="1289398"/>
                  <a:pt x="5121561" y="1278829"/>
                </a:cubicBezTo>
                <a:cubicBezTo>
                  <a:pt x="5121561" y="1278829"/>
                  <a:pt x="5121561" y="1278829"/>
                  <a:pt x="4958444" y="1218436"/>
                </a:cubicBezTo>
                <a:cubicBezTo>
                  <a:pt x="4943719" y="1210509"/>
                  <a:pt x="4871222" y="1197487"/>
                  <a:pt x="4848638" y="1199752"/>
                </a:cubicBezTo>
                <a:close/>
                <a:moveTo>
                  <a:pt x="5008154" y="1013741"/>
                </a:moveTo>
                <a:lnTo>
                  <a:pt x="5061148" y="1035746"/>
                </a:lnTo>
                <a:cubicBezTo>
                  <a:pt x="5009796" y="1016118"/>
                  <a:pt x="5009796" y="1016118"/>
                  <a:pt x="5009796" y="1016118"/>
                </a:cubicBezTo>
                <a:close/>
                <a:moveTo>
                  <a:pt x="763673" y="473299"/>
                </a:moveTo>
                <a:lnTo>
                  <a:pt x="770910" y="476164"/>
                </a:lnTo>
                <a:cubicBezTo>
                  <a:pt x="773293" y="477108"/>
                  <a:pt x="773293" y="477108"/>
                  <a:pt x="773293" y="477108"/>
                </a:cubicBezTo>
                <a:cubicBezTo>
                  <a:pt x="762721" y="477108"/>
                  <a:pt x="762721" y="477108"/>
                  <a:pt x="762721" y="477108"/>
                </a:cubicBezTo>
                <a:close/>
                <a:moveTo>
                  <a:pt x="4308388" y="302636"/>
                </a:moveTo>
                <a:lnTo>
                  <a:pt x="4329011" y="310271"/>
                </a:lnTo>
                <a:cubicBezTo>
                  <a:pt x="4339205" y="314046"/>
                  <a:pt x="4339205" y="314046"/>
                  <a:pt x="4339205" y="314046"/>
                </a:cubicBezTo>
                <a:cubicBezTo>
                  <a:pt x="4308998" y="304987"/>
                  <a:pt x="4308998" y="304987"/>
                  <a:pt x="4308998" y="304987"/>
                </a:cubicBezTo>
                <a:close/>
                <a:moveTo>
                  <a:pt x="4226722" y="199140"/>
                </a:moveTo>
                <a:lnTo>
                  <a:pt x="4243865" y="205715"/>
                </a:lnTo>
                <a:lnTo>
                  <a:pt x="4266928" y="216575"/>
                </a:lnTo>
                <a:lnTo>
                  <a:pt x="4257081" y="212321"/>
                </a:lnTo>
                <a:close/>
                <a:moveTo>
                  <a:pt x="3861938" y="40766"/>
                </a:moveTo>
                <a:lnTo>
                  <a:pt x="4226722" y="199140"/>
                </a:lnTo>
                <a:lnTo>
                  <a:pt x="4105102" y="152493"/>
                </a:lnTo>
                <a:cubicBezTo>
                  <a:pt x="4025054" y="111728"/>
                  <a:pt x="3943496" y="81531"/>
                  <a:pt x="3861938" y="40766"/>
                </a:cubicBezTo>
                <a:close/>
                <a:moveTo>
                  <a:pt x="610177" y="0"/>
                </a:moveTo>
                <a:cubicBezTo>
                  <a:pt x="681163" y="19628"/>
                  <a:pt x="743087" y="49825"/>
                  <a:pt x="814073" y="81531"/>
                </a:cubicBezTo>
                <a:cubicBezTo>
                  <a:pt x="833707" y="90590"/>
                  <a:pt x="885058" y="81531"/>
                  <a:pt x="874486" y="70962"/>
                </a:cubicBezTo>
                <a:cubicBezTo>
                  <a:pt x="874486" y="70962"/>
                  <a:pt x="874486" y="70962"/>
                  <a:pt x="823135" y="49825"/>
                </a:cubicBezTo>
                <a:cubicBezTo>
                  <a:pt x="854852" y="60394"/>
                  <a:pt x="885058" y="70962"/>
                  <a:pt x="915265" y="81531"/>
                </a:cubicBezTo>
                <a:cubicBezTo>
                  <a:pt x="904693" y="81531"/>
                  <a:pt x="904693" y="81531"/>
                  <a:pt x="904693" y="90590"/>
                </a:cubicBezTo>
                <a:cubicBezTo>
                  <a:pt x="1016458" y="131356"/>
                  <a:pt x="1128223" y="182690"/>
                  <a:pt x="1239988" y="223456"/>
                </a:cubicBezTo>
                <a:cubicBezTo>
                  <a:pt x="1301912" y="253652"/>
                  <a:pt x="1362326" y="274790"/>
                  <a:pt x="1422739" y="294418"/>
                </a:cubicBezTo>
                <a:cubicBezTo>
                  <a:pt x="1443884" y="304987"/>
                  <a:pt x="1493725" y="294418"/>
                  <a:pt x="1484663" y="283849"/>
                </a:cubicBezTo>
                <a:cubicBezTo>
                  <a:pt x="1452946" y="274790"/>
                  <a:pt x="1422739" y="264221"/>
                  <a:pt x="1403105" y="253652"/>
                </a:cubicBezTo>
                <a:cubicBezTo>
                  <a:pt x="1403105" y="253652"/>
                  <a:pt x="1412167" y="253652"/>
                  <a:pt x="1412167" y="243083"/>
                </a:cubicBezTo>
                <a:cubicBezTo>
                  <a:pt x="1433312" y="253652"/>
                  <a:pt x="1463519" y="243083"/>
                  <a:pt x="1463519" y="234025"/>
                </a:cubicBezTo>
                <a:cubicBezTo>
                  <a:pt x="1463519" y="234025"/>
                  <a:pt x="1463519" y="234025"/>
                  <a:pt x="1452946" y="223456"/>
                </a:cubicBezTo>
                <a:cubicBezTo>
                  <a:pt x="1452946" y="223456"/>
                  <a:pt x="1452946" y="223456"/>
                  <a:pt x="1433312" y="212887"/>
                </a:cubicBezTo>
                <a:cubicBezTo>
                  <a:pt x="1433312" y="212887"/>
                  <a:pt x="1422739" y="212887"/>
                  <a:pt x="1412167" y="212887"/>
                </a:cubicBezTo>
                <a:cubicBezTo>
                  <a:pt x="1332119" y="182690"/>
                  <a:pt x="1261133" y="141925"/>
                  <a:pt x="1179575" y="111728"/>
                </a:cubicBezTo>
                <a:cubicBezTo>
                  <a:pt x="1169002" y="101159"/>
                  <a:pt x="1138796" y="111728"/>
                  <a:pt x="1117651" y="111728"/>
                </a:cubicBezTo>
                <a:cubicBezTo>
                  <a:pt x="1108589" y="111728"/>
                  <a:pt x="1098016" y="111728"/>
                  <a:pt x="1087444" y="111728"/>
                </a:cubicBezTo>
                <a:cubicBezTo>
                  <a:pt x="1087444" y="111728"/>
                  <a:pt x="1087444" y="111728"/>
                  <a:pt x="1067810" y="101159"/>
                </a:cubicBezTo>
                <a:cubicBezTo>
                  <a:pt x="1098016" y="101159"/>
                  <a:pt x="1117651" y="90590"/>
                  <a:pt x="1108589" y="81531"/>
                </a:cubicBezTo>
                <a:cubicBezTo>
                  <a:pt x="1087444" y="70962"/>
                  <a:pt x="1057237" y="60394"/>
                  <a:pt x="1037603" y="49825"/>
                </a:cubicBezTo>
                <a:cubicBezTo>
                  <a:pt x="1087444" y="60394"/>
                  <a:pt x="1128223" y="81531"/>
                  <a:pt x="1179575" y="90590"/>
                </a:cubicBezTo>
                <a:cubicBezTo>
                  <a:pt x="1190147" y="90590"/>
                  <a:pt x="1261133" y="81531"/>
                  <a:pt x="1239988" y="70962"/>
                </a:cubicBezTo>
                <a:cubicBezTo>
                  <a:pt x="1239988" y="70962"/>
                  <a:pt x="1239988" y="70962"/>
                  <a:pt x="1209781" y="60394"/>
                </a:cubicBezTo>
                <a:cubicBezTo>
                  <a:pt x="1209781" y="60394"/>
                  <a:pt x="1209781" y="60394"/>
                  <a:pt x="1270195" y="81531"/>
                </a:cubicBezTo>
                <a:cubicBezTo>
                  <a:pt x="1250561" y="90590"/>
                  <a:pt x="1239988" y="90590"/>
                  <a:pt x="1239988" y="101159"/>
                </a:cubicBezTo>
                <a:cubicBezTo>
                  <a:pt x="1463519" y="182690"/>
                  <a:pt x="1676476" y="283849"/>
                  <a:pt x="1900007" y="375949"/>
                </a:cubicBezTo>
                <a:cubicBezTo>
                  <a:pt x="1910579" y="385008"/>
                  <a:pt x="1970993" y="375949"/>
                  <a:pt x="1961931" y="365380"/>
                </a:cubicBezTo>
                <a:cubicBezTo>
                  <a:pt x="1931724" y="344242"/>
                  <a:pt x="1910579" y="335183"/>
                  <a:pt x="1890945" y="324614"/>
                </a:cubicBezTo>
                <a:cubicBezTo>
                  <a:pt x="1940786" y="344242"/>
                  <a:pt x="1981565" y="365380"/>
                  <a:pt x="2032917" y="385008"/>
                </a:cubicBezTo>
                <a:cubicBezTo>
                  <a:pt x="2043489" y="395577"/>
                  <a:pt x="2073696" y="385008"/>
                  <a:pt x="2084268" y="375949"/>
                </a:cubicBezTo>
                <a:cubicBezTo>
                  <a:pt x="2084268" y="375949"/>
                  <a:pt x="2084268" y="375949"/>
                  <a:pt x="2114475" y="385008"/>
                </a:cubicBezTo>
                <a:cubicBezTo>
                  <a:pt x="2286654" y="466539"/>
                  <a:pt x="2469405" y="537501"/>
                  <a:pt x="2652156" y="599404"/>
                </a:cubicBezTo>
                <a:cubicBezTo>
                  <a:pt x="2662728" y="599404"/>
                  <a:pt x="2662728" y="599404"/>
                  <a:pt x="2673301" y="599404"/>
                </a:cubicBezTo>
                <a:cubicBezTo>
                  <a:pt x="2744287" y="629601"/>
                  <a:pt x="2815273" y="649229"/>
                  <a:pt x="2886259" y="680935"/>
                </a:cubicBezTo>
                <a:cubicBezTo>
                  <a:pt x="2905893" y="680935"/>
                  <a:pt x="2957245" y="670366"/>
                  <a:pt x="2946672" y="659797"/>
                </a:cubicBezTo>
                <a:cubicBezTo>
                  <a:pt x="2946672" y="659797"/>
                  <a:pt x="2946672" y="659797"/>
                  <a:pt x="2825845" y="619032"/>
                </a:cubicBezTo>
                <a:cubicBezTo>
                  <a:pt x="2875686" y="629601"/>
                  <a:pt x="2927038" y="640170"/>
                  <a:pt x="2967817" y="649229"/>
                </a:cubicBezTo>
                <a:cubicBezTo>
                  <a:pt x="2978389" y="649229"/>
                  <a:pt x="3017658" y="649229"/>
                  <a:pt x="3028231" y="640170"/>
                </a:cubicBezTo>
                <a:cubicBezTo>
                  <a:pt x="3257047" y="731515"/>
                  <a:pt x="3488129" y="820217"/>
                  <a:pt x="3721854" y="906466"/>
                </a:cubicBezTo>
                <a:lnTo>
                  <a:pt x="4408200" y="1149839"/>
                </a:lnTo>
                <a:lnTo>
                  <a:pt x="4410380" y="1151437"/>
                </a:lnTo>
                <a:cubicBezTo>
                  <a:pt x="4418121" y="1155400"/>
                  <a:pt x="4426050" y="1158043"/>
                  <a:pt x="4431336" y="1158043"/>
                </a:cubicBezTo>
                <a:lnTo>
                  <a:pt x="4408200" y="1149839"/>
                </a:lnTo>
                <a:lnTo>
                  <a:pt x="4390557" y="1136905"/>
                </a:lnTo>
                <a:cubicBezTo>
                  <a:pt x="4450971" y="1167102"/>
                  <a:pt x="4502322" y="1188239"/>
                  <a:pt x="4562736" y="1207867"/>
                </a:cubicBezTo>
                <a:cubicBezTo>
                  <a:pt x="4573308" y="1207867"/>
                  <a:pt x="4573308" y="1207867"/>
                  <a:pt x="4582370" y="1207867"/>
                </a:cubicBezTo>
                <a:cubicBezTo>
                  <a:pt x="4603515" y="1218436"/>
                  <a:pt x="4704708" y="1229005"/>
                  <a:pt x="4663929" y="1218436"/>
                </a:cubicBezTo>
                <a:cubicBezTo>
                  <a:pt x="4450971" y="1106708"/>
                  <a:pt x="4227440" y="1005549"/>
                  <a:pt x="4025054" y="893822"/>
                </a:cubicBezTo>
                <a:cubicBezTo>
                  <a:pt x="4115675" y="934587"/>
                  <a:pt x="4216867" y="975353"/>
                  <a:pt x="4319571" y="1016118"/>
                </a:cubicBezTo>
                <a:cubicBezTo>
                  <a:pt x="4339205" y="1025177"/>
                  <a:pt x="4379985" y="1025177"/>
                  <a:pt x="4399619" y="1025177"/>
                </a:cubicBezTo>
                <a:cubicBezTo>
                  <a:pt x="4399619" y="1025177"/>
                  <a:pt x="4399619" y="1025177"/>
                  <a:pt x="4491750" y="1065943"/>
                </a:cubicBezTo>
                <a:cubicBezTo>
                  <a:pt x="4521956" y="1076511"/>
                  <a:pt x="4614087" y="1087080"/>
                  <a:pt x="4592942" y="1065943"/>
                </a:cubicBezTo>
                <a:cubicBezTo>
                  <a:pt x="4481177" y="1016118"/>
                  <a:pt x="4379985" y="975353"/>
                  <a:pt x="4278792" y="924018"/>
                </a:cubicBezTo>
                <a:cubicBezTo>
                  <a:pt x="4399619" y="975353"/>
                  <a:pt x="4521956" y="1025177"/>
                  <a:pt x="4644294" y="1065943"/>
                </a:cubicBezTo>
                <a:cubicBezTo>
                  <a:pt x="4663929" y="1076511"/>
                  <a:pt x="4766631" y="1096139"/>
                  <a:pt x="4734914" y="1076511"/>
                </a:cubicBezTo>
                <a:cubicBezTo>
                  <a:pt x="4734914" y="1076511"/>
                  <a:pt x="4734914" y="1076511"/>
                  <a:pt x="4614087" y="1016118"/>
                </a:cubicBezTo>
                <a:cubicBezTo>
                  <a:pt x="4633721" y="1025177"/>
                  <a:pt x="4734914" y="1035746"/>
                  <a:pt x="4704708" y="1016118"/>
                </a:cubicBezTo>
                <a:cubicBezTo>
                  <a:pt x="4633721" y="975353"/>
                  <a:pt x="4573308" y="943646"/>
                  <a:pt x="4502322" y="913449"/>
                </a:cubicBezTo>
                <a:cubicBezTo>
                  <a:pt x="4502322" y="913449"/>
                  <a:pt x="4502322" y="913449"/>
                  <a:pt x="4511384" y="913449"/>
                </a:cubicBezTo>
                <a:cubicBezTo>
                  <a:pt x="4532529" y="913449"/>
                  <a:pt x="4633721" y="934587"/>
                  <a:pt x="4603515" y="913449"/>
                </a:cubicBezTo>
                <a:cubicBezTo>
                  <a:pt x="4450971" y="842487"/>
                  <a:pt x="4308998" y="771525"/>
                  <a:pt x="4167027" y="689994"/>
                </a:cubicBezTo>
                <a:cubicBezTo>
                  <a:pt x="4319571" y="741328"/>
                  <a:pt x="4461542" y="801722"/>
                  <a:pt x="4614087" y="853056"/>
                </a:cubicBezTo>
                <a:cubicBezTo>
                  <a:pt x="4623149" y="853056"/>
                  <a:pt x="4725852" y="872684"/>
                  <a:pt x="4694135" y="853056"/>
                </a:cubicBezTo>
                <a:cubicBezTo>
                  <a:pt x="4644294" y="822859"/>
                  <a:pt x="4603515" y="801722"/>
                  <a:pt x="4552163" y="771525"/>
                </a:cubicBezTo>
                <a:cubicBezTo>
                  <a:pt x="4582370" y="782094"/>
                  <a:pt x="4623149" y="782094"/>
                  <a:pt x="4614087" y="771525"/>
                </a:cubicBezTo>
                <a:cubicBezTo>
                  <a:pt x="4734914" y="831919"/>
                  <a:pt x="4846680" y="883253"/>
                  <a:pt x="4958444" y="934587"/>
                </a:cubicBezTo>
                <a:cubicBezTo>
                  <a:pt x="4938810" y="934587"/>
                  <a:pt x="4928238" y="934587"/>
                  <a:pt x="4949383" y="943646"/>
                </a:cubicBezTo>
                <a:cubicBezTo>
                  <a:pt x="4999223" y="964784"/>
                  <a:pt x="5050575" y="994980"/>
                  <a:pt x="5100417" y="1016118"/>
                </a:cubicBezTo>
                <a:cubicBezTo>
                  <a:pt x="5070965" y="1008191"/>
                  <a:pt x="5017725" y="1006210"/>
                  <a:pt x="5005690" y="1010173"/>
                </a:cubicBezTo>
                <a:lnTo>
                  <a:pt x="5008154" y="1013741"/>
                </a:lnTo>
                <a:lnTo>
                  <a:pt x="4766631" y="913449"/>
                </a:lnTo>
                <a:cubicBezTo>
                  <a:pt x="4745486" y="902881"/>
                  <a:pt x="4633721" y="883253"/>
                  <a:pt x="4674500" y="902881"/>
                </a:cubicBezTo>
                <a:cubicBezTo>
                  <a:pt x="4756059" y="954215"/>
                  <a:pt x="4837617" y="994980"/>
                  <a:pt x="4919175" y="1035746"/>
                </a:cubicBezTo>
                <a:cubicBezTo>
                  <a:pt x="4898031" y="1025177"/>
                  <a:pt x="4867824" y="1025177"/>
                  <a:pt x="4846680" y="1016118"/>
                </a:cubicBezTo>
                <a:cubicBezTo>
                  <a:pt x="4837617" y="1016118"/>
                  <a:pt x="4756059" y="1005549"/>
                  <a:pt x="4796838" y="1025177"/>
                </a:cubicBezTo>
                <a:cubicBezTo>
                  <a:pt x="4958444" y="1127846"/>
                  <a:pt x="5141196" y="1198808"/>
                  <a:pt x="5325457" y="1269770"/>
                </a:cubicBezTo>
                <a:cubicBezTo>
                  <a:pt x="5314885" y="1269770"/>
                  <a:pt x="5314885" y="1269770"/>
                  <a:pt x="5325457" y="1278829"/>
                </a:cubicBezTo>
                <a:cubicBezTo>
                  <a:pt x="5325457" y="1278829"/>
                  <a:pt x="5325457" y="1278829"/>
                  <a:pt x="5345092" y="1289398"/>
                </a:cubicBezTo>
                <a:cubicBezTo>
                  <a:pt x="5222754" y="1238064"/>
                  <a:pt x="5100417" y="1188239"/>
                  <a:pt x="4979589" y="1136905"/>
                </a:cubicBezTo>
                <a:cubicBezTo>
                  <a:pt x="4938810" y="1117277"/>
                  <a:pt x="4846680" y="1117277"/>
                  <a:pt x="4878396" y="1127846"/>
                </a:cubicBezTo>
                <a:cubicBezTo>
                  <a:pt x="5061148" y="1218436"/>
                  <a:pt x="5263533" y="1310536"/>
                  <a:pt x="5446284" y="1411695"/>
                </a:cubicBezTo>
                <a:cubicBezTo>
                  <a:pt x="5467429" y="1422263"/>
                  <a:pt x="5517270" y="1422263"/>
                  <a:pt x="5538415" y="1422263"/>
                </a:cubicBezTo>
                <a:cubicBezTo>
                  <a:pt x="5690959" y="1493226"/>
                  <a:pt x="5843504" y="1564188"/>
                  <a:pt x="5974903" y="1635150"/>
                </a:cubicBezTo>
                <a:cubicBezTo>
                  <a:pt x="5802725" y="1574757"/>
                  <a:pt x="5629036" y="1502284"/>
                  <a:pt x="5456857" y="1431322"/>
                </a:cubicBezTo>
                <a:cubicBezTo>
                  <a:pt x="5416078" y="1422263"/>
                  <a:pt x="5314885" y="1411695"/>
                  <a:pt x="5345092" y="1422263"/>
                </a:cubicBezTo>
                <a:cubicBezTo>
                  <a:pt x="5416078" y="1463029"/>
                  <a:pt x="5487064" y="1493226"/>
                  <a:pt x="5558050" y="1523422"/>
                </a:cubicBezTo>
                <a:cubicBezTo>
                  <a:pt x="6097241" y="1695543"/>
                  <a:pt x="6645494" y="1848036"/>
                  <a:pt x="7193747" y="1989961"/>
                </a:cubicBezTo>
                <a:cubicBezTo>
                  <a:pt x="6849390" y="1858605"/>
                  <a:pt x="6492949" y="1757446"/>
                  <a:pt x="6157654" y="1604953"/>
                </a:cubicBezTo>
                <a:cubicBezTo>
                  <a:pt x="6421964" y="1684974"/>
                  <a:pt x="6737624" y="1828409"/>
                  <a:pt x="7001934" y="1918999"/>
                </a:cubicBezTo>
                <a:cubicBezTo>
                  <a:pt x="7032141" y="1918999"/>
                  <a:pt x="7133334" y="1929567"/>
                  <a:pt x="7092555" y="1909940"/>
                </a:cubicBezTo>
                <a:cubicBezTo>
                  <a:pt x="6920376" y="1837467"/>
                  <a:pt x="6727052" y="1777074"/>
                  <a:pt x="6544301" y="1695543"/>
                </a:cubicBezTo>
                <a:cubicBezTo>
                  <a:pt x="6757259" y="1766505"/>
                  <a:pt x="6991362" y="1869174"/>
                  <a:pt x="7193747" y="1929567"/>
                </a:cubicBezTo>
                <a:cubicBezTo>
                  <a:pt x="7214892" y="1940136"/>
                  <a:pt x="7326657" y="1940136"/>
                  <a:pt x="7285878" y="1929567"/>
                </a:cubicBezTo>
                <a:cubicBezTo>
                  <a:pt x="7138620" y="1868419"/>
                  <a:pt x="6986076" y="1809913"/>
                  <a:pt x="6833531" y="1750275"/>
                </a:cubicBezTo>
                <a:lnTo>
                  <a:pt x="6491177" y="1609437"/>
                </a:lnTo>
                <a:lnTo>
                  <a:pt x="6762545" y="1715360"/>
                </a:lnTo>
                <a:cubicBezTo>
                  <a:pt x="6881862" y="1759711"/>
                  <a:pt x="7001179" y="1802741"/>
                  <a:pt x="7122761" y="1848036"/>
                </a:cubicBezTo>
                <a:cubicBezTo>
                  <a:pt x="7163541" y="1858605"/>
                  <a:pt x="7245099" y="1858605"/>
                  <a:pt x="7223954" y="1848036"/>
                </a:cubicBezTo>
                <a:cubicBezTo>
                  <a:pt x="7223954" y="1848036"/>
                  <a:pt x="7223954" y="1848036"/>
                  <a:pt x="7193747" y="1837467"/>
                </a:cubicBezTo>
                <a:cubicBezTo>
                  <a:pt x="7234527" y="1848036"/>
                  <a:pt x="7305513" y="1837467"/>
                  <a:pt x="7264733" y="1828409"/>
                </a:cubicBezTo>
                <a:cubicBezTo>
                  <a:pt x="7245099" y="1817840"/>
                  <a:pt x="7163541" y="1796702"/>
                  <a:pt x="7092555" y="1766505"/>
                </a:cubicBezTo>
                <a:cubicBezTo>
                  <a:pt x="7133334" y="1777074"/>
                  <a:pt x="7193747" y="1777074"/>
                  <a:pt x="7174113" y="1766505"/>
                </a:cubicBezTo>
                <a:cubicBezTo>
                  <a:pt x="7103127" y="1736309"/>
                  <a:pt x="7032141" y="1716681"/>
                  <a:pt x="6961155" y="1684974"/>
                </a:cubicBezTo>
                <a:cubicBezTo>
                  <a:pt x="6991362" y="1684974"/>
                  <a:pt x="7032141" y="1684974"/>
                  <a:pt x="7010996" y="1675915"/>
                </a:cubicBezTo>
                <a:cubicBezTo>
                  <a:pt x="6808611" y="1574757"/>
                  <a:pt x="6594143" y="1482657"/>
                  <a:pt x="6381185" y="1390557"/>
                </a:cubicBezTo>
                <a:cubicBezTo>
                  <a:pt x="6178799" y="1299967"/>
                  <a:pt x="5964330" y="1198808"/>
                  <a:pt x="5751373" y="1106708"/>
                </a:cubicBezTo>
                <a:cubicBezTo>
                  <a:pt x="5761945" y="1106708"/>
                  <a:pt x="5772517" y="1106708"/>
                  <a:pt x="5761945" y="1096139"/>
                </a:cubicBezTo>
                <a:cubicBezTo>
                  <a:pt x="5761945" y="1096139"/>
                  <a:pt x="5761945" y="1096139"/>
                  <a:pt x="5416078" y="943646"/>
                </a:cubicBezTo>
                <a:cubicBezTo>
                  <a:pt x="5385871" y="924018"/>
                  <a:pt x="5355664" y="902881"/>
                  <a:pt x="5325457" y="893822"/>
                </a:cubicBezTo>
                <a:cubicBezTo>
                  <a:pt x="5325457" y="893822"/>
                  <a:pt x="5325457" y="893822"/>
                  <a:pt x="5334519" y="893822"/>
                </a:cubicBezTo>
                <a:cubicBezTo>
                  <a:pt x="5435712" y="943646"/>
                  <a:pt x="5547477" y="984412"/>
                  <a:pt x="5650180" y="1035746"/>
                </a:cubicBezTo>
                <a:cubicBezTo>
                  <a:pt x="5690959" y="1046315"/>
                  <a:pt x="5772517" y="1046315"/>
                  <a:pt x="5751373" y="1035746"/>
                </a:cubicBezTo>
                <a:cubicBezTo>
                  <a:pt x="5547477" y="954215"/>
                  <a:pt x="5334519" y="863625"/>
                  <a:pt x="5162341" y="751897"/>
                </a:cubicBezTo>
                <a:cubicBezTo>
                  <a:pt x="5121561" y="730760"/>
                  <a:pt x="5029430" y="730760"/>
                  <a:pt x="5040003" y="741328"/>
                </a:cubicBezTo>
                <a:cubicBezTo>
                  <a:pt x="5040003" y="741328"/>
                  <a:pt x="5040003" y="741328"/>
                  <a:pt x="5061148" y="751897"/>
                </a:cubicBezTo>
                <a:cubicBezTo>
                  <a:pt x="5061148" y="751897"/>
                  <a:pt x="5061148" y="751897"/>
                  <a:pt x="4786266" y="619032"/>
                </a:cubicBezTo>
                <a:cubicBezTo>
                  <a:pt x="4816473" y="629601"/>
                  <a:pt x="4846680" y="629601"/>
                  <a:pt x="4827045" y="619032"/>
                </a:cubicBezTo>
                <a:cubicBezTo>
                  <a:pt x="4827045" y="608463"/>
                  <a:pt x="4827045" y="608463"/>
                  <a:pt x="4816473" y="608463"/>
                </a:cubicBezTo>
                <a:cubicBezTo>
                  <a:pt x="4816473" y="608463"/>
                  <a:pt x="4816473" y="608463"/>
                  <a:pt x="4786266" y="588835"/>
                </a:cubicBezTo>
                <a:cubicBezTo>
                  <a:pt x="4816473" y="599404"/>
                  <a:pt x="4857252" y="599404"/>
                  <a:pt x="4846680" y="588835"/>
                </a:cubicBezTo>
                <a:cubicBezTo>
                  <a:pt x="4766631" y="548070"/>
                  <a:pt x="4694135" y="517873"/>
                  <a:pt x="4623149" y="477108"/>
                </a:cubicBezTo>
                <a:cubicBezTo>
                  <a:pt x="4633721" y="477108"/>
                  <a:pt x="4644294" y="487676"/>
                  <a:pt x="4653356" y="487676"/>
                </a:cubicBezTo>
                <a:cubicBezTo>
                  <a:pt x="4653356" y="487676"/>
                  <a:pt x="4653356" y="487676"/>
                  <a:pt x="4898031" y="608463"/>
                </a:cubicBezTo>
                <a:cubicBezTo>
                  <a:pt x="4919175" y="619032"/>
                  <a:pt x="4969017" y="629601"/>
                  <a:pt x="4988652" y="619032"/>
                </a:cubicBezTo>
                <a:cubicBezTo>
                  <a:pt x="5222754" y="730760"/>
                  <a:pt x="5456857" y="831919"/>
                  <a:pt x="5690959" y="943646"/>
                </a:cubicBezTo>
                <a:cubicBezTo>
                  <a:pt x="5731739" y="964784"/>
                  <a:pt x="5822359" y="964784"/>
                  <a:pt x="5792152" y="954215"/>
                </a:cubicBezTo>
                <a:cubicBezTo>
                  <a:pt x="5538415" y="831919"/>
                  <a:pt x="5284678" y="711132"/>
                  <a:pt x="5020369" y="599404"/>
                </a:cubicBezTo>
                <a:cubicBezTo>
                  <a:pt x="4999223" y="588835"/>
                  <a:pt x="4958444" y="588835"/>
                  <a:pt x="4938810" y="588835"/>
                </a:cubicBezTo>
                <a:cubicBezTo>
                  <a:pt x="4756059" y="496736"/>
                  <a:pt x="4582370" y="406145"/>
                  <a:pt x="4410191" y="314046"/>
                </a:cubicBezTo>
                <a:cubicBezTo>
                  <a:pt x="4379607" y="299325"/>
                  <a:pt x="4320987" y="289700"/>
                  <a:pt x="4306332" y="294725"/>
                </a:cubicBezTo>
                <a:lnTo>
                  <a:pt x="4308388" y="302636"/>
                </a:lnTo>
                <a:lnTo>
                  <a:pt x="4304798" y="301306"/>
                </a:lnTo>
                <a:cubicBezTo>
                  <a:pt x="4293329" y="297060"/>
                  <a:pt x="4278036" y="291398"/>
                  <a:pt x="4257647" y="283849"/>
                </a:cubicBezTo>
                <a:cubicBezTo>
                  <a:pt x="4145882" y="234025"/>
                  <a:pt x="4044689" y="172121"/>
                  <a:pt x="3943496" y="122297"/>
                </a:cubicBezTo>
                <a:cubicBezTo>
                  <a:pt x="3963131" y="131356"/>
                  <a:pt x="3993337" y="131356"/>
                  <a:pt x="4014482" y="141925"/>
                </a:cubicBezTo>
                <a:cubicBezTo>
                  <a:pt x="4105102" y="182690"/>
                  <a:pt x="4197233" y="223456"/>
                  <a:pt x="4287854" y="264221"/>
                </a:cubicBezTo>
                <a:cubicBezTo>
                  <a:pt x="4319571" y="274790"/>
                  <a:pt x="4410191" y="283849"/>
                  <a:pt x="4390557" y="274790"/>
                </a:cubicBezTo>
                <a:lnTo>
                  <a:pt x="4266928" y="216575"/>
                </a:lnTo>
                <a:lnTo>
                  <a:pt x="4452174" y="296612"/>
                </a:lnTo>
                <a:cubicBezTo>
                  <a:pt x="4516765" y="324048"/>
                  <a:pt x="4580860" y="350659"/>
                  <a:pt x="4644294" y="375949"/>
                </a:cubicBezTo>
                <a:cubicBezTo>
                  <a:pt x="4674500" y="385008"/>
                  <a:pt x="4775694" y="395577"/>
                  <a:pt x="4734914" y="375949"/>
                </a:cubicBezTo>
                <a:cubicBezTo>
                  <a:pt x="4502322" y="253652"/>
                  <a:pt x="4278792" y="141925"/>
                  <a:pt x="4055262" y="19628"/>
                </a:cubicBezTo>
                <a:cubicBezTo>
                  <a:pt x="4126247" y="49825"/>
                  <a:pt x="4206296" y="81531"/>
                  <a:pt x="4278792" y="111728"/>
                </a:cubicBezTo>
                <a:cubicBezTo>
                  <a:pt x="4298426" y="122297"/>
                  <a:pt x="4379985" y="131356"/>
                  <a:pt x="4379985" y="122297"/>
                </a:cubicBezTo>
                <a:cubicBezTo>
                  <a:pt x="4420764" y="122297"/>
                  <a:pt x="4450971" y="122297"/>
                  <a:pt x="4431336" y="111728"/>
                </a:cubicBezTo>
                <a:cubicBezTo>
                  <a:pt x="4358840" y="81531"/>
                  <a:pt x="4287854" y="40766"/>
                  <a:pt x="4227440" y="9059"/>
                </a:cubicBezTo>
                <a:cubicBezTo>
                  <a:pt x="4399619" y="81531"/>
                  <a:pt x="4562736" y="152493"/>
                  <a:pt x="4734914" y="234025"/>
                </a:cubicBezTo>
                <a:cubicBezTo>
                  <a:pt x="4766631" y="243083"/>
                  <a:pt x="4867824" y="253652"/>
                  <a:pt x="4837617" y="234025"/>
                </a:cubicBezTo>
                <a:cubicBezTo>
                  <a:pt x="4837617" y="234025"/>
                  <a:pt x="4837617" y="234025"/>
                  <a:pt x="4491750" y="70962"/>
                </a:cubicBezTo>
                <a:cubicBezTo>
                  <a:pt x="4491750" y="70962"/>
                  <a:pt x="4491750" y="70962"/>
                  <a:pt x="4502322" y="70962"/>
                </a:cubicBezTo>
                <a:cubicBezTo>
                  <a:pt x="4674500" y="152493"/>
                  <a:pt x="4846680" y="223456"/>
                  <a:pt x="5009796" y="304987"/>
                </a:cubicBezTo>
                <a:cubicBezTo>
                  <a:pt x="5050575" y="324614"/>
                  <a:pt x="5132134" y="324614"/>
                  <a:pt x="5110989" y="314046"/>
                </a:cubicBezTo>
                <a:cubicBezTo>
                  <a:pt x="5110989" y="314046"/>
                  <a:pt x="5110989" y="314046"/>
                  <a:pt x="5020369" y="274790"/>
                </a:cubicBezTo>
                <a:cubicBezTo>
                  <a:pt x="5070209" y="294418"/>
                  <a:pt x="5132134" y="314046"/>
                  <a:pt x="5192547" y="335183"/>
                </a:cubicBezTo>
                <a:cubicBezTo>
                  <a:pt x="5172913" y="335183"/>
                  <a:pt x="5172913" y="344242"/>
                  <a:pt x="5172913" y="344242"/>
                </a:cubicBezTo>
                <a:cubicBezTo>
                  <a:pt x="5385871" y="436342"/>
                  <a:pt x="5598829" y="528442"/>
                  <a:pt x="5802725" y="599404"/>
                </a:cubicBezTo>
                <a:cubicBezTo>
                  <a:pt x="5914490" y="649229"/>
                  <a:pt x="6026255" y="700563"/>
                  <a:pt x="6127448" y="751897"/>
                </a:cubicBezTo>
                <a:cubicBezTo>
                  <a:pt x="6168227" y="760956"/>
                  <a:pt x="6260357" y="760956"/>
                  <a:pt x="6228640" y="751897"/>
                </a:cubicBezTo>
                <a:cubicBezTo>
                  <a:pt x="6178799" y="730760"/>
                  <a:pt x="6138020" y="711132"/>
                  <a:pt x="6086668" y="689994"/>
                </a:cubicBezTo>
                <a:cubicBezTo>
                  <a:pt x="6086668" y="689994"/>
                  <a:pt x="6097241" y="689994"/>
                  <a:pt x="6107813" y="689994"/>
                </a:cubicBezTo>
                <a:cubicBezTo>
                  <a:pt x="6147082" y="700563"/>
                  <a:pt x="6198434" y="700563"/>
                  <a:pt x="6178799" y="689994"/>
                </a:cubicBezTo>
                <a:cubicBezTo>
                  <a:pt x="6178799" y="689994"/>
                  <a:pt x="6178799" y="689994"/>
                  <a:pt x="6168227" y="670366"/>
                </a:cubicBezTo>
                <a:cubicBezTo>
                  <a:pt x="6168227" y="670366"/>
                  <a:pt x="6168227" y="670366"/>
                  <a:pt x="6138020" y="659797"/>
                </a:cubicBezTo>
                <a:cubicBezTo>
                  <a:pt x="6116875" y="649229"/>
                  <a:pt x="6107813" y="649229"/>
                  <a:pt x="6086668" y="649229"/>
                </a:cubicBezTo>
                <a:cubicBezTo>
                  <a:pt x="5944697" y="588835"/>
                  <a:pt x="5802725" y="517873"/>
                  <a:pt x="5660753" y="455970"/>
                </a:cubicBezTo>
                <a:cubicBezTo>
                  <a:pt x="5629036" y="446911"/>
                  <a:pt x="5579194" y="446911"/>
                  <a:pt x="5558050" y="446911"/>
                </a:cubicBezTo>
                <a:cubicBezTo>
                  <a:pt x="5558050" y="446911"/>
                  <a:pt x="5558050" y="446911"/>
                  <a:pt x="5538415" y="436342"/>
                </a:cubicBezTo>
                <a:cubicBezTo>
                  <a:pt x="5538415" y="436342"/>
                  <a:pt x="5517270" y="436342"/>
                  <a:pt x="5508208" y="436342"/>
                </a:cubicBezTo>
                <a:cubicBezTo>
                  <a:pt x="5508208" y="436342"/>
                  <a:pt x="5508208" y="436342"/>
                  <a:pt x="5467429" y="416714"/>
                </a:cubicBezTo>
                <a:cubicBezTo>
                  <a:pt x="5508208" y="416714"/>
                  <a:pt x="5547477" y="416714"/>
                  <a:pt x="5527842" y="406145"/>
                </a:cubicBezTo>
                <a:cubicBezTo>
                  <a:pt x="5476491" y="385008"/>
                  <a:pt x="5435712" y="365380"/>
                  <a:pt x="5385871" y="344242"/>
                </a:cubicBezTo>
                <a:cubicBezTo>
                  <a:pt x="5476491" y="375949"/>
                  <a:pt x="5568622" y="406145"/>
                  <a:pt x="5650180" y="436342"/>
                </a:cubicBezTo>
                <a:cubicBezTo>
                  <a:pt x="5669815" y="436342"/>
                  <a:pt x="5781580" y="455970"/>
                  <a:pt x="5740801" y="436342"/>
                </a:cubicBezTo>
                <a:cubicBezTo>
                  <a:pt x="5740801" y="436342"/>
                  <a:pt x="5740801" y="436342"/>
                  <a:pt x="5690959" y="406145"/>
                </a:cubicBezTo>
                <a:cubicBezTo>
                  <a:pt x="5690959" y="406145"/>
                  <a:pt x="5690959" y="406145"/>
                  <a:pt x="5813297" y="455970"/>
                </a:cubicBezTo>
                <a:cubicBezTo>
                  <a:pt x="5772517" y="455970"/>
                  <a:pt x="5751373" y="455970"/>
                  <a:pt x="5761945" y="466539"/>
                </a:cubicBezTo>
                <a:cubicBezTo>
                  <a:pt x="6178799" y="629601"/>
                  <a:pt x="6574508" y="831919"/>
                  <a:pt x="6991362" y="984412"/>
                </a:cubicBezTo>
                <a:cubicBezTo>
                  <a:pt x="7021568" y="994980"/>
                  <a:pt x="7122761" y="1005549"/>
                  <a:pt x="7092555" y="984412"/>
                </a:cubicBezTo>
                <a:cubicBezTo>
                  <a:pt x="7092555" y="984412"/>
                  <a:pt x="7092555" y="984412"/>
                  <a:pt x="6961155" y="924018"/>
                </a:cubicBezTo>
                <a:cubicBezTo>
                  <a:pt x="7051775" y="954215"/>
                  <a:pt x="7133334" y="994980"/>
                  <a:pt x="7223954" y="1025177"/>
                </a:cubicBezTo>
                <a:cubicBezTo>
                  <a:pt x="7255671" y="1035746"/>
                  <a:pt x="7305513" y="1035746"/>
                  <a:pt x="7326657" y="1035746"/>
                </a:cubicBezTo>
                <a:cubicBezTo>
                  <a:pt x="7326657" y="1035746"/>
                  <a:pt x="7326657" y="1035746"/>
                  <a:pt x="7367436" y="1046315"/>
                </a:cubicBezTo>
                <a:cubicBezTo>
                  <a:pt x="7529043" y="1127846"/>
                  <a:pt x="7702732" y="1198808"/>
                  <a:pt x="7874911" y="1259201"/>
                </a:cubicBezTo>
                <a:cubicBezTo>
                  <a:pt x="8038027" y="1319595"/>
                  <a:pt x="8220778" y="1381498"/>
                  <a:pt x="8392956" y="1431322"/>
                </a:cubicBezTo>
                <a:cubicBezTo>
                  <a:pt x="8403529" y="1441891"/>
                  <a:pt x="8414102" y="1441891"/>
                  <a:pt x="8423164" y="1441891"/>
                </a:cubicBezTo>
                <a:cubicBezTo>
                  <a:pt x="8556073" y="1482657"/>
                  <a:pt x="8698046" y="1533991"/>
                  <a:pt x="8829444" y="1583815"/>
                </a:cubicBezTo>
                <a:cubicBezTo>
                  <a:pt x="8870224" y="1594384"/>
                  <a:pt x="8951782" y="1583815"/>
                  <a:pt x="8932148" y="1574757"/>
                </a:cubicBezTo>
                <a:cubicBezTo>
                  <a:pt x="8850590" y="1553619"/>
                  <a:pt x="8779604" y="1523422"/>
                  <a:pt x="8698046" y="1502284"/>
                </a:cubicBezTo>
                <a:cubicBezTo>
                  <a:pt x="8790176" y="1523422"/>
                  <a:pt x="8880796" y="1553619"/>
                  <a:pt x="8962354" y="1574757"/>
                </a:cubicBezTo>
                <a:cubicBezTo>
                  <a:pt x="8981990" y="1574757"/>
                  <a:pt x="9043914" y="1583815"/>
                  <a:pt x="9063548" y="1583815"/>
                </a:cubicBezTo>
                <a:cubicBezTo>
                  <a:pt x="10039227" y="1918999"/>
                  <a:pt x="11014906" y="2223985"/>
                  <a:pt x="12010220" y="2498775"/>
                </a:cubicBezTo>
                <a:cubicBezTo>
                  <a:pt x="12081207" y="2498775"/>
                  <a:pt x="12141620" y="2498775"/>
                  <a:pt x="12203543" y="2488206"/>
                </a:cubicBezTo>
                <a:cubicBezTo>
                  <a:pt x="12214117" y="2488206"/>
                  <a:pt x="12263957" y="2468578"/>
                  <a:pt x="12244322" y="2468578"/>
                </a:cubicBezTo>
                <a:cubicBezTo>
                  <a:pt x="12223178" y="2458009"/>
                  <a:pt x="12203543" y="2447440"/>
                  <a:pt x="12182399" y="2436871"/>
                </a:cubicBezTo>
                <a:cubicBezTo>
                  <a:pt x="12192972" y="2436871"/>
                  <a:pt x="12214117" y="2427812"/>
                  <a:pt x="12214117" y="2417244"/>
                </a:cubicBezTo>
                <a:cubicBezTo>
                  <a:pt x="12263957" y="2427812"/>
                  <a:pt x="12325882" y="2436871"/>
                  <a:pt x="12386295" y="2447440"/>
                </a:cubicBezTo>
                <a:cubicBezTo>
                  <a:pt x="12375722" y="2458009"/>
                  <a:pt x="12366661" y="2458009"/>
                  <a:pt x="12375722" y="2458009"/>
                </a:cubicBezTo>
                <a:cubicBezTo>
                  <a:pt x="12396867" y="2468578"/>
                  <a:pt x="12427074" y="2477637"/>
                  <a:pt x="12446708" y="2477637"/>
                </a:cubicBezTo>
                <a:cubicBezTo>
                  <a:pt x="12427074" y="2488206"/>
                  <a:pt x="12396867" y="2507834"/>
                  <a:pt x="12405930" y="2507834"/>
                </a:cubicBezTo>
                <a:cubicBezTo>
                  <a:pt x="12405930" y="2507834"/>
                  <a:pt x="12405930" y="2507834"/>
                  <a:pt x="12427074" y="2518402"/>
                </a:cubicBezTo>
                <a:cubicBezTo>
                  <a:pt x="12375722" y="2507834"/>
                  <a:pt x="12334943" y="2498775"/>
                  <a:pt x="12285101" y="2498775"/>
                </a:cubicBezTo>
                <a:cubicBezTo>
                  <a:pt x="12274530" y="2498775"/>
                  <a:pt x="12223178" y="2518402"/>
                  <a:pt x="12233751" y="2518402"/>
                </a:cubicBezTo>
                <a:cubicBezTo>
                  <a:pt x="12274530" y="2539540"/>
                  <a:pt x="12325882" y="2548599"/>
                  <a:pt x="12366661" y="2559168"/>
                </a:cubicBezTo>
                <a:cubicBezTo>
                  <a:pt x="12345515" y="2559168"/>
                  <a:pt x="12334943" y="2559168"/>
                  <a:pt x="12325882" y="2569737"/>
                </a:cubicBezTo>
                <a:cubicBezTo>
                  <a:pt x="12325882" y="2569737"/>
                  <a:pt x="12315308" y="2569737"/>
                  <a:pt x="12304736" y="2569737"/>
                </a:cubicBezTo>
                <a:cubicBezTo>
                  <a:pt x="12467853" y="2619561"/>
                  <a:pt x="12640031" y="2660327"/>
                  <a:pt x="12803149" y="2701092"/>
                </a:cubicBezTo>
                <a:cubicBezTo>
                  <a:pt x="12813720" y="2690523"/>
                  <a:pt x="12822783" y="2681464"/>
                  <a:pt x="12813720" y="2681464"/>
                </a:cubicBezTo>
                <a:cubicBezTo>
                  <a:pt x="12813720" y="2681464"/>
                  <a:pt x="12813720" y="2681464"/>
                  <a:pt x="12792576" y="2681464"/>
                </a:cubicBezTo>
                <a:cubicBezTo>
                  <a:pt x="12803149" y="2670896"/>
                  <a:pt x="12813720" y="2670896"/>
                  <a:pt x="12813720" y="2660327"/>
                </a:cubicBezTo>
                <a:cubicBezTo>
                  <a:pt x="12833355" y="2660327"/>
                  <a:pt x="12863562" y="2651268"/>
                  <a:pt x="12863562" y="2640699"/>
                </a:cubicBezTo>
                <a:cubicBezTo>
                  <a:pt x="12863562" y="2640699"/>
                  <a:pt x="12863562" y="2640699"/>
                  <a:pt x="12985899" y="2651268"/>
                </a:cubicBezTo>
                <a:cubicBezTo>
                  <a:pt x="13005533" y="2651268"/>
                  <a:pt x="13046314" y="2619561"/>
                  <a:pt x="13035741" y="2619561"/>
                </a:cubicBezTo>
                <a:cubicBezTo>
                  <a:pt x="12985899" y="2610502"/>
                  <a:pt x="12833355" y="2610502"/>
                  <a:pt x="12792576" y="2578796"/>
                </a:cubicBezTo>
                <a:cubicBezTo>
                  <a:pt x="12792576" y="2578796"/>
                  <a:pt x="12792576" y="2578796"/>
                  <a:pt x="12955693" y="2599933"/>
                </a:cubicBezTo>
                <a:cubicBezTo>
                  <a:pt x="12964754" y="2599933"/>
                  <a:pt x="12964754" y="2599933"/>
                  <a:pt x="12975327" y="2599933"/>
                </a:cubicBezTo>
                <a:cubicBezTo>
                  <a:pt x="13035741" y="2619561"/>
                  <a:pt x="13097664" y="2630130"/>
                  <a:pt x="13158078" y="2640699"/>
                </a:cubicBezTo>
                <a:cubicBezTo>
                  <a:pt x="13127872" y="2640699"/>
                  <a:pt x="13097664" y="2640699"/>
                  <a:pt x="13076519" y="2651268"/>
                </a:cubicBezTo>
                <a:cubicBezTo>
                  <a:pt x="13067458" y="2651268"/>
                  <a:pt x="13056885" y="2660327"/>
                  <a:pt x="13046314" y="2670896"/>
                </a:cubicBezTo>
                <a:cubicBezTo>
                  <a:pt x="12996472" y="2670896"/>
                  <a:pt x="12955693" y="2670896"/>
                  <a:pt x="12904341" y="2681464"/>
                </a:cubicBezTo>
                <a:cubicBezTo>
                  <a:pt x="12904341" y="2690523"/>
                  <a:pt x="12852989" y="2701092"/>
                  <a:pt x="12874134" y="2711661"/>
                </a:cubicBezTo>
                <a:cubicBezTo>
                  <a:pt x="12899810" y="2721475"/>
                  <a:pt x="12927751" y="2729024"/>
                  <a:pt x="12955504" y="2735441"/>
                </a:cubicBezTo>
                <a:lnTo>
                  <a:pt x="12988483" y="2742423"/>
                </a:lnTo>
                <a:lnTo>
                  <a:pt x="12975327" y="2741858"/>
                </a:lnTo>
                <a:cubicBezTo>
                  <a:pt x="13097664" y="2772054"/>
                  <a:pt x="13229064" y="2803761"/>
                  <a:pt x="13351402" y="2833957"/>
                </a:cubicBezTo>
                <a:cubicBezTo>
                  <a:pt x="13361974" y="2833957"/>
                  <a:pt x="13361974" y="2833957"/>
                  <a:pt x="13361974" y="2823389"/>
                </a:cubicBezTo>
                <a:cubicBezTo>
                  <a:pt x="13402753" y="2833957"/>
                  <a:pt x="13432960" y="2833957"/>
                  <a:pt x="13473739" y="2833957"/>
                </a:cubicBezTo>
                <a:cubicBezTo>
                  <a:pt x="13482802" y="2833957"/>
                  <a:pt x="13514518" y="2823389"/>
                  <a:pt x="13514518" y="2812820"/>
                </a:cubicBezTo>
                <a:cubicBezTo>
                  <a:pt x="13555297" y="2812820"/>
                  <a:pt x="13585504" y="2823389"/>
                  <a:pt x="13615712" y="2823389"/>
                </a:cubicBezTo>
                <a:cubicBezTo>
                  <a:pt x="13635346" y="2833957"/>
                  <a:pt x="13686697" y="2803761"/>
                  <a:pt x="13667062" y="2803761"/>
                </a:cubicBezTo>
                <a:cubicBezTo>
                  <a:pt x="13626283" y="2793192"/>
                  <a:pt x="13585504" y="2782623"/>
                  <a:pt x="13534152" y="2782623"/>
                </a:cubicBezTo>
                <a:cubicBezTo>
                  <a:pt x="13555297" y="2772054"/>
                  <a:pt x="13574933" y="2752427"/>
                  <a:pt x="13564360" y="2752427"/>
                </a:cubicBezTo>
                <a:cubicBezTo>
                  <a:pt x="13372547" y="2722230"/>
                  <a:pt x="13168650" y="2741858"/>
                  <a:pt x="12975327" y="2701092"/>
                </a:cubicBezTo>
                <a:cubicBezTo>
                  <a:pt x="13108237" y="2690523"/>
                  <a:pt x="13269843" y="2731289"/>
                  <a:pt x="13402753" y="2731289"/>
                </a:cubicBezTo>
                <a:cubicBezTo>
                  <a:pt x="13411816" y="2731289"/>
                  <a:pt x="13463166" y="2701092"/>
                  <a:pt x="13443533" y="2701092"/>
                </a:cubicBezTo>
                <a:cubicBezTo>
                  <a:pt x="13351402" y="2681464"/>
                  <a:pt x="13260781" y="2681464"/>
                  <a:pt x="13168650" y="2660327"/>
                </a:cubicBezTo>
                <a:cubicBezTo>
                  <a:pt x="13280416" y="2660327"/>
                  <a:pt x="13392181" y="2690523"/>
                  <a:pt x="13493373" y="2690523"/>
                </a:cubicBezTo>
                <a:cubicBezTo>
                  <a:pt x="13503946" y="2690523"/>
                  <a:pt x="13555297" y="2660327"/>
                  <a:pt x="13534152" y="2660327"/>
                </a:cubicBezTo>
                <a:cubicBezTo>
                  <a:pt x="13457880" y="2645228"/>
                  <a:pt x="13381608" y="2635037"/>
                  <a:pt x="13306658" y="2624846"/>
                </a:cubicBezTo>
                <a:lnTo>
                  <a:pt x="13216927" y="2610346"/>
                </a:lnTo>
                <a:lnTo>
                  <a:pt x="13275696" y="2617108"/>
                </a:lnTo>
                <a:cubicBezTo>
                  <a:pt x="13334033" y="2622203"/>
                  <a:pt x="13392181" y="2624846"/>
                  <a:pt x="13452594" y="2630130"/>
                </a:cubicBezTo>
                <a:cubicBezTo>
                  <a:pt x="13473739" y="2630130"/>
                  <a:pt x="13514518" y="2599933"/>
                  <a:pt x="13503946" y="2599933"/>
                </a:cubicBezTo>
                <a:cubicBezTo>
                  <a:pt x="13503946" y="2599933"/>
                  <a:pt x="13503946" y="2599933"/>
                  <a:pt x="13482802" y="2599933"/>
                </a:cubicBezTo>
                <a:cubicBezTo>
                  <a:pt x="13503946" y="2589365"/>
                  <a:pt x="13534152" y="2569737"/>
                  <a:pt x="13514518" y="2569737"/>
                </a:cubicBezTo>
                <a:cubicBezTo>
                  <a:pt x="13503946" y="2569737"/>
                  <a:pt x="13473739" y="2569737"/>
                  <a:pt x="13432960" y="2569737"/>
                </a:cubicBezTo>
                <a:cubicBezTo>
                  <a:pt x="13452594" y="2559168"/>
                  <a:pt x="13482802" y="2539540"/>
                  <a:pt x="13473739" y="2539540"/>
                </a:cubicBezTo>
                <a:cubicBezTo>
                  <a:pt x="13473739" y="2539540"/>
                  <a:pt x="13473739" y="2539540"/>
                  <a:pt x="13372547" y="2528971"/>
                </a:cubicBezTo>
                <a:cubicBezTo>
                  <a:pt x="13381608" y="2518402"/>
                  <a:pt x="13402753" y="2507834"/>
                  <a:pt x="13392181" y="2498775"/>
                </a:cubicBezTo>
                <a:cubicBezTo>
                  <a:pt x="13290989" y="2468578"/>
                  <a:pt x="13188285" y="2447440"/>
                  <a:pt x="13087093" y="2427812"/>
                </a:cubicBezTo>
                <a:cubicBezTo>
                  <a:pt x="12985899" y="2406675"/>
                  <a:pt x="12874134" y="2376478"/>
                  <a:pt x="12772941" y="2356850"/>
                </a:cubicBezTo>
                <a:cubicBezTo>
                  <a:pt x="12772941" y="2356850"/>
                  <a:pt x="12782003" y="2346281"/>
                  <a:pt x="12772941" y="2346281"/>
                </a:cubicBezTo>
                <a:cubicBezTo>
                  <a:pt x="12721591" y="2335713"/>
                  <a:pt x="12661176" y="2325144"/>
                  <a:pt x="12599252" y="2305516"/>
                </a:cubicBezTo>
                <a:cubicBezTo>
                  <a:pt x="12599252" y="2305516"/>
                  <a:pt x="12599252" y="2305516"/>
                  <a:pt x="12558474" y="2294947"/>
                </a:cubicBezTo>
                <a:cubicBezTo>
                  <a:pt x="12620397" y="2305516"/>
                  <a:pt x="12670239" y="2316085"/>
                  <a:pt x="12721591" y="2325144"/>
                </a:cubicBezTo>
                <a:cubicBezTo>
                  <a:pt x="12741224" y="2325144"/>
                  <a:pt x="12782003" y="2294947"/>
                  <a:pt x="12772941" y="2294947"/>
                </a:cubicBezTo>
                <a:cubicBezTo>
                  <a:pt x="12670239" y="2275319"/>
                  <a:pt x="12569045" y="2264750"/>
                  <a:pt x="12478426" y="2213416"/>
                </a:cubicBezTo>
                <a:cubicBezTo>
                  <a:pt x="12462567" y="2206622"/>
                  <a:pt x="12429717" y="2221909"/>
                  <a:pt x="12418743" y="2233799"/>
                </a:cubicBezTo>
                <a:lnTo>
                  <a:pt x="12416846" y="2242102"/>
                </a:lnTo>
                <a:lnTo>
                  <a:pt x="12410460" y="2241159"/>
                </a:lnTo>
                <a:cubicBezTo>
                  <a:pt x="12393846" y="2238706"/>
                  <a:pt x="12360619" y="2233799"/>
                  <a:pt x="12294164" y="2223985"/>
                </a:cubicBezTo>
                <a:cubicBezTo>
                  <a:pt x="12304736" y="2213416"/>
                  <a:pt x="12325882" y="2204357"/>
                  <a:pt x="12315308" y="2204357"/>
                </a:cubicBezTo>
                <a:cubicBezTo>
                  <a:pt x="12315308" y="2193788"/>
                  <a:pt x="12315308" y="2193788"/>
                  <a:pt x="12304736" y="2193788"/>
                </a:cubicBezTo>
                <a:cubicBezTo>
                  <a:pt x="12304736" y="2193788"/>
                  <a:pt x="12304736" y="2193788"/>
                  <a:pt x="12285101" y="2193788"/>
                </a:cubicBezTo>
                <a:cubicBezTo>
                  <a:pt x="12304736" y="2183219"/>
                  <a:pt x="12325882" y="2172650"/>
                  <a:pt x="12315308" y="2172650"/>
                </a:cubicBezTo>
                <a:cubicBezTo>
                  <a:pt x="12285101" y="2163592"/>
                  <a:pt x="12244322" y="2153023"/>
                  <a:pt x="12214117" y="2142454"/>
                </a:cubicBezTo>
                <a:cubicBezTo>
                  <a:pt x="12214117" y="2142454"/>
                  <a:pt x="12214117" y="2142454"/>
                  <a:pt x="12223178" y="2131885"/>
                </a:cubicBezTo>
                <a:cubicBezTo>
                  <a:pt x="12223178" y="2131885"/>
                  <a:pt x="12223178" y="2131885"/>
                  <a:pt x="12345515" y="2172650"/>
                </a:cubicBezTo>
                <a:cubicBezTo>
                  <a:pt x="12356087" y="2172650"/>
                  <a:pt x="12375722" y="2163592"/>
                  <a:pt x="12386295" y="2153023"/>
                </a:cubicBezTo>
                <a:cubicBezTo>
                  <a:pt x="12508632" y="2172650"/>
                  <a:pt x="12620397" y="2204357"/>
                  <a:pt x="12741224" y="2223985"/>
                </a:cubicBezTo>
                <a:cubicBezTo>
                  <a:pt x="12762370" y="2234554"/>
                  <a:pt x="12803149" y="2204357"/>
                  <a:pt x="12792576" y="2204357"/>
                </a:cubicBezTo>
                <a:cubicBezTo>
                  <a:pt x="12661176" y="2172650"/>
                  <a:pt x="12538839" y="2131885"/>
                  <a:pt x="12405930" y="2122826"/>
                </a:cubicBezTo>
                <a:cubicBezTo>
                  <a:pt x="12396867" y="2122826"/>
                  <a:pt x="12375722" y="2122826"/>
                  <a:pt x="12366661" y="2131885"/>
                </a:cubicBezTo>
                <a:cubicBezTo>
                  <a:pt x="12274530" y="2112257"/>
                  <a:pt x="12182399" y="2092629"/>
                  <a:pt x="12102351" y="2060923"/>
                </a:cubicBezTo>
                <a:cubicBezTo>
                  <a:pt x="12081207" y="2051864"/>
                  <a:pt x="12031364" y="2082061"/>
                  <a:pt x="12050999" y="2082061"/>
                </a:cubicBezTo>
                <a:cubicBezTo>
                  <a:pt x="12050999" y="2082061"/>
                  <a:pt x="12050999" y="2082061"/>
                  <a:pt x="12061571" y="2092629"/>
                </a:cubicBezTo>
                <a:cubicBezTo>
                  <a:pt x="12061571" y="2092629"/>
                  <a:pt x="12061571" y="2092629"/>
                  <a:pt x="12020792" y="2082061"/>
                </a:cubicBezTo>
                <a:cubicBezTo>
                  <a:pt x="11969442" y="2071492"/>
                  <a:pt x="11919599" y="2060923"/>
                  <a:pt x="11868248" y="2041295"/>
                </a:cubicBezTo>
                <a:cubicBezTo>
                  <a:pt x="11868248" y="2041295"/>
                  <a:pt x="11868248" y="2041295"/>
                  <a:pt x="11898455" y="2041295"/>
                </a:cubicBezTo>
                <a:cubicBezTo>
                  <a:pt x="11949807" y="2041295"/>
                  <a:pt x="11990586" y="2051864"/>
                  <a:pt x="12040426" y="2060923"/>
                </a:cubicBezTo>
                <a:cubicBezTo>
                  <a:pt x="12061571" y="2060923"/>
                  <a:pt x="12102351" y="2030726"/>
                  <a:pt x="12091778" y="2030726"/>
                </a:cubicBezTo>
                <a:lnTo>
                  <a:pt x="12034013" y="2020544"/>
                </a:lnTo>
                <a:lnTo>
                  <a:pt x="12223178" y="2041295"/>
                </a:lnTo>
                <a:cubicBezTo>
                  <a:pt x="12233751" y="2041295"/>
                  <a:pt x="12285101" y="2011098"/>
                  <a:pt x="12263957" y="2011098"/>
                </a:cubicBezTo>
                <a:cubicBezTo>
                  <a:pt x="12152192" y="1980902"/>
                  <a:pt x="12031364" y="1949195"/>
                  <a:pt x="11919599" y="1909940"/>
                </a:cubicBezTo>
                <a:cubicBezTo>
                  <a:pt x="11919599" y="1909940"/>
                  <a:pt x="11919599" y="1909940"/>
                  <a:pt x="12040426" y="1918999"/>
                </a:cubicBezTo>
                <a:cubicBezTo>
                  <a:pt x="12050999" y="1918999"/>
                  <a:pt x="12081207" y="1899371"/>
                  <a:pt x="12081207" y="1888802"/>
                </a:cubicBezTo>
                <a:cubicBezTo>
                  <a:pt x="12102351" y="1888802"/>
                  <a:pt x="12121986" y="1869174"/>
                  <a:pt x="12111412" y="1869174"/>
                </a:cubicBezTo>
                <a:cubicBezTo>
                  <a:pt x="12070633" y="1858605"/>
                  <a:pt x="12040426" y="1848036"/>
                  <a:pt x="12010220" y="1837467"/>
                </a:cubicBezTo>
                <a:cubicBezTo>
                  <a:pt x="12091778" y="1848036"/>
                  <a:pt x="12173336" y="1858605"/>
                  <a:pt x="12263957" y="1878233"/>
                </a:cubicBezTo>
                <a:cubicBezTo>
                  <a:pt x="12274530" y="1878233"/>
                  <a:pt x="12325882" y="1848036"/>
                  <a:pt x="12315308" y="1848036"/>
                </a:cubicBezTo>
                <a:cubicBezTo>
                  <a:pt x="12315308" y="1848036"/>
                  <a:pt x="12315308" y="1848036"/>
                  <a:pt x="12141620" y="1807271"/>
                </a:cubicBezTo>
                <a:cubicBezTo>
                  <a:pt x="12141620" y="1807271"/>
                  <a:pt x="12141620" y="1807271"/>
                  <a:pt x="12141620" y="1796702"/>
                </a:cubicBezTo>
                <a:cubicBezTo>
                  <a:pt x="12233751" y="1817840"/>
                  <a:pt x="12315308" y="1837467"/>
                  <a:pt x="12396867" y="1858605"/>
                </a:cubicBezTo>
                <a:cubicBezTo>
                  <a:pt x="12416501" y="1858605"/>
                  <a:pt x="12457280" y="1828409"/>
                  <a:pt x="12446708" y="1828409"/>
                </a:cubicBezTo>
                <a:cubicBezTo>
                  <a:pt x="12446708" y="1828409"/>
                  <a:pt x="12446708" y="1828409"/>
                  <a:pt x="12396867" y="1817840"/>
                </a:cubicBezTo>
                <a:cubicBezTo>
                  <a:pt x="12427074" y="1817840"/>
                  <a:pt x="12457280" y="1817840"/>
                  <a:pt x="12487487" y="1817840"/>
                </a:cubicBezTo>
                <a:cubicBezTo>
                  <a:pt x="12478426" y="1828409"/>
                  <a:pt x="12478426" y="1828409"/>
                  <a:pt x="12478426" y="1828409"/>
                </a:cubicBezTo>
                <a:cubicBezTo>
                  <a:pt x="12579618" y="1848036"/>
                  <a:pt x="12680810" y="1869174"/>
                  <a:pt x="12782003" y="1869174"/>
                </a:cubicBezTo>
                <a:cubicBezTo>
                  <a:pt x="12843928" y="1878233"/>
                  <a:pt x="12893768" y="1888802"/>
                  <a:pt x="12945120" y="1899371"/>
                </a:cubicBezTo>
                <a:cubicBezTo>
                  <a:pt x="12964754" y="1909940"/>
                  <a:pt x="13005533" y="1878233"/>
                  <a:pt x="12996472" y="1878233"/>
                </a:cubicBezTo>
                <a:cubicBezTo>
                  <a:pt x="12975327" y="1869174"/>
                  <a:pt x="12945120" y="1869174"/>
                  <a:pt x="12925485" y="1858605"/>
                </a:cubicBezTo>
                <a:lnTo>
                  <a:pt x="12934549" y="1858605"/>
                </a:lnTo>
                <a:cubicBezTo>
                  <a:pt x="12955693" y="1848036"/>
                  <a:pt x="12975327" y="1837467"/>
                  <a:pt x="12975327" y="1828409"/>
                </a:cubicBezTo>
                <a:cubicBezTo>
                  <a:pt x="12975327" y="1828409"/>
                  <a:pt x="12975327" y="1828409"/>
                  <a:pt x="12964754" y="1817840"/>
                </a:cubicBezTo>
                <a:cubicBezTo>
                  <a:pt x="12964754" y="1817840"/>
                  <a:pt x="12964754" y="1817840"/>
                  <a:pt x="12945120" y="1817840"/>
                </a:cubicBezTo>
                <a:cubicBezTo>
                  <a:pt x="12945120" y="1817840"/>
                  <a:pt x="12934549" y="1817840"/>
                  <a:pt x="12925485" y="1817840"/>
                </a:cubicBezTo>
                <a:cubicBezTo>
                  <a:pt x="12852989" y="1807271"/>
                  <a:pt x="12782003" y="1796702"/>
                  <a:pt x="12711018" y="1787643"/>
                </a:cubicBezTo>
                <a:cubicBezTo>
                  <a:pt x="12700445" y="1777074"/>
                  <a:pt x="12680810" y="1787643"/>
                  <a:pt x="12670239" y="1796702"/>
                </a:cubicBezTo>
                <a:cubicBezTo>
                  <a:pt x="12670239" y="1796702"/>
                  <a:pt x="12670239" y="1796702"/>
                  <a:pt x="12661176" y="1796702"/>
                </a:cubicBezTo>
                <a:cubicBezTo>
                  <a:pt x="12650605" y="1796702"/>
                  <a:pt x="12650605" y="1807271"/>
                  <a:pt x="12640031" y="1807271"/>
                </a:cubicBezTo>
                <a:cubicBezTo>
                  <a:pt x="12640031" y="1807271"/>
                  <a:pt x="12640031" y="1807271"/>
                  <a:pt x="12620397" y="1807271"/>
                </a:cubicBezTo>
                <a:cubicBezTo>
                  <a:pt x="12640031" y="1796702"/>
                  <a:pt x="12661176" y="1777074"/>
                  <a:pt x="12650605" y="1777074"/>
                </a:cubicBezTo>
                <a:cubicBezTo>
                  <a:pt x="12629459" y="1777074"/>
                  <a:pt x="12599252" y="1766505"/>
                  <a:pt x="12579618" y="1766505"/>
                </a:cubicBezTo>
                <a:cubicBezTo>
                  <a:pt x="12620397" y="1766505"/>
                  <a:pt x="12670239" y="1766505"/>
                  <a:pt x="12711018" y="1757446"/>
                </a:cubicBezTo>
                <a:cubicBezTo>
                  <a:pt x="12721591" y="1757446"/>
                  <a:pt x="12772941" y="1736309"/>
                  <a:pt x="12751797" y="1725740"/>
                </a:cubicBezTo>
                <a:lnTo>
                  <a:pt x="12782003" y="1725740"/>
                </a:lnTo>
                <a:cubicBezTo>
                  <a:pt x="12782003" y="1736309"/>
                  <a:pt x="12782003" y="1736309"/>
                  <a:pt x="12782003" y="1736309"/>
                </a:cubicBezTo>
                <a:cubicBezTo>
                  <a:pt x="12772941" y="1746878"/>
                  <a:pt x="12762370" y="1757446"/>
                  <a:pt x="12762370" y="1757446"/>
                </a:cubicBezTo>
                <a:cubicBezTo>
                  <a:pt x="12964754" y="1777074"/>
                  <a:pt x="13158078" y="1828409"/>
                  <a:pt x="13361974" y="1848036"/>
                </a:cubicBezTo>
                <a:cubicBezTo>
                  <a:pt x="13372547" y="1858605"/>
                  <a:pt x="13432960" y="1828409"/>
                  <a:pt x="13411816" y="1828409"/>
                </a:cubicBezTo>
                <a:cubicBezTo>
                  <a:pt x="13392181" y="1817840"/>
                  <a:pt x="13372547" y="1807271"/>
                  <a:pt x="13351402" y="1807271"/>
                </a:cubicBezTo>
                <a:cubicBezTo>
                  <a:pt x="13392181" y="1807271"/>
                  <a:pt x="13432960" y="1817840"/>
                  <a:pt x="13473739" y="1828409"/>
                </a:cubicBezTo>
                <a:cubicBezTo>
                  <a:pt x="13482802" y="1828409"/>
                  <a:pt x="13514518" y="1807271"/>
                  <a:pt x="13523581" y="1796702"/>
                </a:cubicBezTo>
                <a:cubicBezTo>
                  <a:pt x="13523581" y="1796702"/>
                  <a:pt x="13523581" y="1796702"/>
                  <a:pt x="13544725" y="1807271"/>
                </a:cubicBezTo>
                <a:cubicBezTo>
                  <a:pt x="13626283" y="1828409"/>
                  <a:pt x="13707841" y="1837467"/>
                  <a:pt x="13787889" y="1848036"/>
                </a:cubicBezTo>
                <a:cubicBezTo>
                  <a:pt x="13869448" y="1858605"/>
                  <a:pt x="13951006" y="1858605"/>
                  <a:pt x="14032564" y="1869174"/>
                </a:cubicBezTo>
                <a:cubicBezTo>
                  <a:pt x="14041626" y="1869174"/>
                  <a:pt x="14041626" y="1869174"/>
                  <a:pt x="14052199" y="1869174"/>
                </a:cubicBezTo>
                <a:cubicBezTo>
                  <a:pt x="14114123" y="1869174"/>
                  <a:pt x="14185109" y="1869174"/>
                  <a:pt x="14245522" y="1878233"/>
                </a:cubicBezTo>
                <a:cubicBezTo>
                  <a:pt x="14266667" y="1878233"/>
                  <a:pt x="14305936" y="1848036"/>
                  <a:pt x="14296874" y="1848036"/>
                </a:cubicBezTo>
                <a:cubicBezTo>
                  <a:pt x="14296874" y="1848036"/>
                  <a:pt x="14296874" y="1848036"/>
                  <a:pt x="14185109" y="1837467"/>
                </a:cubicBezTo>
                <a:cubicBezTo>
                  <a:pt x="14225888" y="1837467"/>
                  <a:pt x="14266667" y="1837467"/>
                  <a:pt x="14305936" y="1837467"/>
                </a:cubicBezTo>
                <a:cubicBezTo>
                  <a:pt x="14316508" y="1837467"/>
                  <a:pt x="14346715" y="1828409"/>
                  <a:pt x="14357287" y="1817840"/>
                </a:cubicBezTo>
                <a:cubicBezTo>
                  <a:pt x="16021682" y="2011098"/>
                  <a:pt x="17708732" y="2021667"/>
                  <a:pt x="19385208" y="1837467"/>
                </a:cubicBezTo>
                <a:cubicBezTo>
                  <a:pt x="19355000" y="1848036"/>
                  <a:pt x="19324796" y="1848036"/>
                  <a:pt x="19303648" y="1858605"/>
                </a:cubicBezTo>
                <a:cubicBezTo>
                  <a:pt x="19293076" y="1858605"/>
                  <a:pt x="19253808" y="1899371"/>
                  <a:pt x="19273444" y="1899371"/>
                </a:cubicBezTo>
                <a:cubicBezTo>
                  <a:pt x="19293076" y="1899371"/>
                  <a:pt x="19314224" y="1899371"/>
                  <a:pt x="19333856" y="1888802"/>
                </a:cubicBezTo>
                <a:cubicBezTo>
                  <a:pt x="19324796" y="1909940"/>
                  <a:pt x="19303648" y="1918999"/>
                  <a:pt x="19314224" y="1918999"/>
                </a:cubicBezTo>
                <a:cubicBezTo>
                  <a:pt x="19365572" y="1918999"/>
                  <a:pt x="19404844" y="1918999"/>
                  <a:pt x="19445620" y="1918999"/>
                </a:cubicBezTo>
                <a:cubicBezTo>
                  <a:pt x="19425988" y="1929567"/>
                  <a:pt x="19415416" y="1949195"/>
                  <a:pt x="19425988" y="1949195"/>
                </a:cubicBezTo>
                <a:lnTo>
                  <a:pt x="19456196" y="1949195"/>
                </a:lnTo>
                <a:cubicBezTo>
                  <a:pt x="19445620" y="1949195"/>
                  <a:pt x="19404844" y="1989961"/>
                  <a:pt x="19425988" y="1989961"/>
                </a:cubicBezTo>
                <a:cubicBezTo>
                  <a:pt x="19557388" y="1989961"/>
                  <a:pt x="19700868" y="1970333"/>
                  <a:pt x="19842840" y="1949195"/>
                </a:cubicBezTo>
                <a:cubicBezTo>
                  <a:pt x="19842840" y="1949195"/>
                  <a:pt x="19842840" y="1949195"/>
                  <a:pt x="19821696" y="1959764"/>
                </a:cubicBezTo>
                <a:cubicBezTo>
                  <a:pt x="19812636" y="1959764"/>
                  <a:pt x="19761284" y="1989961"/>
                  <a:pt x="19780916" y="2000530"/>
                </a:cubicBezTo>
                <a:cubicBezTo>
                  <a:pt x="19832268" y="2000530"/>
                  <a:pt x="19873048" y="2000530"/>
                  <a:pt x="19924400" y="2000530"/>
                </a:cubicBezTo>
                <a:cubicBezTo>
                  <a:pt x="19903256" y="2011098"/>
                  <a:pt x="19883620" y="2030726"/>
                  <a:pt x="19892684" y="2030726"/>
                </a:cubicBezTo>
                <a:cubicBezTo>
                  <a:pt x="19984812" y="2041295"/>
                  <a:pt x="20066372" y="2041295"/>
                  <a:pt x="20156992" y="2030726"/>
                </a:cubicBezTo>
                <a:cubicBezTo>
                  <a:pt x="20178136" y="2030726"/>
                  <a:pt x="20208344" y="1989961"/>
                  <a:pt x="20187200" y="1989961"/>
                </a:cubicBezTo>
                <a:cubicBezTo>
                  <a:pt x="20137356" y="1989961"/>
                  <a:pt x="20086004" y="2000530"/>
                  <a:pt x="20036164" y="2000530"/>
                </a:cubicBezTo>
                <a:cubicBezTo>
                  <a:pt x="20076944" y="1989961"/>
                  <a:pt x="20107152" y="1980902"/>
                  <a:pt x="20137356" y="1959764"/>
                </a:cubicBezTo>
                <a:cubicBezTo>
                  <a:pt x="20279328" y="1959764"/>
                  <a:pt x="20412240" y="1949195"/>
                  <a:pt x="20554212" y="1940136"/>
                </a:cubicBezTo>
                <a:cubicBezTo>
                  <a:pt x="20483224" y="1949195"/>
                  <a:pt x="20412240" y="1959764"/>
                  <a:pt x="20339744" y="1989961"/>
                </a:cubicBezTo>
                <a:cubicBezTo>
                  <a:pt x="20330680" y="1989961"/>
                  <a:pt x="20289900" y="2021667"/>
                  <a:pt x="20298964" y="2030726"/>
                </a:cubicBezTo>
                <a:cubicBezTo>
                  <a:pt x="20298964" y="2030726"/>
                  <a:pt x="20298964" y="2030726"/>
                  <a:pt x="20330680" y="2030726"/>
                </a:cubicBezTo>
                <a:cubicBezTo>
                  <a:pt x="20309536" y="2030726"/>
                  <a:pt x="20289900" y="2030726"/>
                  <a:pt x="20268756" y="2041295"/>
                </a:cubicBezTo>
                <a:cubicBezTo>
                  <a:pt x="20259696" y="2041295"/>
                  <a:pt x="20249124" y="2041295"/>
                  <a:pt x="20249124" y="2041295"/>
                </a:cubicBezTo>
                <a:cubicBezTo>
                  <a:pt x="20197772" y="2051864"/>
                  <a:pt x="20147928" y="2060923"/>
                  <a:pt x="20096580" y="2071492"/>
                </a:cubicBezTo>
                <a:cubicBezTo>
                  <a:pt x="20086004" y="2071492"/>
                  <a:pt x="20036164" y="2112257"/>
                  <a:pt x="20055800" y="2112257"/>
                </a:cubicBezTo>
                <a:cubicBezTo>
                  <a:pt x="20187200" y="2112257"/>
                  <a:pt x="20309536" y="2082061"/>
                  <a:pt x="20431872" y="2071492"/>
                </a:cubicBezTo>
                <a:cubicBezTo>
                  <a:pt x="20401668" y="2082061"/>
                  <a:pt x="20360888" y="2092629"/>
                  <a:pt x="20330680" y="2112257"/>
                </a:cubicBezTo>
                <a:cubicBezTo>
                  <a:pt x="20320108" y="2112257"/>
                  <a:pt x="20289900" y="2153023"/>
                  <a:pt x="20298964" y="2153023"/>
                </a:cubicBezTo>
                <a:cubicBezTo>
                  <a:pt x="20371460" y="2142454"/>
                  <a:pt x="20431872" y="2142454"/>
                  <a:pt x="20492288" y="2131885"/>
                </a:cubicBezTo>
                <a:cubicBezTo>
                  <a:pt x="20350316" y="2163592"/>
                  <a:pt x="20197772" y="2193788"/>
                  <a:pt x="20055800" y="2243613"/>
                </a:cubicBezTo>
                <a:cubicBezTo>
                  <a:pt x="20045228" y="2243613"/>
                  <a:pt x="20004448" y="2284378"/>
                  <a:pt x="20025592" y="2284378"/>
                </a:cubicBezTo>
                <a:cubicBezTo>
                  <a:pt x="20066372" y="2275319"/>
                  <a:pt x="20107152" y="2275319"/>
                  <a:pt x="20147928" y="2264750"/>
                </a:cubicBezTo>
                <a:cubicBezTo>
                  <a:pt x="20137356" y="2284378"/>
                  <a:pt x="20126784" y="2294947"/>
                  <a:pt x="20137356" y="2294947"/>
                </a:cubicBezTo>
                <a:cubicBezTo>
                  <a:pt x="20156992" y="2294947"/>
                  <a:pt x="20178136" y="2284378"/>
                  <a:pt x="20197772" y="2284378"/>
                </a:cubicBezTo>
                <a:cubicBezTo>
                  <a:pt x="20187200" y="2294947"/>
                  <a:pt x="20178136" y="2305516"/>
                  <a:pt x="20187200" y="2305516"/>
                </a:cubicBezTo>
                <a:cubicBezTo>
                  <a:pt x="20380520" y="2316085"/>
                  <a:pt x="20563272" y="2275319"/>
                  <a:pt x="20756596" y="2243613"/>
                </a:cubicBezTo>
                <a:cubicBezTo>
                  <a:pt x="20777740" y="2243613"/>
                  <a:pt x="20807948" y="2204357"/>
                  <a:pt x="20797376" y="2204357"/>
                </a:cubicBezTo>
                <a:cubicBezTo>
                  <a:pt x="20634260" y="2223985"/>
                  <a:pt x="20483224" y="2254182"/>
                  <a:pt x="20330680" y="2264750"/>
                </a:cubicBezTo>
                <a:cubicBezTo>
                  <a:pt x="20371460" y="2254182"/>
                  <a:pt x="20412240" y="2243613"/>
                  <a:pt x="20442444" y="2243613"/>
                </a:cubicBezTo>
                <a:cubicBezTo>
                  <a:pt x="20462080" y="2234554"/>
                  <a:pt x="20472652" y="2223985"/>
                  <a:pt x="20483224" y="2204357"/>
                </a:cubicBezTo>
                <a:cubicBezTo>
                  <a:pt x="20483224" y="2204357"/>
                  <a:pt x="20483224" y="2204357"/>
                  <a:pt x="20604052" y="2183219"/>
                </a:cubicBezTo>
                <a:cubicBezTo>
                  <a:pt x="20625196" y="2172650"/>
                  <a:pt x="20655404" y="2131885"/>
                  <a:pt x="20644832" y="2142454"/>
                </a:cubicBezTo>
                <a:cubicBezTo>
                  <a:pt x="20554212" y="2153023"/>
                  <a:pt x="20462080" y="2172650"/>
                  <a:pt x="20371460" y="2193788"/>
                </a:cubicBezTo>
                <a:cubicBezTo>
                  <a:pt x="20492288" y="2163592"/>
                  <a:pt x="20604052" y="2142454"/>
                  <a:pt x="20726388" y="2101688"/>
                </a:cubicBezTo>
                <a:cubicBezTo>
                  <a:pt x="20726388" y="2101688"/>
                  <a:pt x="20736964" y="2092629"/>
                  <a:pt x="20746024" y="2082061"/>
                </a:cubicBezTo>
                <a:cubicBezTo>
                  <a:pt x="20786804" y="2082061"/>
                  <a:pt x="20818520" y="2071492"/>
                  <a:pt x="20859300" y="2071492"/>
                </a:cubicBezTo>
                <a:cubicBezTo>
                  <a:pt x="20818520" y="2082061"/>
                  <a:pt x="20786804" y="2092629"/>
                  <a:pt x="20756596" y="2101688"/>
                </a:cubicBezTo>
                <a:cubicBezTo>
                  <a:pt x="20746024" y="2112257"/>
                  <a:pt x="20706756" y="2142454"/>
                  <a:pt x="20726388" y="2142454"/>
                </a:cubicBezTo>
                <a:cubicBezTo>
                  <a:pt x="20807948" y="2153023"/>
                  <a:pt x="20898568" y="2142454"/>
                  <a:pt x="20990700" y="2142454"/>
                </a:cubicBezTo>
                <a:cubicBezTo>
                  <a:pt x="20990700" y="2142454"/>
                  <a:pt x="20990700" y="2142454"/>
                  <a:pt x="21010332" y="2142454"/>
                </a:cubicBezTo>
                <a:cubicBezTo>
                  <a:pt x="20980128" y="2153023"/>
                  <a:pt x="20949920" y="2163592"/>
                  <a:pt x="20909140" y="2172650"/>
                </a:cubicBezTo>
                <a:cubicBezTo>
                  <a:pt x="20909140" y="2172650"/>
                  <a:pt x="20868360" y="2213416"/>
                  <a:pt x="20878932" y="2213416"/>
                </a:cubicBezTo>
                <a:cubicBezTo>
                  <a:pt x="20971064" y="2223985"/>
                  <a:pt x="21072256" y="2223985"/>
                  <a:pt x="21162876" y="2223985"/>
                </a:cubicBezTo>
                <a:cubicBezTo>
                  <a:pt x="21162876" y="2223985"/>
                  <a:pt x="21162876" y="2223985"/>
                  <a:pt x="20930284" y="2275319"/>
                </a:cubicBezTo>
                <a:cubicBezTo>
                  <a:pt x="20919712" y="2275319"/>
                  <a:pt x="20889508" y="2305516"/>
                  <a:pt x="20878932" y="2316085"/>
                </a:cubicBezTo>
                <a:cubicBezTo>
                  <a:pt x="20786804" y="2325144"/>
                  <a:pt x="20685612" y="2346281"/>
                  <a:pt x="20594992" y="2346281"/>
                </a:cubicBezTo>
                <a:cubicBezTo>
                  <a:pt x="20604052" y="2335713"/>
                  <a:pt x="20625196" y="2316085"/>
                  <a:pt x="20614624" y="2316085"/>
                </a:cubicBezTo>
                <a:cubicBezTo>
                  <a:pt x="20573844" y="2325144"/>
                  <a:pt x="20533068" y="2335713"/>
                  <a:pt x="20492288" y="2346281"/>
                </a:cubicBezTo>
                <a:cubicBezTo>
                  <a:pt x="20483224" y="2346281"/>
                  <a:pt x="20442444" y="2387047"/>
                  <a:pt x="20451508" y="2387047"/>
                </a:cubicBezTo>
                <a:cubicBezTo>
                  <a:pt x="20462080" y="2387047"/>
                  <a:pt x="20472652" y="2387047"/>
                  <a:pt x="20492288" y="2387047"/>
                </a:cubicBezTo>
                <a:cubicBezTo>
                  <a:pt x="20492288" y="2387047"/>
                  <a:pt x="20492288" y="2387047"/>
                  <a:pt x="20462080" y="2396106"/>
                </a:cubicBezTo>
                <a:cubicBezTo>
                  <a:pt x="20451508" y="2406675"/>
                  <a:pt x="20412240" y="2436871"/>
                  <a:pt x="20421300" y="2436871"/>
                </a:cubicBezTo>
                <a:cubicBezTo>
                  <a:pt x="20533068" y="2458009"/>
                  <a:pt x="20644832" y="2436871"/>
                  <a:pt x="20756596" y="2406675"/>
                </a:cubicBezTo>
                <a:cubicBezTo>
                  <a:pt x="20736964" y="2417244"/>
                  <a:pt x="20726388" y="2436871"/>
                  <a:pt x="20726388" y="2447440"/>
                </a:cubicBezTo>
                <a:cubicBezTo>
                  <a:pt x="20584416" y="2477637"/>
                  <a:pt x="20442444" y="2518402"/>
                  <a:pt x="20298964" y="2569737"/>
                </a:cubicBezTo>
                <a:cubicBezTo>
                  <a:pt x="20289900" y="2569737"/>
                  <a:pt x="20249124" y="2610502"/>
                  <a:pt x="20268756" y="2610502"/>
                </a:cubicBezTo>
                <a:cubicBezTo>
                  <a:pt x="20350316" y="2599933"/>
                  <a:pt x="20431872" y="2578796"/>
                  <a:pt x="20513432" y="2559168"/>
                </a:cubicBezTo>
                <a:cubicBezTo>
                  <a:pt x="20462080" y="2578796"/>
                  <a:pt x="20412240" y="2599933"/>
                  <a:pt x="20371460" y="2630130"/>
                </a:cubicBezTo>
                <a:cubicBezTo>
                  <a:pt x="20371460" y="2640699"/>
                  <a:pt x="20339744" y="2670896"/>
                  <a:pt x="20350316" y="2660327"/>
                </a:cubicBezTo>
                <a:cubicBezTo>
                  <a:pt x="20431872" y="2660327"/>
                  <a:pt x="20502860" y="2640699"/>
                  <a:pt x="20584416" y="2619561"/>
                </a:cubicBezTo>
                <a:cubicBezTo>
                  <a:pt x="20573844" y="2630130"/>
                  <a:pt x="20584416" y="2630130"/>
                  <a:pt x="20584416" y="2630130"/>
                </a:cubicBezTo>
                <a:cubicBezTo>
                  <a:pt x="20584416" y="2630130"/>
                  <a:pt x="20584416" y="2630130"/>
                  <a:pt x="20604052" y="2630130"/>
                </a:cubicBezTo>
                <a:cubicBezTo>
                  <a:pt x="20594992" y="2640699"/>
                  <a:pt x="20563272" y="2670896"/>
                  <a:pt x="20584416" y="2670896"/>
                </a:cubicBezTo>
                <a:cubicBezTo>
                  <a:pt x="20665976" y="2670896"/>
                  <a:pt x="20746024" y="2660327"/>
                  <a:pt x="20838156" y="2651268"/>
                </a:cubicBezTo>
                <a:cubicBezTo>
                  <a:pt x="20859300" y="2651268"/>
                  <a:pt x="20878932" y="2630130"/>
                  <a:pt x="20878932" y="2610502"/>
                </a:cubicBezTo>
                <a:cubicBezTo>
                  <a:pt x="20878932" y="2610502"/>
                  <a:pt x="20878932" y="2610502"/>
                  <a:pt x="20909140" y="2610502"/>
                </a:cubicBezTo>
                <a:cubicBezTo>
                  <a:pt x="20930284" y="2619561"/>
                  <a:pt x="20949920" y="2630130"/>
                  <a:pt x="20971064" y="2630130"/>
                </a:cubicBezTo>
                <a:cubicBezTo>
                  <a:pt x="20930284" y="2651268"/>
                  <a:pt x="20889508" y="2660327"/>
                  <a:pt x="20848728" y="2670896"/>
                </a:cubicBezTo>
                <a:cubicBezTo>
                  <a:pt x="20838156" y="2681464"/>
                  <a:pt x="20786804" y="2722230"/>
                  <a:pt x="20807948" y="2722230"/>
                </a:cubicBezTo>
                <a:cubicBezTo>
                  <a:pt x="20889508" y="2711661"/>
                  <a:pt x="20980128" y="2701092"/>
                  <a:pt x="21061684" y="2690523"/>
                </a:cubicBezTo>
                <a:lnTo>
                  <a:pt x="21061684" y="2701092"/>
                </a:lnTo>
                <a:cubicBezTo>
                  <a:pt x="21010332" y="2722230"/>
                  <a:pt x="20949920" y="2741858"/>
                  <a:pt x="20898568" y="2762995"/>
                </a:cubicBezTo>
                <a:cubicBezTo>
                  <a:pt x="20889508" y="2772054"/>
                  <a:pt x="20838156" y="2803761"/>
                  <a:pt x="20859300" y="2803761"/>
                </a:cubicBezTo>
                <a:cubicBezTo>
                  <a:pt x="21010332" y="2803761"/>
                  <a:pt x="21153816" y="2772054"/>
                  <a:pt x="21295788" y="2752427"/>
                </a:cubicBezTo>
                <a:cubicBezTo>
                  <a:pt x="21306360" y="2762995"/>
                  <a:pt x="21315424" y="2762995"/>
                  <a:pt x="21315424" y="2762995"/>
                </a:cubicBezTo>
                <a:cubicBezTo>
                  <a:pt x="21325996" y="2762995"/>
                  <a:pt x="21345628" y="2762995"/>
                  <a:pt x="21356200" y="2772054"/>
                </a:cubicBezTo>
                <a:cubicBezTo>
                  <a:pt x="21345628" y="2782623"/>
                  <a:pt x="21336568" y="2782623"/>
                  <a:pt x="21325996" y="2793192"/>
                </a:cubicBezTo>
                <a:cubicBezTo>
                  <a:pt x="21315424" y="2793192"/>
                  <a:pt x="21274644" y="2833957"/>
                  <a:pt x="21295788" y="2833957"/>
                </a:cubicBezTo>
                <a:cubicBezTo>
                  <a:pt x="21377348" y="2833957"/>
                  <a:pt x="21457396" y="2823389"/>
                  <a:pt x="21538952" y="2812820"/>
                </a:cubicBezTo>
                <a:cubicBezTo>
                  <a:pt x="21620512" y="2803761"/>
                  <a:pt x="21712640" y="2793192"/>
                  <a:pt x="21792688" y="2782623"/>
                </a:cubicBezTo>
                <a:cubicBezTo>
                  <a:pt x="21792688" y="2782623"/>
                  <a:pt x="21792688" y="2782623"/>
                  <a:pt x="21803260" y="2782623"/>
                </a:cubicBezTo>
                <a:cubicBezTo>
                  <a:pt x="21680924" y="2812820"/>
                  <a:pt x="21569160" y="2853585"/>
                  <a:pt x="21448332" y="2883782"/>
                </a:cubicBezTo>
                <a:cubicBezTo>
                  <a:pt x="21437760" y="2894351"/>
                  <a:pt x="21396980" y="2924548"/>
                  <a:pt x="21407552" y="2924548"/>
                </a:cubicBezTo>
                <a:cubicBezTo>
                  <a:pt x="21366772" y="2945685"/>
                  <a:pt x="21315424" y="2954744"/>
                  <a:pt x="21274644" y="2965313"/>
                </a:cubicBezTo>
                <a:cubicBezTo>
                  <a:pt x="21274644" y="2965313"/>
                  <a:pt x="21274644" y="2965313"/>
                  <a:pt x="21255008" y="2965313"/>
                </a:cubicBezTo>
                <a:cubicBezTo>
                  <a:pt x="21274644" y="2954744"/>
                  <a:pt x="21295788" y="2935116"/>
                  <a:pt x="21274644" y="2935116"/>
                </a:cubicBezTo>
                <a:cubicBezTo>
                  <a:pt x="21285216" y="2924548"/>
                  <a:pt x="21325996" y="2883782"/>
                  <a:pt x="21306360" y="2894351"/>
                </a:cubicBezTo>
                <a:cubicBezTo>
                  <a:pt x="21233864" y="2915488"/>
                  <a:pt x="21173452" y="2935116"/>
                  <a:pt x="21102464" y="2945685"/>
                </a:cubicBezTo>
                <a:cubicBezTo>
                  <a:pt x="21162876" y="2915488"/>
                  <a:pt x="21224800" y="2904920"/>
                  <a:pt x="21285216" y="2883782"/>
                </a:cubicBezTo>
                <a:cubicBezTo>
                  <a:pt x="21295788" y="2874723"/>
                  <a:pt x="21325996" y="2833957"/>
                  <a:pt x="21315424" y="2833957"/>
                </a:cubicBezTo>
                <a:cubicBezTo>
                  <a:pt x="21255008" y="2843017"/>
                  <a:pt x="21193084" y="2864154"/>
                  <a:pt x="21143244" y="2874723"/>
                </a:cubicBezTo>
                <a:cubicBezTo>
                  <a:pt x="21143244" y="2874723"/>
                  <a:pt x="21143244" y="2874723"/>
                  <a:pt x="21173452" y="2864154"/>
                </a:cubicBezTo>
                <a:cubicBezTo>
                  <a:pt x="21184024" y="2864154"/>
                  <a:pt x="21224800" y="2823389"/>
                  <a:pt x="21203656" y="2823389"/>
                </a:cubicBezTo>
                <a:cubicBezTo>
                  <a:pt x="21091892" y="2812820"/>
                  <a:pt x="20980128" y="2833957"/>
                  <a:pt x="20868360" y="2853585"/>
                </a:cubicBezTo>
                <a:cubicBezTo>
                  <a:pt x="20868360" y="2853585"/>
                  <a:pt x="20868360" y="2853585"/>
                  <a:pt x="20786804" y="2864154"/>
                </a:cubicBezTo>
                <a:cubicBezTo>
                  <a:pt x="20767168" y="2864154"/>
                  <a:pt x="20736964" y="2904920"/>
                  <a:pt x="20756596" y="2904920"/>
                </a:cubicBezTo>
                <a:cubicBezTo>
                  <a:pt x="20756596" y="2904920"/>
                  <a:pt x="20756596" y="2904920"/>
                  <a:pt x="20818520" y="2894351"/>
                </a:cubicBezTo>
                <a:cubicBezTo>
                  <a:pt x="20818520" y="2894351"/>
                  <a:pt x="20818520" y="2894351"/>
                  <a:pt x="20898568" y="2883782"/>
                </a:cubicBezTo>
                <a:cubicBezTo>
                  <a:pt x="20960492" y="2874723"/>
                  <a:pt x="21010332" y="2874723"/>
                  <a:pt x="21061684" y="2864154"/>
                </a:cubicBezTo>
                <a:cubicBezTo>
                  <a:pt x="20971064" y="2894351"/>
                  <a:pt x="20868360" y="2915488"/>
                  <a:pt x="20777740" y="2945685"/>
                </a:cubicBezTo>
                <a:cubicBezTo>
                  <a:pt x="20777740" y="2945685"/>
                  <a:pt x="20726388" y="2986451"/>
                  <a:pt x="20746024" y="2986451"/>
                </a:cubicBezTo>
                <a:cubicBezTo>
                  <a:pt x="20859300" y="2975882"/>
                  <a:pt x="20971064" y="2954744"/>
                  <a:pt x="21072256" y="2924548"/>
                </a:cubicBezTo>
                <a:cubicBezTo>
                  <a:pt x="21051112" y="2935116"/>
                  <a:pt x="21042052" y="2945685"/>
                  <a:pt x="21020904" y="2954744"/>
                </a:cubicBezTo>
                <a:cubicBezTo>
                  <a:pt x="21020904" y="2954744"/>
                  <a:pt x="20980128" y="2995510"/>
                  <a:pt x="21001272" y="2995510"/>
                </a:cubicBezTo>
                <a:cubicBezTo>
                  <a:pt x="21011088" y="2990980"/>
                  <a:pt x="21018640" y="2988715"/>
                  <a:pt x="21026192" y="2987583"/>
                </a:cubicBezTo>
                <a:lnTo>
                  <a:pt x="21040102" y="2986951"/>
                </a:lnTo>
                <a:lnTo>
                  <a:pt x="20950108" y="3010042"/>
                </a:lnTo>
                <a:cubicBezTo>
                  <a:pt x="20919714" y="3016270"/>
                  <a:pt x="20889506" y="3021177"/>
                  <a:pt x="20859300" y="3025706"/>
                </a:cubicBezTo>
                <a:cubicBezTo>
                  <a:pt x="20786804" y="3036275"/>
                  <a:pt x="20696184" y="3057413"/>
                  <a:pt x="20655404" y="3098178"/>
                </a:cubicBezTo>
                <a:cubicBezTo>
                  <a:pt x="20625196" y="3128375"/>
                  <a:pt x="20665976" y="3117806"/>
                  <a:pt x="20685612" y="3098178"/>
                </a:cubicBezTo>
                <a:cubicBezTo>
                  <a:pt x="20685612" y="3087610"/>
                  <a:pt x="20726388" y="3087610"/>
                  <a:pt x="20756596" y="3077041"/>
                </a:cubicBezTo>
                <a:cubicBezTo>
                  <a:pt x="20746024" y="3087610"/>
                  <a:pt x="20746024" y="3098178"/>
                  <a:pt x="20756596" y="3098178"/>
                </a:cubicBezTo>
                <a:cubicBezTo>
                  <a:pt x="20919712" y="3107237"/>
                  <a:pt x="21081320" y="3057413"/>
                  <a:pt x="21233864" y="3016647"/>
                </a:cubicBezTo>
                <a:cubicBezTo>
                  <a:pt x="21233864" y="3016647"/>
                  <a:pt x="21233864" y="3016647"/>
                  <a:pt x="21325996" y="3006079"/>
                </a:cubicBezTo>
                <a:cubicBezTo>
                  <a:pt x="21315424" y="3016647"/>
                  <a:pt x="21295788" y="3025706"/>
                  <a:pt x="21295788" y="3036275"/>
                </a:cubicBezTo>
                <a:cubicBezTo>
                  <a:pt x="21153816" y="3066472"/>
                  <a:pt x="21010332" y="3098178"/>
                  <a:pt x="20868360" y="3137434"/>
                </a:cubicBezTo>
                <a:cubicBezTo>
                  <a:pt x="20859300" y="3148003"/>
                  <a:pt x="20827584" y="3188768"/>
                  <a:pt x="20838156" y="3178200"/>
                </a:cubicBezTo>
                <a:cubicBezTo>
                  <a:pt x="20909140" y="3169140"/>
                  <a:pt x="20990700" y="3158572"/>
                  <a:pt x="21061684" y="3137434"/>
                </a:cubicBezTo>
                <a:cubicBezTo>
                  <a:pt x="21051112" y="3148003"/>
                  <a:pt x="21042052" y="3169140"/>
                  <a:pt x="21051112" y="3169140"/>
                </a:cubicBezTo>
                <a:cubicBezTo>
                  <a:pt x="21061684" y="3169140"/>
                  <a:pt x="21081320" y="3158572"/>
                  <a:pt x="21091892" y="3158572"/>
                </a:cubicBezTo>
                <a:lnTo>
                  <a:pt x="21091892" y="3169140"/>
                </a:lnTo>
                <a:cubicBezTo>
                  <a:pt x="21091892" y="3169140"/>
                  <a:pt x="21091892" y="3169140"/>
                  <a:pt x="21098312" y="3167819"/>
                </a:cubicBezTo>
                <a:lnTo>
                  <a:pt x="21133908" y="3160493"/>
                </a:lnTo>
                <a:lnTo>
                  <a:pt x="21132672" y="3169140"/>
                </a:lnTo>
                <a:cubicBezTo>
                  <a:pt x="20939348" y="3199337"/>
                  <a:pt x="20746024" y="3218965"/>
                  <a:pt x="20563272" y="3270299"/>
                </a:cubicBezTo>
                <a:cubicBezTo>
                  <a:pt x="20543640" y="3270299"/>
                  <a:pt x="20513432" y="3300496"/>
                  <a:pt x="20524004" y="3311065"/>
                </a:cubicBezTo>
                <a:cubicBezTo>
                  <a:pt x="20524004" y="3311065"/>
                  <a:pt x="20524004" y="3311065"/>
                  <a:pt x="20513432" y="3311065"/>
                </a:cubicBezTo>
                <a:cubicBezTo>
                  <a:pt x="20492288" y="3321634"/>
                  <a:pt x="20462080" y="3371458"/>
                  <a:pt x="20492288" y="3351830"/>
                </a:cubicBezTo>
                <a:cubicBezTo>
                  <a:pt x="20533068" y="3330693"/>
                  <a:pt x="20584416" y="3311065"/>
                  <a:pt x="20644832" y="3300496"/>
                </a:cubicBezTo>
                <a:cubicBezTo>
                  <a:pt x="20625196" y="3311065"/>
                  <a:pt x="20614624" y="3330693"/>
                  <a:pt x="20625196" y="3330693"/>
                </a:cubicBezTo>
                <a:cubicBezTo>
                  <a:pt x="20777740" y="3321634"/>
                  <a:pt x="20949920" y="3300496"/>
                  <a:pt x="21102464" y="3270299"/>
                </a:cubicBezTo>
                <a:cubicBezTo>
                  <a:pt x="21143244" y="3259731"/>
                  <a:pt x="21193084" y="3250672"/>
                  <a:pt x="21233864" y="3240103"/>
                </a:cubicBezTo>
                <a:cubicBezTo>
                  <a:pt x="21224800" y="3240103"/>
                  <a:pt x="21224800" y="3250672"/>
                  <a:pt x="21233864" y="3250672"/>
                </a:cubicBezTo>
                <a:cubicBezTo>
                  <a:pt x="21285216" y="3240103"/>
                  <a:pt x="21325996" y="3240103"/>
                  <a:pt x="21377348" y="3229534"/>
                </a:cubicBezTo>
                <a:cubicBezTo>
                  <a:pt x="21173452" y="3300496"/>
                  <a:pt x="20949920" y="3341262"/>
                  <a:pt x="20736964" y="3382027"/>
                </a:cubicBezTo>
                <a:cubicBezTo>
                  <a:pt x="20675040" y="3392596"/>
                  <a:pt x="20614624" y="3401655"/>
                  <a:pt x="20554212" y="3422792"/>
                </a:cubicBezTo>
                <a:cubicBezTo>
                  <a:pt x="20533068" y="3422792"/>
                  <a:pt x="20502860" y="3463558"/>
                  <a:pt x="20513432" y="3463558"/>
                </a:cubicBezTo>
                <a:cubicBezTo>
                  <a:pt x="20554212" y="3452989"/>
                  <a:pt x="20594992" y="3442420"/>
                  <a:pt x="20634260" y="3433361"/>
                </a:cubicBezTo>
                <a:cubicBezTo>
                  <a:pt x="20634260" y="3442420"/>
                  <a:pt x="20634260" y="3442420"/>
                  <a:pt x="20644832" y="3442420"/>
                </a:cubicBezTo>
                <a:cubicBezTo>
                  <a:pt x="20767168" y="3433361"/>
                  <a:pt x="20919712" y="3382027"/>
                  <a:pt x="21042052" y="3392596"/>
                </a:cubicBezTo>
                <a:cubicBezTo>
                  <a:pt x="21020904" y="3401655"/>
                  <a:pt x="21001272" y="3412224"/>
                  <a:pt x="20971064" y="3412224"/>
                </a:cubicBezTo>
                <a:cubicBezTo>
                  <a:pt x="20898568" y="3422792"/>
                  <a:pt x="20827584" y="3433361"/>
                  <a:pt x="20756596" y="3452989"/>
                </a:cubicBezTo>
                <a:cubicBezTo>
                  <a:pt x="20756596" y="3452989"/>
                  <a:pt x="20756596" y="3452989"/>
                  <a:pt x="20736964" y="3452989"/>
                </a:cubicBezTo>
                <a:cubicBezTo>
                  <a:pt x="20736964" y="3452989"/>
                  <a:pt x="20726388" y="3452989"/>
                  <a:pt x="20726388" y="3463558"/>
                </a:cubicBezTo>
                <a:cubicBezTo>
                  <a:pt x="20726388" y="3463558"/>
                  <a:pt x="20726388" y="3463558"/>
                  <a:pt x="20665976" y="3472617"/>
                </a:cubicBezTo>
                <a:cubicBezTo>
                  <a:pt x="20665976" y="3472617"/>
                  <a:pt x="20665976" y="3472617"/>
                  <a:pt x="20644832" y="3472617"/>
                </a:cubicBezTo>
                <a:cubicBezTo>
                  <a:pt x="20502860" y="3493755"/>
                  <a:pt x="20360888" y="3513383"/>
                  <a:pt x="20218916" y="3545089"/>
                </a:cubicBezTo>
                <a:cubicBezTo>
                  <a:pt x="20218916" y="3545089"/>
                  <a:pt x="20218916" y="3545089"/>
                  <a:pt x="20208344" y="3545089"/>
                </a:cubicBezTo>
                <a:cubicBezTo>
                  <a:pt x="20197772" y="3545089"/>
                  <a:pt x="20156992" y="3584345"/>
                  <a:pt x="20178136" y="3584345"/>
                </a:cubicBezTo>
                <a:cubicBezTo>
                  <a:pt x="20279328" y="3575286"/>
                  <a:pt x="20380520" y="3564717"/>
                  <a:pt x="20483224" y="3545089"/>
                </a:cubicBezTo>
                <a:cubicBezTo>
                  <a:pt x="20421300" y="3564717"/>
                  <a:pt x="20371460" y="3584345"/>
                  <a:pt x="20320108" y="3605482"/>
                </a:cubicBezTo>
                <a:cubicBezTo>
                  <a:pt x="20309536" y="3616051"/>
                  <a:pt x="20268756" y="3646248"/>
                  <a:pt x="20289900" y="3646248"/>
                </a:cubicBezTo>
                <a:cubicBezTo>
                  <a:pt x="20391094" y="3635679"/>
                  <a:pt x="20492666" y="3617939"/>
                  <a:pt x="20594236" y="3596423"/>
                </a:cubicBezTo>
                <a:lnTo>
                  <a:pt x="20765462" y="3555648"/>
                </a:lnTo>
                <a:lnTo>
                  <a:pt x="20746024" y="3564717"/>
                </a:lnTo>
                <a:cubicBezTo>
                  <a:pt x="20685612" y="3575286"/>
                  <a:pt x="20614624" y="3594913"/>
                  <a:pt x="20543640" y="3616051"/>
                </a:cubicBezTo>
                <a:cubicBezTo>
                  <a:pt x="20533068" y="3616051"/>
                  <a:pt x="20492288" y="3656817"/>
                  <a:pt x="20513432" y="3656817"/>
                </a:cubicBezTo>
                <a:cubicBezTo>
                  <a:pt x="20554212" y="3656817"/>
                  <a:pt x="20594992" y="3656817"/>
                  <a:pt x="20634260" y="3656817"/>
                </a:cubicBezTo>
                <a:cubicBezTo>
                  <a:pt x="20594992" y="3665876"/>
                  <a:pt x="20543640" y="3687013"/>
                  <a:pt x="20502860" y="3706641"/>
                </a:cubicBezTo>
                <a:cubicBezTo>
                  <a:pt x="20492288" y="3717210"/>
                  <a:pt x="20451508" y="3747407"/>
                  <a:pt x="20472652" y="3747407"/>
                </a:cubicBezTo>
                <a:cubicBezTo>
                  <a:pt x="20554212" y="3736838"/>
                  <a:pt x="20634260" y="3727779"/>
                  <a:pt x="20726388" y="3717210"/>
                </a:cubicBezTo>
                <a:cubicBezTo>
                  <a:pt x="20706756" y="3727779"/>
                  <a:pt x="20696184" y="3757975"/>
                  <a:pt x="20706756" y="3747407"/>
                </a:cubicBezTo>
                <a:cubicBezTo>
                  <a:pt x="20838156" y="3727779"/>
                  <a:pt x="20971064" y="3706641"/>
                  <a:pt x="21102464" y="3687013"/>
                </a:cubicBezTo>
                <a:cubicBezTo>
                  <a:pt x="21244436" y="3656817"/>
                  <a:pt x="21377348" y="3625110"/>
                  <a:pt x="21508744" y="3594913"/>
                </a:cubicBezTo>
                <a:cubicBezTo>
                  <a:pt x="21498172" y="3594913"/>
                  <a:pt x="21498172" y="3605482"/>
                  <a:pt x="21508744" y="3605482"/>
                </a:cubicBezTo>
                <a:cubicBezTo>
                  <a:pt x="21569160" y="3594913"/>
                  <a:pt x="21631084" y="3584345"/>
                  <a:pt x="21691496" y="3564717"/>
                </a:cubicBezTo>
                <a:cubicBezTo>
                  <a:pt x="21609940" y="3584345"/>
                  <a:pt x="21528380" y="3616051"/>
                  <a:pt x="21457396" y="3625110"/>
                </a:cubicBezTo>
                <a:cubicBezTo>
                  <a:pt x="21457396" y="3625110"/>
                  <a:pt x="21457396" y="3625110"/>
                  <a:pt x="21345628" y="3656817"/>
                </a:cubicBezTo>
                <a:cubicBezTo>
                  <a:pt x="21325996" y="3656817"/>
                  <a:pt x="21306360" y="3687013"/>
                  <a:pt x="21306360" y="3697582"/>
                </a:cubicBezTo>
                <a:cubicBezTo>
                  <a:pt x="21306360" y="3697582"/>
                  <a:pt x="21306360" y="3697582"/>
                  <a:pt x="21295788" y="3697582"/>
                </a:cubicBezTo>
                <a:cubicBezTo>
                  <a:pt x="21295788" y="3687013"/>
                  <a:pt x="21306360" y="3676444"/>
                  <a:pt x="21295788" y="3676444"/>
                </a:cubicBezTo>
                <a:cubicBezTo>
                  <a:pt x="21193084" y="3706641"/>
                  <a:pt x="21081320" y="3736838"/>
                  <a:pt x="20971064" y="3747407"/>
                </a:cubicBezTo>
                <a:cubicBezTo>
                  <a:pt x="20960492" y="3747407"/>
                  <a:pt x="20919712" y="3788172"/>
                  <a:pt x="20930284" y="3788172"/>
                </a:cubicBezTo>
                <a:cubicBezTo>
                  <a:pt x="20919712" y="3798741"/>
                  <a:pt x="20909518" y="3811575"/>
                  <a:pt x="20904420" y="3819124"/>
                </a:cubicBezTo>
                <a:lnTo>
                  <a:pt x="20901816" y="3824293"/>
                </a:lnTo>
                <a:lnTo>
                  <a:pt x="20764478" y="3845970"/>
                </a:lnTo>
                <a:cubicBezTo>
                  <a:pt x="20589044" y="3877535"/>
                  <a:pt x="20411482" y="3918018"/>
                  <a:pt x="20227976" y="3940665"/>
                </a:cubicBezTo>
                <a:cubicBezTo>
                  <a:pt x="20208344" y="3940665"/>
                  <a:pt x="20178136" y="3981431"/>
                  <a:pt x="20187200" y="3981431"/>
                </a:cubicBezTo>
                <a:cubicBezTo>
                  <a:pt x="20339744" y="3960293"/>
                  <a:pt x="20492288" y="3930096"/>
                  <a:pt x="20634260" y="3910469"/>
                </a:cubicBezTo>
                <a:cubicBezTo>
                  <a:pt x="20786804" y="3880272"/>
                  <a:pt x="20939348" y="3859134"/>
                  <a:pt x="21091892" y="3839506"/>
                </a:cubicBezTo>
                <a:cubicBezTo>
                  <a:pt x="21102464" y="3839506"/>
                  <a:pt x="21113036" y="3828938"/>
                  <a:pt x="21122100" y="3818369"/>
                </a:cubicBezTo>
                <a:cubicBezTo>
                  <a:pt x="21224800" y="3798741"/>
                  <a:pt x="21325996" y="3768544"/>
                  <a:pt x="21418124" y="3736838"/>
                </a:cubicBezTo>
                <a:cubicBezTo>
                  <a:pt x="21433228" y="3732308"/>
                  <a:pt x="21448332" y="3730044"/>
                  <a:pt x="21464756" y="3728911"/>
                </a:cubicBezTo>
                <a:lnTo>
                  <a:pt x="21508424" y="3728005"/>
                </a:lnTo>
                <a:lnTo>
                  <a:pt x="21502326" y="3732308"/>
                </a:lnTo>
                <a:cubicBezTo>
                  <a:pt x="21498550" y="3734573"/>
                  <a:pt x="21493642" y="3736838"/>
                  <a:pt x="21489112" y="3736838"/>
                </a:cubicBezTo>
                <a:cubicBezTo>
                  <a:pt x="21377348" y="3777603"/>
                  <a:pt x="21265580" y="3809310"/>
                  <a:pt x="21153816" y="3839506"/>
                </a:cubicBezTo>
                <a:cubicBezTo>
                  <a:pt x="21162876" y="3828938"/>
                  <a:pt x="21173452" y="3818369"/>
                  <a:pt x="21162876" y="3818369"/>
                </a:cubicBezTo>
                <a:cubicBezTo>
                  <a:pt x="20980128" y="3889331"/>
                  <a:pt x="20777740" y="3910469"/>
                  <a:pt x="20573844" y="3930096"/>
                </a:cubicBezTo>
                <a:cubicBezTo>
                  <a:pt x="20573844" y="3930096"/>
                  <a:pt x="20573844" y="3930096"/>
                  <a:pt x="20543640" y="3940665"/>
                </a:cubicBezTo>
                <a:cubicBezTo>
                  <a:pt x="20524004" y="3940665"/>
                  <a:pt x="20492288" y="3981431"/>
                  <a:pt x="20502860" y="3981431"/>
                </a:cubicBezTo>
                <a:cubicBezTo>
                  <a:pt x="20554212" y="3981431"/>
                  <a:pt x="20594992" y="3970862"/>
                  <a:pt x="20644832" y="3960293"/>
                </a:cubicBezTo>
                <a:cubicBezTo>
                  <a:pt x="20655404" y="3960293"/>
                  <a:pt x="20665976" y="3960293"/>
                  <a:pt x="20665976" y="3951234"/>
                </a:cubicBezTo>
                <a:cubicBezTo>
                  <a:pt x="20675040" y="3951234"/>
                  <a:pt x="20685612" y="3951234"/>
                  <a:pt x="20696184" y="3960293"/>
                </a:cubicBezTo>
                <a:cubicBezTo>
                  <a:pt x="20807948" y="3940665"/>
                  <a:pt x="20909140" y="3919528"/>
                  <a:pt x="21010332" y="3899900"/>
                </a:cubicBezTo>
                <a:cubicBezTo>
                  <a:pt x="21001272" y="3910469"/>
                  <a:pt x="20980128" y="3930096"/>
                  <a:pt x="21001272" y="3930096"/>
                </a:cubicBezTo>
                <a:cubicBezTo>
                  <a:pt x="21020904" y="3930096"/>
                  <a:pt x="21042052" y="3930096"/>
                  <a:pt x="21061684" y="3919528"/>
                </a:cubicBezTo>
                <a:cubicBezTo>
                  <a:pt x="21061684" y="3919528"/>
                  <a:pt x="21061684" y="3919528"/>
                  <a:pt x="20949920" y="3960293"/>
                </a:cubicBezTo>
                <a:cubicBezTo>
                  <a:pt x="20960492" y="3951234"/>
                  <a:pt x="20971064" y="3940665"/>
                  <a:pt x="20960492" y="3940665"/>
                </a:cubicBezTo>
                <a:cubicBezTo>
                  <a:pt x="20898568" y="3940665"/>
                  <a:pt x="20838156" y="3951234"/>
                  <a:pt x="20777740" y="3960293"/>
                </a:cubicBezTo>
                <a:cubicBezTo>
                  <a:pt x="20919712" y="3970862"/>
                  <a:pt x="21072256" y="3981431"/>
                  <a:pt x="21214228" y="3992000"/>
                </a:cubicBezTo>
                <a:cubicBezTo>
                  <a:pt x="21203656" y="3992000"/>
                  <a:pt x="21193084" y="3992000"/>
                  <a:pt x="21193084" y="3992000"/>
                </a:cubicBezTo>
                <a:cubicBezTo>
                  <a:pt x="21031480" y="3992000"/>
                  <a:pt x="20868360" y="3981431"/>
                  <a:pt x="20706756" y="3970862"/>
                </a:cubicBezTo>
                <a:cubicBezTo>
                  <a:pt x="20625196" y="3992000"/>
                  <a:pt x="20533068" y="4011627"/>
                  <a:pt x="20451508" y="4022196"/>
                </a:cubicBezTo>
                <a:cubicBezTo>
                  <a:pt x="20442444" y="4022196"/>
                  <a:pt x="20431872" y="4031255"/>
                  <a:pt x="20421300" y="4041824"/>
                </a:cubicBezTo>
                <a:cubicBezTo>
                  <a:pt x="20451508" y="4041824"/>
                  <a:pt x="20492288" y="4041824"/>
                  <a:pt x="20524004" y="4041824"/>
                </a:cubicBezTo>
                <a:cubicBezTo>
                  <a:pt x="20604052" y="4031255"/>
                  <a:pt x="20685612" y="4011627"/>
                  <a:pt x="20767168" y="4001059"/>
                </a:cubicBezTo>
                <a:cubicBezTo>
                  <a:pt x="20715816" y="4022196"/>
                  <a:pt x="20655404" y="4031255"/>
                  <a:pt x="20594992" y="4052393"/>
                </a:cubicBezTo>
                <a:cubicBezTo>
                  <a:pt x="20665976" y="4052393"/>
                  <a:pt x="20746024" y="4062962"/>
                  <a:pt x="20827584" y="4062962"/>
                </a:cubicBezTo>
                <a:cubicBezTo>
                  <a:pt x="20827584" y="4062962"/>
                  <a:pt x="20827584" y="4062962"/>
                  <a:pt x="20797376" y="4062962"/>
                </a:cubicBezTo>
                <a:cubicBezTo>
                  <a:pt x="20777740" y="4062962"/>
                  <a:pt x="20675040" y="4093158"/>
                  <a:pt x="20706756" y="4093158"/>
                </a:cubicBezTo>
                <a:cubicBezTo>
                  <a:pt x="20715816" y="4093158"/>
                  <a:pt x="20726388" y="4093158"/>
                  <a:pt x="20726388" y="4103727"/>
                </a:cubicBezTo>
                <a:cubicBezTo>
                  <a:pt x="20756596" y="4093158"/>
                  <a:pt x="20777740" y="4082590"/>
                  <a:pt x="20807948" y="4072021"/>
                </a:cubicBezTo>
                <a:cubicBezTo>
                  <a:pt x="20807948" y="4072021"/>
                  <a:pt x="20818520" y="4072021"/>
                  <a:pt x="20827584" y="4062962"/>
                </a:cubicBezTo>
                <a:cubicBezTo>
                  <a:pt x="20827584" y="4062962"/>
                  <a:pt x="20827584" y="4052393"/>
                  <a:pt x="20838156" y="4052393"/>
                </a:cubicBezTo>
                <a:cubicBezTo>
                  <a:pt x="20859300" y="4052393"/>
                  <a:pt x="20878932" y="4022196"/>
                  <a:pt x="20889508" y="4011627"/>
                </a:cubicBezTo>
                <a:cubicBezTo>
                  <a:pt x="20889508" y="4011627"/>
                  <a:pt x="20889508" y="4011627"/>
                  <a:pt x="20980128" y="3992000"/>
                </a:cubicBezTo>
                <a:cubicBezTo>
                  <a:pt x="20960492" y="4001059"/>
                  <a:pt x="20939348" y="4031255"/>
                  <a:pt x="20949920" y="4031255"/>
                </a:cubicBezTo>
                <a:cubicBezTo>
                  <a:pt x="20949920" y="4031255"/>
                  <a:pt x="20949920" y="4031255"/>
                  <a:pt x="21081320" y="4001059"/>
                </a:cubicBezTo>
                <a:cubicBezTo>
                  <a:pt x="21072256" y="4011627"/>
                  <a:pt x="21051112" y="4011627"/>
                  <a:pt x="21042052" y="4022196"/>
                </a:cubicBezTo>
                <a:cubicBezTo>
                  <a:pt x="21042052" y="4022196"/>
                  <a:pt x="20990700" y="4062962"/>
                  <a:pt x="21010332" y="4062962"/>
                </a:cubicBezTo>
                <a:cubicBezTo>
                  <a:pt x="21010332" y="4062962"/>
                  <a:pt x="21010332" y="4062962"/>
                  <a:pt x="20777740" y="4103727"/>
                </a:cubicBezTo>
                <a:lnTo>
                  <a:pt x="20767168" y="4103727"/>
                </a:lnTo>
                <a:cubicBezTo>
                  <a:pt x="20838156" y="4112786"/>
                  <a:pt x="20919712" y="4123355"/>
                  <a:pt x="21010332" y="4133924"/>
                </a:cubicBezTo>
                <a:cubicBezTo>
                  <a:pt x="20971064" y="4133924"/>
                  <a:pt x="20909140" y="4153552"/>
                  <a:pt x="20939348" y="4164121"/>
                </a:cubicBezTo>
                <a:cubicBezTo>
                  <a:pt x="21122100" y="4183748"/>
                  <a:pt x="21306360" y="4204886"/>
                  <a:pt x="21498172" y="4215455"/>
                </a:cubicBezTo>
                <a:cubicBezTo>
                  <a:pt x="21538952" y="4215455"/>
                  <a:pt x="21620512" y="4183748"/>
                  <a:pt x="21590304" y="4183748"/>
                </a:cubicBezTo>
                <a:cubicBezTo>
                  <a:pt x="21478540" y="4174689"/>
                  <a:pt x="21366772" y="4174689"/>
                  <a:pt x="21255008" y="4153552"/>
                </a:cubicBezTo>
                <a:cubicBezTo>
                  <a:pt x="21336568" y="4153552"/>
                  <a:pt x="21418124" y="4153552"/>
                  <a:pt x="21498172" y="4144493"/>
                </a:cubicBezTo>
                <a:cubicBezTo>
                  <a:pt x="21792688" y="4174689"/>
                  <a:pt x="22097780" y="4183748"/>
                  <a:pt x="22392296" y="4204886"/>
                </a:cubicBezTo>
                <a:cubicBezTo>
                  <a:pt x="22230688" y="4204886"/>
                  <a:pt x="22078144" y="4204886"/>
                  <a:pt x="21915028" y="4215455"/>
                </a:cubicBezTo>
                <a:cubicBezTo>
                  <a:pt x="21895392" y="4215455"/>
                  <a:pt x="21792688" y="4235083"/>
                  <a:pt x="21824408" y="4245652"/>
                </a:cubicBezTo>
                <a:cubicBezTo>
                  <a:pt x="21824408" y="4245652"/>
                  <a:pt x="21824408" y="4245652"/>
                  <a:pt x="21874248" y="4256221"/>
                </a:cubicBezTo>
                <a:cubicBezTo>
                  <a:pt x="21824408" y="4245652"/>
                  <a:pt x="21783628" y="4245652"/>
                  <a:pt x="21732276" y="4245652"/>
                </a:cubicBezTo>
                <a:cubicBezTo>
                  <a:pt x="21721704" y="4245652"/>
                  <a:pt x="21712640" y="4245652"/>
                  <a:pt x="21702068" y="4245652"/>
                </a:cubicBezTo>
                <a:cubicBezTo>
                  <a:pt x="21579732" y="4245652"/>
                  <a:pt x="21467968" y="4245652"/>
                  <a:pt x="21356200" y="4245652"/>
                </a:cubicBezTo>
                <a:cubicBezTo>
                  <a:pt x="21325996" y="4245652"/>
                  <a:pt x="21224800" y="4275848"/>
                  <a:pt x="21265580" y="4275848"/>
                </a:cubicBezTo>
                <a:cubicBezTo>
                  <a:pt x="21528380" y="4306045"/>
                  <a:pt x="21813836" y="4295476"/>
                  <a:pt x="22087204" y="4316614"/>
                </a:cubicBezTo>
                <a:cubicBezTo>
                  <a:pt x="22007156" y="4316614"/>
                  <a:pt x="21936172" y="4316614"/>
                  <a:pt x="21854612" y="4325673"/>
                </a:cubicBezTo>
                <a:cubicBezTo>
                  <a:pt x="21833468" y="4325673"/>
                  <a:pt x="21742848" y="4357379"/>
                  <a:pt x="21783628" y="4366438"/>
                </a:cubicBezTo>
                <a:cubicBezTo>
                  <a:pt x="21915028" y="4377007"/>
                  <a:pt x="22057000" y="4377007"/>
                  <a:pt x="22200480" y="4377007"/>
                </a:cubicBezTo>
                <a:cubicBezTo>
                  <a:pt x="22026792" y="4387576"/>
                  <a:pt x="21865184" y="4387576"/>
                  <a:pt x="21702068" y="4387576"/>
                </a:cubicBezTo>
                <a:cubicBezTo>
                  <a:pt x="21538952" y="4387576"/>
                  <a:pt x="21377348" y="4398145"/>
                  <a:pt x="21214228" y="4398145"/>
                </a:cubicBezTo>
                <a:cubicBezTo>
                  <a:pt x="21193084" y="4398145"/>
                  <a:pt x="21081320" y="4428342"/>
                  <a:pt x="21122100" y="4428342"/>
                </a:cubicBezTo>
                <a:cubicBezTo>
                  <a:pt x="21214228" y="4438910"/>
                  <a:pt x="21306360" y="4447969"/>
                  <a:pt x="21396980" y="4447969"/>
                </a:cubicBezTo>
                <a:cubicBezTo>
                  <a:pt x="21366772" y="4458538"/>
                  <a:pt x="21336568" y="4469107"/>
                  <a:pt x="21356200" y="4469107"/>
                </a:cubicBezTo>
                <a:cubicBezTo>
                  <a:pt x="21407552" y="4478166"/>
                  <a:pt x="21457396" y="4478166"/>
                  <a:pt x="21508744" y="4478166"/>
                </a:cubicBezTo>
                <a:cubicBezTo>
                  <a:pt x="21478540" y="4488735"/>
                  <a:pt x="21448332" y="4499304"/>
                  <a:pt x="21478540" y="4499304"/>
                </a:cubicBezTo>
                <a:cubicBezTo>
                  <a:pt x="21874248" y="4550638"/>
                  <a:pt x="22301672" y="4529500"/>
                  <a:pt x="22718528" y="4550638"/>
                </a:cubicBezTo>
                <a:cubicBezTo>
                  <a:pt x="22759308" y="4550638"/>
                  <a:pt x="22839356" y="4509873"/>
                  <a:pt x="22809148" y="4509873"/>
                </a:cubicBezTo>
                <a:cubicBezTo>
                  <a:pt x="22473852" y="4499304"/>
                  <a:pt x="22127984" y="4509873"/>
                  <a:pt x="21792688" y="4478166"/>
                </a:cubicBezTo>
                <a:cubicBezTo>
                  <a:pt x="21874248" y="4478166"/>
                  <a:pt x="21966380" y="4478166"/>
                  <a:pt x="22047936" y="4478166"/>
                </a:cubicBezTo>
                <a:cubicBezTo>
                  <a:pt x="22078144" y="4478166"/>
                  <a:pt x="22118924" y="4469107"/>
                  <a:pt x="22138556" y="4458538"/>
                </a:cubicBezTo>
                <a:cubicBezTo>
                  <a:pt x="22138556" y="4458538"/>
                  <a:pt x="22138556" y="4458538"/>
                  <a:pt x="22413440" y="4458538"/>
                </a:cubicBezTo>
                <a:cubicBezTo>
                  <a:pt x="22454220" y="4458538"/>
                  <a:pt x="22544840" y="4417773"/>
                  <a:pt x="22514632" y="4417773"/>
                </a:cubicBezTo>
                <a:cubicBezTo>
                  <a:pt x="22312248" y="4417773"/>
                  <a:pt x="22108352" y="4417773"/>
                  <a:pt x="21904456" y="4417773"/>
                </a:cubicBezTo>
                <a:cubicBezTo>
                  <a:pt x="22168764" y="4417773"/>
                  <a:pt x="22443644" y="4407204"/>
                  <a:pt x="22697384" y="4398145"/>
                </a:cubicBezTo>
                <a:cubicBezTo>
                  <a:pt x="22707956" y="4398145"/>
                  <a:pt x="22738164" y="4387576"/>
                  <a:pt x="22759308" y="4387576"/>
                </a:cubicBezTo>
                <a:cubicBezTo>
                  <a:pt x="22839356" y="4387576"/>
                  <a:pt x="22910340" y="4387576"/>
                  <a:pt x="22991900" y="4398145"/>
                </a:cubicBezTo>
                <a:cubicBezTo>
                  <a:pt x="22920912" y="4398145"/>
                  <a:pt x="22839356" y="4407204"/>
                  <a:pt x="22768368" y="4407204"/>
                </a:cubicBezTo>
                <a:cubicBezTo>
                  <a:pt x="22748736" y="4407204"/>
                  <a:pt x="22636968" y="4438910"/>
                  <a:pt x="22677748" y="4447969"/>
                </a:cubicBezTo>
                <a:cubicBezTo>
                  <a:pt x="22869560" y="4469107"/>
                  <a:pt x="23062884" y="4478166"/>
                  <a:pt x="23256208" y="4488735"/>
                </a:cubicBezTo>
                <a:cubicBezTo>
                  <a:pt x="23277352" y="4488735"/>
                  <a:pt x="23286416" y="4488735"/>
                  <a:pt x="23296988" y="4488735"/>
                </a:cubicBezTo>
                <a:cubicBezTo>
                  <a:pt x="23226000" y="4499304"/>
                  <a:pt x="23155016" y="4499304"/>
                  <a:pt x="23084028" y="4499304"/>
                </a:cubicBezTo>
                <a:cubicBezTo>
                  <a:pt x="23062884" y="4499304"/>
                  <a:pt x="22961692" y="4540069"/>
                  <a:pt x="22991900" y="4540069"/>
                </a:cubicBezTo>
                <a:cubicBezTo>
                  <a:pt x="23185224" y="4559697"/>
                  <a:pt x="23398180" y="4570266"/>
                  <a:pt x="23602076" y="4591404"/>
                </a:cubicBezTo>
                <a:cubicBezTo>
                  <a:pt x="23419324" y="4600463"/>
                  <a:pt x="23245636" y="4600463"/>
                  <a:pt x="23062884" y="4611031"/>
                </a:cubicBezTo>
                <a:cubicBezTo>
                  <a:pt x="23043252" y="4611031"/>
                  <a:pt x="22981328" y="4621600"/>
                  <a:pt x="22961692" y="4630659"/>
                </a:cubicBezTo>
                <a:cubicBezTo>
                  <a:pt x="22961692" y="4630659"/>
                  <a:pt x="22961692" y="4630659"/>
                  <a:pt x="22951120" y="4630659"/>
                </a:cubicBezTo>
                <a:cubicBezTo>
                  <a:pt x="22748736" y="4630659"/>
                  <a:pt x="22534268" y="4630659"/>
                  <a:pt x="22321308" y="4611031"/>
                </a:cubicBezTo>
                <a:cubicBezTo>
                  <a:pt x="22362088" y="4600463"/>
                  <a:pt x="22402868" y="4591404"/>
                  <a:pt x="22383232" y="4591404"/>
                </a:cubicBezTo>
                <a:cubicBezTo>
                  <a:pt x="22280528" y="4580835"/>
                  <a:pt x="22200480" y="4591404"/>
                  <a:pt x="22108352" y="4591404"/>
                </a:cubicBezTo>
                <a:cubicBezTo>
                  <a:pt x="22087204" y="4591404"/>
                  <a:pt x="21986012" y="4621600"/>
                  <a:pt x="22016220" y="4630659"/>
                </a:cubicBezTo>
                <a:cubicBezTo>
                  <a:pt x="22016220" y="4630659"/>
                  <a:pt x="22016220" y="4630659"/>
                  <a:pt x="22087204" y="4630659"/>
                </a:cubicBezTo>
                <a:cubicBezTo>
                  <a:pt x="22087204" y="4630659"/>
                  <a:pt x="22087204" y="4630659"/>
                  <a:pt x="22026792" y="4641228"/>
                </a:cubicBezTo>
                <a:cubicBezTo>
                  <a:pt x="22016220" y="4641228"/>
                  <a:pt x="21904456" y="4671425"/>
                  <a:pt x="21936172" y="4671425"/>
                </a:cubicBezTo>
                <a:cubicBezTo>
                  <a:pt x="22149128" y="4712190"/>
                  <a:pt x="22402868" y="4712190"/>
                  <a:pt x="22656604" y="4712190"/>
                </a:cubicBezTo>
                <a:cubicBezTo>
                  <a:pt x="22615824" y="4712190"/>
                  <a:pt x="22575044" y="4733328"/>
                  <a:pt x="22575044" y="4742387"/>
                </a:cubicBezTo>
                <a:cubicBezTo>
                  <a:pt x="22250324" y="4742387"/>
                  <a:pt x="21936172" y="4752956"/>
                  <a:pt x="21620512" y="4772584"/>
                </a:cubicBezTo>
                <a:cubicBezTo>
                  <a:pt x="21590304" y="4772584"/>
                  <a:pt x="21498172" y="4804290"/>
                  <a:pt x="21528380" y="4804290"/>
                </a:cubicBezTo>
                <a:cubicBezTo>
                  <a:pt x="21712640" y="4813349"/>
                  <a:pt x="21895392" y="4813349"/>
                  <a:pt x="22078144" y="4813349"/>
                </a:cubicBezTo>
                <a:cubicBezTo>
                  <a:pt x="21955808" y="4813349"/>
                  <a:pt x="21844040" y="4823918"/>
                  <a:pt x="21742848" y="4854115"/>
                </a:cubicBezTo>
                <a:cubicBezTo>
                  <a:pt x="21742848" y="4854115"/>
                  <a:pt x="21661288" y="4875252"/>
                  <a:pt x="21702068" y="4875252"/>
                </a:cubicBezTo>
                <a:cubicBezTo>
                  <a:pt x="21865184" y="4885821"/>
                  <a:pt x="22037364" y="4885821"/>
                  <a:pt x="22200480" y="4885821"/>
                </a:cubicBezTo>
                <a:cubicBezTo>
                  <a:pt x="22189908" y="4885821"/>
                  <a:pt x="22189908" y="4894880"/>
                  <a:pt x="22209544" y="4894880"/>
                </a:cubicBezTo>
                <a:cubicBezTo>
                  <a:pt x="22209544" y="4894880"/>
                  <a:pt x="22209544" y="4894880"/>
                  <a:pt x="22250324" y="4894880"/>
                </a:cubicBezTo>
                <a:cubicBezTo>
                  <a:pt x="22230688" y="4894880"/>
                  <a:pt x="22149128" y="4925077"/>
                  <a:pt x="22189908" y="4925077"/>
                </a:cubicBezTo>
                <a:cubicBezTo>
                  <a:pt x="22372660" y="4956783"/>
                  <a:pt x="22544840" y="4956783"/>
                  <a:pt x="22738164" y="4956783"/>
                </a:cubicBezTo>
                <a:cubicBezTo>
                  <a:pt x="22778940" y="4965842"/>
                  <a:pt x="22819720" y="4946214"/>
                  <a:pt x="22839356" y="4935646"/>
                </a:cubicBezTo>
                <a:cubicBezTo>
                  <a:pt x="22839356" y="4935646"/>
                  <a:pt x="22839356" y="4935646"/>
                  <a:pt x="22901280" y="4935646"/>
                </a:cubicBezTo>
                <a:cubicBezTo>
                  <a:pt x="22942056" y="4946214"/>
                  <a:pt x="22981328" y="4956783"/>
                  <a:pt x="23013044" y="4965842"/>
                </a:cubicBezTo>
                <a:cubicBezTo>
                  <a:pt x="22920912" y="4976411"/>
                  <a:pt x="22830292" y="4976411"/>
                  <a:pt x="22738164" y="4986980"/>
                </a:cubicBezTo>
                <a:cubicBezTo>
                  <a:pt x="22718528" y="4986980"/>
                  <a:pt x="22606764" y="5017177"/>
                  <a:pt x="22656604" y="5017177"/>
                </a:cubicBezTo>
                <a:cubicBezTo>
                  <a:pt x="22830292" y="5038314"/>
                  <a:pt x="23013044" y="5038314"/>
                  <a:pt x="23185224" y="5038314"/>
                </a:cubicBezTo>
                <a:cubicBezTo>
                  <a:pt x="23195796" y="5038314"/>
                  <a:pt x="23195796" y="5047373"/>
                  <a:pt x="23195796" y="5047373"/>
                </a:cubicBezTo>
                <a:cubicBezTo>
                  <a:pt x="23073456" y="5057942"/>
                  <a:pt x="22942056" y="5068511"/>
                  <a:pt x="22819720" y="5077570"/>
                </a:cubicBezTo>
                <a:cubicBezTo>
                  <a:pt x="22798576" y="5088139"/>
                  <a:pt x="22686812" y="5118335"/>
                  <a:pt x="22727588" y="5118335"/>
                </a:cubicBezTo>
                <a:cubicBezTo>
                  <a:pt x="23043252" y="5139473"/>
                  <a:pt x="23348340" y="5139473"/>
                  <a:pt x="23662488" y="5139473"/>
                </a:cubicBezTo>
                <a:cubicBezTo>
                  <a:pt x="23683636" y="5139473"/>
                  <a:pt x="23692696" y="5139473"/>
                  <a:pt x="23713840" y="5150042"/>
                </a:cubicBezTo>
                <a:cubicBezTo>
                  <a:pt x="23724412" y="5150042"/>
                  <a:pt x="23754620" y="5159101"/>
                  <a:pt x="23795400" y="5159101"/>
                </a:cubicBezTo>
                <a:cubicBezTo>
                  <a:pt x="23795400" y="5159101"/>
                  <a:pt x="23795400" y="5159101"/>
                  <a:pt x="23703268" y="5180239"/>
                </a:cubicBezTo>
                <a:cubicBezTo>
                  <a:pt x="23692696" y="5180239"/>
                  <a:pt x="23591504" y="5210435"/>
                  <a:pt x="23632284" y="5210435"/>
                </a:cubicBezTo>
                <a:cubicBezTo>
                  <a:pt x="23804460" y="5219494"/>
                  <a:pt x="23988724" y="5230063"/>
                  <a:pt x="24160900" y="5230063"/>
                </a:cubicBezTo>
                <a:cubicBezTo>
                  <a:pt x="24343652" y="5230063"/>
                  <a:pt x="24515832" y="5230063"/>
                  <a:pt x="24698584" y="5230063"/>
                </a:cubicBezTo>
                <a:cubicBezTo>
                  <a:pt x="24698584" y="5230063"/>
                  <a:pt x="24698584" y="5230063"/>
                  <a:pt x="24730300" y="5230063"/>
                </a:cubicBezTo>
                <a:cubicBezTo>
                  <a:pt x="24465992" y="5251201"/>
                  <a:pt x="24210744" y="5270829"/>
                  <a:pt x="23967580" y="5291966"/>
                </a:cubicBezTo>
                <a:cubicBezTo>
                  <a:pt x="24008356" y="5291966"/>
                  <a:pt x="24059708" y="5281397"/>
                  <a:pt x="24109552" y="5281397"/>
                </a:cubicBezTo>
                <a:cubicBezTo>
                  <a:pt x="24100488" y="5281397"/>
                  <a:pt x="24100488" y="5291966"/>
                  <a:pt x="24089916" y="5291966"/>
                </a:cubicBezTo>
                <a:cubicBezTo>
                  <a:pt x="24018932" y="5291966"/>
                  <a:pt x="23947944" y="5301025"/>
                  <a:pt x="23875448" y="5301025"/>
                </a:cubicBezTo>
                <a:cubicBezTo>
                  <a:pt x="23845240" y="5311594"/>
                  <a:pt x="23825608" y="5322163"/>
                  <a:pt x="23845240" y="5332732"/>
                </a:cubicBezTo>
                <a:cubicBezTo>
                  <a:pt x="23845240" y="5332732"/>
                  <a:pt x="23845240" y="5332732"/>
                  <a:pt x="23541664" y="5341791"/>
                </a:cubicBezTo>
                <a:cubicBezTo>
                  <a:pt x="23541664" y="5341791"/>
                  <a:pt x="23541664" y="5341791"/>
                  <a:pt x="23500884" y="5341791"/>
                </a:cubicBezTo>
                <a:cubicBezTo>
                  <a:pt x="23509944" y="5341791"/>
                  <a:pt x="23520516" y="5332732"/>
                  <a:pt x="23531092" y="5332732"/>
                </a:cubicBezTo>
                <a:cubicBezTo>
                  <a:pt x="23509944" y="5332732"/>
                  <a:pt x="23500884" y="5332732"/>
                  <a:pt x="23479740" y="5332732"/>
                </a:cubicBezTo>
                <a:cubicBezTo>
                  <a:pt x="23500884" y="5332732"/>
                  <a:pt x="23520516" y="5322163"/>
                  <a:pt x="23531092" y="5311594"/>
                </a:cubicBezTo>
                <a:lnTo>
                  <a:pt x="23550724" y="5311594"/>
                </a:lnTo>
                <a:cubicBezTo>
                  <a:pt x="23580932" y="5301025"/>
                  <a:pt x="23683636" y="5270829"/>
                  <a:pt x="23621712" y="5270829"/>
                </a:cubicBezTo>
                <a:cubicBezTo>
                  <a:pt x="23479740" y="5281397"/>
                  <a:pt x="23337768" y="5291966"/>
                  <a:pt x="23185224" y="5291966"/>
                </a:cubicBezTo>
                <a:cubicBezTo>
                  <a:pt x="23316624" y="5281397"/>
                  <a:pt x="23460104" y="5270829"/>
                  <a:pt x="23591504" y="5260260"/>
                </a:cubicBezTo>
                <a:cubicBezTo>
                  <a:pt x="23612648" y="5251201"/>
                  <a:pt x="23713840" y="5219494"/>
                  <a:pt x="23673064" y="5219494"/>
                </a:cubicBezTo>
                <a:cubicBezTo>
                  <a:pt x="23607364" y="5219494"/>
                  <a:pt x="23543928" y="5222136"/>
                  <a:pt x="23480306" y="5224779"/>
                </a:cubicBezTo>
                <a:lnTo>
                  <a:pt x="23363034" y="5227975"/>
                </a:lnTo>
                <a:lnTo>
                  <a:pt x="23386618" y="5219235"/>
                </a:lnTo>
                <a:cubicBezTo>
                  <a:pt x="23425556" y="5206283"/>
                  <a:pt x="23482760" y="5189298"/>
                  <a:pt x="23460104" y="5189298"/>
                </a:cubicBezTo>
                <a:cubicBezTo>
                  <a:pt x="23215428" y="5159101"/>
                  <a:pt x="22972264" y="5169670"/>
                  <a:pt x="22718528" y="5169670"/>
                </a:cubicBezTo>
                <a:cubicBezTo>
                  <a:pt x="22718528" y="5169670"/>
                  <a:pt x="22718528" y="5169670"/>
                  <a:pt x="22555412" y="5159101"/>
                </a:cubicBezTo>
                <a:cubicBezTo>
                  <a:pt x="22514632" y="5159101"/>
                  <a:pt x="22433072" y="5189298"/>
                  <a:pt x="22463280" y="5189298"/>
                </a:cubicBezTo>
                <a:cubicBezTo>
                  <a:pt x="22514632" y="5189298"/>
                  <a:pt x="22565984" y="5199866"/>
                  <a:pt x="22606764" y="5199866"/>
                </a:cubicBezTo>
                <a:cubicBezTo>
                  <a:pt x="22606764" y="5199866"/>
                  <a:pt x="22606764" y="5199866"/>
                  <a:pt x="22768368" y="5210435"/>
                </a:cubicBezTo>
                <a:cubicBezTo>
                  <a:pt x="22768368" y="5210435"/>
                  <a:pt x="22778940" y="5210435"/>
                  <a:pt x="22789512" y="5210435"/>
                </a:cubicBezTo>
                <a:cubicBezTo>
                  <a:pt x="22901280" y="5210435"/>
                  <a:pt x="23022104" y="5210435"/>
                  <a:pt x="23133872" y="5210435"/>
                </a:cubicBezTo>
                <a:cubicBezTo>
                  <a:pt x="23032680" y="5210435"/>
                  <a:pt x="22920912" y="5219494"/>
                  <a:pt x="22819720" y="5219494"/>
                </a:cubicBezTo>
                <a:cubicBezTo>
                  <a:pt x="22718528" y="5230063"/>
                  <a:pt x="22606764" y="5230063"/>
                  <a:pt x="22504060" y="5240632"/>
                </a:cubicBezTo>
                <a:cubicBezTo>
                  <a:pt x="22484424" y="5240632"/>
                  <a:pt x="22383232" y="5270829"/>
                  <a:pt x="22422500" y="5270829"/>
                </a:cubicBezTo>
                <a:cubicBezTo>
                  <a:pt x="22544840" y="5281397"/>
                  <a:pt x="22656604" y="5281397"/>
                  <a:pt x="22778940" y="5281397"/>
                </a:cubicBezTo>
                <a:cubicBezTo>
                  <a:pt x="22890708" y="5281397"/>
                  <a:pt x="23013044" y="5281397"/>
                  <a:pt x="23124808" y="5270829"/>
                </a:cubicBezTo>
                <a:cubicBezTo>
                  <a:pt x="23094604" y="5281397"/>
                  <a:pt x="23053824" y="5281397"/>
                  <a:pt x="23013044" y="5291966"/>
                </a:cubicBezTo>
                <a:cubicBezTo>
                  <a:pt x="23002472" y="5291966"/>
                  <a:pt x="22910340" y="5322163"/>
                  <a:pt x="22951120" y="5322163"/>
                </a:cubicBezTo>
                <a:cubicBezTo>
                  <a:pt x="22981328" y="5322163"/>
                  <a:pt x="23022104" y="5322163"/>
                  <a:pt x="23053824" y="5322163"/>
                </a:cubicBezTo>
                <a:cubicBezTo>
                  <a:pt x="23053824" y="5322163"/>
                  <a:pt x="23053824" y="5322163"/>
                  <a:pt x="23032680" y="5332732"/>
                </a:cubicBezTo>
                <a:cubicBezTo>
                  <a:pt x="22901280" y="5332732"/>
                  <a:pt x="22768368" y="5332732"/>
                  <a:pt x="22636968" y="5332732"/>
                </a:cubicBezTo>
                <a:cubicBezTo>
                  <a:pt x="22565984" y="5332732"/>
                  <a:pt x="22504060" y="5332732"/>
                  <a:pt x="22433072" y="5332732"/>
                </a:cubicBezTo>
                <a:cubicBezTo>
                  <a:pt x="22422500" y="5341791"/>
                  <a:pt x="22422500" y="5341791"/>
                  <a:pt x="22433072" y="5341791"/>
                </a:cubicBezTo>
                <a:cubicBezTo>
                  <a:pt x="22433072" y="5341791"/>
                  <a:pt x="22433072" y="5341791"/>
                  <a:pt x="22596192" y="5341791"/>
                </a:cubicBezTo>
                <a:cubicBezTo>
                  <a:pt x="22555412" y="5352360"/>
                  <a:pt x="22514632" y="5362928"/>
                  <a:pt x="22544840" y="5362928"/>
                </a:cubicBezTo>
                <a:cubicBezTo>
                  <a:pt x="22636968" y="5371987"/>
                  <a:pt x="22738164" y="5371987"/>
                  <a:pt x="22830292" y="5371987"/>
                </a:cubicBezTo>
                <a:cubicBezTo>
                  <a:pt x="22798576" y="5382556"/>
                  <a:pt x="22759308" y="5393125"/>
                  <a:pt x="22789512" y="5393125"/>
                </a:cubicBezTo>
                <a:cubicBezTo>
                  <a:pt x="22830292" y="5403694"/>
                  <a:pt x="22869560" y="5403694"/>
                  <a:pt x="22910340" y="5393125"/>
                </a:cubicBezTo>
                <a:cubicBezTo>
                  <a:pt x="22910340" y="5393125"/>
                  <a:pt x="22910340" y="5393125"/>
                  <a:pt x="22904110" y="5394446"/>
                </a:cubicBezTo>
                <a:lnTo>
                  <a:pt x="22863928" y="5402967"/>
                </a:lnTo>
                <a:lnTo>
                  <a:pt x="22830292" y="5403694"/>
                </a:lnTo>
                <a:cubicBezTo>
                  <a:pt x="22839356" y="5403694"/>
                  <a:pt x="22849928" y="5403694"/>
                  <a:pt x="22849928" y="5403694"/>
                </a:cubicBezTo>
                <a:cubicBezTo>
                  <a:pt x="22860500" y="5403694"/>
                  <a:pt x="22860500" y="5403694"/>
                  <a:pt x="22860500" y="5403694"/>
                </a:cubicBezTo>
                <a:lnTo>
                  <a:pt x="22863928" y="5402967"/>
                </a:lnTo>
                <a:lnTo>
                  <a:pt x="23135950" y="5397088"/>
                </a:lnTo>
                <a:cubicBezTo>
                  <a:pt x="23238840" y="5393125"/>
                  <a:pt x="23343054" y="5387841"/>
                  <a:pt x="23449532" y="5382556"/>
                </a:cubicBezTo>
                <a:cubicBezTo>
                  <a:pt x="23449532" y="5382556"/>
                  <a:pt x="23449532" y="5382556"/>
                  <a:pt x="23632284" y="5382556"/>
                </a:cubicBezTo>
                <a:cubicBezTo>
                  <a:pt x="23612648" y="5393125"/>
                  <a:pt x="23580932" y="5403694"/>
                  <a:pt x="23561296" y="5412753"/>
                </a:cubicBezTo>
                <a:cubicBezTo>
                  <a:pt x="23591504" y="5408223"/>
                  <a:pt x="23619446" y="5405958"/>
                  <a:pt x="23647388" y="5404826"/>
                </a:cubicBezTo>
                <a:lnTo>
                  <a:pt x="23680628" y="5404389"/>
                </a:lnTo>
                <a:lnTo>
                  <a:pt x="23656070" y="5410063"/>
                </a:lnTo>
                <a:cubicBezTo>
                  <a:pt x="23620104" y="5421529"/>
                  <a:pt x="23568848" y="5444459"/>
                  <a:pt x="23591504" y="5444459"/>
                </a:cubicBezTo>
                <a:cubicBezTo>
                  <a:pt x="23692696" y="5453518"/>
                  <a:pt x="23804460" y="5453518"/>
                  <a:pt x="23907164" y="5444459"/>
                </a:cubicBezTo>
                <a:cubicBezTo>
                  <a:pt x="23875448" y="5453518"/>
                  <a:pt x="23815036" y="5485225"/>
                  <a:pt x="23845240" y="5485225"/>
                </a:cubicBezTo>
                <a:cubicBezTo>
                  <a:pt x="24038564" y="5494284"/>
                  <a:pt x="24231888" y="5485225"/>
                  <a:pt x="24435784" y="5474656"/>
                </a:cubicBezTo>
                <a:cubicBezTo>
                  <a:pt x="24475052" y="5474656"/>
                  <a:pt x="24547548" y="5444459"/>
                  <a:pt x="24536976" y="5433891"/>
                </a:cubicBezTo>
                <a:cubicBezTo>
                  <a:pt x="24496196" y="5433891"/>
                  <a:pt x="24455420" y="5444459"/>
                  <a:pt x="24425212" y="5444459"/>
                </a:cubicBezTo>
                <a:cubicBezTo>
                  <a:pt x="24414640" y="5444459"/>
                  <a:pt x="24395004" y="5453518"/>
                  <a:pt x="24373860" y="5453518"/>
                </a:cubicBezTo>
                <a:cubicBezTo>
                  <a:pt x="24354224" y="5444459"/>
                  <a:pt x="24313448" y="5444459"/>
                  <a:pt x="24251524" y="5444459"/>
                </a:cubicBezTo>
                <a:lnTo>
                  <a:pt x="24191108" y="5444459"/>
                </a:lnTo>
                <a:cubicBezTo>
                  <a:pt x="24191108" y="5444459"/>
                  <a:pt x="24180536" y="5444459"/>
                  <a:pt x="24171476" y="5444459"/>
                </a:cubicBezTo>
                <a:lnTo>
                  <a:pt x="24120124" y="5444459"/>
                </a:lnTo>
                <a:cubicBezTo>
                  <a:pt x="24130696" y="5433891"/>
                  <a:pt x="24139756" y="5433891"/>
                  <a:pt x="24150328" y="5423322"/>
                </a:cubicBezTo>
                <a:cubicBezTo>
                  <a:pt x="24210744" y="5423322"/>
                  <a:pt x="24283240" y="5423322"/>
                  <a:pt x="24343652" y="5423322"/>
                </a:cubicBezTo>
                <a:cubicBezTo>
                  <a:pt x="24373860" y="5412753"/>
                  <a:pt x="24404068" y="5412753"/>
                  <a:pt x="24425212" y="5403694"/>
                </a:cubicBezTo>
                <a:cubicBezTo>
                  <a:pt x="24739364" y="5393125"/>
                  <a:pt x="25055024" y="5371987"/>
                  <a:pt x="25379748" y="5362928"/>
                </a:cubicBezTo>
                <a:cubicBezTo>
                  <a:pt x="25207568" y="5371987"/>
                  <a:pt x="25033880" y="5393125"/>
                  <a:pt x="24872272" y="5423322"/>
                </a:cubicBezTo>
                <a:cubicBezTo>
                  <a:pt x="24851128" y="5423322"/>
                  <a:pt x="24739364" y="5464087"/>
                  <a:pt x="24780140" y="5464087"/>
                </a:cubicBezTo>
                <a:cubicBezTo>
                  <a:pt x="24780140" y="5464087"/>
                  <a:pt x="24780140" y="5464087"/>
                  <a:pt x="24831492" y="5464087"/>
                </a:cubicBezTo>
                <a:cubicBezTo>
                  <a:pt x="24780140" y="5464087"/>
                  <a:pt x="24739364" y="5474656"/>
                  <a:pt x="24689520" y="5474656"/>
                </a:cubicBezTo>
                <a:cubicBezTo>
                  <a:pt x="24678948" y="5474656"/>
                  <a:pt x="24657804" y="5485225"/>
                  <a:pt x="24648740" y="5485225"/>
                </a:cubicBezTo>
                <a:cubicBezTo>
                  <a:pt x="24618536" y="5485225"/>
                  <a:pt x="24577756" y="5494284"/>
                  <a:pt x="24547548" y="5494284"/>
                </a:cubicBezTo>
                <a:cubicBezTo>
                  <a:pt x="24657804" y="5494284"/>
                  <a:pt x="24769568" y="5494284"/>
                  <a:pt x="24891908" y="5494284"/>
                </a:cubicBezTo>
                <a:cubicBezTo>
                  <a:pt x="24891908" y="5494284"/>
                  <a:pt x="24891908" y="5494284"/>
                  <a:pt x="24820920" y="5504853"/>
                </a:cubicBezTo>
                <a:cubicBezTo>
                  <a:pt x="24810348" y="5504853"/>
                  <a:pt x="24780140" y="5515422"/>
                  <a:pt x="24760508" y="5524481"/>
                </a:cubicBezTo>
                <a:cubicBezTo>
                  <a:pt x="24861700" y="5515422"/>
                  <a:pt x="24962892" y="5504853"/>
                  <a:pt x="25064084" y="5504853"/>
                </a:cubicBezTo>
                <a:cubicBezTo>
                  <a:pt x="24984036" y="5515422"/>
                  <a:pt x="24902480" y="5524481"/>
                  <a:pt x="24820920" y="5545618"/>
                </a:cubicBezTo>
                <a:cubicBezTo>
                  <a:pt x="24922112" y="5545618"/>
                  <a:pt x="25014244" y="5545618"/>
                  <a:pt x="25115436" y="5545618"/>
                </a:cubicBezTo>
                <a:cubicBezTo>
                  <a:pt x="25126008" y="5545618"/>
                  <a:pt x="25136580" y="5556187"/>
                  <a:pt x="25145644" y="5556187"/>
                </a:cubicBezTo>
                <a:cubicBezTo>
                  <a:pt x="25166788" y="5556187"/>
                  <a:pt x="25177360" y="5556187"/>
                  <a:pt x="25186424" y="5556187"/>
                </a:cubicBezTo>
                <a:cubicBezTo>
                  <a:pt x="25177360" y="5556187"/>
                  <a:pt x="25166788" y="5556187"/>
                  <a:pt x="25156216" y="5565246"/>
                </a:cubicBezTo>
                <a:cubicBezTo>
                  <a:pt x="25145644" y="5565246"/>
                  <a:pt x="25136580" y="5565246"/>
                  <a:pt x="25115436" y="5565246"/>
                </a:cubicBezTo>
                <a:cubicBezTo>
                  <a:pt x="25024816" y="5575815"/>
                  <a:pt x="24922112" y="5586384"/>
                  <a:pt x="24820920" y="5606012"/>
                </a:cubicBezTo>
                <a:cubicBezTo>
                  <a:pt x="24780140" y="5616580"/>
                  <a:pt x="24739364" y="5636208"/>
                  <a:pt x="24769568" y="5636208"/>
                </a:cubicBezTo>
                <a:cubicBezTo>
                  <a:pt x="24851128" y="5636208"/>
                  <a:pt x="24932684" y="5636208"/>
                  <a:pt x="25003672" y="5627149"/>
                </a:cubicBezTo>
                <a:cubicBezTo>
                  <a:pt x="25003672" y="5627149"/>
                  <a:pt x="25003672" y="5627149"/>
                  <a:pt x="24962892" y="5636208"/>
                </a:cubicBezTo>
                <a:lnTo>
                  <a:pt x="24973464" y="5636208"/>
                </a:lnTo>
                <a:cubicBezTo>
                  <a:pt x="24973464" y="5636208"/>
                  <a:pt x="24973464" y="5636208"/>
                  <a:pt x="25156216" y="5636208"/>
                </a:cubicBezTo>
                <a:cubicBezTo>
                  <a:pt x="25156216" y="5636208"/>
                  <a:pt x="25156216" y="5636208"/>
                  <a:pt x="25431096" y="5606012"/>
                </a:cubicBezTo>
                <a:cubicBezTo>
                  <a:pt x="25471876" y="5596953"/>
                  <a:pt x="25551924" y="5556187"/>
                  <a:pt x="25521716" y="5556187"/>
                </a:cubicBezTo>
                <a:cubicBezTo>
                  <a:pt x="25308760" y="5575815"/>
                  <a:pt x="25095804" y="5606012"/>
                  <a:pt x="24882844" y="5627149"/>
                </a:cubicBezTo>
                <a:cubicBezTo>
                  <a:pt x="25166788" y="5596953"/>
                  <a:pt x="25441668" y="5556187"/>
                  <a:pt x="25715040" y="5515422"/>
                </a:cubicBezTo>
                <a:cubicBezTo>
                  <a:pt x="25725612" y="5515422"/>
                  <a:pt x="25755820" y="5504853"/>
                  <a:pt x="25776964" y="5494284"/>
                </a:cubicBezTo>
                <a:cubicBezTo>
                  <a:pt x="25857012" y="5494284"/>
                  <a:pt x="25938572" y="5485225"/>
                  <a:pt x="26020132" y="5474656"/>
                </a:cubicBezTo>
                <a:cubicBezTo>
                  <a:pt x="25949144" y="5485225"/>
                  <a:pt x="25867584" y="5504853"/>
                  <a:pt x="25786028" y="5515422"/>
                </a:cubicBezTo>
                <a:cubicBezTo>
                  <a:pt x="25766392" y="5524481"/>
                  <a:pt x="25654628" y="5565246"/>
                  <a:pt x="25704468" y="5565246"/>
                </a:cubicBezTo>
                <a:cubicBezTo>
                  <a:pt x="25908364" y="5565246"/>
                  <a:pt x="26110752" y="5545618"/>
                  <a:pt x="26314648" y="5535049"/>
                </a:cubicBezTo>
                <a:cubicBezTo>
                  <a:pt x="26325220" y="5535049"/>
                  <a:pt x="26344852" y="5535049"/>
                  <a:pt x="26355424" y="5535049"/>
                </a:cubicBezTo>
                <a:cubicBezTo>
                  <a:pt x="26273868" y="5545618"/>
                  <a:pt x="26202880" y="5556187"/>
                  <a:pt x="26131896" y="5575815"/>
                </a:cubicBezTo>
                <a:cubicBezTo>
                  <a:pt x="26101688" y="5575815"/>
                  <a:pt x="25998984" y="5616580"/>
                  <a:pt x="26039764" y="5616580"/>
                </a:cubicBezTo>
                <a:cubicBezTo>
                  <a:pt x="26243660" y="5616580"/>
                  <a:pt x="26467192" y="5606012"/>
                  <a:pt x="26680148" y="5596953"/>
                </a:cubicBezTo>
                <a:cubicBezTo>
                  <a:pt x="26497396" y="5627149"/>
                  <a:pt x="26304072" y="5657346"/>
                  <a:pt x="26121324" y="5676974"/>
                </a:cubicBezTo>
                <a:cubicBezTo>
                  <a:pt x="26101688" y="5676974"/>
                  <a:pt x="26030704" y="5707170"/>
                  <a:pt x="26020132" y="5717739"/>
                </a:cubicBezTo>
                <a:lnTo>
                  <a:pt x="26009556" y="5717739"/>
                </a:lnTo>
                <a:cubicBezTo>
                  <a:pt x="25816236" y="5738877"/>
                  <a:pt x="25613848" y="5758505"/>
                  <a:pt x="25409952" y="5769074"/>
                </a:cubicBezTo>
                <a:cubicBezTo>
                  <a:pt x="25441668" y="5769074"/>
                  <a:pt x="25471876" y="5769074"/>
                  <a:pt x="25502084" y="5769074"/>
                </a:cubicBezTo>
                <a:cubicBezTo>
                  <a:pt x="25338968" y="5788701"/>
                  <a:pt x="25177360" y="5799270"/>
                  <a:pt x="25024816" y="5818898"/>
                </a:cubicBezTo>
                <a:cubicBezTo>
                  <a:pt x="25024816" y="5818898"/>
                  <a:pt x="25024816" y="5818898"/>
                  <a:pt x="25104864" y="5818898"/>
                </a:cubicBezTo>
                <a:cubicBezTo>
                  <a:pt x="25085228" y="5829467"/>
                  <a:pt x="25064084" y="5829467"/>
                  <a:pt x="25044452" y="5829467"/>
                </a:cubicBezTo>
                <a:cubicBezTo>
                  <a:pt x="25024816" y="5840036"/>
                  <a:pt x="24962892" y="5859664"/>
                  <a:pt x="24943256" y="5870232"/>
                </a:cubicBezTo>
                <a:cubicBezTo>
                  <a:pt x="25044452" y="5870232"/>
                  <a:pt x="25145644" y="5870232"/>
                  <a:pt x="25237776" y="5870232"/>
                </a:cubicBezTo>
                <a:cubicBezTo>
                  <a:pt x="25196996" y="5870232"/>
                  <a:pt x="25156216" y="5870232"/>
                  <a:pt x="25104864" y="5880801"/>
                </a:cubicBezTo>
                <a:cubicBezTo>
                  <a:pt x="25298188" y="5880801"/>
                  <a:pt x="25502084" y="5850605"/>
                  <a:pt x="25704468" y="5829467"/>
                </a:cubicBezTo>
                <a:cubicBezTo>
                  <a:pt x="25663688" y="5840036"/>
                  <a:pt x="25624420" y="5859664"/>
                  <a:pt x="25624420" y="5870232"/>
                </a:cubicBezTo>
                <a:cubicBezTo>
                  <a:pt x="25289124" y="5900429"/>
                  <a:pt x="24953832" y="5951763"/>
                  <a:pt x="24627596" y="6012157"/>
                </a:cubicBezTo>
                <a:cubicBezTo>
                  <a:pt x="24607964" y="6012157"/>
                  <a:pt x="24547548" y="6043863"/>
                  <a:pt x="24536976" y="6052922"/>
                </a:cubicBezTo>
                <a:cubicBezTo>
                  <a:pt x="24526404" y="6052922"/>
                  <a:pt x="24526404" y="6063491"/>
                  <a:pt x="24536976" y="6052922"/>
                </a:cubicBezTo>
                <a:cubicBezTo>
                  <a:pt x="24730300" y="6043863"/>
                  <a:pt x="24922112" y="6022726"/>
                  <a:pt x="25115436" y="5992529"/>
                </a:cubicBezTo>
                <a:cubicBezTo>
                  <a:pt x="24984036" y="6012157"/>
                  <a:pt x="24872272" y="6043863"/>
                  <a:pt x="24769568" y="6074060"/>
                </a:cubicBezTo>
                <a:cubicBezTo>
                  <a:pt x="24760508" y="6083119"/>
                  <a:pt x="24689520" y="6113316"/>
                  <a:pt x="24719728" y="6104257"/>
                </a:cubicBezTo>
                <a:cubicBezTo>
                  <a:pt x="24902480" y="6093688"/>
                  <a:pt x="25074656" y="6074060"/>
                  <a:pt x="25248348" y="6052922"/>
                </a:cubicBezTo>
                <a:cubicBezTo>
                  <a:pt x="25237776" y="6063491"/>
                  <a:pt x="25237776" y="6063491"/>
                  <a:pt x="25257408" y="6063491"/>
                </a:cubicBezTo>
                <a:cubicBezTo>
                  <a:pt x="25257408" y="6063491"/>
                  <a:pt x="25257408" y="6063491"/>
                  <a:pt x="25263828" y="6063491"/>
                </a:cubicBezTo>
                <a:lnTo>
                  <a:pt x="25298188" y="6063491"/>
                </a:lnTo>
                <a:cubicBezTo>
                  <a:pt x="25289124" y="6063491"/>
                  <a:pt x="25196996" y="6104257"/>
                  <a:pt x="25237776" y="6104257"/>
                </a:cubicBezTo>
                <a:cubicBezTo>
                  <a:pt x="25431096" y="6104257"/>
                  <a:pt x="25624420" y="6083119"/>
                  <a:pt x="25826808" y="6074060"/>
                </a:cubicBezTo>
                <a:cubicBezTo>
                  <a:pt x="25857012" y="6063491"/>
                  <a:pt x="25908364" y="6043863"/>
                  <a:pt x="25918936" y="6033294"/>
                </a:cubicBezTo>
                <a:cubicBezTo>
                  <a:pt x="25918936" y="6033294"/>
                  <a:pt x="25918936" y="6033294"/>
                  <a:pt x="25989924" y="6022726"/>
                </a:cubicBezTo>
                <a:cubicBezTo>
                  <a:pt x="26030704" y="6033294"/>
                  <a:pt x="26071480" y="6033294"/>
                  <a:pt x="26110752" y="6043863"/>
                </a:cubicBezTo>
                <a:cubicBezTo>
                  <a:pt x="26009556" y="6063491"/>
                  <a:pt x="25918936" y="6074060"/>
                  <a:pt x="25826808" y="6093688"/>
                </a:cubicBezTo>
                <a:cubicBezTo>
                  <a:pt x="25796600" y="6104257"/>
                  <a:pt x="25695408" y="6145022"/>
                  <a:pt x="25736188" y="6134453"/>
                </a:cubicBezTo>
                <a:cubicBezTo>
                  <a:pt x="25928000" y="6134453"/>
                  <a:pt x="26110752" y="6113316"/>
                  <a:pt x="26295012" y="6093688"/>
                </a:cubicBezTo>
                <a:cubicBezTo>
                  <a:pt x="26304072" y="6093688"/>
                  <a:pt x="26304072" y="6104257"/>
                  <a:pt x="26314648" y="6104257"/>
                </a:cubicBezTo>
                <a:cubicBezTo>
                  <a:pt x="26183248" y="6123884"/>
                  <a:pt x="26050336" y="6154081"/>
                  <a:pt x="25918936" y="6185788"/>
                </a:cubicBezTo>
                <a:cubicBezTo>
                  <a:pt x="25897792" y="6185788"/>
                  <a:pt x="25786028" y="6226553"/>
                  <a:pt x="25826808" y="6226553"/>
                </a:cubicBezTo>
                <a:cubicBezTo>
                  <a:pt x="26151528" y="6205415"/>
                  <a:pt x="26486824" y="6175219"/>
                  <a:pt x="26813060" y="6134453"/>
                </a:cubicBezTo>
                <a:cubicBezTo>
                  <a:pt x="26822120" y="6134453"/>
                  <a:pt x="26843264" y="6134453"/>
                  <a:pt x="26862900" y="6134453"/>
                </a:cubicBezTo>
                <a:cubicBezTo>
                  <a:pt x="26873472" y="6145022"/>
                  <a:pt x="26914252" y="6145022"/>
                  <a:pt x="26944456" y="6145022"/>
                </a:cubicBezTo>
                <a:cubicBezTo>
                  <a:pt x="26944456" y="6145022"/>
                  <a:pt x="26944456" y="6145022"/>
                  <a:pt x="26862900" y="6164650"/>
                </a:cubicBezTo>
                <a:cubicBezTo>
                  <a:pt x="26843264" y="6175219"/>
                  <a:pt x="26742072" y="6215984"/>
                  <a:pt x="26791912" y="6215984"/>
                </a:cubicBezTo>
                <a:cubicBezTo>
                  <a:pt x="26965604" y="6205415"/>
                  <a:pt x="27157416" y="6185788"/>
                  <a:pt x="27340168" y="6175219"/>
                </a:cubicBezTo>
                <a:cubicBezTo>
                  <a:pt x="27533492" y="6145022"/>
                  <a:pt x="27716240" y="6123884"/>
                  <a:pt x="27898992" y="6104257"/>
                </a:cubicBezTo>
                <a:cubicBezTo>
                  <a:pt x="27898992" y="6104257"/>
                  <a:pt x="27898992" y="6104257"/>
                  <a:pt x="27930708" y="6104257"/>
                </a:cubicBezTo>
                <a:cubicBezTo>
                  <a:pt x="27655828" y="6154081"/>
                  <a:pt x="27380948" y="6215984"/>
                  <a:pt x="27107576" y="6256750"/>
                </a:cubicBezTo>
                <a:cubicBezTo>
                  <a:pt x="27086428" y="6256750"/>
                  <a:pt x="26985236" y="6306574"/>
                  <a:pt x="27015444" y="6306574"/>
                </a:cubicBezTo>
                <a:cubicBezTo>
                  <a:pt x="27015444" y="6306574"/>
                  <a:pt x="27015444" y="6306574"/>
                  <a:pt x="26701292" y="6357909"/>
                </a:cubicBezTo>
                <a:cubicBezTo>
                  <a:pt x="26701292" y="6357909"/>
                  <a:pt x="26701292" y="6357909"/>
                  <a:pt x="26660516" y="6357909"/>
                </a:cubicBezTo>
                <a:cubicBezTo>
                  <a:pt x="26701292" y="6347340"/>
                  <a:pt x="26751136" y="6317143"/>
                  <a:pt x="26701292" y="6327712"/>
                </a:cubicBezTo>
                <a:cubicBezTo>
                  <a:pt x="26680148" y="6327712"/>
                  <a:pt x="26660516" y="6327712"/>
                  <a:pt x="26630308" y="6338281"/>
                </a:cubicBezTo>
                <a:cubicBezTo>
                  <a:pt x="26660516" y="6327712"/>
                  <a:pt x="26680148" y="6327712"/>
                  <a:pt x="26710356" y="6317143"/>
                </a:cubicBezTo>
                <a:cubicBezTo>
                  <a:pt x="26742072" y="6306574"/>
                  <a:pt x="26843264" y="6265809"/>
                  <a:pt x="26782852" y="6276378"/>
                </a:cubicBezTo>
                <a:cubicBezTo>
                  <a:pt x="26630308" y="6297515"/>
                  <a:pt x="26477764" y="6327712"/>
                  <a:pt x="26325220" y="6347340"/>
                </a:cubicBezTo>
                <a:cubicBezTo>
                  <a:pt x="26467192" y="6317143"/>
                  <a:pt x="26609164" y="6286946"/>
                  <a:pt x="26742072" y="6265809"/>
                </a:cubicBezTo>
                <a:cubicBezTo>
                  <a:pt x="26772280" y="6256750"/>
                  <a:pt x="26862900" y="6215984"/>
                  <a:pt x="26832692" y="6215984"/>
                </a:cubicBezTo>
                <a:cubicBezTo>
                  <a:pt x="26690720" y="6235612"/>
                  <a:pt x="26557812" y="6256750"/>
                  <a:pt x="26426412" y="6276378"/>
                </a:cubicBezTo>
                <a:cubicBezTo>
                  <a:pt x="26426412" y="6276378"/>
                  <a:pt x="26426412" y="6276378"/>
                  <a:pt x="26507968" y="6256750"/>
                </a:cubicBezTo>
                <a:cubicBezTo>
                  <a:pt x="26518544" y="6256750"/>
                  <a:pt x="26630308" y="6215984"/>
                  <a:pt x="26598592" y="6215984"/>
                </a:cubicBezTo>
                <a:cubicBezTo>
                  <a:pt x="26344852" y="6215984"/>
                  <a:pt x="26091116" y="6246181"/>
                  <a:pt x="25826808" y="6276378"/>
                </a:cubicBezTo>
                <a:cubicBezTo>
                  <a:pt x="25826808" y="6276378"/>
                  <a:pt x="25826808" y="6276378"/>
                  <a:pt x="25654628" y="6286946"/>
                </a:cubicBezTo>
                <a:cubicBezTo>
                  <a:pt x="25613848" y="6286946"/>
                  <a:pt x="25521716" y="6338281"/>
                  <a:pt x="25551924" y="6327712"/>
                </a:cubicBezTo>
                <a:cubicBezTo>
                  <a:pt x="25613848" y="6327712"/>
                  <a:pt x="25663688" y="6327712"/>
                  <a:pt x="25715040" y="6317143"/>
                </a:cubicBezTo>
                <a:cubicBezTo>
                  <a:pt x="25715040" y="6317143"/>
                  <a:pt x="25715040" y="6317143"/>
                  <a:pt x="25878160" y="6306574"/>
                </a:cubicBezTo>
                <a:cubicBezTo>
                  <a:pt x="25888732" y="6306574"/>
                  <a:pt x="25888732" y="6306574"/>
                  <a:pt x="25897792" y="6306574"/>
                </a:cubicBezTo>
                <a:cubicBezTo>
                  <a:pt x="26020132" y="6297515"/>
                  <a:pt x="26142468" y="6276378"/>
                  <a:pt x="26263296" y="6265809"/>
                </a:cubicBezTo>
                <a:cubicBezTo>
                  <a:pt x="26151528" y="6286946"/>
                  <a:pt x="26039764" y="6306574"/>
                  <a:pt x="25938572" y="6317143"/>
                </a:cubicBezTo>
                <a:cubicBezTo>
                  <a:pt x="25826808" y="6338281"/>
                  <a:pt x="25715040" y="6347340"/>
                  <a:pt x="25613848" y="6368477"/>
                </a:cubicBezTo>
                <a:cubicBezTo>
                  <a:pt x="25592704" y="6379046"/>
                  <a:pt x="25480940" y="6418302"/>
                  <a:pt x="25521716" y="6418302"/>
                </a:cubicBezTo>
                <a:cubicBezTo>
                  <a:pt x="25644056" y="6409243"/>
                  <a:pt x="25776964" y="6398674"/>
                  <a:pt x="25897792" y="6388105"/>
                </a:cubicBezTo>
                <a:cubicBezTo>
                  <a:pt x="26020132" y="6368477"/>
                  <a:pt x="26142468" y="6347340"/>
                  <a:pt x="26263296" y="6338281"/>
                </a:cubicBezTo>
                <a:cubicBezTo>
                  <a:pt x="26224024" y="6347340"/>
                  <a:pt x="26183248" y="6357909"/>
                  <a:pt x="26142468" y="6368477"/>
                </a:cubicBezTo>
                <a:cubicBezTo>
                  <a:pt x="26131896" y="6368477"/>
                  <a:pt x="26039764" y="6409243"/>
                  <a:pt x="26091116" y="6409243"/>
                </a:cubicBezTo>
                <a:cubicBezTo>
                  <a:pt x="26106220" y="6403959"/>
                  <a:pt x="26121322" y="6401316"/>
                  <a:pt x="26137748" y="6399995"/>
                </a:cubicBezTo>
                <a:lnTo>
                  <a:pt x="26168470" y="6399251"/>
                </a:lnTo>
                <a:lnTo>
                  <a:pt x="25960850" y="6427738"/>
                </a:lnTo>
                <a:cubicBezTo>
                  <a:pt x="25890996" y="6436797"/>
                  <a:pt x="25822276" y="6444724"/>
                  <a:pt x="25755820" y="6450008"/>
                </a:cubicBezTo>
                <a:cubicBezTo>
                  <a:pt x="25592704" y="6469636"/>
                  <a:pt x="25390320" y="6490774"/>
                  <a:pt x="25289124" y="6540598"/>
                </a:cubicBezTo>
                <a:cubicBezTo>
                  <a:pt x="25216628" y="6570795"/>
                  <a:pt x="25308760" y="6551167"/>
                  <a:pt x="25349540" y="6530030"/>
                </a:cubicBezTo>
                <a:cubicBezTo>
                  <a:pt x="25369172" y="6530030"/>
                  <a:pt x="25450732" y="6520971"/>
                  <a:pt x="25521716" y="6510402"/>
                </a:cubicBezTo>
                <a:cubicBezTo>
                  <a:pt x="25502084" y="6520971"/>
                  <a:pt x="25480940" y="6530030"/>
                  <a:pt x="25511144" y="6530030"/>
                </a:cubicBezTo>
                <a:cubicBezTo>
                  <a:pt x="25878160" y="6530030"/>
                  <a:pt x="26243660" y="6469636"/>
                  <a:pt x="26609164" y="6409243"/>
                </a:cubicBezTo>
                <a:cubicBezTo>
                  <a:pt x="26609164" y="6409243"/>
                  <a:pt x="26609164" y="6409243"/>
                  <a:pt x="26802484" y="6388105"/>
                </a:cubicBezTo>
                <a:cubicBezTo>
                  <a:pt x="26772280" y="6398674"/>
                  <a:pt x="26720928" y="6418302"/>
                  <a:pt x="26720928" y="6428871"/>
                </a:cubicBezTo>
                <a:cubicBezTo>
                  <a:pt x="26557812" y="6450008"/>
                  <a:pt x="26396204" y="6469636"/>
                  <a:pt x="26243660" y="6490774"/>
                </a:cubicBezTo>
                <a:cubicBezTo>
                  <a:pt x="26080544" y="6520971"/>
                  <a:pt x="25918936" y="6540598"/>
                  <a:pt x="25755820" y="6570795"/>
                </a:cubicBezTo>
                <a:cubicBezTo>
                  <a:pt x="25725612" y="6570795"/>
                  <a:pt x="25644056" y="6611561"/>
                  <a:pt x="25674264" y="6611561"/>
                </a:cubicBezTo>
                <a:cubicBezTo>
                  <a:pt x="25755820" y="6600992"/>
                  <a:pt x="25837380" y="6591933"/>
                  <a:pt x="25928000" y="6581364"/>
                </a:cubicBezTo>
                <a:cubicBezTo>
                  <a:pt x="26009556" y="6570795"/>
                  <a:pt x="26101688" y="6560226"/>
                  <a:pt x="26183248" y="6551167"/>
                </a:cubicBezTo>
                <a:cubicBezTo>
                  <a:pt x="26151528" y="6560226"/>
                  <a:pt x="26121324" y="6581364"/>
                  <a:pt x="26151528" y="6581364"/>
                </a:cubicBezTo>
                <a:cubicBezTo>
                  <a:pt x="26183248" y="6581364"/>
                  <a:pt x="26213452" y="6570795"/>
                  <a:pt x="26243660" y="6570795"/>
                </a:cubicBezTo>
                <a:cubicBezTo>
                  <a:pt x="26284440" y="6570795"/>
                  <a:pt x="26314648" y="6560226"/>
                  <a:pt x="26344852" y="6560226"/>
                </a:cubicBezTo>
                <a:cubicBezTo>
                  <a:pt x="26335792" y="6560226"/>
                  <a:pt x="26335792" y="6570795"/>
                  <a:pt x="26325220" y="6570795"/>
                </a:cubicBezTo>
                <a:cubicBezTo>
                  <a:pt x="25897792" y="6622129"/>
                  <a:pt x="25461304" y="6652326"/>
                  <a:pt x="25033880" y="6712719"/>
                </a:cubicBezTo>
                <a:cubicBezTo>
                  <a:pt x="25003672" y="6712719"/>
                  <a:pt x="24922112" y="6753485"/>
                  <a:pt x="24932684" y="6753485"/>
                </a:cubicBezTo>
                <a:cubicBezTo>
                  <a:pt x="24922112" y="6753485"/>
                  <a:pt x="24913052" y="6764054"/>
                  <a:pt x="24902480" y="6764054"/>
                </a:cubicBezTo>
                <a:cubicBezTo>
                  <a:pt x="24872272" y="6774623"/>
                  <a:pt x="24780140" y="6815388"/>
                  <a:pt x="24851128" y="6794250"/>
                </a:cubicBezTo>
                <a:cubicBezTo>
                  <a:pt x="24953832" y="6774623"/>
                  <a:pt x="25074656" y="6753485"/>
                  <a:pt x="25196996" y="6744426"/>
                </a:cubicBezTo>
                <a:cubicBezTo>
                  <a:pt x="25156216" y="6753485"/>
                  <a:pt x="25126008" y="6774623"/>
                  <a:pt x="25145644" y="6774623"/>
                </a:cubicBezTo>
                <a:cubicBezTo>
                  <a:pt x="25329904" y="6764054"/>
                  <a:pt x="25511144" y="6753485"/>
                  <a:pt x="25695408" y="6733857"/>
                </a:cubicBezTo>
                <a:cubicBezTo>
                  <a:pt x="25786028" y="6723288"/>
                  <a:pt x="25878160" y="6723288"/>
                  <a:pt x="25958208" y="6712719"/>
                </a:cubicBezTo>
                <a:cubicBezTo>
                  <a:pt x="26050336" y="6703660"/>
                  <a:pt x="26142468" y="6693092"/>
                  <a:pt x="26233088" y="6673464"/>
                </a:cubicBezTo>
                <a:cubicBezTo>
                  <a:pt x="26335792" y="6662895"/>
                  <a:pt x="26426412" y="6652326"/>
                  <a:pt x="26527604" y="6632698"/>
                </a:cubicBezTo>
                <a:cubicBezTo>
                  <a:pt x="26518544" y="6641757"/>
                  <a:pt x="26507968" y="6652326"/>
                  <a:pt x="26527604" y="6652326"/>
                </a:cubicBezTo>
                <a:cubicBezTo>
                  <a:pt x="26630308" y="6641757"/>
                  <a:pt x="26742072" y="6632698"/>
                  <a:pt x="26852328" y="6611561"/>
                </a:cubicBezTo>
                <a:cubicBezTo>
                  <a:pt x="26619736" y="6662895"/>
                  <a:pt x="26375060" y="6693092"/>
                  <a:pt x="26131896" y="6733857"/>
                </a:cubicBezTo>
                <a:cubicBezTo>
                  <a:pt x="26131896" y="6733857"/>
                  <a:pt x="26131896" y="6733857"/>
                  <a:pt x="25949144" y="6764054"/>
                </a:cubicBezTo>
                <a:cubicBezTo>
                  <a:pt x="25888732" y="6764054"/>
                  <a:pt x="25826808" y="6774623"/>
                  <a:pt x="25766392" y="6785191"/>
                </a:cubicBezTo>
                <a:cubicBezTo>
                  <a:pt x="25644056" y="6794250"/>
                  <a:pt x="25521716" y="6804819"/>
                  <a:pt x="25400892" y="6815388"/>
                </a:cubicBezTo>
                <a:lnTo>
                  <a:pt x="25390320" y="6815388"/>
                </a:lnTo>
                <a:cubicBezTo>
                  <a:pt x="25248348" y="6835016"/>
                  <a:pt x="25104864" y="6856154"/>
                  <a:pt x="24973464" y="6865213"/>
                </a:cubicBezTo>
                <a:cubicBezTo>
                  <a:pt x="24932684" y="6875781"/>
                  <a:pt x="24851128" y="6916547"/>
                  <a:pt x="24882844" y="6905978"/>
                </a:cubicBezTo>
                <a:cubicBezTo>
                  <a:pt x="24973464" y="6896919"/>
                  <a:pt x="25064084" y="6886350"/>
                  <a:pt x="25156216" y="6875781"/>
                </a:cubicBezTo>
                <a:cubicBezTo>
                  <a:pt x="25145644" y="6886350"/>
                  <a:pt x="25145644" y="6886350"/>
                  <a:pt x="25156216" y="6886350"/>
                </a:cubicBezTo>
                <a:cubicBezTo>
                  <a:pt x="25431096" y="6865213"/>
                  <a:pt x="25786028" y="6815388"/>
                  <a:pt x="26071480" y="6815388"/>
                </a:cubicBezTo>
                <a:cubicBezTo>
                  <a:pt x="26009556" y="6825957"/>
                  <a:pt x="25958208" y="6835016"/>
                  <a:pt x="25908364" y="6845585"/>
                </a:cubicBezTo>
                <a:cubicBezTo>
                  <a:pt x="25745248" y="6845585"/>
                  <a:pt x="25583640" y="6865213"/>
                  <a:pt x="25420524" y="6886350"/>
                </a:cubicBezTo>
                <a:cubicBezTo>
                  <a:pt x="25409952" y="6886350"/>
                  <a:pt x="25390320" y="6896919"/>
                  <a:pt x="25379748" y="6896919"/>
                </a:cubicBezTo>
                <a:cubicBezTo>
                  <a:pt x="25369172" y="6896919"/>
                  <a:pt x="25349540" y="6896919"/>
                  <a:pt x="25338968" y="6896919"/>
                </a:cubicBezTo>
                <a:cubicBezTo>
                  <a:pt x="25338968" y="6896919"/>
                  <a:pt x="25338968" y="6896919"/>
                  <a:pt x="25207568" y="6916547"/>
                </a:cubicBezTo>
                <a:cubicBezTo>
                  <a:pt x="25207568" y="6916547"/>
                  <a:pt x="25207568" y="6916547"/>
                  <a:pt x="25166788" y="6916547"/>
                </a:cubicBezTo>
                <a:cubicBezTo>
                  <a:pt x="25003672" y="6937685"/>
                  <a:pt x="24842064" y="6946744"/>
                  <a:pt x="24678948" y="6957312"/>
                </a:cubicBezTo>
                <a:cubicBezTo>
                  <a:pt x="24515832" y="6976940"/>
                  <a:pt x="24354224" y="6987509"/>
                  <a:pt x="24191108" y="7007137"/>
                </a:cubicBezTo>
                <a:cubicBezTo>
                  <a:pt x="24191108" y="7007137"/>
                  <a:pt x="24191108" y="7007137"/>
                  <a:pt x="24180536" y="7007137"/>
                </a:cubicBezTo>
                <a:cubicBezTo>
                  <a:pt x="24150328" y="7007137"/>
                  <a:pt x="24059708" y="7047902"/>
                  <a:pt x="24089916" y="7047902"/>
                </a:cubicBezTo>
                <a:cubicBezTo>
                  <a:pt x="24210744" y="7038843"/>
                  <a:pt x="24322508" y="7038843"/>
                  <a:pt x="24435784" y="7028275"/>
                </a:cubicBezTo>
                <a:cubicBezTo>
                  <a:pt x="24435784" y="7028275"/>
                  <a:pt x="24435784" y="7028275"/>
                  <a:pt x="24780140" y="6998078"/>
                </a:cubicBezTo>
                <a:cubicBezTo>
                  <a:pt x="24648740" y="7017706"/>
                  <a:pt x="24526404" y="7038843"/>
                  <a:pt x="24404068" y="7069040"/>
                </a:cubicBezTo>
                <a:cubicBezTo>
                  <a:pt x="24384432" y="7069040"/>
                  <a:pt x="24283240" y="7109806"/>
                  <a:pt x="24322508" y="7109806"/>
                </a:cubicBezTo>
                <a:cubicBezTo>
                  <a:pt x="24439560" y="7102256"/>
                  <a:pt x="24556516" y="7092726"/>
                  <a:pt x="24673260" y="7081732"/>
                </a:cubicBezTo>
                <a:lnTo>
                  <a:pt x="25003696" y="7046891"/>
                </a:lnTo>
                <a:lnTo>
                  <a:pt x="24913052" y="7058471"/>
                </a:lnTo>
                <a:cubicBezTo>
                  <a:pt x="24891908" y="7069040"/>
                  <a:pt x="24780140" y="7099237"/>
                  <a:pt x="24810348" y="7109806"/>
                </a:cubicBezTo>
                <a:cubicBezTo>
                  <a:pt x="24913052" y="7109806"/>
                  <a:pt x="25003672" y="7109806"/>
                  <a:pt x="25095804" y="7099237"/>
                </a:cubicBezTo>
                <a:cubicBezTo>
                  <a:pt x="24994608" y="7120374"/>
                  <a:pt x="24882844" y="7140002"/>
                  <a:pt x="24780140" y="7159630"/>
                </a:cubicBezTo>
                <a:cubicBezTo>
                  <a:pt x="24760508" y="7170199"/>
                  <a:pt x="24657804" y="7210964"/>
                  <a:pt x="24698584" y="7200396"/>
                </a:cubicBezTo>
                <a:cubicBezTo>
                  <a:pt x="24891908" y="7191337"/>
                  <a:pt x="25085228" y="7180768"/>
                  <a:pt x="25278552" y="7159630"/>
                </a:cubicBezTo>
                <a:cubicBezTo>
                  <a:pt x="25237776" y="7170199"/>
                  <a:pt x="25196996" y="7200396"/>
                  <a:pt x="25216628" y="7200396"/>
                </a:cubicBezTo>
                <a:cubicBezTo>
                  <a:pt x="25521716" y="7159630"/>
                  <a:pt x="25826808" y="7140002"/>
                  <a:pt x="26121324" y="7109806"/>
                </a:cubicBezTo>
                <a:cubicBezTo>
                  <a:pt x="26426412" y="7069040"/>
                  <a:pt x="26731500" y="7028275"/>
                  <a:pt x="27026016" y="6976940"/>
                </a:cubicBezTo>
                <a:cubicBezTo>
                  <a:pt x="27015444" y="6976940"/>
                  <a:pt x="27015444" y="6987509"/>
                  <a:pt x="27026016" y="6987509"/>
                </a:cubicBezTo>
                <a:cubicBezTo>
                  <a:pt x="27157416" y="6967881"/>
                  <a:pt x="27299388" y="6957312"/>
                  <a:pt x="27432296" y="6937685"/>
                </a:cubicBezTo>
                <a:cubicBezTo>
                  <a:pt x="27260120" y="6967881"/>
                  <a:pt x="27077368" y="6998078"/>
                  <a:pt x="26903680" y="7017706"/>
                </a:cubicBezTo>
                <a:cubicBezTo>
                  <a:pt x="26914252" y="7017706"/>
                  <a:pt x="26914252" y="7007137"/>
                  <a:pt x="26903680" y="7007137"/>
                </a:cubicBezTo>
                <a:cubicBezTo>
                  <a:pt x="26903680" y="7007137"/>
                  <a:pt x="26903680" y="7007137"/>
                  <a:pt x="26649940" y="7047902"/>
                </a:cubicBezTo>
                <a:cubicBezTo>
                  <a:pt x="26619736" y="7058471"/>
                  <a:pt x="26557812" y="7088668"/>
                  <a:pt x="26548748" y="7099237"/>
                </a:cubicBezTo>
                <a:cubicBezTo>
                  <a:pt x="26548748" y="7099237"/>
                  <a:pt x="26548748" y="7099237"/>
                  <a:pt x="26527604" y="7099237"/>
                </a:cubicBezTo>
                <a:cubicBezTo>
                  <a:pt x="26548748" y="7088668"/>
                  <a:pt x="26548748" y="7088668"/>
                  <a:pt x="26538176" y="7088668"/>
                </a:cubicBezTo>
                <a:cubicBezTo>
                  <a:pt x="26415840" y="7109806"/>
                  <a:pt x="26295012" y="7120374"/>
                  <a:pt x="26172676" y="7140002"/>
                </a:cubicBezTo>
                <a:cubicBezTo>
                  <a:pt x="26172676" y="7140002"/>
                  <a:pt x="26172676" y="7140002"/>
                  <a:pt x="25989924" y="7170199"/>
                </a:cubicBezTo>
                <a:cubicBezTo>
                  <a:pt x="25989924" y="7170199"/>
                  <a:pt x="25989924" y="7170199"/>
                  <a:pt x="25807172" y="7180768"/>
                </a:cubicBezTo>
                <a:cubicBezTo>
                  <a:pt x="25776964" y="7180768"/>
                  <a:pt x="25684836" y="7221533"/>
                  <a:pt x="25695408" y="7232102"/>
                </a:cubicBezTo>
                <a:cubicBezTo>
                  <a:pt x="25663688" y="7241161"/>
                  <a:pt x="25603276" y="7271358"/>
                  <a:pt x="25663688" y="7262299"/>
                </a:cubicBezTo>
                <a:cubicBezTo>
                  <a:pt x="25704468" y="7251730"/>
                  <a:pt x="25745248" y="7241161"/>
                  <a:pt x="25786028" y="7221533"/>
                </a:cubicBezTo>
                <a:cubicBezTo>
                  <a:pt x="25796600" y="7221533"/>
                  <a:pt x="25807172" y="7221533"/>
                  <a:pt x="25816236" y="7221533"/>
                </a:cubicBezTo>
                <a:cubicBezTo>
                  <a:pt x="25958208" y="7210964"/>
                  <a:pt x="26110752" y="7191337"/>
                  <a:pt x="26254232" y="7159630"/>
                </a:cubicBezTo>
                <a:cubicBezTo>
                  <a:pt x="26243660" y="7170199"/>
                  <a:pt x="26243660" y="7170199"/>
                  <a:pt x="26243660" y="7170199"/>
                </a:cubicBezTo>
                <a:cubicBezTo>
                  <a:pt x="26162100" y="7191337"/>
                  <a:pt x="26091116" y="7200396"/>
                  <a:pt x="26009556" y="7210964"/>
                </a:cubicBezTo>
                <a:cubicBezTo>
                  <a:pt x="25938572" y="7221533"/>
                  <a:pt x="25857012" y="7232102"/>
                  <a:pt x="25786028" y="7241161"/>
                </a:cubicBezTo>
                <a:cubicBezTo>
                  <a:pt x="25766392" y="7241161"/>
                  <a:pt x="25745248" y="7251730"/>
                  <a:pt x="25725612" y="7262299"/>
                </a:cubicBezTo>
                <a:cubicBezTo>
                  <a:pt x="25461304" y="7281927"/>
                  <a:pt x="25196996" y="7303064"/>
                  <a:pt x="24932684" y="7333261"/>
                </a:cubicBezTo>
                <a:cubicBezTo>
                  <a:pt x="24932684" y="7333261"/>
                  <a:pt x="24932684" y="7333261"/>
                  <a:pt x="24536976" y="7374026"/>
                </a:cubicBezTo>
                <a:cubicBezTo>
                  <a:pt x="24404068" y="7384595"/>
                  <a:pt x="24272668" y="7393654"/>
                  <a:pt x="24139756" y="7404223"/>
                </a:cubicBezTo>
                <a:cubicBezTo>
                  <a:pt x="24089916" y="7404223"/>
                  <a:pt x="24008356" y="7444989"/>
                  <a:pt x="24038564" y="7444989"/>
                </a:cubicBezTo>
                <a:cubicBezTo>
                  <a:pt x="24201680" y="7434419"/>
                  <a:pt x="24373860" y="7423851"/>
                  <a:pt x="24536976" y="7404223"/>
                </a:cubicBezTo>
                <a:cubicBezTo>
                  <a:pt x="24536976" y="7404223"/>
                  <a:pt x="24536976" y="7404223"/>
                  <a:pt x="25033880" y="7352889"/>
                </a:cubicBezTo>
                <a:cubicBezTo>
                  <a:pt x="25369172" y="7322692"/>
                  <a:pt x="25704468" y="7292495"/>
                  <a:pt x="26039764" y="7271358"/>
                </a:cubicBezTo>
                <a:cubicBezTo>
                  <a:pt x="26071480" y="7271358"/>
                  <a:pt x="26110752" y="7251730"/>
                  <a:pt x="26131896" y="7241161"/>
                </a:cubicBezTo>
                <a:cubicBezTo>
                  <a:pt x="26355424" y="7210964"/>
                  <a:pt x="26578956" y="7180768"/>
                  <a:pt x="26791912" y="7129433"/>
                </a:cubicBezTo>
                <a:cubicBezTo>
                  <a:pt x="26827406" y="7129433"/>
                  <a:pt x="26862900" y="7127168"/>
                  <a:pt x="26898392" y="7123583"/>
                </a:cubicBezTo>
                <a:lnTo>
                  <a:pt x="26992446" y="7111414"/>
                </a:lnTo>
                <a:lnTo>
                  <a:pt x="26974098" y="7120186"/>
                </a:lnTo>
                <a:cubicBezTo>
                  <a:pt x="26965226" y="7122639"/>
                  <a:pt x="26955030" y="7124904"/>
                  <a:pt x="26944456" y="7129433"/>
                </a:cubicBezTo>
                <a:cubicBezTo>
                  <a:pt x="26701292" y="7180768"/>
                  <a:pt x="26436984" y="7221533"/>
                  <a:pt x="26192308" y="7262299"/>
                </a:cubicBezTo>
                <a:cubicBezTo>
                  <a:pt x="26213452" y="7251730"/>
                  <a:pt x="26233088" y="7241161"/>
                  <a:pt x="26202880" y="7241161"/>
                </a:cubicBezTo>
                <a:cubicBezTo>
                  <a:pt x="25989924" y="7292495"/>
                  <a:pt x="25776964" y="7312123"/>
                  <a:pt x="25551924" y="7333261"/>
                </a:cubicBezTo>
                <a:cubicBezTo>
                  <a:pt x="25338968" y="7352889"/>
                  <a:pt x="25115436" y="7374026"/>
                  <a:pt x="24891908" y="7384595"/>
                </a:cubicBezTo>
                <a:cubicBezTo>
                  <a:pt x="24891908" y="7384595"/>
                  <a:pt x="24891908" y="7384595"/>
                  <a:pt x="24820920" y="7393654"/>
                </a:cubicBezTo>
                <a:cubicBezTo>
                  <a:pt x="24780140" y="7404223"/>
                  <a:pt x="24689520" y="7444989"/>
                  <a:pt x="24719728" y="7444989"/>
                </a:cubicBezTo>
                <a:cubicBezTo>
                  <a:pt x="25104864" y="7404223"/>
                  <a:pt x="25491512" y="7384595"/>
                  <a:pt x="25867584" y="7333261"/>
                </a:cubicBezTo>
                <a:cubicBezTo>
                  <a:pt x="25826808" y="7342320"/>
                  <a:pt x="25786028" y="7363458"/>
                  <a:pt x="25826808" y="7363458"/>
                </a:cubicBezTo>
                <a:cubicBezTo>
                  <a:pt x="25867584" y="7363458"/>
                  <a:pt x="25918936" y="7363458"/>
                  <a:pt x="25958208" y="7352889"/>
                </a:cubicBezTo>
                <a:cubicBezTo>
                  <a:pt x="25878160" y="7374026"/>
                  <a:pt x="25786028" y="7384595"/>
                  <a:pt x="25704468" y="7393654"/>
                </a:cubicBezTo>
                <a:cubicBezTo>
                  <a:pt x="25736188" y="7384595"/>
                  <a:pt x="25755820" y="7374026"/>
                  <a:pt x="25725612" y="7374026"/>
                </a:cubicBezTo>
                <a:cubicBezTo>
                  <a:pt x="25349540" y="7393654"/>
                  <a:pt x="24984036" y="7454047"/>
                  <a:pt x="24597392" y="7475185"/>
                </a:cubicBezTo>
                <a:cubicBezTo>
                  <a:pt x="24556612" y="7485754"/>
                  <a:pt x="24465992" y="7526519"/>
                  <a:pt x="24496196" y="7526519"/>
                </a:cubicBezTo>
                <a:cubicBezTo>
                  <a:pt x="24769568" y="7505381"/>
                  <a:pt x="25033880" y="7475185"/>
                  <a:pt x="25298188" y="7444989"/>
                </a:cubicBezTo>
                <a:cubicBezTo>
                  <a:pt x="25126008" y="7475185"/>
                  <a:pt x="24943256" y="7494813"/>
                  <a:pt x="24760508" y="7526519"/>
                </a:cubicBezTo>
                <a:cubicBezTo>
                  <a:pt x="24586816" y="7546147"/>
                  <a:pt x="24404068" y="7576344"/>
                  <a:pt x="24231888" y="7597481"/>
                </a:cubicBezTo>
                <a:cubicBezTo>
                  <a:pt x="23845240" y="7627678"/>
                  <a:pt x="23449532" y="7668443"/>
                  <a:pt x="23053824" y="7688071"/>
                </a:cubicBezTo>
                <a:cubicBezTo>
                  <a:pt x="23002472" y="7688071"/>
                  <a:pt x="22920912" y="7728837"/>
                  <a:pt x="22951120" y="7728837"/>
                </a:cubicBezTo>
                <a:cubicBezTo>
                  <a:pt x="23316624" y="7709209"/>
                  <a:pt x="23683636" y="7679013"/>
                  <a:pt x="24049136" y="7647306"/>
                </a:cubicBezTo>
                <a:cubicBezTo>
                  <a:pt x="24038564" y="7657875"/>
                  <a:pt x="24049136" y="7657875"/>
                  <a:pt x="24068772" y="7647306"/>
                </a:cubicBezTo>
                <a:cubicBezTo>
                  <a:pt x="24100488" y="7647306"/>
                  <a:pt x="24120124" y="7647306"/>
                  <a:pt x="24150328" y="7638247"/>
                </a:cubicBezTo>
                <a:cubicBezTo>
                  <a:pt x="24313448" y="7627678"/>
                  <a:pt x="24485624" y="7606541"/>
                  <a:pt x="24657804" y="7586913"/>
                </a:cubicBezTo>
                <a:cubicBezTo>
                  <a:pt x="24657804" y="7586913"/>
                  <a:pt x="24657804" y="7586913"/>
                  <a:pt x="24861700" y="7567285"/>
                </a:cubicBezTo>
                <a:cubicBezTo>
                  <a:pt x="24842064" y="7576344"/>
                  <a:pt x="24801284" y="7586913"/>
                  <a:pt x="24780140" y="7597481"/>
                </a:cubicBezTo>
                <a:cubicBezTo>
                  <a:pt x="24455420" y="7638247"/>
                  <a:pt x="24120124" y="7647306"/>
                  <a:pt x="23795400" y="7679013"/>
                </a:cubicBezTo>
                <a:cubicBezTo>
                  <a:pt x="23795400" y="7679013"/>
                  <a:pt x="23795400" y="7679013"/>
                  <a:pt x="23307560" y="7709209"/>
                </a:cubicBezTo>
                <a:cubicBezTo>
                  <a:pt x="23144444" y="7718268"/>
                  <a:pt x="22972264" y="7739406"/>
                  <a:pt x="22809148" y="7739406"/>
                </a:cubicBezTo>
                <a:cubicBezTo>
                  <a:pt x="22809148" y="7739406"/>
                  <a:pt x="22809148" y="7739406"/>
                  <a:pt x="21824408" y="7780172"/>
                </a:cubicBezTo>
                <a:cubicBezTo>
                  <a:pt x="21661288" y="7780172"/>
                  <a:pt x="21498172" y="7790740"/>
                  <a:pt x="21336568" y="7790740"/>
                </a:cubicBezTo>
                <a:cubicBezTo>
                  <a:pt x="21336568" y="7790740"/>
                  <a:pt x="21336568" y="7790740"/>
                  <a:pt x="20838156" y="7790740"/>
                </a:cubicBezTo>
                <a:cubicBezTo>
                  <a:pt x="20838156" y="7790740"/>
                  <a:pt x="20838156" y="7790740"/>
                  <a:pt x="19851904" y="7790740"/>
                </a:cubicBezTo>
                <a:cubicBezTo>
                  <a:pt x="19851904" y="7790740"/>
                  <a:pt x="19851904" y="7790740"/>
                  <a:pt x="18867160" y="7759033"/>
                </a:cubicBezTo>
                <a:cubicBezTo>
                  <a:pt x="18867160" y="7759033"/>
                  <a:pt x="18867160" y="7759033"/>
                  <a:pt x="18368748" y="7749975"/>
                </a:cubicBezTo>
                <a:cubicBezTo>
                  <a:pt x="18368748" y="7749975"/>
                  <a:pt x="18368748" y="7749975"/>
                  <a:pt x="17880908" y="7718268"/>
                </a:cubicBezTo>
                <a:cubicBezTo>
                  <a:pt x="17880908" y="7718268"/>
                  <a:pt x="17880908" y="7718268"/>
                  <a:pt x="16896168" y="7657875"/>
                </a:cubicBezTo>
                <a:cubicBezTo>
                  <a:pt x="16591080" y="7638247"/>
                  <a:pt x="16296564" y="7606541"/>
                  <a:pt x="16002047" y="7576344"/>
                </a:cubicBezTo>
                <a:cubicBezTo>
                  <a:pt x="16002047" y="7576344"/>
                  <a:pt x="16002047" y="7576344"/>
                  <a:pt x="15554987" y="7535579"/>
                </a:cubicBezTo>
                <a:cubicBezTo>
                  <a:pt x="15402442" y="7515951"/>
                  <a:pt x="15260471" y="7505381"/>
                  <a:pt x="15107926" y="7485754"/>
                </a:cubicBezTo>
                <a:cubicBezTo>
                  <a:pt x="14813410" y="7444989"/>
                  <a:pt x="14518894" y="7414791"/>
                  <a:pt x="14215316" y="7374026"/>
                </a:cubicBezTo>
                <a:cubicBezTo>
                  <a:pt x="14215316" y="7374026"/>
                  <a:pt x="14215316" y="7374026"/>
                  <a:pt x="13778827" y="7312123"/>
                </a:cubicBezTo>
                <a:cubicBezTo>
                  <a:pt x="13626283" y="7292495"/>
                  <a:pt x="13473739" y="7271358"/>
                  <a:pt x="13331768" y="7241161"/>
                </a:cubicBezTo>
                <a:cubicBezTo>
                  <a:pt x="12325882" y="7109806"/>
                  <a:pt x="11309423" y="6916547"/>
                  <a:pt x="10314108" y="6673464"/>
                </a:cubicBezTo>
                <a:cubicBezTo>
                  <a:pt x="10344315" y="6673464"/>
                  <a:pt x="10353377" y="6662895"/>
                  <a:pt x="10333743" y="6662895"/>
                </a:cubicBezTo>
                <a:cubicBezTo>
                  <a:pt x="10170627" y="6622129"/>
                  <a:pt x="9998447" y="6591933"/>
                  <a:pt x="9826270" y="6551167"/>
                </a:cubicBezTo>
                <a:cubicBezTo>
                  <a:pt x="9856475" y="6551167"/>
                  <a:pt x="9867049" y="6540598"/>
                  <a:pt x="9845903" y="6540598"/>
                </a:cubicBezTo>
                <a:cubicBezTo>
                  <a:pt x="9663152" y="6490774"/>
                  <a:pt x="9419987" y="6450008"/>
                  <a:pt x="9237236" y="6388105"/>
                </a:cubicBezTo>
                <a:cubicBezTo>
                  <a:pt x="9256872" y="6388105"/>
                  <a:pt x="9287077" y="6388105"/>
                  <a:pt x="9317285" y="6388105"/>
                </a:cubicBezTo>
                <a:cubicBezTo>
                  <a:pt x="9317285" y="6388105"/>
                  <a:pt x="9317285" y="6388105"/>
                  <a:pt x="9358064" y="6398674"/>
                </a:cubicBezTo>
                <a:cubicBezTo>
                  <a:pt x="9358064" y="6398674"/>
                  <a:pt x="9358064" y="6398674"/>
                  <a:pt x="9368636" y="6398674"/>
                </a:cubicBezTo>
                <a:cubicBezTo>
                  <a:pt x="9368636" y="6398674"/>
                  <a:pt x="9368636" y="6398674"/>
                  <a:pt x="9379208" y="6398674"/>
                </a:cubicBezTo>
                <a:cubicBezTo>
                  <a:pt x="9398843" y="6398674"/>
                  <a:pt x="9521180" y="6398674"/>
                  <a:pt x="9469828" y="6388105"/>
                </a:cubicBezTo>
                <a:cubicBezTo>
                  <a:pt x="9419987" y="6368477"/>
                  <a:pt x="9368636" y="6347340"/>
                  <a:pt x="9317285" y="6338281"/>
                </a:cubicBezTo>
                <a:cubicBezTo>
                  <a:pt x="9317285" y="6338281"/>
                  <a:pt x="9317285" y="6338281"/>
                  <a:pt x="9500035" y="6379046"/>
                </a:cubicBezTo>
                <a:cubicBezTo>
                  <a:pt x="9540814" y="6388105"/>
                  <a:pt x="9643518" y="6379046"/>
                  <a:pt x="9611800" y="6368477"/>
                </a:cubicBezTo>
                <a:cubicBezTo>
                  <a:pt x="9469828" y="6327712"/>
                  <a:pt x="9327857" y="6297515"/>
                  <a:pt x="9175312" y="6256750"/>
                </a:cubicBezTo>
                <a:cubicBezTo>
                  <a:pt x="9216092" y="6256750"/>
                  <a:pt x="9256872" y="6256750"/>
                  <a:pt x="9226664" y="6246181"/>
                </a:cubicBezTo>
                <a:cubicBezTo>
                  <a:pt x="9104326" y="6205415"/>
                  <a:pt x="8981990" y="6164650"/>
                  <a:pt x="8850590" y="6134453"/>
                </a:cubicBezTo>
                <a:cubicBezTo>
                  <a:pt x="8880796" y="6134453"/>
                  <a:pt x="8911004" y="6134453"/>
                  <a:pt x="8891368" y="6123884"/>
                </a:cubicBezTo>
                <a:cubicBezTo>
                  <a:pt x="8891368" y="6123884"/>
                  <a:pt x="8891368" y="6123884"/>
                  <a:pt x="8911004" y="6123884"/>
                </a:cubicBezTo>
                <a:cubicBezTo>
                  <a:pt x="8932148" y="6134453"/>
                  <a:pt x="9052976" y="6134453"/>
                  <a:pt x="9012196" y="6113316"/>
                </a:cubicBezTo>
                <a:cubicBezTo>
                  <a:pt x="8951782" y="6093688"/>
                  <a:pt x="8901942" y="6083119"/>
                  <a:pt x="8850590" y="6063491"/>
                </a:cubicBezTo>
                <a:cubicBezTo>
                  <a:pt x="8820382" y="6052922"/>
                  <a:pt x="8769032" y="6052922"/>
                  <a:pt x="8738824" y="6063491"/>
                </a:cubicBezTo>
                <a:cubicBezTo>
                  <a:pt x="8698046" y="6052922"/>
                  <a:pt x="8646694" y="6043863"/>
                  <a:pt x="8596852" y="6033294"/>
                </a:cubicBezTo>
                <a:cubicBezTo>
                  <a:pt x="8605914" y="6022726"/>
                  <a:pt x="8605914" y="6022726"/>
                  <a:pt x="8596852" y="6022726"/>
                </a:cubicBezTo>
                <a:cubicBezTo>
                  <a:pt x="8454880" y="5971391"/>
                  <a:pt x="8302336" y="5932136"/>
                  <a:pt x="8169426" y="5880801"/>
                </a:cubicBezTo>
                <a:cubicBezTo>
                  <a:pt x="8229840" y="5891370"/>
                  <a:pt x="8302336" y="5910998"/>
                  <a:pt x="8373322" y="5921567"/>
                </a:cubicBezTo>
                <a:cubicBezTo>
                  <a:pt x="8575708" y="5981960"/>
                  <a:pt x="8799238" y="6033294"/>
                  <a:pt x="9012196" y="6083119"/>
                </a:cubicBezTo>
                <a:cubicBezTo>
                  <a:pt x="9043914" y="6083119"/>
                  <a:pt x="9114900" y="6083119"/>
                  <a:pt x="9114900" y="6074060"/>
                </a:cubicBezTo>
                <a:cubicBezTo>
                  <a:pt x="9237236" y="6104257"/>
                  <a:pt x="9368636" y="6134453"/>
                  <a:pt x="9490974" y="6164650"/>
                </a:cubicBezTo>
                <a:cubicBezTo>
                  <a:pt x="9490974" y="6164650"/>
                  <a:pt x="9490974" y="6164650"/>
                  <a:pt x="9510608" y="6164650"/>
                </a:cubicBezTo>
                <a:cubicBezTo>
                  <a:pt x="9521180" y="6164650"/>
                  <a:pt x="9521180" y="6164650"/>
                  <a:pt x="9531752" y="6175219"/>
                </a:cubicBezTo>
                <a:cubicBezTo>
                  <a:pt x="9663152" y="6194847"/>
                  <a:pt x="9785489" y="6226553"/>
                  <a:pt x="9916889" y="6246181"/>
                </a:cubicBezTo>
                <a:cubicBezTo>
                  <a:pt x="9947096" y="6256750"/>
                  <a:pt x="10069433" y="6256750"/>
                  <a:pt x="10028654" y="6235612"/>
                </a:cubicBezTo>
                <a:cubicBezTo>
                  <a:pt x="10028654" y="6235612"/>
                  <a:pt x="10028654" y="6235612"/>
                  <a:pt x="9744710" y="6164650"/>
                </a:cubicBezTo>
                <a:cubicBezTo>
                  <a:pt x="9785489" y="6164650"/>
                  <a:pt x="9805124" y="6154081"/>
                  <a:pt x="9785489" y="6145022"/>
                </a:cubicBezTo>
                <a:cubicBezTo>
                  <a:pt x="9693360" y="6113316"/>
                  <a:pt x="9602739" y="6093688"/>
                  <a:pt x="9510608" y="6063491"/>
                </a:cubicBezTo>
                <a:cubicBezTo>
                  <a:pt x="9551387" y="6063491"/>
                  <a:pt x="9643518" y="6052922"/>
                  <a:pt x="9602739" y="6052922"/>
                </a:cubicBezTo>
                <a:cubicBezTo>
                  <a:pt x="9490974" y="6022726"/>
                  <a:pt x="9379208" y="5992529"/>
                  <a:pt x="9267444" y="5962332"/>
                </a:cubicBezTo>
                <a:cubicBezTo>
                  <a:pt x="9164740" y="5932136"/>
                  <a:pt x="9052976" y="5910998"/>
                  <a:pt x="8941210" y="5870232"/>
                </a:cubicBezTo>
                <a:cubicBezTo>
                  <a:pt x="8932148" y="5870232"/>
                  <a:pt x="8921576" y="5870232"/>
                  <a:pt x="8901942" y="5870232"/>
                </a:cubicBezTo>
                <a:cubicBezTo>
                  <a:pt x="8575708" y="5788701"/>
                  <a:pt x="8240412" y="5707170"/>
                  <a:pt x="7915690" y="5627149"/>
                </a:cubicBezTo>
                <a:cubicBezTo>
                  <a:pt x="7905117" y="5627149"/>
                  <a:pt x="7915690" y="5627149"/>
                  <a:pt x="7905117" y="5627149"/>
                </a:cubicBezTo>
                <a:cubicBezTo>
                  <a:pt x="7702732" y="5556187"/>
                  <a:pt x="7498835" y="5485225"/>
                  <a:pt x="7296450" y="5412753"/>
                </a:cubicBezTo>
                <a:cubicBezTo>
                  <a:pt x="7305513" y="5412753"/>
                  <a:pt x="7316085" y="5412753"/>
                  <a:pt x="7305513" y="5403694"/>
                </a:cubicBezTo>
                <a:cubicBezTo>
                  <a:pt x="7305513" y="5403694"/>
                  <a:pt x="7305513" y="5403694"/>
                  <a:pt x="7021568" y="5322163"/>
                </a:cubicBezTo>
                <a:cubicBezTo>
                  <a:pt x="7021568" y="5322163"/>
                  <a:pt x="7021568" y="5322163"/>
                  <a:pt x="7092555" y="5332732"/>
                </a:cubicBezTo>
                <a:cubicBezTo>
                  <a:pt x="7122761" y="5341791"/>
                  <a:pt x="7184685" y="5341791"/>
                  <a:pt x="7204320" y="5341791"/>
                </a:cubicBezTo>
                <a:cubicBezTo>
                  <a:pt x="7356864" y="5382556"/>
                  <a:pt x="7509408" y="5433891"/>
                  <a:pt x="7671015" y="5474656"/>
                </a:cubicBezTo>
                <a:cubicBezTo>
                  <a:pt x="7631746" y="5474656"/>
                  <a:pt x="7539615" y="5474656"/>
                  <a:pt x="7569822" y="5485225"/>
                </a:cubicBezTo>
                <a:cubicBezTo>
                  <a:pt x="7569822" y="5485225"/>
                  <a:pt x="7671015" y="5515422"/>
                  <a:pt x="7763145" y="5545618"/>
                </a:cubicBezTo>
                <a:cubicBezTo>
                  <a:pt x="7803925" y="5556187"/>
                  <a:pt x="7855276" y="5565246"/>
                  <a:pt x="7885483" y="5575815"/>
                </a:cubicBezTo>
                <a:cubicBezTo>
                  <a:pt x="7915690" y="5586384"/>
                  <a:pt x="7945897" y="5596953"/>
                  <a:pt x="7945897" y="5596953"/>
                </a:cubicBezTo>
                <a:cubicBezTo>
                  <a:pt x="7976103" y="5606012"/>
                  <a:pt x="8016882" y="5596953"/>
                  <a:pt x="8038027" y="5596953"/>
                </a:cubicBezTo>
                <a:cubicBezTo>
                  <a:pt x="8038027" y="5596953"/>
                  <a:pt x="8038027" y="5596953"/>
                  <a:pt x="8057662" y="5596953"/>
                </a:cubicBezTo>
                <a:cubicBezTo>
                  <a:pt x="8087868" y="5606012"/>
                  <a:pt x="8118075" y="5606012"/>
                  <a:pt x="8139220" y="5606012"/>
                </a:cubicBezTo>
                <a:lnTo>
                  <a:pt x="8149792" y="5606012"/>
                </a:lnTo>
                <a:cubicBezTo>
                  <a:pt x="8302336" y="5636208"/>
                  <a:pt x="8454880" y="5676974"/>
                  <a:pt x="8596852" y="5707170"/>
                </a:cubicBezTo>
                <a:cubicBezTo>
                  <a:pt x="8605914" y="5707170"/>
                  <a:pt x="8627060" y="5707170"/>
                  <a:pt x="8646694" y="5707170"/>
                </a:cubicBezTo>
                <a:cubicBezTo>
                  <a:pt x="8728252" y="5738877"/>
                  <a:pt x="8799238" y="5758505"/>
                  <a:pt x="8861162" y="5769074"/>
                </a:cubicBezTo>
                <a:cubicBezTo>
                  <a:pt x="8901942" y="5788701"/>
                  <a:pt x="9003134" y="5779642"/>
                  <a:pt x="8972928" y="5769074"/>
                </a:cubicBezTo>
                <a:cubicBezTo>
                  <a:pt x="8926862" y="5753975"/>
                  <a:pt x="8870980" y="5736235"/>
                  <a:pt x="8810000" y="5717173"/>
                </a:cubicBezTo>
                <a:lnTo>
                  <a:pt x="8756899" y="5700756"/>
                </a:lnTo>
                <a:lnTo>
                  <a:pt x="8840017" y="5717739"/>
                </a:lnTo>
                <a:cubicBezTo>
                  <a:pt x="8870224" y="5728308"/>
                  <a:pt x="8981990" y="5717739"/>
                  <a:pt x="8941210" y="5707170"/>
                </a:cubicBezTo>
                <a:cubicBezTo>
                  <a:pt x="8861162" y="5676974"/>
                  <a:pt x="8657266" y="5636208"/>
                  <a:pt x="8504722" y="5586384"/>
                </a:cubicBezTo>
                <a:cubicBezTo>
                  <a:pt x="8565136" y="5596953"/>
                  <a:pt x="8616488" y="5606012"/>
                  <a:pt x="8667838" y="5616580"/>
                </a:cubicBezTo>
                <a:cubicBezTo>
                  <a:pt x="8738824" y="5636208"/>
                  <a:pt x="8809810" y="5657346"/>
                  <a:pt x="8880796" y="5676974"/>
                </a:cubicBezTo>
                <a:cubicBezTo>
                  <a:pt x="8880796" y="5676974"/>
                  <a:pt x="8880796" y="5676974"/>
                  <a:pt x="9123961" y="5747936"/>
                </a:cubicBezTo>
                <a:cubicBezTo>
                  <a:pt x="9205520" y="5779642"/>
                  <a:pt x="9287077" y="5799270"/>
                  <a:pt x="9358064" y="5818898"/>
                </a:cubicBezTo>
                <a:cubicBezTo>
                  <a:pt x="9398843" y="5829467"/>
                  <a:pt x="9510608" y="5818898"/>
                  <a:pt x="9469828" y="5809839"/>
                </a:cubicBezTo>
                <a:cubicBezTo>
                  <a:pt x="9267444" y="5747936"/>
                  <a:pt x="9063548" y="5687543"/>
                  <a:pt x="8861162" y="5627149"/>
                </a:cubicBezTo>
                <a:cubicBezTo>
                  <a:pt x="8861162" y="5627149"/>
                  <a:pt x="8861162" y="5616580"/>
                  <a:pt x="8850590" y="5616580"/>
                </a:cubicBezTo>
                <a:cubicBezTo>
                  <a:pt x="8840017" y="5616580"/>
                  <a:pt x="8820382" y="5616580"/>
                  <a:pt x="8809810" y="5606012"/>
                </a:cubicBezTo>
                <a:cubicBezTo>
                  <a:pt x="8820382" y="5606012"/>
                  <a:pt x="8820382" y="5606012"/>
                  <a:pt x="8809810" y="5596953"/>
                </a:cubicBezTo>
                <a:cubicBezTo>
                  <a:pt x="8676900" y="5556187"/>
                  <a:pt x="8545502" y="5515422"/>
                  <a:pt x="8423164" y="5474656"/>
                </a:cubicBezTo>
                <a:cubicBezTo>
                  <a:pt x="8423164" y="5474656"/>
                  <a:pt x="8414102" y="5464087"/>
                  <a:pt x="8403529" y="5464087"/>
                </a:cubicBezTo>
                <a:cubicBezTo>
                  <a:pt x="8403529" y="5464087"/>
                  <a:pt x="8403529" y="5464087"/>
                  <a:pt x="8352178" y="5453518"/>
                </a:cubicBezTo>
                <a:cubicBezTo>
                  <a:pt x="8362750" y="5444459"/>
                  <a:pt x="8362750" y="5444459"/>
                  <a:pt x="8352178" y="5444459"/>
                </a:cubicBezTo>
                <a:cubicBezTo>
                  <a:pt x="8392956" y="5444459"/>
                  <a:pt x="8444308" y="5433891"/>
                  <a:pt x="8423164" y="5433891"/>
                </a:cubicBezTo>
                <a:cubicBezTo>
                  <a:pt x="8291764" y="5393125"/>
                  <a:pt x="8169426" y="5352360"/>
                  <a:pt x="8038027" y="5322163"/>
                </a:cubicBezTo>
                <a:cubicBezTo>
                  <a:pt x="8016882" y="5322163"/>
                  <a:pt x="7976103" y="5322163"/>
                  <a:pt x="7945897" y="5322163"/>
                </a:cubicBezTo>
                <a:cubicBezTo>
                  <a:pt x="7661953" y="5230063"/>
                  <a:pt x="7367436" y="5159101"/>
                  <a:pt x="7133334" y="5128904"/>
                </a:cubicBezTo>
                <a:cubicBezTo>
                  <a:pt x="7122761" y="5128904"/>
                  <a:pt x="7021568" y="5128904"/>
                  <a:pt x="7062348" y="5139473"/>
                </a:cubicBezTo>
                <a:cubicBezTo>
                  <a:pt x="7072920" y="5150042"/>
                  <a:pt x="7163541" y="5169670"/>
                  <a:pt x="7275306" y="5210435"/>
                </a:cubicBezTo>
                <a:cubicBezTo>
                  <a:pt x="7275306" y="5210435"/>
                  <a:pt x="7275306" y="5210435"/>
                  <a:pt x="7468629" y="5270829"/>
                </a:cubicBezTo>
                <a:cubicBezTo>
                  <a:pt x="7519981" y="5281397"/>
                  <a:pt x="7569822" y="5301025"/>
                  <a:pt x="7610601" y="5311594"/>
                </a:cubicBezTo>
                <a:cubicBezTo>
                  <a:pt x="7590967" y="5311594"/>
                  <a:pt x="7580394" y="5311594"/>
                  <a:pt x="7580394" y="5322163"/>
                </a:cubicBezTo>
                <a:cubicBezTo>
                  <a:pt x="7539615" y="5311594"/>
                  <a:pt x="7488264" y="5301025"/>
                  <a:pt x="7448995" y="5301025"/>
                </a:cubicBezTo>
                <a:cubicBezTo>
                  <a:pt x="7448995" y="5301025"/>
                  <a:pt x="7438422" y="5301025"/>
                  <a:pt x="7417278" y="5301025"/>
                </a:cubicBezTo>
                <a:cubicBezTo>
                  <a:pt x="7122761" y="5199866"/>
                  <a:pt x="6817673" y="5109276"/>
                  <a:pt x="6514095" y="5006608"/>
                </a:cubicBezTo>
                <a:cubicBezTo>
                  <a:pt x="6209005" y="4905449"/>
                  <a:pt x="5914490" y="4793721"/>
                  <a:pt x="5619973" y="4692562"/>
                </a:cubicBezTo>
                <a:cubicBezTo>
                  <a:pt x="5669815" y="4712190"/>
                  <a:pt x="5731739" y="4722759"/>
                  <a:pt x="5792152" y="4742387"/>
                </a:cubicBezTo>
                <a:cubicBezTo>
                  <a:pt x="5813297" y="4752956"/>
                  <a:pt x="5843504" y="4752956"/>
                  <a:pt x="5863138" y="4752956"/>
                </a:cubicBezTo>
                <a:cubicBezTo>
                  <a:pt x="5863138" y="4752956"/>
                  <a:pt x="5863138" y="4752956"/>
                  <a:pt x="5934124" y="4772584"/>
                </a:cubicBezTo>
                <a:cubicBezTo>
                  <a:pt x="5964330" y="4783152"/>
                  <a:pt x="6005110" y="4783152"/>
                  <a:pt x="6035317" y="4783152"/>
                </a:cubicBezTo>
                <a:cubicBezTo>
                  <a:pt x="6168227" y="4823918"/>
                  <a:pt x="6310199" y="4864683"/>
                  <a:pt x="6452171" y="4916018"/>
                </a:cubicBezTo>
                <a:cubicBezTo>
                  <a:pt x="6492949" y="4925077"/>
                  <a:pt x="6594143" y="4916018"/>
                  <a:pt x="6563936" y="4905449"/>
                </a:cubicBezTo>
                <a:cubicBezTo>
                  <a:pt x="6452170" y="4869968"/>
                  <a:pt x="6343048" y="4834487"/>
                  <a:pt x="6235248" y="4800327"/>
                </a:cubicBezTo>
                <a:lnTo>
                  <a:pt x="5920795" y="4705042"/>
                </a:lnTo>
                <a:lnTo>
                  <a:pt x="6030786" y="4733894"/>
                </a:lnTo>
                <a:cubicBezTo>
                  <a:pt x="6096863" y="4752956"/>
                  <a:pt x="6162940" y="4773338"/>
                  <a:pt x="6228640" y="4793721"/>
                </a:cubicBezTo>
                <a:cubicBezTo>
                  <a:pt x="6249785" y="4804290"/>
                  <a:pt x="6290564" y="4804290"/>
                  <a:pt x="6320771" y="4793721"/>
                </a:cubicBezTo>
                <a:cubicBezTo>
                  <a:pt x="6473315" y="4845056"/>
                  <a:pt x="6634922" y="4875252"/>
                  <a:pt x="6798038" y="4916018"/>
                </a:cubicBezTo>
                <a:cubicBezTo>
                  <a:pt x="6808611" y="4925077"/>
                  <a:pt x="6838818" y="4925077"/>
                  <a:pt x="6869024" y="4925077"/>
                </a:cubicBezTo>
                <a:cubicBezTo>
                  <a:pt x="6869024" y="4925077"/>
                  <a:pt x="6869024" y="4925077"/>
                  <a:pt x="6991362" y="4965842"/>
                </a:cubicBezTo>
                <a:cubicBezTo>
                  <a:pt x="6970217" y="4965842"/>
                  <a:pt x="6961155" y="4965842"/>
                  <a:pt x="6980789" y="4976411"/>
                </a:cubicBezTo>
                <a:cubicBezTo>
                  <a:pt x="7143906" y="5038314"/>
                  <a:pt x="7305513" y="5088139"/>
                  <a:pt x="7468629" y="5128904"/>
                </a:cubicBezTo>
                <a:cubicBezTo>
                  <a:pt x="7855276" y="5301025"/>
                  <a:pt x="8352178" y="5382556"/>
                  <a:pt x="8769032" y="5474656"/>
                </a:cubicBezTo>
                <a:cubicBezTo>
                  <a:pt x="8962354" y="5524481"/>
                  <a:pt x="9145106" y="5575815"/>
                  <a:pt x="9338430" y="5606012"/>
                </a:cubicBezTo>
                <a:cubicBezTo>
                  <a:pt x="9358064" y="5606012"/>
                  <a:pt x="9480401" y="5606012"/>
                  <a:pt x="9450195" y="5596953"/>
                </a:cubicBezTo>
                <a:cubicBezTo>
                  <a:pt x="9327857" y="5545618"/>
                  <a:pt x="9196458" y="5504853"/>
                  <a:pt x="9063548" y="5474656"/>
                </a:cubicBezTo>
                <a:cubicBezTo>
                  <a:pt x="9063548" y="5474656"/>
                  <a:pt x="9063548" y="5474656"/>
                  <a:pt x="9114900" y="5485225"/>
                </a:cubicBezTo>
                <a:cubicBezTo>
                  <a:pt x="9145106" y="5494284"/>
                  <a:pt x="9256872" y="5485225"/>
                  <a:pt x="9216092" y="5474656"/>
                </a:cubicBezTo>
                <a:cubicBezTo>
                  <a:pt x="9012196" y="5412753"/>
                  <a:pt x="8799238" y="5352360"/>
                  <a:pt x="8586280" y="5301025"/>
                </a:cubicBezTo>
                <a:cubicBezTo>
                  <a:pt x="8485088" y="5260260"/>
                  <a:pt x="8382384" y="5230063"/>
                  <a:pt x="8270620" y="5199866"/>
                </a:cubicBezTo>
                <a:cubicBezTo>
                  <a:pt x="8433736" y="5230063"/>
                  <a:pt x="8586280" y="5270829"/>
                  <a:pt x="8749396" y="5301025"/>
                </a:cubicBezTo>
                <a:cubicBezTo>
                  <a:pt x="8820382" y="5311594"/>
                  <a:pt x="8880796" y="5332732"/>
                  <a:pt x="8951782" y="5341791"/>
                </a:cubicBezTo>
                <a:cubicBezTo>
                  <a:pt x="8972928" y="5352360"/>
                  <a:pt x="8981990" y="5352360"/>
                  <a:pt x="9003134" y="5352360"/>
                </a:cubicBezTo>
                <a:cubicBezTo>
                  <a:pt x="9003134" y="5352360"/>
                  <a:pt x="9003134" y="5352360"/>
                  <a:pt x="9043914" y="5352360"/>
                </a:cubicBezTo>
                <a:cubicBezTo>
                  <a:pt x="9084692" y="5362928"/>
                  <a:pt x="9175312" y="5352360"/>
                  <a:pt x="9123961" y="5341791"/>
                </a:cubicBezTo>
                <a:cubicBezTo>
                  <a:pt x="9033340" y="5322163"/>
                  <a:pt x="8941210" y="5311594"/>
                  <a:pt x="8850590" y="5291966"/>
                </a:cubicBezTo>
                <a:cubicBezTo>
                  <a:pt x="8850590" y="5291966"/>
                  <a:pt x="8850590" y="5291966"/>
                  <a:pt x="8829444" y="5281397"/>
                </a:cubicBezTo>
                <a:cubicBezTo>
                  <a:pt x="8829444" y="5281397"/>
                  <a:pt x="8829444" y="5281397"/>
                  <a:pt x="8911004" y="5301025"/>
                </a:cubicBezTo>
                <a:cubicBezTo>
                  <a:pt x="8932148" y="5301025"/>
                  <a:pt x="9033340" y="5301025"/>
                  <a:pt x="9012196" y="5291966"/>
                </a:cubicBezTo>
                <a:cubicBezTo>
                  <a:pt x="9043914" y="5291966"/>
                  <a:pt x="9084692" y="5301025"/>
                  <a:pt x="9114900" y="5301025"/>
                </a:cubicBezTo>
                <a:cubicBezTo>
                  <a:pt x="9123961" y="5301025"/>
                  <a:pt x="9237236" y="5301025"/>
                  <a:pt x="9205520" y="5291966"/>
                </a:cubicBezTo>
                <a:cubicBezTo>
                  <a:pt x="9134534" y="5260260"/>
                  <a:pt x="9052976" y="5230063"/>
                  <a:pt x="8972928" y="5210435"/>
                </a:cubicBezTo>
                <a:cubicBezTo>
                  <a:pt x="8981990" y="5210435"/>
                  <a:pt x="8981990" y="5210435"/>
                  <a:pt x="8972928" y="5199866"/>
                </a:cubicBezTo>
                <a:cubicBezTo>
                  <a:pt x="8932148" y="5189298"/>
                  <a:pt x="8891368" y="5180239"/>
                  <a:pt x="8850590" y="5159101"/>
                </a:cubicBezTo>
                <a:cubicBezTo>
                  <a:pt x="8901942" y="5169670"/>
                  <a:pt x="8951782" y="5180239"/>
                  <a:pt x="9003134" y="5180239"/>
                </a:cubicBezTo>
                <a:cubicBezTo>
                  <a:pt x="9012196" y="5180239"/>
                  <a:pt x="9123961" y="5180239"/>
                  <a:pt x="9084692" y="5169670"/>
                </a:cubicBezTo>
                <a:cubicBezTo>
                  <a:pt x="8891368" y="5118335"/>
                  <a:pt x="8657266" y="5068511"/>
                  <a:pt x="8463942" y="5006608"/>
                </a:cubicBezTo>
                <a:cubicBezTo>
                  <a:pt x="8463942" y="4997549"/>
                  <a:pt x="8474516" y="4997549"/>
                  <a:pt x="8463942" y="4997549"/>
                </a:cubicBezTo>
                <a:cubicBezTo>
                  <a:pt x="8463942" y="4997549"/>
                  <a:pt x="8463942" y="4997549"/>
                  <a:pt x="8444308" y="4986980"/>
                </a:cubicBezTo>
                <a:cubicBezTo>
                  <a:pt x="8545502" y="5006608"/>
                  <a:pt x="8646694" y="5027745"/>
                  <a:pt x="8749396" y="5047373"/>
                </a:cubicBezTo>
                <a:cubicBezTo>
                  <a:pt x="8769032" y="5047373"/>
                  <a:pt x="8891368" y="5057942"/>
                  <a:pt x="8840017" y="5038314"/>
                </a:cubicBezTo>
                <a:cubicBezTo>
                  <a:pt x="8840017" y="5038314"/>
                  <a:pt x="8840017" y="5038314"/>
                  <a:pt x="8758458" y="5006608"/>
                </a:cubicBezTo>
                <a:cubicBezTo>
                  <a:pt x="8840017" y="5027745"/>
                  <a:pt x="8921576" y="5038314"/>
                  <a:pt x="9003134" y="5047373"/>
                </a:cubicBezTo>
                <a:cubicBezTo>
                  <a:pt x="9022768" y="5047373"/>
                  <a:pt x="9134534" y="5047373"/>
                  <a:pt x="9093754" y="5038314"/>
                </a:cubicBezTo>
                <a:cubicBezTo>
                  <a:pt x="9093754" y="5038314"/>
                  <a:pt x="9093754" y="5038314"/>
                  <a:pt x="9052976" y="5027745"/>
                </a:cubicBezTo>
                <a:cubicBezTo>
                  <a:pt x="9093754" y="5027745"/>
                  <a:pt x="9164740" y="5017177"/>
                  <a:pt x="9145106" y="5006608"/>
                </a:cubicBezTo>
                <a:cubicBezTo>
                  <a:pt x="8962354" y="4965842"/>
                  <a:pt x="8779604" y="4916018"/>
                  <a:pt x="8596852" y="4875252"/>
                </a:cubicBezTo>
                <a:cubicBezTo>
                  <a:pt x="8627437" y="4875252"/>
                  <a:pt x="8675012" y="4869307"/>
                  <a:pt x="8683508" y="4861876"/>
                </a:cubicBezTo>
                <a:lnTo>
                  <a:pt x="8678424" y="4855905"/>
                </a:lnTo>
                <a:lnTo>
                  <a:pt x="8811132" y="4883934"/>
                </a:lnTo>
                <a:cubicBezTo>
                  <a:pt x="8873244" y="4895258"/>
                  <a:pt x="8936679" y="4905449"/>
                  <a:pt x="9003134" y="4916018"/>
                </a:cubicBezTo>
                <a:cubicBezTo>
                  <a:pt x="9012196" y="4916018"/>
                  <a:pt x="9052976" y="4916018"/>
                  <a:pt x="9074120" y="4905449"/>
                </a:cubicBezTo>
                <a:cubicBezTo>
                  <a:pt x="8728252" y="4854115"/>
                  <a:pt x="8392956" y="4783152"/>
                  <a:pt x="8047088" y="4722759"/>
                </a:cubicBezTo>
                <a:cubicBezTo>
                  <a:pt x="8158854" y="4752956"/>
                  <a:pt x="8270620" y="4783152"/>
                  <a:pt x="8373322" y="4813349"/>
                </a:cubicBezTo>
                <a:cubicBezTo>
                  <a:pt x="8343116" y="4813349"/>
                  <a:pt x="8270620" y="4813349"/>
                  <a:pt x="8302336" y="4823918"/>
                </a:cubicBezTo>
                <a:cubicBezTo>
                  <a:pt x="8343116" y="4834487"/>
                  <a:pt x="8373322" y="4845056"/>
                  <a:pt x="8414102" y="4854115"/>
                </a:cubicBezTo>
                <a:cubicBezTo>
                  <a:pt x="8414102" y="4854115"/>
                  <a:pt x="8414102" y="4854115"/>
                  <a:pt x="8352178" y="4845056"/>
                </a:cubicBezTo>
                <a:cubicBezTo>
                  <a:pt x="8229840" y="4813349"/>
                  <a:pt x="8109013" y="4783152"/>
                  <a:pt x="7986676" y="4752956"/>
                </a:cubicBezTo>
                <a:cubicBezTo>
                  <a:pt x="7896055" y="4712190"/>
                  <a:pt x="7793352" y="4681994"/>
                  <a:pt x="7692159" y="4651797"/>
                </a:cubicBezTo>
                <a:cubicBezTo>
                  <a:pt x="7560760" y="4621600"/>
                  <a:pt x="7427850" y="4591404"/>
                  <a:pt x="7285878" y="4570266"/>
                </a:cubicBezTo>
                <a:cubicBezTo>
                  <a:pt x="7335719" y="4580835"/>
                  <a:pt x="7376498" y="4591404"/>
                  <a:pt x="7427850" y="4611031"/>
                </a:cubicBezTo>
                <a:cubicBezTo>
                  <a:pt x="7397643" y="4611031"/>
                  <a:pt x="7387071" y="4611031"/>
                  <a:pt x="7397643" y="4621600"/>
                </a:cubicBezTo>
                <a:cubicBezTo>
                  <a:pt x="7397643" y="4621600"/>
                  <a:pt x="7397643" y="4621600"/>
                  <a:pt x="7468629" y="4641228"/>
                </a:cubicBezTo>
                <a:cubicBezTo>
                  <a:pt x="7264733" y="4580835"/>
                  <a:pt x="7072920" y="4529500"/>
                  <a:pt x="6869024" y="4499304"/>
                </a:cubicBezTo>
                <a:cubicBezTo>
                  <a:pt x="6858452" y="4499304"/>
                  <a:pt x="6746687" y="4488735"/>
                  <a:pt x="6776893" y="4499304"/>
                </a:cubicBezTo>
                <a:cubicBezTo>
                  <a:pt x="7072920" y="4641228"/>
                  <a:pt x="7397643" y="4703131"/>
                  <a:pt x="7722366" y="4783152"/>
                </a:cubicBezTo>
                <a:cubicBezTo>
                  <a:pt x="7692159" y="4793721"/>
                  <a:pt x="7661953" y="4793721"/>
                  <a:pt x="7681587" y="4804290"/>
                </a:cubicBezTo>
                <a:cubicBezTo>
                  <a:pt x="7743511" y="4823918"/>
                  <a:pt x="7793352" y="4845056"/>
                  <a:pt x="7855276" y="4864683"/>
                </a:cubicBezTo>
                <a:cubicBezTo>
                  <a:pt x="7834131" y="4854115"/>
                  <a:pt x="7803925" y="4854115"/>
                  <a:pt x="7782779" y="4845056"/>
                </a:cubicBezTo>
                <a:cubicBezTo>
                  <a:pt x="7773718" y="4845056"/>
                  <a:pt x="7752573" y="4845056"/>
                  <a:pt x="7722366" y="4845056"/>
                </a:cubicBezTo>
                <a:cubicBezTo>
                  <a:pt x="7681587" y="4834487"/>
                  <a:pt x="7640808" y="4813349"/>
                  <a:pt x="7610601" y="4804290"/>
                </a:cubicBezTo>
                <a:cubicBezTo>
                  <a:pt x="7569822" y="4793721"/>
                  <a:pt x="7468629" y="4804290"/>
                  <a:pt x="7498835" y="4813349"/>
                </a:cubicBezTo>
                <a:cubicBezTo>
                  <a:pt x="7498835" y="4813349"/>
                  <a:pt x="7498835" y="4813349"/>
                  <a:pt x="7681587" y="4875252"/>
                </a:cubicBezTo>
                <a:cubicBezTo>
                  <a:pt x="7661953" y="4875252"/>
                  <a:pt x="7631746" y="4875252"/>
                  <a:pt x="7621173" y="4875252"/>
                </a:cubicBezTo>
                <a:cubicBezTo>
                  <a:pt x="7529043" y="4845056"/>
                  <a:pt x="7438422" y="4813349"/>
                  <a:pt x="7356864" y="4793721"/>
                </a:cubicBezTo>
                <a:cubicBezTo>
                  <a:pt x="7335719" y="4783152"/>
                  <a:pt x="7296450" y="4783152"/>
                  <a:pt x="7264733" y="4783152"/>
                </a:cubicBezTo>
                <a:cubicBezTo>
                  <a:pt x="7174113" y="4752956"/>
                  <a:pt x="7081982" y="4733328"/>
                  <a:pt x="6991362" y="4703131"/>
                </a:cubicBezTo>
                <a:cubicBezTo>
                  <a:pt x="6970217" y="4692562"/>
                  <a:pt x="6838818" y="4692562"/>
                  <a:pt x="6888659" y="4712190"/>
                </a:cubicBezTo>
                <a:cubicBezTo>
                  <a:pt x="6888659" y="4712190"/>
                  <a:pt x="6888659" y="4712190"/>
                  <a:pt x="7032141" y="4763525"/>
                </a:cubicBezTo>
                <a:cubicBezTo>
                  <a:pt x="7010996" y="4763525"/>
                  <a:pt x="6991362" y="4763525"/>
                  <a:pt x="7010996" y="4772584"/>
                </a:cubicBezTo>
                <a:cubicBezTo>
                  <a:pt x="7204320" y="4864683"/>
                  <a:pt x="7458057" y="4925077"/>
                  <a:pt x="7692159" y="4986980"/>
                </a:cubicBezTo>
                <a:cubicBezTo>
                  <a:pt x="7671015" y="4986980"/>
                  <a:pt x="7661953" y="4986980"/>
                  <a:pt x="7651380" y="4997549"/>
                </a:cubicBezTo>
                <a:cubicBezTo>
                  <a:pt x="7600029" y="4976411"/>
                  <a:pt x="7590967" y="4976411"/>
                  <a:pt x="7509408" y="4956783"/>
                </a:cubicBezTo>
                <a:cubicBezTo>
                  <a:pt x="7488264" y="4956783"/>
                  <a:pt x="7376498" y="4946214"/>
                  <a:pt x="7408216" y="4956783"/>
                </a:cubicBezTo>
                <a:cubicBezTo>
                  <a:pt x="7427850" y="4976411"/>
                  <a:pt x="7458057" y="4986980"/>
                  <a:pt x="7488264" y="4997549"/>
                </a:cubicBezTo>
                <a:cubicBezTo>
                  <a:pt x="7335719" y="4956783"/>
                  <a:pt x="7193747" y="4916018"/>
                  <a:pt x="7041203" y="4885821"/>
                </a:cubicBezTo>
                <a:cubicBezTo>
                  <a:pt x="7021568" y="4875252"/>
                  <a:pt x="6899231" y="4864683"/>
                  <a:pt x="6950583" y="4885821"/>
                </a:cubicBezTo>
                <a:cubicBezTo>
                  <a:pt x="6950583" y="4885821"/>
                  <a:pt x="6950583" y="4885821"/>
                  <a:pt x="6961155" y="4894880"/>
                </a:cubicBezTo>
                <a:cubicBezTo>
                  <a:pt x="6920376" y="4885821"/>
                  <a:pt x="6869024" y="4875252"/>
                  <a:pt x="6828245" y="4864683"/>
                </a:cubicBezTo>
                <a:cubicBezTo>
                  <a:pt x="6757259" y="4845056"/>
                  <a:pt x="6686273" y="4823918"/>
                  <a:pt x="6615287" y="4793721"/>
                </a:cubicBezTo>
                <a:cubicBezTo>
                  <a:pt x="6634922" y="4793721"/>
                  <a:pt x="6645494" y="4793721"/>
                  <a:pt x="6625860" y="4783152"/>
                </a:cubicBezTo>
                <a:cubicBezTo>
                  <a:pt x="6585080" y="4772584"/>
                  <a:pt x="6544301" y="4763525"/>
                  <a:pt x="6503522" y="4752956"/>
                </a:cubicBezTo>
                <a:cubicBezTo>
                  <a:pt x="6482377" y="4742387"/>
                  <a:pt x="6462743" y="4733328"/>
                  <a:pt x="6432536" y="4722759"/>
                </a:cubicBezTo>
                <a:cubicBezTo>
                  <a:pt x="6492949" y="4733328"/>
                  <a:pt x="6554874" y="4733328"/>
                  <a:pt x="6615287" y="4742387"/>
                </a:cubicBezTo>
                <a:cubicBezTo>
                  <a:pt x="6625860" y="4742387"/>
                  <a:pt x="6716480" y="4742387"/>
                  <a:pt x="6696846" y="4733328"/>
                </a:cubicBezTo>
                <a:cubicBezTo>
                  <a:pt x="6544301" y="4662366"/>
                  <a:pt x="6381185" y="4600463"/>
                  <a:pt x="6219578" y="4550638"/>
                </a:cubicBezTo>
                <a:cubicBezTo>
                  <a:pt x="6219578" y="4550638"/>
                  <a:pt x="6219578" y="4550638"/>
                  <a:pt x="6209005" y="4550638"/>
                </a:cubicBezTo>
                <a:cubicBezTo>
                  <a:pt x="6209005" y="4550638"/>
                  <a:pt x="6209005" y="4550638"/>
                  <a:pt x="6209005" y="4540069"/>
                </a:cubicBezTo>
                <a:cubicBezTo>
                  <a:pt x="6209005" y="4540069"/>
                  <a:pt x="6209005" y="4540069"/>
                  <a:pt x="6299626" y="4570266"/>
                </a:cubicBezTo>
                <a:cubicBezTo>
                  <a:pt x="6329833" y="4580835"/>
                  <a:pt x="6452171" y="4591404"/>
                  <a:pt x="6411391" y="4570266"/>
                </a:cubicBezTo>
                <a:cubicBezTo>
                  <a:pt x="6299626" y="4529500"/>
                  <a:pt x="6178799" y="4478166"/>
                  <a:pt x="6067034" y="4438910"/>
                </a:cubicBezTo>
                <a:cubicBezTo>
                  <a:pt x="6086668" y="4438910"/>
                  <a:pt x="6198434" y="4447969"/>
                  <a:pt x="6157654" y="4428342"/>
                </a:cubicBezTo>
                <a:cubicBezTo>
                  <a:pt x="6157654" y="4428342"/>
                  <a:pt x="6157654" y="4428342"/>
                  <a:pt x="6005110" y="4377007"/>
                </a:cubicBezTo>
                <a:cubicBezTo>
                  <a:pt x="6005110" y="4377007"/>
                  <a:pt x="6005110" y="4377007"/>
                  <a:pt x="6107813" y="4407204"/>
                </a:cubicBezTo>
                <a:cubicBezTo>
                  <a:pt x="6147082" y="4417773"/>
                  <a:pt x="6187861" y="4428342"/>
                  <a:pt x="6219578" y="4438910"/>
                </a:cubicBezTo>
                <a:cubicBezTo>
                  <a:pt x="6269420" y="4458538"/>
                  <a:pt x="6350978" y="4447969"/>
                  <a:pt x="6329833" y="4438910"/>
                </a:cubicBezTo>
                <a:cubicBezTo>
                  <a:pt x="6329833" y="4438910"/>
                  <a:pt x="6329833" y="4438910"/>
                  <a:pt x="6219578" y="4407204"/>
                </a:cubicBezTo>
                <a:cubicBezTo>
                  <a:pt x="6187861" y="4398145"/>
                  <a:pt x="6168227" y="4387576"/>
                  <a:pt x="6138020" y="4377007"/>
                </a:cubicBezTo>
                <a:cubicBezTo>
                  <a:pt x="6290564" y="4417773"/>
                  <a:pt x="6432536" y="4458538"/>
                  <a:pt x="6574508" y="4499304"/>
                </a:cubicBezTo>
                <a:cubicBezTo>
                  <a:pt x="6594143" y="4499304"/>
                  <a:pt x="6707418" y="4499304"/>
                  <a:pt x="6666639" y="4488735"/>
                </a:cubicBezTo>
                <a:cubicBezTo>
                  <a:pt x="6492949" y="4428342"/>
                  <a:pt x="6290564" y="4366438"/>
                  <a:pt x="6116875" y="4295476"/>
                </a:cubicBezTo>
                <a:cubicBezTo>
                  <a:pt x="5822359" y="4215455"/>
                  <a:pt x="5527842" y="4144493"/>
                  <a:pt x="5243898" y="4062962"/>
                </a:cubicBezTo>
                <a:cubicBezTo>
                  <a:pt x="4949383" y="3981431"/>
                  <a:pt x="4653356" y="3899900"/>
                  <a:pt x="4358840" y="3809310"/>
                </a:cubicBezTo>
                <a:cubicBezTo>
                  <a:pt x="4358840" y="3809310"/>
                  <a:pt x="4358840" y="3809310"/>
                  <a:pt x="3922352" y="3676444"/>
                </a:cubicBezTo>
                <a:cubicBezTo>
                  <a:pt x="3922352" y="3676444"/>
                  <a:pt x="3922352" y="3676444"/>
                  <a:pt x="3485863" y="3534520"/>
                </a:cubicBezTo>
                <a:cubicBezTo>
                  <a:pt x="3232126" y="3472617"/>
                  <a:pt x="2987451" y="3392596"/>
                  <a:pt x="2733714" y="3300496"/>
                </a:cubicBezTo>
                <a:cubicBezTo>
                  <a:pt x="2490550" y="3218965"/>
                  <a:pt x="2245875" y="3117806"/>
                  <a:pt x="2002710" y="3016647"/>
                </a:cubicBezTo>
                <a:cubicBezTo>
                  <a:pt x="2022344" y="3016647"/>
                  <a:pt x="2022344" y="3016647"/>
                  <a:pt x="2022344" y="3006079"/>
                </a:cubicBezTo>
                <a:cubicBezTo>
                  <a:pt x="1940786" y="2975882"/>
                  <a:pt x="1850165" y="2945685"/>
                  <a:pt x="1768608" y="2924548"/>
                </a:cubicBezTo>
                <a:cubicBezTo>
                  <a:pt x="1779180" y="2915488"/>
                  <a:pt x="1789752" y="2915488"/>
                  <a:pt x="1779180" y="2904920"/>
                </a:cubicBezTo>
                <a:cubicBezTo>
                  <a:pt x="1687049" y="2864154"/>
                  <a:pt x="1575284" y="2833957"/>
                  <a:pt x="1484663" y="2782623"/>
                </a:cubicBezTo>
                <a:cubicBezTo>
                  <a:pt x="1493725" y="2782623"/>
                  <a:pt x="1514870" y="2782623"/>
                  <a:pt x="1523932" y="2782623"/>
                </a:cubicBezTo>
                <a:cubicBezTo>
                  <a:pt x="1523932" y="2782623"/>
                  <a:pt x="1523932" y="2782623"/>
                  <a:pt x="1555649" y="2782623"/>
                </a:cubicBezTo>
                <a:cubicBezTo>
                  <a:pt x="1575284" y="2793192"/>
                  <a:pt x="1637207" y="2782623"/>
                  <a:pt x="1616063" y="2772054"/>
                </a:cubicBezTo>
                <a:cubicBezTo>
                  <a:pt x="1616063" y="2772054"/>
                  <a:pt x="1616063" y="2772054"/>
                  <a:pt x="1545077" y="2731289"/>
                </a:cubicBezTo>
                <a:cubicBezTo>
                  <a:pt x="1545077" y="2731289"/>
                  <a:pt x="1545077" y="2731289"/>
                  <a:pt x="1637207" y="2762995"/>
                </a:cubicBezTo>
                <a:cubicBezTo>
                  <a:pt x="1646270" y="2772054"/>
                  <a:pt x="1708194" y="2762995"/>
                  <a:pt x="1697621" y="2752427"/>
                </a:cubicBezTo>
                <a:cubicBezTo>
                  <a:pt x="1626635" y="2722230"/>
                  <a:pt x="1555649" y="2690523"/>
                  <a:pt x="1484663" y="2660327"/>
                </a:cubicBezTo>
                <a:cubicBezTo>
                  <a:pt x="1504298" y="2660327"/>
                  <a:pt x="1523932" y="2651268"/>
                  <a:pt x="1514870" y="2640699"/>
                </a:cubicBezTo>
                <a:cubicBezTo>
                  <a:pt x="1452946" y="2610502"/>
                  <a:pt x="1392532" y="2589365"/>
                  <a:pt x="1332119" y="2569737"/>
                </a:cubicBezTo>
                <a:cubicBezTo>
                  <a:pt x="1351754" y="2559168"/>
                  <a:pt x="1362326" y="2559168"/>
                  <a:pt x="1362326" y="2548599"/>
                </a:cubicBezTo>
                <a:cubicBezTo>
                  <a:pt x="1362326" y="2548599"/>
                  <a:pt x="1362326" y="2548599"/>
                  <a:pt x="1372898" y="2559168"/>
                </a:cubicBezTo>
                <a:cubicBezTo>
                  <a:pt x="1381960" y="2559168"/>
                  <a:pt x="1443884" y="2548599"/>
                  <a:pt x="1422739" y="2539540"/>
                </a:cubicBezTo>
                <a:cubicBezTo>
                  <a:pt x="1403105" y="2528971"/>
                  <a:pt x="1372898" y="2507834"/>
                  <a:pt x="1351754" y="2498775"/>
                </a:cubicBezTo>
                <a:cubicBezTo>
                  <a:pt x="1332119" y="2488206"/>
                  <a:pt x="1301912" y="2498775"/>
                  <a:pt x="1291340" y="2498775"/>
                </a:cubicBezTo>
                <a:cubicBezTo>
                  <a:pt x="1270195" y="2498775"/>
                  <a:pt x="1239988" y="2488206"/>
                  <a:pt x="1220354" y="2477637"/>
                </a:cubicBezTo>
                <a:cubicBezTo>
                  <a:pt x="1220354" y="2477637"/>
                  <a:pt x="1220354" y="2477637"/>
                  <a:pt x="1220354" y="2468578"/>
                </a:cubicBezTo>
                <a:cubicBezTo>
                  <a:pt x="1149368" y="2436871"/>
                  <a:pt x="1076872" y="2406675"/>
                  <a:pt x="1016458" y="2365909"/>
                </a:cubicBezTo>
                <a:cubicBezTo>
                  <a:pt x="1046665" y="2365909"/>
                  <a:pt x="1087444" y="2376478"/>
                  <a:pt x="1117651" y="2387047"/>
                </a:cubicBezTo>
                <a:cubicBezTo>
                  <a:pt x="1220354" y="2436871"/>
                  <a:pt x="1332119" y="2468578"/>
                  <a:pt x="1433312" y="2507834"/>
                </a:cubicBezTo>
                <a:cubicBezTo>
                  <a:pt x="1452946" y="2507834"/>
                  <a:pt x="1493725" y="2498775"/>
                  <a:pt x="1493725" y="2488206"/>
                </a:cubicBezTo>
                <a:cubicBezTo>
                  <a:pt x="1555649" y="2518402"/>
                  <a:pt x="1616063" y="2539540"/>
                  <a:pt x="1676476" y="2559168"/>
                </a:cubicBezTo>
                <a:cubicBezTo>
                  <a:pt x="1676476" y="2559168"/>
                  <a:pt x="1676476" y="2559168"/>
                  <a:pt x="1687049" y="2559168"/>
                </a:cubicBezTo>
                <a:cubicBezTo>
                  <a:pt x="1687049" y="2569737"/>
                  <a:pt x="1697621" y="2569737"/>
                  <a:pt x="1697621" y="2569737"/>
                </a:cubicBezTo>
                <a:cubicBezTo>
                  <a:pt x="1758035" y="2589365"/>
                  <a:pt x="1829021" y="2610502"/>
                  <a:pt x="1890945" y="2630130"/>
                </a:cubicBezTo>
                <a:cubicBezTo>
                  <a:pt x="1900007" y="2640699"/>
                  <a:pt x="1970993" y="2630130"/>
                  <a:pt x="1951358" y="2619561"/>
                </a:cubicBezTo>
                <a:cubicBezTo>
                  <a:pt x="1910579" y="2599933"/>
                  <a:pt x="1859228" y="2578796"/>
                  <a:pt x="1819959" y="2559168"/>
                </a:cubicBezTo>
                <a:cubicBezTo>
                  <a:pt x="1839593" y="2548599"/>
                  <a:pt x="1850165" y="2548599"/>
                  <a:pt x="1839593" y="2539540"/>
                </a:cubicBezTo>
                <a:cubicBezTo>
                  <a:pt x="1798814" y="2507834"/>
                  <a:pt x="1758035" y="2488206"/>
                  <a:pt x="1717256" y="2468578"/>
                </a:cubicBezTo>
                <a:cubicBezTo>
                  <a:pt x="1738400" y="2468578"/>
                  <a:pt x="1789752" y="2458009"/>
                  <a:pt x="1768608" y="2447440"/>
                </a:cubicBezTo>
                <a:cubicBezTo>
                  <a:pt x="1667415" y="2396106"/>
                  <a:pt x="1555649" y="2365909"/>
                  <a:pt x="1443884" y="2316085"/>
                </a:cubicBezTo>
                <a:cubicBezTo>
                  <a:pt x="1443884" y="2316085"/>
                  <a:pt x="1433312" y="2316085"/>
                  <a:pt x="1422739" y="2316085"/>
                </a:cubicBezTo>
                <a:cubicBezTo>
                  <a:pt x="1261133" y="2254182"/>
                  <a:pt x="1098016" y="2193788"/>
                  <a:pt x="934900" y="2131885"/>
                </a:cubicBezTo>
                <a:cubicBezTo>
                  <a:pt x="833707" y="2082061"/>
                  <a:pt x="743087" y="2030726"/>
                  <a:pt x="640383" y="1980902"/>
                </a:cubicBezTo>
                <a:cubicBezTo>
                  <a:pt x="650956" y="1980902"/>
                  <a:pt x="650956" y="1980902"/>
                  <a:pt x="650956" y="1970333"/>
                </a:cubicBezTo>
                <a:cubicBezTo>
                  <a:pt x="650956" y="1970333"/>
                  <a:pt x="650956" y="1970333"/>
                  <a:pt x="591062" y="1944854"/>
                </a:cubicBezTo>
                <a:lnTo>
                  <a:pt x="554616" y="1929351"/>
                </a:lnTo>
                <a:lnTo>
                  <a:pt x="579403" y="1928246"/>
                </a:lnTo>
                <a:cubicBezTo>
                  <a:pt x="592053" y="1926925"/>
                  <a:pt x="604890" y="1924283"/>
                  <a:pt x="610177" y="1918999"/>
                </a:cubicBezTo>
                <a:cubicBezTo>
                  <a:pt x="681163" y="1949195"/>
                  <a:pt x="762721" y="1980902"/>
                  <a:pt x="833707" y="2011098"/>
                </a:cubicBezTo>
                <a:cubicBezTo>
                  <a:pt x="814073" y="2011098"/>
                  <a:pt x="762721" y="2021667"/>
                  <a:pt x="782356" y="2030726"/>
                </a:cubicBezTo>
                <a:cubicBezTo>
                  <a:pt x="782356" y="2030726"/>
                  <a:pt x="782356" y="2030726"/>
                  <a:pt x="965106" y="2101688"/>
                </a:cubicBezTo>
                <a:cubicBezTo>
                  <a:pt x="975679" y="2112257"/>
                  <a:pt x="996824" y="2101688"/>
                  <a:pt x="1016458" y="2101688"/>
                </a:cubicBezTo>
                <a:cubicBezTo>
                  <a:pt x="1016458" y="2101688"/>
                  <a:pt x="1016458" y="2101688"/>
                  <a:pt x="1027031" y="2101688"/>
                </a:cubicBezTo>
                <a:cubicBezTo>
                  <a:pt x="1037603" y="2112257"/>
                  <a:pt x="1057237" y="2101688"/>
                  <a:pt x="1067810" y="2101688"/>
                </a:cubicBezTo>
                <a:cubicBezTo>
                  <a:pt x="1067810" y="2101688"/>
                  <a:pt x="1067810" y="2101688"/>
                  <a:pt x="1076872" y="2101688"/>
                </a:cubicBezTo>
                <a:cubicBezTo>
                  <a:pt x="1149368" y="2131885"/>
                  <a:pt x="1220354" y="2153023"/>
                  <a:pt x="1301912" y="2172650"/>
                </a:cubicBezTo>
                <a:cubicBezTo>
                  <a:pt x="1301912" y="2183219"/>
                  <a:pt x="1310974" y="2172650"/>
                  <a:pt x="1321547" y="2172650"/>
                </a:cubicBezTo>
                <a:cubicBezTo>
                  <a:pt x="1362326" y="2193788"/>
                  <a:pt x="1403105" y="2213416"/>
                  <a:pt x="1422739" y="2223985"/>
                </a:cubicBezTo>
                <a:cubicBezTo>
                  <a:pt x="1443884" y="2234554"/>
                  <a:pt x="1504298" y="2213416"/>
                  <a:pt x="1484663" y="2213416"/>
                </a:cubicBezTo>
                <a:cubicBezTo>
                  <a:pt x="1443884" y="2193788"/>
                  <a:pt x="1381960" y="2163592"/>
                  <a:pt x="1321547" y="2131885"/>
                </a:cubicBezTo>
                <a:cubicBezTo>
                  <a:pt x="1351754" y="2153023"/>
                  <a:pt x="1392532" y="2163592"/>
                  <a:pt x="1433312" y="2172650"/>
                </a:cubicBezTo>
                <a:cubicBezTo>
                  <a:pt x="1443884" y="2172650"/>
                  <a:pt x="1504298" y="2172650"/>
                  <a:pt x="1484663" y="2153023"/>
                </a:cubicBezTo>
                <a:cubicBezTo>
                  <a:pt x="1443884" y="2131885"/>
                  <a:pt x="1342691" y="2101688"/>
                  <a:pt x="1270195" y="2071492"/>
                </a:cubicBezTo>
                <a:cubicBezTo>
                  <a:pt x="1301912" y="2082061"/>
                  <a:pt x="1332119" y="2082061"/>
                  <a:pt x="1362326" y="2082061"/>
                </a:cubicBezTo>
                <a:cubicBezTo>
                  <a:pt x="1392532" y="2101688"/>
                  <a:pt x="1422739" y="2112257"/>
                  <a:pt x="1463519" y="2131885"/>
                </a:cubicBezTo>
                <a:cubicBezTo>
                  <a:pt x="1463519" y="2131885"/>
                  <a:pt x="1463519" y="2131885"/>
                  <a:pt x="1575284" y="2183219"/>
                </a:cubicBezTo>
                <a:cubicBezTo>
                  <a:pt x="1616063" y="2204357"/>
                  <a:pt x="1656842" y="2223985"/>
                  <a:pt x="1697621" y="2243613"/>
                </a:cubicBezTo>
                <a:cubicBezTo>
                  <a:pt x="1717256" y="2254182"/>
                  <a:pt x="1768608" y="2234554"/>
                  <a:pt x="1758035" y="2223985"/>
                </a:cubicBezTo>
                <a:cubicBezTo>
                  <a:pt x="1656842" y="2172650"/>
                  <a:pt x="1555649" y="2131885"/>
                  <a:pt x="1463519" y="2082061"/>
                </a:cubicBezTo>
                <a:cubicBezTo>
                  <a:pt x="1452946" y="2082061"/>
                  <a:pt x="1443884" y="2071492"/>
                  <a:pt x="1433312" y="2071492"/>
                </a:cubicBezTo>
                <a:cubicBezTo>
                  <a:pt x="1443884" y="2071492"/>
                  <a:pt x="1443884" y="2071492"/>
                  <a:pt x="1443884" y="2060923"/>
                </a:cubicBezTo>
                <a:cubicBezTo>
                  <a:pt x="1381960" y="2030726"/>
                  <a:pt x="1310974" y="2000530"/>
                  <a:pt x="1261133" y="1970333"/>
                </a:cubicBezTo>
                <a:cubicBezTo>
                  <a:pt x="1261133" y="1959764"/>
                  <a:pt x="1250561" y="1959764"/>
                  <a:pt x="1250561" y="1959764"/>
                </a:cubicBezTo>
                <a:cubicBezTo>
                  <a:pt x="1250561" y="1959764"/>
                  <a:pt x="1250561" y="1959764"/>
                  <a:pt x="1229416" y="1949195"/>
                </a:cubicBezTo>
                <a:lnTo>
                  <a:pt x="1229416" y="1940136"/>
                </a:lnTo>
                <a:cubicBezTo>
                  <a:pt x="1229416" y="1940136"/>
                  <a:pt x="1229416" y="1940136"/>
                  <a:pt x="1220354" y="1940136"/>
                </a:cubicBezTo>
                <a:cubicBezTo>
                  <a:pt x="1250561" y="1940136"/>
                  <a:pt x="1280767" y="1929567"/>
                  <a:pt x="1270195" y="1929567"/>
                </a:cubicBezTo>
                <a:cubicBezTo>
                  <a:pt x="1209781" y="1899371"/>
                  <a:pt x="1149368" y="1869174"/>
                  <a:pt x="1076872" y="1848036"/>
                </a:cubicBezTo>
                <a:cubicBezTo>
                  <a:pt x="1076872" y="1837467"/>
                  <a:pt x="1046665" y="1837467"/>
                  <a:pt x="1027031" y="1848036"/>
                </a:cubicBezTo>
                <a:cubicBezTo>
                  <a:pt x="895631" y="1787643"/>
                  <a:pt x="743087" y="1736309"/>
                  <a:pt x="620749" y="1725740"/>
                </a:cubicBezTo>
                <a:cubicBezTo>
                  <a:pt x="610177" y="1725740"/>
                  <a:pt x="558825" y="1736309"/>
                  <a:pt x="579970" y="1746878"/>
                </a:cubicBezTo>
                <a:cubicBezTo>
                  <a:pt x="579970" y="1746878"/>
                  <a:pt x="629811" y="1766505"/>
                  <a:pt x="681163" y="1787643"/>
                </a:cubicBezTo>
                <a:cubicBezTo>
                  <a:pt x="681163" y="1796702"/>
                  <a:pt x="681163" y="1796702"/>
                  <a:pt x="681163" y="1796702"/>
                </a:cubicBezTo>
                <a:cubicBezTo>
                  <a:pt x="681163" y="1796702"/>
                  <a:pt x="681163" y="1796702"/>
                  <a:pt x="773293" y="1828409"/>
                </a:cubicBezTo>
                <a:cubicBezTo>
                  <a:pt x="803500" y="1848036"/>
                  <a:pt x="823135" y="1858605"/>
                  <a:pt x="844279" y="1858605"/>
                </a:cubicBezTo>
                <a:cubicBezTo>
                  <a:pt x="833707" y="1869174"/>
                  <a:pt x="823135" y="1869174"/>
                  <a:pt x="823135" y="1869174"/>
                </a:cubicBezTo>
                <a:cubicBezTo>
                  <a:pt x="803500" y="1869174"/>
                  <a:pt x="782356" y="1869174"/>
                  <a:pt x="752149" y="1869174"/>
                </a:cubicBezTo>
                <a:cubicBezTo>
                  <a:pt x="752149" y="1858605"/>
                  <a:pt x="752149" y="1869174"/>
                  <a:pt x="743087" y="1869174"/>
                </a:cubicBezTo>
                <a:cubicBezTo>
                  <a:pt x="558825" y="1777074"/>
                  <a:pt x="376074" y="1695543"/>
                  <a:pt x="193323" y="1604953"/>
                </a:cubicBezTo>
                <a:cubicBezTo>
                  <a:pt x="163116" y="1594384"/>
                  <a:pt x="132909" y="1594384"/>
                  <a:pt x="102702" y="1583815"/>
                </a:cubicBezTo>
                <a:cubicBezTo>
                  <a:pt x="92130" y="1583815"/>
                  <a:pt x="92130" y="1574757"/>
                  <a:pt x="81558" y="1574757"/>
                </a:cubicBezTo>
                <a:cubicBezTo>
                  <a:pt x="111765" y="1583815"/>
                  <a:pt x="143482" y="1594384"/>
                  <a:pt x="173689" y="1594384"/>
                </a:cubicBezTo>
                <a:cubicBezTo>
                  <a:pt x="143482" y="1583815"/>
                  <a:pt x="111765" y="1574757"/>
                  <a:pt x="92130" y="1553619"/>
                </a:cubicBezTo>
                <a:cubicBezTo>
                  <a:pt x="81558" y="1564188"/>
                  <a:pt x="70985" y="1564188"/>
                  <a:pt x="70985" y="1564188"/>
                </a:cubicBezTo>
                <a:cubicBezTo>
                  <a:pt x="51351" y="1553619"/>
                  <a:pt x="31717" y="1533991"/>
                  <a:pt x="0" y="1523422"/>
                </a:cubicBezTo>
                <a:cubicBezTo>
                  <a:pt x="10572" y="1512853"/>
                  <a:pt x="21144" y="1502284"/>
                  <a:pt x="21144" y="1493226"/>
                </a:cubicBezTo>
                <a:cubicBezTo>
                  <a:pt x="40779" y="1502284"/>
                  <a:pt x="70985" y="1502284"/>
                  <a:pt x="81558" y="1493226"/>
                </a:cubicBezTo>
                <a:cubicBezTo>
                  <a:pt x="152544" y="1523422"/>
                  <a:pt x="223530" y="1543050"/>
                  <a:pt x="296026" y="1574757"/>
                </a:cubicBezTo>
                <a:cubicBezTo>
                  <a:pt x="305088" y="1583815"/>
                  <a:pt x="367012" y="1574757"/>
                  <a:pt x="356440" y="1564188"/>
                </a:cubicBezTo>
                <a:cubicBezTo>
                  <a:pt x="264309" y="1523422"/>
                  <a:pt x="173689" y="1482657"/>
                  <a:pt x="81558" y="1452460"/>
                </a:cubicBezTo>
                <a:cubicBezTo>
                  <a:pt x="111765" y="1463029"/>
                  <a:pt x="152544" y="1472088"/>
                  <a:pt x="193323" y="1482657"/>
                </a:cubicBezTo>
                <a:cubicBezTo>
                  <a:pt x="203895" y="1493226"/>
                  <a:pt x="223530" y="1482657"/>
                  <a:pt x="244675" y="1482657"/>
                </a:cubicBezTo>
                <a:cubicBezTo>
                  <a:pt x="244675" y="1482657"/>
                  <a:pt x="244675" y="1482657"/>
                  <a:pt x="478777" y="1553619"/>
                </a:cubicBezTo>
                <a:cubicBezTo>
                  <a:pt x="487839" y="1553619"/>
                  <a:pt x="508984" y="1553619"/>
                  <a:pt x="518046" y="1553619"/>
                </a:cubicBezTo>
                <a:cubicBezTo>
                  <a:pt x="518046" y="1553619"/>
                  <a:pt x="518046" y="1553619"/>
                  <a:pt x="579970" y="1583815"/>
                </a:cubicBezTo>
                <a:cubicBezTo>
                  <a:pt x="569398" y="1583815"/>
                  <a:pt x="558825" y="1583815"/>
                  <a:pt x="569398" y="1594384"/>
                </a:cubicBezTo>
                <a:cubicBezTo>
                  <a:pt x="650956" y="1645719"/>
                  <a:pt x="721942" y="1675915"/>
                  <a:pt x="803500" y="1706112"/>
                </a:cubicBezTo>
                <a:cubicBezTo>
                  <a:pt x="986251" y="1828409"/>
                  <a:pt x="1239988" y="1888802"/>
                  <a:pt x="1452946" y="1940136"/>
                </a:cubicBezTo>
                <a:cubicBezTo>
                  <a:pt x="1545077" y="1980902"/>
                  <a:pt x="1637207" y="2021667"/>
                  <a:pt x="1738400" y="2041295"/>
                </a:cubicBezTo>
                <a:cubicBezTo>
                  <a:pt x="1748973" y="2041295"/>
                  <a:pt x="1809386" y="2030726"/>
                  <a:pt x="1798814" y="2021667"/>
                </a:cubicBezTo>
                <a:cubicBezTo>
                  <a:pt x="1773894" y="2001285"/>
                  <a:pt x="1743309" y="1983167"/>
                  <a:pt x="1711403" y="1967691"/>
                </a:cubicBezTo>
                <a:lnTo>
                  <a:pt x="1641073" y="1939568"/>
                </a:lnTo>
                <a:lnTo>
                  <a:pt x="1682140" y="1933531"/>
                </a:lnTo>
                <a:cubicBezTo>
                  <a:pt x="1697244" y="1929567"/>
                  <a:pt x="1707438" y="1924283"/>
                  <a:pt x="1697621" y="1918999"/>
                </a:cubicBezTo>
                <a:cubicBezTo>
                  <a:pt x="1596429" y="1878233"/>
                  <a:pt x="1493725" y="1828409"/>
                  <a:pt x="1392532" y="1796702"/>
                </a:cubicBezTo>
                <a:cubicBezTo>
                  <a:pt x="1342691" y="1766505"/>
                  <a:pt x="1291340" y="1736309"/>
                  <a:pt x="1239988" y="1716681"/>
                </a:cubicBezTo>
                <a:cubicBezTo>
                  <a:pt x="1321547" y="1736309"/>
                  <a:pt x="1403105" y="1766505"/>
                  <a:pt x="1484663" y="1787643"/>
                </a:cubicBezTo>
                <a:cubicBezTo>
                  <a:pt x="1514870" y="1796702"/>
                  <a:pt x="1545077" y="1807271"/>
                  <a:pt x="1585856" y="1817840"/>
                </a:cubicBezTo>
                <a:cubicBezTo>
                  <a:pt x="1585856" y="1817840"/>
                  <a:pt x="1596429" y="1817840"/>
                  <a:pt x="1605490" y="1817840"/>
                </a:cubicBezTo>
                <a:cubicBezTo>
                  <a:pt x="1605490" y="1817840"/>
                  <a:pt x="1605490" y="1817840"/>
                  <a:pt x="1626635" y="1817840"/>
                </a:cubicBezTo>
                <a:cubicBezTo>
                  <a:pt x="1646270" y="1828409"/>
                  <a:pt x="1708194" y="1807271"/>
                  <a:pt x="1676476" y="1807271"/>
                </a:cubicBezTo>
                <a:cubicBezTo>
                  <a:pt x="1656842" y="1801986"/>
                  <a:pt x="1634187" y="1794437"/>
                  <a:pt x="1611343" y="1786888"/>
                </a:cubicBezTo>
                <a:lnTo>
                  <a:pt x="1577940" y="1776614"/>
                </a:lnTo>
                <a:lnTo>
                  <a:pt x="1612287" y="1770657"/>
                </a:lnTo>
                <a:cubicBezTo>
                  <a:pt x="1626258" y="1766883"/>
                  <a:pt x="1636453" y="1761976"/>
                  <a:pt x="1626635" y="1757446"/>
                </a:cubicBezTo>
                <a:cubicBezTo>
                  <a:pt x="1646270" y="1757446"/>
                  <a:pt x="1667415" y="1766505"/>
                  <a:pt x="1687049" y="1766505"/>
                </a:cubicBezTo>
                <a:cubicBezTo>
                  <a:pt x="1687049" y="1766505"/>
                  <a:pt x="1748973" y="1757446"/>
                  <a:pt x="1738400" y="1746878"/>
                </a:cubicBezTo>
                <a:cubicBezTo>
                  <a:pt x="1708194" y="1725740"/>
                  <a:pt x="1667415" y="1706112"/>
                  <a:pt x="1626635" y="1684974"/>
                </a:cubicBezTo>
                <a:cubicBezTo>
                  <a:pt x="1637207" y="1684974"/>
                  <a:pt x="1637207" y="1684974"/>
                  <a:pt x="1626635" y="1675915"/>
                </a:cubicBezTo>
                <a:cubicBezTo>
                  <a:pt x="1626635" y="1675915"/>
                  <a:pt x="1626635" y="1675915"/>
                  <a:pt x="1575284" y="1645719"/>
                </a:cubicBezTo>
                <a:cubicBezTo>
                  <a:pt x="1596429" y="1654778"/>
                  <a:pt x="1626635" y="1654778"/>
                  <a:pt x="1646270" y="1654778"/>
                </a:cubicBezTo>
                <a:cubicBezTo>
                  <a:pt x="1656842" y="1654778"/>
                  <a:pt x="1717256" y="1654778"/>
                  <a:pt x="1697621" y="1645719"/>
                </a:cubicBezTo>
                <a:cubicBezTo>
                  <a:pt x="1605490" y="1604953"/>
                  <a:pt x="1484663" y="1574757"/>
                  <a:pt x="1392532" y="1523422"/>
                </a:cubicBezTo>
                <a:lnTo>
                  <a:pt x="1400280" y="1514387"/>
                </a:lnTo>
                <a:lnTo>
                  <a:pt x="1545077" y="1543050"/>
                </a:lnTo>
                <a:cubicBezTo>
                  <a:pt x="1555649" y="1553619"/>
                  <a:pt x="1616063" y="1543050"/>
                  <a:pt x="1596429" y="1533991"/>
                </a:cubicBezTo>
                <a:cubicBezTo>
                  <a:pt x="1585856" y="1523422"/>
                  <a:pt x="1575284" y="1512853"/>
                  <a:pt x="1555649" y="1512853"/>
                </a:cubicBezTo>
                <a:cubicBezTo>
                  <a:pt x="1596429" y="1523422"/>
                  <a:pt x="1646270" y="1533991"/>
                  <a:pt x="1687049" y="1533991"/>
                </a:cubicBezTo>
                <a:cubicBezTo>
                  <a:pt x="1697621" y="1533991"/>
                  <a:pt x="1758035" y="1533991"/>
                  <a:pt x="1738400" y="1512853"/>
                </a:cubicBezTo>
                <a:cubicBezTo>
                  <a:pt x="1738400" y="1512853"/>
                  <a:pt x="1738400" y="1512853"/>
                  <a:pt x="1717256" y="1502284"/>
                </a:cubicBezTo>
                <a:cubicBezTo>
                  <a:pt x="1738400" y="1502284"/>
                  <a:pt x="1779180" y="1493226"/>
                  <a:pt x="1768608" y="1493226"/>
                </a:cubicBezTo>
                <a:cubicBezTo>
                  <a:pt x="1676476" y="1452460"/>
                  <a:pt x="1585856" y="1431322"/>
                  <a:pt x="1504298" y="1390557"/>
                </a:cubicBezTo>
                <a:cubicBezTo>
                  <a:pt x="1523932" y="1390557"/>
                  <a:pt x="1564711" y="1381498"/>
                  <a:pt x="1545077" y="1370929"/>
                </a:cubicBezTo>
                <a:cubicBezTo>
                  <a:pt x="1545077" y="1370929"/>
                  <a:pt x="1545077" y="1370929"/>
                  <a:pt x="1523932" y="1360360"/>
                </a:cubicBezTo>
                <a:cubicBezTo>
                  <a:pt x="1585856" y="1381498"/>
                  <a:pt x="1646270" y="1401126"/>
                  <a:pt x="1717256" y="1401126"/>
                </a:cubicBezTo>
                <a:cubicBezTo>
                  <a:pt x="1727828" y="1411695"/>
                  <a:pt x="1789752" y="1390557"/>
                  <a:pt x="1768608" y="1390557"/>
                </a:cubicBezTo>
                <a:cubicBezTo>
                  <a:pt x="1605490" y="1330164"/>
                  <a:pt x="1422739" y="1299967"/>
                  <a:pt x="1280767" y="1207867"/>
                </a:cubicBezTo>
                <a:cubicBezTo>
                  <a:pt x="1403105" y="1248633"/>
                  <a:pt x="1514870" y="1310536"/>
                  <a:pt x="1646270" y="1340732"/>
                </a:cubicBezTo>
                <a:cubicBezTo>
                  <a:pt x="1646270" y="1340732"/>
                  <a:pt x="1667415" y="1330164"/>
                  <a:pt x="1687049" y="1330164"/>
                </a:cubicBezTo>
                <a:cubicBezTo>
                  <a:pt x="1727828" y="1340732"/>
                  <a:pt x="1768608" y="1360360"/>
                  <a:pt x="1809386" y="1370929"/>
                </a:cubicBezTo>
                <a:cubicBezTo>
                  <a:pt x="1819959" y="1370929"/>
                  <a:pt x="1850165" y="1370929"/>
                  <a:pt x="1859228" y="1360360"/>
                </a:cubicBezTo>
                <a:cubicBezTo>
                  <a:pt x="1900007" y="1381498"/>
                  <a:pt x="1931724" y="1390557"/>
                  <a:pt x="1970993" y="1411695"/>
                </a:cubicBezTo>
                <a:cubicBezTo>
                  <a:pt x="1992138" y="1411695"/>
                  <a:pt x="2043489" y="1401126"/>
                  <a:pt x="2032917" y="1390557"/>
                </a:cubicBezTo>
                <a:cubicBezTo>
                  <a:pt x="1981565" y="1370929"/>
                  <a:pt x="1940786" y="1349791"/>
                  <a:pt x="1890945" y="1330164"/>
                </a:cubicBezTo>
                <a:cubicBezTo>
                  <a:pt x="1910579" y="1330164"/>
                  <a:pt x="1931724" y="1319595"/>
                  <a:pt x="1921152" y="1319595"/>
                </a:cubicBezTo>
                <a:cubicBezTo>
                  <a:pt x="1708194" y="1238064"/>
                  <a:pt x="1493725" y="1188239"/>
                  <a:pt x="1291340" y="1087080"/>
                </a:cubicBezTo>
                <a:cubicBezTo>
                  <a:pt x="1433312" y="1117277"/>
                  <a:pt x="1596429" y="1207867"/>
                  <a:pt x="1748973" y="1248633"/>
                </a:cubicBezTo>
                <a:cubicBezTo>
                  <a:pt x="1758035" y="1248633"/>
                  <a:pt x="1819959" y="1238064"/>
                  <a:pt x="1798814" y="1229005"/>
                </a:cubicBezTo>
                <a:cubicBezTo>
                  <a:pt x="1708194" y="1188239"/>
                  <a:pt x="1605490" y="1158043"/>
                  <a:pt x="1504298" y="1117277"/>
                </a:cubicBezTo>
                <a:cubicBezTo>
                  <a:pt x="1626635" y="1147474"/>
                  <a:pt x="1748973" y="1207867"/>
                  <a:pt x="1859228" y="1229005"/>
                </a:cubicBezTo>
                <a:cubicBezTo>
                  <a:pt x="1869800" y="1229005"/>
                  <a:pt x="1931724" y="1218436"/>
                  <a:pt x="1910579" y="1218436"/>
                </a:cubicBezTo>
                <a:cubicBezTo>
                  <a:pt x="1748973" y="1147474"/>
                  <a:pt x="1585856" y="1087080"/>
                  <a:pt x="1433312" y="1016118"/>
                </a:cubicBezTo>
                <a:cubicBezTo>
                  <a:pt x="1433312" y="1005549"/>
                  <a:pt x="1433312" y="1005549"/>
                  <a:pt x="1433312" y="1005549"/>
                </a:cubicBezTo>
                <a:cubicBezTo>
                  <a:pt x="1433312" y="1005549"/>
                  <a:pt x="1433312" y="1005549"/>
                  <a:pt x="1443884" y="1016118"/>
                </a:cubicBezTo>
                <a:cubicBezTo>
                  <a:pt x="1564711" y="1076511"/>
                  <a:pt x="1697621" y="1117277"/>
                  <a:pt x="1829021" y="1158043"/>
                </a:cubicBezTo>
                <a:cubicBezTo>
                  <a:pt x="1850165" y="1167102"/>
                  <a:pt x="1900007" y="1147474"/>
                  <a:pt x="1890945" y="1147474"/>
                </a:cubicBezTo>
                <a:cubicBezTo>
                  <a:pt x="1890945" y="1147474"/>
                  <a:pt x="1890945" y="1147474"/>
                  <a:pt x="1869800" y="1147474"/>
                </a:cubicBezTo>
                <a:cubicBezTo>
                  <a:pt x="1900007" y="1147474"/>
                  <a:pt x="1931724" y="1127846"/>
                  <a:pt x="1910579" y="1127846"/>
                </a:cubicBezTo>
                <a:cubicBezTo>
                  <a:pt x="1900007" y="1117277"/>
                  <a:pt x="1859228" y="1106708"/>
                  <a:pt x="1819959" y="1096139"/>
                </a:cubicBezTo>
                <a:cubicBezTo>
                  <a:pt x="1850165" y="1096139"/>
                  <a:pt x="1880373" y="1087080"/>
                  <a:pt x="1869800" y="1076511"/>
                </a:cubicBezTo>
                <a:cubicBezTo>
                  <a:pt x="1869800" y="1076511"/>
                  <a:pt x="1869800" y="1076511"/>
                  <a:pt x="1758035" y="1035746"/>
                </a:cubicBezTo>
                <a:cubicBezTo>
                  <a:pt x="1779180" y="1035746"/>
                  <a:pt x="1798814" y="1025177"/>
                  <a:pt x="1789752" y="1025177"/>
                </a:cubicBezTo>
                <a:cubicBezTo>
                  <a:pt x="1575284" y="902881"/>
                  <a:pt x="1351754" y="801722"/>
                  <a:pt x="1128223" y="689994"/>
                </a:cubicBezTo>
                <a:cubicBezTo>
                  <a:pt x="1138796" y="689994"/>
                  <a:pt x="1138796" y="689994"/>
                  <a:pt x="1128223" y="680935"/>
                </a:cubicBezTo>
                <a:cubicBezTo>
                  <a:pt x="1128223" y="680935"/>
                  <a:pt x="1128223" y="680935"/>
                  <a:pt x="945472" y="599404"/>
                </a:cubicBezTo>
                <a:cubicBezTo>
                  <a:pt x="945472" y="599404"/>
                  <a:pt x="945472" y="599404"/>
                  <a:pt x="904693" y="569208"/>
                </a:cubicBezTo>
                <a:cubicBezTo>
                  <a:pt x="965106" y="599404"/>
                  <a:pt x="1016458" y="619032"/>
                  <a:pt x="1076872" y="640170"/>
                </a:cubicBezTo>
                <a:cubicBezTo>
                  <a:pt x="1098016" y="649229"/>
                  <a:pt x="1149368" y="640170"/>
                  <a:pt x="1138796" y="629601"/>
                </a:cubicBezTo>
                <a:cubicBezTo>
                  <a:pt x="1027031" y="588835"/>
                  <a:pt x="915265" y="537501"/>
                  <a:pt x="823135" y="466539"/>
                </a:cubicBezTo>
                <a:cubicBezTo>
                  <a:pt x="808409" y="451818"/>
                  <a:pt x="775842" y="459178"/>
                  <a:pt x="764939" y="468237"/>
                </a:cubicBezTo>
                <a:lnTo>
                  <a:pt x="763673" y="473299"/>
                </a:lnTo>
                <a:lnTo>
                  <a:pt x="754225" y="469559"/>
                </a:lnTo>
                <a:cubicBezTo>
                  <a:pt x="735157" y="462009"/>
                  <a:pt x="697021" y="446911"/>
                  <a:pt x="620749" y="416714"/>
                </a:cubicBezTo>
                <a:cubicBezTo>
                  <a:pt x="640383" y="416714"/>
                  <a:pt x="661528" y="406145"/>
                  <a:pt x="650956" y="406145"/>
                </a:cubicBezTo>
                <a:cubicBezTo>
                  <a:pt x="650956" y="406145"/>
                  <a:pt x="650956" y="406145"/>
                  <a:pt x="640383" y="406145"/>
                </a:cubicBezTo>
                <a:cubicBezTo>
                  <a:pt x="650956" y="395577"/>
                  <a:pt x="650956" y="395577"/>
                  <a:pt x="640383" y="395577"/>
                </a:cubicBezTo>
                <a:cubicBezTo>
                  <a:pt x="640383" y="395577"/>
                  <a:pt x="640383" y="395577"/>
                  <a:pt x="620749" y="385008"/>
                </a:cubicBezTo>
                <a:cubicBezTo>
                  <a:pt x="640383" y="385008"/>
                  <a:pt x="670590" y="375949"/>
                  <a:pt x="661528" y="375949"/>
                </a:cubicBezTo>
                <a:cubicBezTo>
                  <a:pt x="620749" y="354811"/>
                  <a:pt x="579970" y="335183"/>
                  <a:pt x="539191" y="314046"/>
                </a:cubicBezTo>
                <a:cubicBezTo>
                  <a:pt x="549763" y="314046"/>
                  <a:pt x="549763" y="314046"/>
                  <a:pt x="558825" y="314046"/>
                </a:cubicBezTo>
                <a:cubicBezTo>
                  <a:pt x="558825" y="314046"/>
                  <a:pt x="558825" y="314046"/>
                  <a:pt x="691735" y="385008"/>
                </a:cubicBezTo>
                <a:cubicBezTo>
                  <a:pt x="702308" y="385008"/>
                  <a:pt x="732514" y="385008"/>
                  <a:pt x="743087" y="375949"/>
                </a:cubicBezTo>
                <a:cubicBezTo>
                  <a:pt x="874486" y="425773"/>
                  <a:pt x="996824" y="496736"/>
                  <a:pt x="1117651" y="558639"/>
                </a:cubicBezTo>
                <a:cubicBezTo>
                  <a:pt x="1138796" y="569208"/>
                  <a:pt x="1190147" y="548070"/>
                  <a:pt x="1179575" y="548070"/>
                </a:cubicBezTo>
                <a:cubicBezTo>
                  <a:pt x="1037603" y="477108"/>
                  <a:pt x="915265" y="406145"/>
                  <a:pt x="762721" y="344242"/>
                </a:cubicBezTo>
                <a:cubicBezTo>
                  <a:pt x="752149" y="344242"/>
                  <a:pt x="732514" y="344242"/>
                  <a:pt x="721942" y="354811"/>
                </a:cubicBezTo>
                <a:cubicBezTo>
                  <a:pt x="661528" y="324614"/>
                  <a:pt x="610177" y="294418"/>
                  <a:pt x="558825" y="274790"/>
                </a:cubicBezTo>
                <a:cubicBezTo>
                  <a:pt x="558825" y="264221"/>
                  <a:pt x="569398" y="253652"/>
                  <a:pt x="558825" y="253652"/>
                </a:cubicBezTo>
                <a:cubicBezTo>
                  <a:pt x="549763" y="234025"/>
                  <a:pt x="539191" y="212887"/>
                  <a:pt x="528618" y="202318"/>
                </a:cubicBezTo>
                <a:cubicBezTo>
                  <a:pt x="539191" y="202318"/>
                  <a:pt x="558825" y="212887"/>
                  <a:pt x="569398" y="212887"/>
                </a:cubicBezTo>
                <a:cubicBezTo>
                  <a:pt x="590542" y="223456"/>
                  <a:pt x="650956" y="212887"/>
                  <a:pt x="629811" y="202318"/>
                </a:cubicBezTo>
                <a:cubicBezTo>
                  <a:pt x="599604" y="182690"/>
                  <a:pt x="569398" y="172121"/>
                  <a:pt x="549763" y="161552"/>
                </a:cubicBezTo>
                <a:cubicBezTo>
                  <a:pt x="549763" y="161552"/>
                  <a:pt x="549763" y="161552"/>
                  <a:pt x="590542" y="40766"/>
                </a:cubicBezTo>
                <a:cubicBezTo>
                  <a:pt x="610177" y="49825"/>
                  <a:pt x="629811" y="60394"/>
                  <a:pt x="650956" y="70962"/>
                </a:cubicBezTo>
                <a:cubicBezTo>
                  <a:pt x="670590" y="70962"/>
                  <a:pt x="732514" y="60394"/>
                  <a:pt x="711369" y="49825"/>
                </a:cubicBezTo>
                <a:cubicBezTo>
                  <a:pt x="711369" y="49825"/>
                  <a:pt x="711369" y="49825"/>
                  <a:pt x="6101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687360" y="2163534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/>
            <a:r>
              <a:rPr lang="id-ID" sz="1200" dirty="0" smtClean="0">
                <a:solidFill>
                  <a:schemeClr val="accent1"/>
                </a:solidFill>
                <a:latin typeface="Lato Light"/>
                <a:cs typeface="Lato Light"/>
              </a:rPr>
              <a:t>www.companyname.com</a:t>
            </a:r>
          </a:p>
          <a:p>
            <a:pPr algn="ctr"/>
            <a:r>
              <a:rPr lang="en-US" sz="1000" dirty="0" smtClean="0">
                <a:solidFill>
                  <a:schemeClr val="tx2"/>
                </a:solidFill>
                <a:latin typeface="Lato Light"/>
                <a:cs typeface="Lato Light"/>
              </a:rPr>
              <a:t>© 2015 Planner </a:t>
            </a:r>
            <a:r>
              <a:rPr lang="id-ID" sz="1000" dirty="0" smtClean="0">
                <a:solidFill>
                  <a:schemeClr val="tx2"/>
                </a:solidFill>
                <a:latin typeface="Lato Light"/>
                <a:cs typeface="Lato Light"/>
              </a:rPr>
              <a:t>PowerPoint Template</a:t>
            </a:r>
            <a:r>
              <a:rPr lang="en-US" sz="1000" dirty="0" smtClean="0">
                <a:solidFill>
                  <a:schemeClr val="tx2"/>
                </a:solidFill>
                <a:latin typeface="Lato Light"/>
                <a:cs typeface="Lato Light"/>
              </a:rPr>
              <a:t>. All Rights Reserved. </a:t>
            </a:r>
            <a:endParaRPr lang="id-ID" sz="1000" dirty="0" smtClean="0">
              <a:solidFill>
                <a:schemeClr val="tx2"/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23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-Marti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27686" y="767401"/>
            <a:ext cx="8882257" cy="3735500"/>
          </a:xfrm>
          <a:custGeom>
            <a:avLst/>
            <a:gdLst>
              <a:gd name="connsiteX0" fmla="*/ 17152783 w 17759887"/>
              <a:gd name="connsiteY0" fmla="*/ 7464108 h 7470999"/>
              <a:gd name="connsiteX1" fmla="*/ 17152783 w 17759887"/>
              <a:gd name="connsiteY1" fmla="*/ 7464108 h 7470999"/>
              <a:gd name="connsiteX2" fmla="*/ 17263871 w 17759887"/>
              <a:gd name="connsiteY2" fmla="*/ 7014448 h 7470999"/>
              <a:gd name="connsiteX3" fmla="*/ 17230283 w 17759887"/>
              <a:gd name="connsiteY3" fmla="*/ 7029954 h 7470999"/>
              <a:gd name="connsiteX4" fmla="*/ 17263871 w 17759887"/>
              <a:gd name="connsiteY4" fmla="*/ 7014448 h 7470999"/>
              <a:gd name="connsiteX5" fmla="*/ 17408539 w 17759887"/>
              <a:gd name="connsiteY5" fmla="*/ 6903325 h 7470999"/>
              <a:gd name="connsiteX6" fmla="*/ 17359455 w 17759887"/>
              <a:gd name="connsiteY6" fmla="*/ 6918830 h 7470999"/>
              <a:gd name="connsiteX7" fmla="*/ 17408539 w 17759887"/>
              <a:gd name="connsiteY7" fmla="*/ 6903325 h 7470999"/>
              <a:gd name="connsiteX8" fmla="*/ 17343955 w 17759887"/>
              <a:gd name="connsiteY8" fmla="*/ 6885236 h 7470999"/>
              <a:gd name="connsiteX9" fmla="*/ 17294871 w 17759887"/>
              <a:gd name="connsiteY9" fmla="*/ 6903325 h 7470999"/>
              <a:gd name="connsiteX10" fmla="*/ 17343955 w 17759887"/>
              <a:gd name="connsiteY10" fmla="*/ 6885236 h 7470999"/>
              <a:gd name="connsiteX11" fmla="*/ 17279371 w 17759887"/>
              <a:gd name="connsiteY11" fmla="*/ 6869730 h 7470999"/>
              <a:gd name="connsiteX12" fmla="*/ 17230283 w 17759887"/>
              <a:gd name="connsiteY12" fmla="*/ 6885236 h 7470999"/>
              <a:gd name="connsiteX13" fmla="*/ 17279371 w 17759887"/>
              <a:gd name="connsiteY13" fmla="*/ 6869730 h 7470999"/>
              <a:gd name="connsiteX14" fmla="*/ 17193107 w 17759887"/>
              <a:gd name="connsiteY14" fmla="*/ 6847683 h 7470999"/>
              <a:gd name="connsiteX15" fmla="*/ 17152783 w 17759887"/>
              <a:gd name="connsiteY15" fmla="*/ 6854224 h 7470999"/>
              <a:gd name="connsiteX16" fmla="*/ 17193107 w 17759887"/>
              <a:gd name="connsiteY16" fmla="*/ 6847683 h 7470999"/>
              <a:gd name="connsiteX17" fmla="*/ 17568711 w 17759887"/>
              <a:gd name="connsiteY17" fmla="*/ 6823214 h 7470999"/>
              <a:gd name="connsiteX18" fmla="*/ 17535127 w 17759887"/>
              <a:gd name="connsiteY18" fmla="*/ 6838719 h 7470999"/>
              <a:gd name="connsiteX19" fmla="*/ 17568711 w 17759887"/>
              <a:gd name="connsiteY19" fmla="*/ 6823214 h 7470999"/>
              <a:gd name="connsiteX20" fmla="*/ 17568711 w 17759887"/>
              <a:gd name="connsiteY20" fmla="*/ 6758607 h 7470999"/>
              <a:gd name="connsiteX21" fmla="*/ 17535127 w 17759887"/>
              <a:gd name="connsiteY21" fmla="*/ 6774112 h 7470999"/>
              <a:gd name="connsiteX22" fmla="*/ 17568711 w 17759887"/>
              <a:gd name="connsiteY22" fmla="*/ 6758607 h 7470999"/>
              <a:gd name="connsiteX23" fmla="*/ 15245332 w 17759887"/>
              <a:gd name="connsiteY23" fmla="*/ 6752308 h 7470999"/>
              <a:gd name="connsiteX24" fmla="*/ 15212636 w 17759887"/>
              <a:gd name="connsiteY24" fmla="*/ 6774112 h 7470999"/>
              <a:gd name="connsiteX25" fmla="*/ 15261721 w 17759887"/>
              <a:gd name="connsiteY25" fmla="*/ 6758607 h 7470999"/>
              <a:gd name="connsiteX26" fmla="*/ 15245332 w 17759887"/>
              <a:gd name="connsiteY26" fmla="*/ 6752308 h 7470999"/>
              <a:gd name="connsiteX27" fmla="*/ 15126011 w 17759887"/>
              <a:gd name="connsiteY27" fmla="*/ 6722387 h 7470999"/>
              <a:gd name="connsiteX28" fmla="*/ 15132550 w 17759887"/>
              <a:gd name="connsiteY28" fmla="*/ 6743102 h 7470999"/>
              <a:gd name="connsiteX29" fmla="*/ 15126011 w 17759887"/>
              <a:gd name="connsiteY29" fmla="*/ 6722387 h 7470999"/>
              <a:gd name="connsiteX30" fmla="*/ 16471972 w 17759887"/>
              <a:gd name="connsiteY30" fmla="*/ 6689882 h 7470999"/>
              <a:gd name="connsiteX31" fmla="*/ 16478512 w 17759887"/>
              <a:gd name="connsiteY31" fmla="*/ 6709506 h 7470999"/>
              <a:gd name="connsiteX32" fmla="*/ 16471972 w 17759887"/>
              <a:gd name="connsiteY32" fmla="*/ 6689882 h 7470999"/>
              <a:gd name="connsiteX33" fmla="*/ 16391884 w 17759887"/>
              <a:gd name="connsiteY33" fmla="*/ 6687459 h 7470999"/>
              <a:gd name="connsiteX34" fmla="*/ 16398424 w 17759887"/>
              <a:gd name="connsiteY34" fmla="*/ 6694000 h 7470999"/>
              <a:gd name="connsiteX35" fmla="*/ 16391884 w 17759887"/>
              <a:gd name="connsiteY35" fmla="*/ 6687459 h 7470999"/>
              <a:gd name="connsiteX36" fmla="*/ 14967534 w 17759887"/>
              <a:gd name="connsiteY36" fmla="*/ 6672196 h 7470999"/>
              <a:gd name="connsiteX37" fmla="*/ 14941377 w 17759887"/>
              <a:gd name="connsiteY37" fmla="*/ 6694000 h 7470999"/>
              <a:gd name="connsiteX38" fmla="*/ 14972378 w 17759887"/>
              <a:gd name="connsiteY38" fmla="*/ 6678495 h 7470999"/>
              <a:gd name="connsiteX39" fmla="*/ 14967534 w 17759887"/>
              <a:gd name="connsiteY39" fmla="*/ 6672196 h 7470999"/>
              <a:gd name="connsiteX40" fmla="*/ 17281307 w 17759887"/>
              <a:gd name="connsiteY40" fmla="*/ 6655601 h 7470999"/>
              <a:gd name="connsiteX41" fmla="*/ 17263871 w 17759887"/>
              <a:gd name="connsiteY41" fmla="*/ 6678495 h 7470999"/>
              <a:gd name="connsiteX42" fmla="*/ 17294871 w 17759887"/>
              <a:gd name="connsiteY42" fmla="*/ 6662990 h 7470999"/>
              <a:gd name="connsiteX43" fmla="*/ 17281307 w 17759887"/>
              <a:gd name="connsiteY43" fmla="*/ 6655601 h 7470999"/>
              <a:gd name="connsiteX44" fmla="*/ 14854479 w 17759887"/>
              <a:gd name="connsiteY44" fmla="*/ 6634598 h 7470999"/>
              <a:gd name="connsiteX45" fmla="*/ 14861291 w 17759887"/>
              <a:gd name="connsiteY45" fmla="*/ 6662990 h 7470999"/>
              <a:gd name="connsiteX46" fmla="*/ 14854479 w 17759887"/>
              <a:gd name="connsiteY46" fmla="*/ 6634598 h 7470999"/>
              <a:gd name="connsiteX47" fmla="*/ 14783143 w 17759887"/>
              <a:gd name="connsiteY47" fmla="*/ 6623095 h 7470999"/>
              <a:gd name="connsiteX48" fmla="*/ 14765705 w 17759887"/>
              <a:gd name="connsiteY48" fmla="*/ 6644900 h 7470999"/>
              <a:gd name="connsiteX49" fmla="*/ 14796706 w 17759887"/>
              <a:gd name="connsiteY49" fmla="*/ 6629394 h 7470999"/>
              <a:gd name="connsiteX50" fmla="*/ 14783143 w 17759887"/>
              <a:gd name="connsiteY50" fmla="*/ 6623095 h 7470999"/>
              <a:gd name="connsiteX51" fmla="*/ 17615215 w 17759887"/>
              <a:gd name="connsiteY51" fmla="*/ 6549282 h 7470999"/>
              <a:gd name="connsiteX52" fmla="*/ 17568711 w 17759887"/>
              <a:gd name="connsiteY52" fmla="*/ 6564788 h 7470999"/>
              <a:gd name="connsiteX53" fmla="*/ 17535495 w 17759887"/>
              <a:gd name="connsiteY53" fmla="*/ 6527236 h 7470999"/>
              <a:gd name="connsiteX54" fmla="*/ 17488627 w 17759887"/>
              <a:gd name="connsiteY54" fmla="*/ 6533777 h 7470999"/>
              <a:gd name="connsiteX55" fmla="*/ 17535495 w 17759887"/>
              <a:gd name="connsiteY55" fmla="*/ 6527236 h 7470999"/>
              <a:gd name="connsiteX56" fmla="*/ 17113023 w 17759887"/>
              <a:gd name="connsiteY56" fmla="*/ 6254798 h 7470999"/>
              <a:gd name="connsiteX57" fmla="*/ 17072695 w 17759887"/>
              <a:gd name="connsiteY57" fmla="*/ 6262430 h 7470999"/>
              <a:gd name="connsiteX58" fmla="*/ 17113023 w 17759887"/>
              <a:gd name="connsiteY58" fmla="*/ 6254798 h 7470999"/>
              <a:gd name="connsiteX59" fmla="*/ 16737055 w 17759887"/>
              <a:gd name="connsiteY59" fmla="*/ 5806228 h 7470999"/>
              <a:gd name="connsiteX60" fmla="*/ 16703268 w 17759887"/>
              <a:gd name="connsiteY60" fmla="*/ 5812770 h 7470999"/>
              <a:gd name="connsiteX61" fmla="*/ 16737055 w 17759887"/>
              <a:gd name="connsiteY61" fmla="*/ 5806228 h 7470999"/>
              <a:gd name="connsiteX62" fmla="*/ 15993152 w 17759887"/>
              <a:gd name="connsiteY62" fmla="*/ 5630742 h 7470999"/>
              <a:gd name="connsiteX63" fmla="*/ 15966994 w 17759887"/>
              <a:gd name="connsiteY63" fmla="*/ 5652547 h 7470999"/>
              <a:gd name="connsiteX64" fmla="*/ 15997996 w 17759887"/>
              <a:gd name="connsiteY64" fmla="*/ 5637041 h 7470999"/>
              <a:gd name="connsiteX65" fmla="*/ 15993152 w 17759887"/>
              <a:gd name="connsiteY65" fmla="*/ 5630742 h 7470999"/>
              <a:gd name="connsiteX66" fmla="*/ 15822324 w 17759887"/>
              <a:gd name="connsiteY66" fmla="*/ 5572435 h 7470999"/>
              <a:gd name="connsiteX67" fmla="*/ 15791322 w 17759887"/>
              <a:gd name="connsiteY67" fmla="*/ 5587940 h 7470999"/>
              <a:gd name="connsiteX68" fmla="*/ 15822324 w 17759887"/>
              <a:gd name="connsiteY68" fmla="*/ 5572435 h 7470999"/>
              <a:gd name="connsiteX69" fmla="*/ 15773238 w 17759887"/>
              <a:gd name="connsiteY69" fmla="*/ 5556929 h 7470999"/>
              <a:gd name="connsiteX70" fmla="*/ 15742236 w 17759887"/>
              <a:gd name="connsiteY70" fmla="*/ 5572435 h 7470999"/>
              <a:gd name="connsiteX71" fmla="*/ 15773238 w 17759887"/>
              <a:gd name="connsiteY71" fmla="*/ 5556929 h 7470999"/>
              <a:gd name="connsiteX72" fmla="*/ 15532980 w 17759887"/>
              <a:gd name="connsiteY72" fmla="*/ 5492323 h 7470999"/>
              <a:gd name="connsiteX73" fmla="*/ 15501980 w 17759887"/>
              <a:gd name="connsiteY73" fmla="*/ 5507828 h 7470999"/>
              <a:gd name="connsiteX74" fmla="*/ 15532980 w 17759887"/>
              <a:gd name="connsiteY74" fmla="*/ 5492323 h 7470999"/>
              <a:gd name="connsiteX75" fmla="*/ 15608222 w 17759887"/>
              <a:gd name="connsiteY75" fmla="*/ 5214677 h 7470999"/>
              <a:gd name="connsiteX76" fmla="*/ 15613066 w 17759887"/>
              <a:gd name="connsiteY76" fmla="*/ 5220976 h 7470999"/>
              <a:gd name="connsiteX77" fmla="*/ 15582064 w 17759887"/>
              <a:gd name="connsiteY77" fmla="*/ 5236482 h 7470999"/>
              <a:gd name="connsiteX78" fmla="*/ 15608222 w 17759887"/>
              <a:gd name="connsiteY78" fmla="*/ 5214677 h 7470999"/>
              <a:gd name="connsiteX79" fmla="*/ 16943527 w 17759887"/>
              <a:gd name="connsiteY79" fmla="*/ 5027157 h 7470999"/>
              <a:gd name="connsiteX80" fmla="*/ 16894439 w 17759887"/>
              <a:gd name="connsiteY80" fmla="*/ 5045247 h 7470999"/>
              <a:gd name="connsiteX81" fmla="*/ 16943527 w 17759887"/>
              <a:gd name="connsiteY81" fmla="*/ 5027157 h 7470999"/>
              <a:gd name="connsiteX82" fmla="*/ 16878939 w 17759887"/>
              <a:gd name="connsiteY82" fmla="*/ 5011652 h 7470999"/>
              <a:gd name="connsiteX83" fmla="*/ 16832439 w 17759887"/>
              <a:gd name="connsiteY83" fmla="*/ 5027157 h 7470999"/>
              <a:gd name="connsiteX84" fmla="*/ 16878939 w 17759887"/>
              <a:gd name="connsiteY84" fmla="*/ 5011652 h 7470999"/>
              <a:gd name="connsiteX85" fmla="*/ 10231805 w 17759887"/>
              <a:gd name="connsiteY85" fmla="*/ 5011652 h 7470999"/>
              <a:gd name="connsiteX86" fmla="*/ 10200804 w 17759887"/>
              <a:gd name="connsiteY86" fmla="*/ 5027157 h 7470999"/>
              <a:gd name="connsiteX87" fmla="*/ 10231805 w 17759887"/>
              <a:gd name="connsiteY87" fmla="*/ 5011652 h 7470999"/>
              <a:gd name="connsiteX88" fmla="*/ 14861291 w 17759887"/>
              <a:gd name="connsiteY88" fmla="*/ 4996146 h 7470999"/>
              <a:gd name="connsiteX89" fmla="*/ 14830290 w 17759887"/>
              <a:gd name="connsiteY89" fmla="*/ 5011652 h 7470999"/>
              <a:gd name="connsiteX90" fmla="*/ 14861291 w 17759887"/>
              <a:gd name="connsiteY90" fmla="*/ 4996146 h 7470999"/>
              <a:gd name="connsiteX91" fmla="*/ 16801639 w 17759887"/>
              <a:gd name="connsiteY91" fmla="*/ 4989605 h 7470999"/>
              <a:gd name="connsiteX92" fmla="*/ 16767851 w 17759887"/>
              <a:gd name="connsiteY92" fmla="*/ 4996146 h 7470999"/>
              <a:gd name="connsiteX93" fmla="*/ 16801639 w 17759887"/>
              <a:gd name="connsiteY93" fmla="*/ 4989605 h 7470999"/>
              <a:gd name="connsiteX94" fmla="*/ 16703268 w 17759887"/>
              <a:gd name="connsiteY94" fmla="*/ 4980641 h 7470999"/>
              <a:gd name="connsiteX95" fmla="*/ 16767851 w 17759887"/>
              <a:gd name="connsiteY95" fmla="*/ 4996146 h 7470999"/>
              <a:gd name="connsiteX96" fmla="*/ 16703268 w 17759887"/>
              <a:gd name="connsiteY96" fmla="*/ 4980641 h 7470999"/>
              <a:gd name="connsiteX97" fmla="*/ 14796706 w 17759887"/>
              <a:gd name="connsiteY97" fmla="*/ 4980641 h 7470999"/>
              <a:gd name="connsiteX98" fmla="*/ 14765705 w 17759887"/>
              <a:gd name="connsiteY98" fmla="*/ 4996146 h 7470999"/>
              <a:gd name="connsiteX99" fmla="*/ 14796706 w 17759887"/>
              <a:gd name="connsiteY99" fmla="*/ 4980641 h 7470999"/>
              <a:gd name="connsiteX100" fmla="*/ 14750204 w 17759887"/>
              <a:gd name="connsiteY100" fmla="*/ 4965135 h 7470999"/>
              <a:gd name="connsiteX101" fmla="*/ 14716620 w 17759887"/>
              <a:gd name="connsiteY101" fmla="*/ 4980641 h 7470999"/>
              <a:gd name="connsiteX102" fmla="*/ 14750204 w 17759887"/>
              <a:gd name="connsiteY102" fmla="*/ 4965135 h 7470999"/>
              <a:gd name="connsiteX103" fmla="*/ 9991547 w 17759887"/>
              <a:gd name="connsiteY103" fmla="*/ 4965135 h 7470999"/>
              <a:gd name="connsiteX104" fmla="*/ 9929545 w 17759887"/>
              <a:gd name="connsiteY104" fmla="*/ 4980641 h 7470999"/>
              <a:gd name="connsiteX105" fmla="*/ 9991547 w 17759887"/>
              <a:gd name="connsiteY105" fmla="*/ 4965135 h 7470999"/>
              <a:gd name="connsiteX106" fmla="*/ 9911461 w 17759887"/>
              <a:gd name="connsiteY106" fmla="*/ 4947045 h 7470999"/>
              <a:gd name="connsiteX107" fmla="*/ 9831375 w 17759887"/>
              <a:gd name="connsiteY107" fmla="*/ 4965135 h 7470999"/>
              <a:gd name="connsiteX108" fmla="*/ 9911461 w 17759887"/>
              <a:gd name="connsiteY108" fmla="*/ 4947045 h 7470999"/>
              <a:gd name="connsiteX109" fmla="*/ 9796823 w 17759887"/>
              <a:gd name="connsiteY109" fmla="*/ 4927421 h 7470999"/>
              <a:gd name="connsiteX110" fmla="*/ 9735789 w 17759887"/>
              <a:gd name="connsiteY110" fmla="*/ 4947045 h 7470999"/>
              <a:gd name="connsiteX111" fmla="*/ 9815875 w 17759887"/>
              <a:gd name="connsiteY111" fmla="*/ 4931540 h 7470999"/>
              <a:gd name="connsiteX112" fmla="*/ 9796823 w 17759887"/>
              <a:gd name="connsiteY112" fmla="*/ 4927421 h 7470999"/>
              <a:gd name="connsiteX113" fmla="*/ 12554298 w 17759887"/>
              <a:gd name="connsiteY113" fmla="*/ 4885023 h 7470999"/>
              <a:gd name="connsiteX114" fmla="*/ 12507797 w 17759887"/>
              <a:gd name="connsiteY114" fmla="*/ 4900529 h 7470999"/>
              <a:gd name="connsiteX115" fmla="*/ 12554298 w 17759887"/>
              <a:gd name="connsiteY115" fmla="*/ 4885023 h 7470999"/>
              <a:gd name="connsiteX116" fmla="*/ 9473612 w 17759887"/>
              <a:gd name="connsiteY116" fmla="*/ 4881995 h 7470999"/>
              <a:gd name="connsiteX117" fmla="*/ 9511031 w 17759887"/>
              <a:gd name="connsiteY117" fmla="*/ 4900529 h 7470999"/>
              <a:gd name="connsiteX118" fmla="*/ 9609201 w 17759887"/>
              <a:gd name="connsiteY118" fmla="*/ 4916034 h 7470999"/>
              <a:gd name="connsiteX119" fmla="*/ 9511031 w 17759887"/>
              <a:gd name="connsiteY119" fmla="*/ 4900529 h 7470999"/>
              <a:gd name="connsiteX120" fmla="*/ 9473612 w 17759887"/>
              <a:gd name="connsiteY120" fmla="*/ 4881995 h 7470999"/>
              <a:gd name="connsiteX121" fmla="*/ 9383556 w 17759887"/>
              <a:gd name="connsiteY121" fmla="*/ 4863218 h 7470999"/>
              <a:gd name="connsiteX122" fmla="*/ 9350859 w 17759887"/>
              <a:gd name="connsiteY122" fmla="*/ 4885023 h 7470999"/>
              <a:gd name="connsiteX123" fmla="*/ 9399944 w 17759887"/>
              <a:gd name="connsiteY123" fmla="*/ 4866933 h 7470999"/>
              <a:gd name="connsiteX124" fmla="*/ 9383556 w 17759887"/>
              <a:gd name="connsiteY124" fmla="*/ 4863218 h 7470999"/>
              <a:gd name="connsiteX125" fmla="*/ 15246220 w 17759887"/>
              <a:gd name="connsiteY125" fmla="*/ 4835922 h 7470999"/>
              <a:gd name="connsiteX126" fmla="*/ 15212636 w 17759887"/>
              <a:gd name="connsiteY126" fmla="*/ 4851428 h 7470999"/>
              <a:gd name="connsiteX127" fmla="*/ 15001765 w 17759887"/>
              <a:gd name="connsiteY127" fmla="*/ 4767440 h 7470999"/>
              <a:gd name="connsiteX128" fmla="*/ 14956878 w 17759887"/>
              <a:gd name="connsiteY128" fmla="*/ 4771316 h 7470999"/>
              <a:gd name="connsiteX129" fmla="*/ 15021463 w 17759887"/>
              <a:gd name="connsiteY129" fmla="*/ 4786822 h 7470999"/>
              <a:gd name="connsiteX130" fmla="*/ 15021463 w 17759887"/>
              <a:gd name="connsiteY130" fmla="*/ 4786822 h 7470999"/>
              <a:gd name="connsiteX131" fmla="*/ 15001765 w 17759887"/>
              <a:gd name="connsiteY131" fmla="*/ 4767440 h 7470999"/>
              <a:gd name="connsiteX132" fmla="*/ 14885269 w 17759887"/>
              <a:gd name="connsiteY132" fmla="*/ 4734006 h 7470999"/>
              <a:gd name="connsiteX133" fmla="*/ 14861291 w 17759887"/>
              <a:gd name="connsiteY133" fmla="*/ 4755811 h 7470999"/>
              <a:gd name="connsiteX134" fmla="*/ 14892292 w 17759887"/>
              <a:gd name="connsiteY134" fmla="*/ 4740305 h 7470999"/>
              <a:gd name="connsiteX135" fmla="*/ 14885269 w 17759887"/>
              <a:gd name="connsiteY135" fmla="*/ 4734006 h 7470999"/>
              <a:gd name="connsiteX136" fmla="*/ 14829402 w 17759887"/>
              <a:gd name="connsiteY136" fmla="*/ 4717410 h 7470999"/>
              <a:gd name="connsiteX137" fmla="*/ 14796706 w 17759887"/>
              <a:gd name="connsiteY137" fmla="*/ 4740305 h 7470999"/>
              <a:gd name="connsiteX138" fmla="*/ 14845791 w 17759887"/>
              <a:gd name="connsiteY138" fmla="*/ 4724799 h 7470999"/>
              <a:gd name="connsiteX139" fmla="*/ 14829402 w 17759887"/>
              <a:gd name="connsiteY139" fmla="*/ 4717410 h 7470999"/>
              <a:gd name="connsiteX140" fmla="*/ 14767279 w 17759887"/>
              <a:gd name="connsiteY140" fmla="*/ 4700451 h 7470999"/>
              <a:gd name="connsiteX141" fmla="*/ 14750204 w 17759887"/>
              <a:gd name="connsiteY141" fmla="*/ 4724799 h 7470999"/>
              <a:gd name="connsiteX142" fmla="*/ 14781205 w 17759887"/>
              <a:gd name="connsiteY142" fmla="*/ 4706710 h 7470999"/>
              <a:gd name="connsiteX143" fmla="*/ 14767279 w 17759887"/>
              <a:gd name="connsiteY143" fmla="*/ 4700451 h 7470999"/>
              <a:gd name="connsiteX144" fmla="*/ 14702815 w 17759887"/>
              <a:gd name="connsiteY144" fmla="*/ 4684905 h 7470999"/>
              <a:gd name="connsiteX145" fmla="*/ 14670118 w 17759887"/>
              <a:gd name="connsiteY145" fmla="*/ 4706710 h 7470999"/>
              <a:gd name="connsiteX146" fmla="*/ 14716620 w 17759887"/>
              <a:gd name="connsiteY146" fmla="*/ 4691204 h 7470999"/>
              <a:gd name="connsiteX147" fmla="*/ 14702815 w 17759887"/>
              <a:gd name="connsiteY147" fmla="*/ 4684905 h 7470999"/>
              <a:gd name="connsiteX148" fmla="*/ 13078652 w 17759887"/>
              <a:gd name="connsiteY148" fmla="*/ 4684905 h 7470999"/>
              <a:gd name="connsiteX149" fmla="*/ 13050315 w 17759887"/>
              <a:gd name="connsiteY149" fmla="*/ 4706710 h 7470999"/>
              <a:gd name="connsiteX150" fmla="*/ 13083899 w 17759887"/>
              <a:gd name="connsiteY150" fmla="*/ 4691204 h 7470999"/>
              <a:gd name="connsiteX151" fmla="*/ 13078652 w 17759887"/>
              <a:gd name="connsiteY151" fmla="*/ 4684905 h 7470999"/>
              <a:gd name="connsiteX152" fmla="*/ 14644768 w 17759887"/>
              <a:gd name="connsiteY152" fmla="*/ 4669400 h 7470999"/>
              <a:gd name="connsiteX153" fmla="*/ 14605533 w 17759887"/>
              <a:gd name="connsiteY153" fmla="*/ 4691204 h 7470999"/>
              <a:gd name="connsiteX154" fmla="*/ 14652034 w 17759887"/>
              <a:gd name="connsiteY154" fmla="*/ 4675699 h 7470999"/>
              <a:gd name="connsiteX155" fmla="*/ 14644768 w 17759887"/>
              <a:gd name="connsiteY155" fmla="*/ 4669400 h 7470999"/>
              <a:gd name="connsiteX156" fmla="*/ 13027548 w 17759887"/>
              <a:gd name="connsiteY156" fmla="*/ 4669400 h 7470999"/>
              <a:gd name="connsiteX157" fmla="*/ 12988313 w 17759887"/>
              <a:gd name="connsiteY157" fmla="*/ 4691204 h 7470999"/>
              <a:gd name="connsiteX158" fmla="*/ 13034814 w 17759887"/>
              <a:gd name="connsiteY158" fmla="*/ 4675699 h 7470999"/>
              <a:gd name="connsiteX159" fmla="*/ 13027548 w 17759887"/>
              <a:gd name="connsiteY159" fmla="*/ 4669400 h 7470999"/>
              <a:gd name="connsiteX160" fmla="*/ 14584784 w 17759887"/>
              <a:gd name="connsiteY160" fmla="*/ 4653894 h 7470999"/>
              <a:gd name="connsiteX161" fmla="*/ 14556448 w 17759887"/>
              <a:gd name="connsiteY161" fmla="*/ 4675699 h 7470999"/>
              <a:gd name="connsiteX162" fmla="*/ 14590032 w 17759887"/>
              <a:gd name="connsiteY162" fmla="*/ 4660193 h 7470999"/>
              <a:gd name="connsiteX163" fmla="*/ 14584784 w 17759887"/>
              <a:gd name="connsiteY163" fmla="*/ 4653894 h 7470999"/>
              <a:gd name="connsiteX164" fmla="*/ 12965385 w 17759887"/>
              <a:gd name="connsiteY164" fmla="*/ 4653894 h 7470999"/>
              <a:gd name="connsiteX165" fmla="*/ 12939228 w 17759887"/>
              <a:gd name="connsiteY165" fmla="*/ 4675699 h 7470999"/>
              <a:gd name="connsiteX166" fmla="*/ 12972812 w 17759887"/>
              <a:gd name="connsiteY166" fmla="*/ 4660193 h 7470999"/>
              <a:gd name="connsiteX167" fmla="*/ 12965385 w 17759887"/>
              <a:gd name="connsiteY167" fmla="*/ 4653894 h 7470999"/>
              <a:gd name="connsiteX168" fmla="*/ 12845216 w 17759887"/>
              <a:gd name="connsiteY168" fmla="*/ 4620339 h 7470999"/>
              <a:gd name="connsiteX169" fmla="*/ 12828141 w 17759887"/>
              <a:gd name="connsiteY169" fmla="*/ 4644688 h 7470999"/>
              <a:gd name="connsiteX170" fmla="*/ 12859142 w 17759887"/>
              <a:gd name="connsiteY170" fmla="*/ 4626598 h 7470999"/>
              <a:gd name="connsiteX171" fmla="*/ 12845216 w 17759887"/>
              <a:gd name="connsiteY171" fmla="*/ 4620339 h 7470999"/>
              <a:gd name="connsiteX172" fmla="*/ 12748055 w 17759887"/>
              <a:gd name="connsiteY172" fmla="*/ 4580081 h 7470999"/>
              <a:gd name="connsiteX173" fmla="*/ 12698970 w 17759887"/>
              <a:gd name="connsiteY173" fmla="*/ 4595587 h 7470999"/>
              <a:gd name="connsiteX174" fmla="*/ 12748055 w 17759887"/>
              <a:gd name="connsiteY174" fmla="*/ 4580081 h 7470999"/>
              <a:gd name="connsiteX175" fmla="*/ 13099400 w 17759887"/>
              <a:gd name="connsiteY175" fmla="*/ 4530980 h 7470999"/>
              <a:gd name="connsiteX176" fmla="*/ 13068399 w 17759887"/>
              <a:gd name="connsiteY176" fmla="*/ 4546486 h 7470999"/>
              <a:gd name="connsiteX177" fmla="*/ 13099400 w 17759887"/>
              <a:gd name="connsiteY177" fmla="*/ 4530980 h 7470999"/>
              <a:gd name="connsiteX178" fmla="*/ 12554298 w 17759887"/>
              <a:gd name="connsiteY178" fmla="*/ 4530980 h 7470999"/>
              <a:gd name="connsiteX179" fmla="*/ 12523297 w 17759887"/>
              <a:gd name="connsiteY179" fmla="*/ 4546486 h 7470999"/>
              <a:gd name="connsiteX180" fmla="*/ 12554298 w 17759887"/>
              <a:gd name="connsiteY180" fmla="*/ 4530980 h 7470999"/>
              <a:gd name="connsiteX181" fmla="*/ 11352000 w 17759887"/>
              <a:gd name="connsiteY181" fmla="*/ 4385253 h 7470999"/>
              <a:gd name="connsiteX182" fmla="*/ 11577766 w 17759887"/>
              <a:gd name="connsiteY182" fmla="*/ 4466374 h 7470999"/>
              <a:gd name="connsiteX183" fmla="*/ 11833525 w 17759887"/>
              <a:gd name="connsiteY183" fmla="*/ 4515475 h 7470999"/>
              <a:gd name="connsiteX184" fmla="*/ 11898110 w 17759887"/>
              <a:gd name="connsiteY184" fmla="*/ 4530980 h 7470999"/>
              <a:gd name="connsiteX185" fmla="*/ 11833525 w 17759887"/>
              <a:gd name="connsiteY185" fmla="*/ 4515475 h 7470999"/>
              <a:gd name="connsiteX186" fmla="*/ 11386593 w 17759887"/>
              <a:gd name="connsiteY186" fmla="*/ 4386262 h 7470999"/>
              <a:gd name="connsiteX187" fmla="*/ 11352000 w 17759887"/>
              <a:gd name="connsiteY187" fmla="*/ 4385253 h 7470999"/>
              <a:gd name="connsiteX188" fmla="*/ 5177509 w 17759887"/>
              <a:gd name="connsiteY188" fmla="*/ 4337807 h 7470999"/>
              <a:gd name="connsiteX189" fmla="*/ 5059802 w 17759887"/>
              <a:gd name="connsiteY189" fmla="*/ 4355251 h 7470999"/>
              <a:gd name="connsiteX190" fmla="*/ 5204473 w 17759887"/>
              <a:gd name="connsiteY190" fmla="*/ 4339746 h 7470999"/>
              <a:gd name="connsiteX191" fmla="*/ 5177509 w 17759887"/>
              <a:gd name="connsiteY191" fmla="*/ 4337807 h 7470999"/>
              <a:gd name="connsiteX192" fmla="*/ 726077 w 17759887"/>
              <a:gd name="connsiteY192" fmla="*/ 4328601 h 7470999"/>
              <a:gd name="connsiteX193" fmla="*/ 688658 w 17759887"/>
              <a:gd name="connsiteY193" fmla="*/ 4370757 h 7470999"/>
              <a:gd name="connsiteX194" fmla="*/ 688658 w 17759887"/>
              <a:gd name="connsiteY194" fmla="*/ 4355251 h 7470999"/>
              <a:gd name="connsiteX195" fmla="*/ 726077 w 17759887"/>
              <a:gd name="connsiteY195" fmla="*/ 4328601 h 7470999"/>
              <a:gd name="connsiteX196" fmla="*/ 12347625 w 17759887"/>
              <a:gd name="connsiteY196" fmla="*/ 4324240 h 7470999"/>
              <a:gd name="connsiteX197" fmla="*/ 12314040 w 17759887"/>
              <a:gd name="connsiteY197" fmla="*/ 4339746 h 7470999"/>
              <a:gd name="connsiteX198" fmla="*/ 4919651 w 17759887"/>
              <a:gd name="connsiteY198" fmla="*/ 4321333 h 7470999"/>
              <a:gd name="connsiteX199" fmla="*/ 4754959 w 17759887"/>
              <a:gd name="connsiteY199" fmla="*/ 4339746 h 7470999"/>
              <a:gd name="connsiteX200" fmla="*/ 4964215 w 17759887"/>
              <a:gd name="connsiteY200" fmla="*/ 4339746 h 7470999"/>
              <a:gd name="connsiteX201" fmla="*/ 4919651 w 17759887"/>
              <a:gd name="connsiteY201" fmla="*/ 4321333 h 7470999"/>
              <a:gd name="connsiteX202" fmla="*/ 1722106 w 17759887"/>
              <a:gd name="connsiteY202" fmla="*/ 4316851 h 7470999"/>
              <a:gd name="connsiteX203" fmla="*/ 1680690 w 17759887"/>
              <a:gd name="connsiteY203" fmla="*/ 4339746 h 7470999"/>
              <a:gd name="connsiteX204" fmla="*/ 1729775 w 17759887"/>
              <a:gd name="connsiteY204" fmla="*/ 4324240 h 7470999"/>
              <a:gd name="connsiteX205" fmla="*/ 1722106 w 17759887"/>
              <a:gd name="connsiteY205" fmla="*/ 4316851 h 7470999"/>
              <a:gd name="connsiteX206" fmla="*/ 4564336 w 17759887"/>
              <a:gd name="connsiteY206" fmla="*/ 4304707 h 7470999"/>
              <a:gd name="connsiteX207" fmla="*/ 4468199 w 17759887"/>
              <a:gd name="connsiteY207" fmla="*/ 4324240 h 7470999"/>
              <a:gd name="connsiteX208" fmla="*/ 4659372 w 17759887"/>
              <a:gd name="connsiteY208" fmla="*/ 4324240 h 7470999"/>
              <a:gd name="connsiteX209" fmla="*/ 4564336 w 17759887"/>
              <a:gd name="connsiteY209" fmla="*/ 4304707 h 7470999"/>
              <a:gd name="connsiteX210" fmla="*/ 12282151 w 17759887"/>
              <a:gd name="connsiteY210" fmla="*/ 4299892 h 7470999"/>
              <a:gd name="connsiteX211" fmla="*/ 12249455 w 17759887"/>
              <a:gd name="connsiteY211" fmla="*/ 4324240 h 7470999"/>
              <a:gd name="connsiteX212" fmla="*/ 12298540 w 17759887"/>
              <a:gd name="connsiteY212" fmla="*/ 4306150 h 7470999"/>
              <a:gd name="connsiteX213" fmla="*/ 12282151 w 17759887"/>
              <a:gd name="connsiteY213" fmla="*/ 4299892 h 7470999"/>
              <a:gd name="connsiteX214" fmla="*/ 4415804 w 17759887"/>
              <a:gd name="connsiteY214" fmla="*/ 4299892 h 7470999"/>
              <a:gd name="connsiteX215" fmla="*/ 4370029 w 17759887"/>
              <a:gd name="connsiteY215" fmla="*/ 4324240 h 7470999"/>
              <a:gd name="connsiteX216" fmla="*/ 4434615 w 17759887"/>
              <a:gd name="connsiteY216" fmla="*/ 4306150 h 7470999"/>
              <a:gd name="connsiteX217" fmla="*/ 4415804 w 17759887"/>
              <a:gd name="connsiteY217" fmla="*/ 4299892 h 7470999"/>
              <a:gd name="connsiteX218" fmla="*/ 12218454 w 17759887"/>
              <a:gd name="connsiteY218" fmla="*/ 4290645 h 7470999"/>
              <a:gd name="connsiteX219" fmla="*/ 12187453 w 17759887"/>
              <a:gd name="connsiteY219" fmla="*/ 4306150 h 7470999"/>
              <a:gd name="connsiteX220" fmla="*/ 12218454 w 17759887"/>
              <a:gd name="connsiteY220" fmla="*/ 4290645 h 7470999"/>
              <a:gd name="connsiteX221" fmla="*/ 12153868 w 17759887"/>
              <a:gd name="connsiteY221" fmla="*/ 4275139 h 7470999"/>
              <a:gd name="connsiteX222" fmla="*/ 12122867 w 17759887"/>
              <a:gd name="connsiteY222" fmla="*/ 4290645 h 7470999"/>
              <a:gd name="connsiteX223" fmla="*/ 12153868 w 17759887"/>
              <a:gd name="connsiteY223" fmla="*/ 4275139 h 7470999"/>
              <a:gd name="connsiteX224" fmla="*/ 4211714 w 17759887"/>
              <a:gd name="connsiteY224" fmla="*/ 4271626 h 7470999"/>
              <a:gd name="connsiteX225" fmla="*/ 3793926 w 17759887"/>
              <a:gd name="connsiteY225" fmla="*/ 4306150 h 7470999"/>
              <a:gd name="connsiteX226" fmla="*/ 4067769 w 17759887"/>
              <a:gd name="connsiteY226" fmla="*/ 4306150 h 7470999"/>
              <a:gd name="connsiteX227" fmla="*/ 4308027 w 17759887"/>
              <a:gd name="connsiteY227" fmla="*/ 4290645 h 7470999"/>
              <a:gd name="connsiteX228" fmla="*/ 4211714 w 17759887"/>
              <a:gd name="connsiteY228" fmla="*/ 4271626 h 7470999"/>
              <a:gd name="connsiteX229" fmla="*/ 12015535 w 17759887"/>
              <a:gd name="connsiteY229" fmla="*/ 4237587 h 7470999"/>
              <a:gd name="connsiteX230" fmla="*/ 12042781 w 17759887"/>
              <a:gd name="connsiteY230" fmla="*/ 4244128 h 7470999"/>
              <a:gd name="connsiteX231" fmla="*/ 11993697 w 17759887"/>
              <a:gd name="connsiteY231" fmla="*/ 4244128 h 7470999"/>
              <a:gd name="connsiteX232" fmla="*/ 12015535 w 17759887"/>
              <a:gd name="connsiteY232" fmla="*/ 4237587 h 7470999"/>
              <a:gd name="connsiteX233" fmla="*/ 11752793 w 17759887"/>
              <a:gd name="connsiteY233" fmla="*/ 4159171 h 7470999"/>
              <a:gd name="connsiteX234" fmla="*/ 11787023 w 17759887"/>
              <a:gd name="connsiteY234" fmla="*/ 4179522 h 7470999"/>
              <a:gd name="connsiteX235" fmla="*/ 11706937 w 17759887"/>
              <a:gd name="connsiteY235" fmla="*/ 4179522 h 7470999"/>
              <a:gd name="connsiteX236" fmla="*/ 11706937 w 17759887"/>
              <a:gd name="connsiteY236" fmla="*/ 4164016 h 7470999"/>
              <a:gd name="connsiteX237" fmla="*/ 11752793 w 17759887"/>
              <a:gd name="connsiteY237" fmla="*/ 4159171 h 7470999"/>
              <a:gd name="connsiteX238" fmla="*/ 11680457 w 17759887"/>
              <a:gd name="connsiteY238" fmla="*/ 4138820 h 7470999"/>
              <a:gd name="connsiteX239" fmla="*/ 11706937 w 17759887"/>
              <a:gd name="connsiteY239" fmla="*/ 4164016 h 7470999"/>
              <a:gd name="connsiteX240" fmla="*/ 11642352 w 17759887"/>
              <a:gd name="connsiteY240" fmla="*/ 4164016 h 7470999"/>
              <a:gd name="connsiteX241" fmla="*/ 11680457 w 17759887"/>
              <a:gd name="connsiteY241" fmla="*/ 4138820 h 7470999"/>
              <a:gd name="connsiteX242" fmla="*/ 11626851 w 17759887"/>
              <a:gd name="connsiteY242" fmla="*/ 4114916 h 7470999"/>
              <a:gd name="connsiteX243" fmla="*/ 11577766 w 17759887"/>
              <a:gd name="connsiteY243" fmla="*/ 4145927 h 7470999"/>
              <a:gd name="connsiteX244" fmla="*/ 11626851 w 17759887"/>
              <a:gd name="connsiteY244" fmla="*/ 4114916 h 7470999"/>
              <a:gd name="connsiteX245" fmla="*/ 11562266 w 17759887"/>
              <a:gd name="connsiteY245" fmla="*/ 4099410 h 7470999"/>
              <a:gd name="connsiteX246" fmla="*/ 11513181 w 17759887"/>
              <a:gd name="connsiteY246" fmla="*/ 4114916 h 7470999"/>
              <a:gd name="connsiteX247" fmla="*/ 11482180 w 17759887"/>
              <a:gd name="connsiteY247" fmla="*/ 4083904 h 7470999"/>
              <a:gd name="connsiteX248" fmla="*/ 11451179 w 17759887"/>
              <a:gd name="connsiteY248" fmla="*/ 4099410 h 7470999"/>
              <a:gd name="connsiteX249" fmla="*/ 11482180 w 17759887"/>
              <a:gd name="connsiteY249" fmla="*/ 4083904 h 7470999"/>
              <a:gd name="connsiteX250" fmla="*/ 11417594 w 17759887"/>
              <a:gd name="connsiteY250" fmla="*/ 4065815 h 7470999"/>
              <a:gd name="connsiteX251" fmla="*/ 11386593 w 17759887"/>
              <a:gd name="connsiteY251" fmla="*/ 4083904 h 7470999"/>
              <a:gd name="connsiteX252" fmla="*/ 11417594 w 17759887"/>
              <a:gd name="connsiteY252" fmla="*/ 4065815 h 7470999"/>
              <a:gd name="connsiteX253" fmla="*/ 11312747 w 17759887"/>
              <a:gd name="connsiteY253" fmla="*/ 4056452 h 7470999"/>
              <a:gd name="connsiteX254" fmla="*/ 11306507 w 17759887"/>
              <a:gd name="connsiteY254" fmla="*/ 4065815 h 7470999"/>
              <a:gd name="connsiteX255" fmla="*/ 11310866 w 17759887"/>
              <a:gd name="connsiteY255" fmla="*/ 4059274 h 7470999"/>
              <a:gd name="connsiteX256" fmla="*/ 11319585 w 17759887"/>
              <a:gd name="connsiteY256" fmla="*/ 4046191 h 7470999"/>
              <a:gd name="connsiteX257" fmla="*/ 11318132 w 17759887"/>
              <a:gd name="connsiteY257" fmla="*/ 4048371 h 7470999"/>
              <a:gd name="connsiteX258" fmla="*/ 11312747 w 17759887"/>
              <a:gd name="connsiteY258" fmla="*/ 4056452 h 7470999"/>
              <a:gd name="connsiteX259" fmla="*/ 11315408 w 17759887"/>
              <a:gd name="connsiteY259" fmla="*/ 4052460 h 7470999"/>
              <a:gd name="connsiteX260" fmla="*/ 11319585 w 17759887"/>
              <a:gd name="connsiteY260" fmla="*/ 4046191 h 7470999"/>
              <a:gd name="connsiteX261" fmla="*/ 11288423 w 17759887"/>
              <a:gd name="connsiteY261" fmla="*/ 4034804 h 7470999"/>
              <a:gd name="connsiteX262" fmla="*/ 11263235 w 17759887"/>
              <a:gd name="connsiteY262" fmla="*/ 4054186 h 7470999"/>
              <a:gd name="connsiteX263" fmla="*/ 11249238 w 17759887"/>
              <a:gd name="connsiteY263" fmla="*/ 4055833 h 7470999"/>
              <a:gd name="connsiteX264" fmla="*/ 11233653 w 17759887"/>
              <a:gd name="connsiteY264" fmla="*/ 4053116 h 7470999"/>
              <a:gd name="connsiteX265" fmla="*/ 11226421 w 17759887"/>
              <a:gd name="connsiteY265" fmla="*/ 4050309 h 7470999"/>
              <a:gd name="connsiteX266" fmla="*/ 11288423 w 17759887"/>
              <a:gd name="connsiteY266" fmla="*/ 4034804 h 7470999"/>
              <a:gd name="connsiteX267" fmla="*/ 11210921 w 17759887"/>
              <a:gd name="connsiteY267" fmla="*/ 4019298 h 7470999"/>
              <a:gd name="connsiteX268" fmla="*/ 11161836 w 17759887"/>
              <a:gd name="connsiteY268" fmla="*/ 4034804 h 7470999"/>
              <a:gd name="connsiteX269" fmla="*/ 11146335 w 17759887"/>
              <a:gd name="connsiteY269" fmla="*/ 4003793 h 7470999"/>
              <a:gd name="connsiteX270" fmla="*/ 11097250 w 17759887"/>
              <a:gd name="connsiteY270" fmla="*/ 4019298 h 7470999"/>
              <a:gd name="connsiteX271" fmla="*/ 11066249 w 17759887"/>
              <a:gd name="connsiteY271" fmla="*/ 3985703 h 7470999"/>
              <a:gd name="connsiteX272" fmla="*/ 11032665 w 17759887"/>
              <a:gd name="connsiteY272" fmla="*/ 4003793 h 7470999"/>
              <a:gd name="connsiteX273" fmla="*/ 10907465 w 17759887"/>
              <a:gd name="connsiteY273" fmla="*/ 3951953 h 7470999"/>
              <a:gd name="connsiteX274" fmla="*/ 10904019 w 17759887"/>
              <a:gd name="connsiteY274" fmla="*/ 3952512 h 7470999"/>
              <a:gd name="connsiteX275" fmla="*/ 10890577 w 17759887"/>
              <a:gd name="connsiteY275" fmla="*/ 3954692 h 7470999"/>
              <a:gd name="connsiteX276" fmla="*/ 10930902 w 17759887"/>
              <a:gd name="connsiteY276" fmla="*/ 3948151 h 7470999"/>
              <a:gd name="connsiteX277" fmla="*/ 10918021 w 17759887"/>
              <a:gd name="connsiteY277" fmla="*/ 3950240 h 7470999"/>
              <a:gd name="connsiteX278" fmla="*/ 10907465 w 17759887"/>
              <a:gd name="connsiteY278" fmla="*/ 3951953 h 7470999"/>
              <a:gd name="connsiteX279" fmla="*/ 10926422 w 17759887"/>
              <a:gd name="connsiteY279" fmla="*/ 3948878 h 7470999"/>
              <a:gd name="connsiteX280" fmla="*/ 10930902 w 17759887"/>
              <a:gd name="connsiteY280" fmla="*/ 3948151 h 7470999"/>
              <a:gd name="connsiteX281" fmla="*/ 10810491 w 17759887"/>
              <a:gd name="connsiteY281" fmla="*/ 3939186 h 7470999"/>
              <a:gd name="connsiteX282" fmla="*/ 10890577 w 17759887"/>
              <a:gd name="connsiteY282" fmla="*/ 3954692 h 7470999"/>
              <a:gd name="connsiteX283" fmla="*/ 10810491 w 17759887"/>
              <a:gd name="connsiteY283" fmla="*/ 3939186 h 7470999"/>
              <a:gd name="connsiteX284" fmla="*/ 10730405 w 17759887"/>
              <a:gd name="connsiteY284" fmla="*/ 3923681 h 7470999"/>
              <a:gd name="connsiteX285" fmla="*/ 10810491 w 17759887"/>
              <a:gd name="connsiteY285" fmla="*/ 3939186 h 7470999"/>
              <a:gd name="connsiteX286" fmla="*/ 10730405 w 17759887"/>
              <a:gd name="connsiteY286" fmla="*/ 3923681 h 7470999"/>
              <a:gd name="connsiteX287" fmla="*/ 9849787 w 17759887"/>
              <a:gd name="connsiteY287" fmla="*/ 3902618 h 7470999"/>
              <a:gd name="connsiteX288" fmla="*/ 9960546 w 17759887"/>
              <a:gd name="connsiteY288" fmla="*/ 3939186 h 7470999"/>
              <a:gd name="connsiteX289" fmla="*/ 12091866 w 17759887"/>
              <a:gd name="connsiteY289" fmla="*/ 4419858 h 7470999"/>
              <a:gd name="connsiteX290" fmla="*/ 12283039 w 17759887"/>
              <a:gd name="connsiteY290" fmla="*/ 4466374 h 7470999"/>
              <a:gd name="connsiteX291" fmla="*/ 12347625 w 17759887"/>
              <a:gd name="connsiteY291" fmla="*/ 4484464 h 7470999"/>
              <a:gd name="connsiteX292" fmla="*/ 12394126 w 17759887"/>
              <a:gd name="connsiteY292" fmla="*/ 4499969 h 7470999"/>
              <a:gd name="connsiteX293" fmla="*/ 12394126 w 17759887"/>
              <a:gd name="connsiteY293" fmla="*/ 4499969 h 7470999"/>
              <a:gd name="connsiteX294" fmla="*/ 12347625 w 17759887"/>
              <a:gd name="connsiteY294" fmla="*/ 4484464 h 7470999"/>
              <a:gd name="connsiteX295" fmla="*/ 12283039 w 17759887"/>
              <a:gd name="connsiteY295" fmla="*/ 4466374 h 7470999"/>
              <a:gd name="connsiteX296" fmla="*/ 12091866 w 17759887"/>
              <a:gd name="connsiteY296" fmla="*/ 4419858 h 7470999"/>
              <a:gd name="connsiteX297" fmla="*/ 10120718 w 17759887"/>
              <a:gd name="connsiteY297" fmla="*/ 3939186 h 7470999"/>
              <a:gd name="connsiteX298" fmla="*/ 9849787 w 17759887"/>
              <a:gd name="connsiteY298" fmla="*/ 3902618 h 7470999"/>
              <a:gd name="connsiteX299" fmla="*/ 16959027 w 17759887"/>
              <a:gd name="connsiteY299" fmla="*/ 3890085 h 7470999"/>
              <a:gd name="connsiteX300" fmla="*/ 16957631 w 17759887"/>
              <a:gd name="connsiteY300" fmla="*/ 3891807 h 7470999"/>
              <a:gd name="connsiteX301" fmla="*/ 16956923 w 17759887"/>
              <a:gd name="connsiteY301" fmla="*/ 3890590 h 7470999"/>
              <a:gd name="connsiteX302" fmla="*/ 10505647 w 17759887"/>
              <a:gd name="connsiteY302" fmla="*/ 3874580 h 7470999"/>
              <a:gd name="connsiteX303" fmla="*/ 10730405 w 17759887"/>
              <a:gd name="connsiteY303" fmla="*/ 3923681 h 7470999"/>
              <a:gd name="connsiteX304" fmla="*/ 10647736 w 17759887"/>
              <a:gd name="connsiteY304" fmla="*/ 3923681 h 7470999"/>
              <a:gd name="connsiteX305" fmla="*/ 10570233 w 17759887"/>
              <a:gd name="connsiteY305" fmla="*/ 3908175 h 7470999"/>
              <a:gd name="connsiteX306" fmla="*/ 10505647 w 17759887"/>
              <a:gd name="connsiteY306" fmla="*/ 3890085 h 7470999"/>
              <a:gd name="connsiteX307" fmla="*/ 10425562 w 17759887"/>
              <a:gd name="connsiteY307" fmla="*/ 3859074 h 7470999"/>
              <a:gd name="connsiteX308" fmla="*/ 10505647 w 17759887"/>
              <a:gd name="connsiteY308" fmla="*/ 3874580 h 7470999"/>
              <a:gd name="connsiteX309" fmla="*/ 10425562 w 17759887"/>
              <a:gd name="connsiteY309" fmla="*/ 3874580 h 7470999"/>
              <a:gd name="connsiteX310" fmla="*/ 10312497 w 17759887"/>
              <a:gd name="connsiteY310" fmla="*/ 3836180 h 7470999"/>
              <a:gd name="connsiteX311" fmla="*/ 10280890 w 17759887"/>
              <a:gd name="connsiteY311" fmla="*/ 3859074 h 7470999"/>
              <a:gd name="connsiteX312" fmla="*/ 10329975 w 17759887"/>
              <a:gd name="connsiteY312" fmla="*/ 3843569 h 7470999"/>
              <a:gd name="connsiteX313" fmla="*/ 10312497 w 17759887"/>
              <a:gd name="connsiteY313" fmla="*/ 3836180 h 7470999"/>
              <a:gd name="connsiteX314" fmla="*/ 10185304 w 17759887"/>
              <a:gd name="connsiteY314" fmla="*/ 3809974 h 7470999"/>
              <a:gd name="connsiteX315" fmla="*/ 10185304 w 17759887"/>
              <a:gd name="connsiteY315" fmla="*/ 3809974 h 7470999"/>
              <a:gd name="connsiteX316" fmla="*/ 10082048 w 17759887"/>
              <a:gd name="connsiteY316" fmla="*/ 3772663 h 7470999"/>
              <a:gd name="connsiteX317" fmla="*/ 10089717 w 17759887"/>
              <a:gd name="connsiteY317" fmla="*/ 3778962 h 7470999"/>
              <a:gd name="connsiteX318" fmla="*/ 10040632 w 17759887"/>
              <a:gd name="connsiteY318" fmla="*/ 3794468 h 7470999"/>
              <a:gd name="connsiteX319" fmla="*/ 10082048 w 17759887"/>
              <a:gd name="connsiteY319" fmla="*/ 3772663 h 7470999"/>
              <a:gd name="connsiteX320" fmla="*/ 9964879 w 17759887"/>
              <a:gd name="connsiteY320" fmla="*/ 3759704 h 7470999"/>
              <a:gd name="connsiteX321" fmla="*/ 9958488 w 17759887"/>
              <a:gd name="connsiteY321" fmla="*/ 3760913 h 7470999"/>
              <a:gd name="connsiteX322" fmla="*/ 9945046 w 17759887"/>
              <a:gd name="connsiteY322" fmla="*/ 3763457 h 7470999"/>
              <a:gd name="connsiteX323" fmla="*/ 9985372 w 17759887"/>
              <a:gd name="connsiteY323" fmla="*/ 3755826 h 7470999"/>
              <a:gd name="connsiteX324" fmla="*/ 9972490 w 17759887"/>
              <a:gd name="connsiteY324" fmla="*/ 3758264 h 7470999"/>
              <a:gd name="connsiteX325" fmla="*/ 9964879 w 17759887"/>
              <a:gd name="connsiteY325" fmla="*/ 3759704 h 7470999"/>
              <a:gd name="connsiteX326" fmla="*/ 9980891 w 17759887"/>
              <a:gd name="connsiteY326" fmla="*/ 3756674 h 7470999"/>
              <a:gd name="connsiteX327" fmla="*/ 9985372 w 17759887"/>
              <a:gd name="connsiteY327" fmla="*/ 3755826 h 7470999"/>
              <a:gd name="connsiteX328" fmla="*/ 9671203 w 17759887"/>
              <a:gd name="connsiteY328" fmla="*/ 3714356 h 7470999"/>
              <a:gd name="connsiteX329" fmla="*/ 9671203 w 17759887"/>
              <a:gd name="connsiteY329" fmla="*/ 3714356 h 7470999"/>
              <a:gd name="connsiteX330" fmla="*/ 9671203 w 17759887"/>
              <a:gd name="connsiteY330" fmla="*/ 3714356 h 7470999"/>
              <a:gd name="connsiteX331" fmla="*/ 9945046 w 17759887"/>
              <a:gd name="connsiteY331" fmla="*/ 3763457 h 7470999"/>
              <a:gd name="connsiteX332" fmla="*/ 9671203 w 17759887"/>
              <a:gd name="connsiteY332" fmla="*/ 3714356 h 7470999"/>
              <a:gd name="connsiteX333" fmla="*/ 5672516 w 17759887"/>
              <a:gd name="connsiteY333" fmla="*/ 3680801 h 7470999"/>
              <a:gd name="connsiteX334" fmla="*/ 5571319 w 17759887"/>
              <a:gd name="connsiteY334" fmla="*/ 3683345 h 7470999"/>
              <a:gd name="connsiteX335" fmla="*/ 5860661 w 17759887"/>
              <a:gd name="connsiteY335" fmla="*/ 3729862 h 7470999"/>
              <a:gd name="connsiteX336" fmla="*/ 5956248 w 17759887"/>
              <a:gd name="connsiteY336" fmla="*/ 3729862 h 7470999"/>
              <a:gd name="connsiteX337" fmla="*/ 12443211 w 17759887"/>
              <a:gd name="connsiteY337" fmla="*/ 4866933 h 7470999"/>
              <a:gd name="connsiteX338" fmla="*/ 5956248 w 17759887"/>
              <a:gd name="connsiteY338" fmla="*/ 3729862 h 7470999"/>
              <a:gd name="connsiteX339" fmla="*/ 5672516 w 17759887"/>
              <a:gd name="connsiteY339" fmla="*/ 3680801 h 7470999"/>
              <a:gd name="connsiteX340" fmla="*/ 4728438 w 17759887"/>
              <a:gd name="connsiteY340" fmla="*/ 3602386 h 7470999"/>
              <a:gd name="connsiteX341" fmla="*/ 4754959 w 17759887"/>
              <a:gd name="connsiteY341" fmla="*/ 3618739 h 7470999"/>
              <a:gd name="connsiteX342" fmla="*/ 4915131 w 17759887"/>
              <a:gd name="connsiteY342" fmla="*/ 3618739 h 7470999"/>
              <a:gd name="connsiteX343" fmla="*/ 4754959 w 17759887"/>
              <a:gd name="connsiteY343" fmla="*/ 3618739 h 7470999"/>
              <a:gd name="connsiteX344" fmla="*/ 4728438 w 17759887"/>
              <a:gd name="connsiteY344" fmla="*/ 3602386 h 7470999"/>
              <a:gd name="connsiteX345" fmla="*/ 4242251 w 17759887"/>
              <a:gd name="connsiteY345" fmla="*/ 3588470 h 7470999"/>
              <a:gd name="connsiteX346" fmla="*/ 4132355 w 17759887"/>
              <a:gd name="connsiteY346" fmla="*/ 3603233 h 7470999"/>
              <a:gd name="connsiteX347" fmla="*/ 4339028 w 17759887"/>
              <a:gd name="connsiteY347" fmla="*/ 3603233 h 7470999"/>
              <a:gd name="connsiteX348" fmla="*/ 4242251 w 17759887"/>
              <a:gd name="connsiteY348" fmla="*/ 3588470 h 7470999"/>
              <a:gd name="connsiteX349" fmla="*/ 13835674 w 17759887"/>
              <a:gd name="connsiteY349" fmla="*/ 3569638 h 7470999"/>
              <a:gd name="connsiteX350" fmla="*/ 13835674 w 17759887"/>
              <a:gd name="connsiteY350" fmla="*/ 3569638 h 7470999"/>
              <a:gd name="connsiteX351" fmla="*/ 3569170 w 17759887"/>
              <a:gd name="connsiteY351" fmla="*/ 3569638 h 7470999"/>
              <a:gd name="connsiteX352" fmla="*/ 3538168 w 17759887"/>
              <a:gd name="connsiteY352" fmla="*/ 3587728 h 7470999"/>
              <a:gd name="connsiteX353" fmla="*/ 3569170 w 17759887"/>
              <a:gd name="connsiteY353" fmla="*/ 3569638 h 7470999"/>
              <a:gd name="connsiteX354" fmla="*/ 13691002 w 17759887"/>
              <a:gd name="connsiteY354" fmla="*/ 3523121 h 7470999"/>
              <a:gd name="connsiteX355" fmla="*/ 13660001 w 17759887"/>
              <a:gd name="connsiteY355" fmla="*/ 3538627 h 7470999"/>
              <a:gd name="connsiteX356" fmla="*/ 13691002 w 17759887"/>
              <a:gd name="connsiteY356" fmla="*/ 3523121 h 7470999"/>
              <a:gd name="connsiteX357" fmla="*/ 16894439 w 17759887"/>
              <a:gd name="connsiteY357" fmla="*/ 3458515 h 7470999"/>
              <a:gd name="connsiteX358" fmla="*/ 16863439 w 17759887"/>
              <a:gd name="connsiteY358" fmla="*/ 3474021 h 7470999"/>
              <a:gd name="connsiteX359" fmla="*/ 16894439 w 17759887"/>
              <a:gd name="connsiteY359" fmla="*/ 3458515 h 7470999"/>
              <a:gd name="connsiteX360" fmla="*/ 1009001 w 17759887"/>
              <a:gd name="connsiteY360" fmla="*/ 3443010 h 7470999"/>
              <a:gd name="connsiteX361" fmla="*/ 959916 w 17759887"/>
              <a:gd name="connsiteY361" fmla="*/ 3458515 h 7470999"/>
              <a:gd name="connsiteX362" fmla="*/ 1009001 w 17759887"/>
              <a:gd name="connsiteY362" fmla="*/ 3443010 h 7470999"/>
              <a:gd name="connsiteX363" fmla="*/ 13324157 w 17759887"/>
              <a:gd name="connsiteY363" fmla="*/ 3424920 h 7470999"/>
              <a:gd name="connsiteX364" fmla="*/ 13293156 w 17759887"/>
              <a:gd name="connsiteY364" fmla="*/ 3443010 h 7470999"/>
              <a:gd name="connsiteX365" fmla="*/ 13324157 w 17759887"/>
              <a:gd name="connsiteY365" fmla="*/ 3424920 h 7470999"/>
              <a:gd name="connsiteX366" fmla="*/ 13275072 w 17759887"/>
              <a:gd name="connsiteY366" fmla="*/ 3409414 h 7470999"/>
              <a:gd name="connsiteX367" fmla="*/ 13210487 w 17759887"/>
              <a:gd name="connsiteY367" fmla="*/ 3424920 h 7470999"/>
              <a:gd name="connsiteX368" fmla="*/ 13275072 w 17759887"/>
              <a:gd name="connsiteY368" fmla="*/ 3409414 h 7470999"/>
              <a:gd name="connsiteX369" fmla="*/ 15871408 w 17759887"/>
              <a:gd name="connsiteY369" fmla="*/ 3393909 h 7470999"/>
              <a:gd name="connsiteX370" fmla="*/ 15837824 w 17759887"/>
              <a:gd name="connsiteY370" fmla="*/ 3409414 h 7470999"/>
              <a:gd name="connsiteX371" fmla="*/ 15871408 w 17759887"/>
              <a:gd name="connsiteY371" fmla="*/ 3393909 h 7470999"/>
              <a:gd name="connsiteX372" fmla="*/ 15806822 w 17759887"/>
              <a:gd name="connsiteY372" fmla="*/ 3378403 h 7470999"/>
              <a:gd name="connsiteX373" fmla="*/ 15773238 w 17759887"/>
              <a:gd name="connsiteY373" fmla="*/ 3393909 h 7470999"/>
              <a:gd name="connsiteX374" fmla="*/ 13068399 w 17759887"/>
              <a:gd name="connsiteY374" fmla="*/ 3362898 h 7470999"/>
              <a:gd name="connsiteX375" fmla="*/ 13034814 w 17759887"/>
              <a:gd name="connsiteY375" fmla="*/ 3378403 h 7470999"/>
              <a:gd name="connsiteX376" fmla="*/ 13068399 w 17759887"/>
              <a:gd name="connsiteY376" fmla="*/ 3362898 h 7470999"/>
              <a:gd name="connsiteX377" fmla="*/ 15741348 w 17759887"/>
              <a:gd name="connsiteY377" fmla="*/ 3356599 h 7470999"/>
              <a:gd name="connsiteX378" fmla="*/ 15708652 w 17759887"/>
              <a:gd name="connsiteY378" fmla="*/ 3378403 h 7470999"/>
              <a:gd name="connsiteX379" fmla="*/ 15757736 w 17759887"/>
              <a:gd name="connsiteY379" fmla="*/ 3362898 h 7470999"/>
              <a:gd name="connsiteX380" fmla="*/ 15741348 w 17759887"/>
              <a:gd name="connsiteY380" fmla="*/ 3356599 h 7470999"/>
              <a:gd name="connsiteX381" fmla="*/ 13009505 w 17759887"/>
              <a:gd name="connsiteY381" fmla="*/ 3340003 h 7470999"/>
              <a:gd name="connsiteX382" fmla="*/ 12972812 w 17759887"/>
              <a:gd name="connsiteY382" fmla="*/ 3362898 h 7470999"/>
              <a:gd name="connsiteX383" fmla="*/ 13019314 w 17759887"/>
              <a:gd name="connsiteY383" fmla="*/ 3347392 h 7470999"/>
              <a:gd name="connsiteX384" fmla="*/ 13009505 w 17759887"/>
              <a:gd name="connsiteY384" fmla="*/ 3340003 h 7470999"/>
              <a:gd name="connsiteX385" fmla="*/ 12908227 w 17759887"/>
              <a:gd name="connsiteY385" fmla="*/ 3329302 h 7470999"/>
              <a:gd name="connsiteX386" fmla="*/ 12908227 w 17759887"/>
              <a:gd name="connsiteY386" fmla="*/ 3329302 h 7470999"/>
              <a:gd name="connsiteX387" fmla="*/ 12534600 w 17759887"/>
              <a:gd name="connsiteY387" fmla="*/ 3214303 h 7470999"/>
              <a:gd name="connsiteX388" fmla="*/ 12489713 w 17759887"/>
              <a:gd name="connsiteY388" fmla="*/ 3218179 h 7470999"/>
              <a:gd name="connsiteX389" fmla="*/ 12554298 w 17759887"/>
              <a:gd name="connsiteY389" fmla="*/ 3233685 h 7470999"/>
              <a:gd name="connsiteX390" fmla="*/ 12603383 w 17759887"/>
              <a:gd name="connsiteY390" fmla="*/ 3249190 h 7470999"/>
              <a:gd name="connsiteX391" fmla="*/ 12667969 w 17759887"/>
              <a:gd name="connsiteY391" fmla="*/ 3267280 h 7470999"/>
              <a:gd name="connsiteX392" fmla="*/ 12714470 w 17759887"/>
              <a:gd name="connsiteY392" fmla="*/ 3282786 h 7470999"/>
              <a:gd name="connsiteX393" fmla="*/ 12794556 w 17759887"/>
              <a:gd name="connsiteY393" fmla="*/ 3298291 h 7470999"/>
              <a:gd name="connsiteX394" fmla="*/ 12794556 w 17759887"/>
              <a:gd name="connsiteY394" fmla="*/ 3298291 h 7470999"/>
              <a:gd name="connsiteX395" fmla="*/ 12714470 w 17759887"/>
              <a:gd name="connsiteY395" fmla="*/ 3282786 h 7470999"/>
              <a:gd name="connsiteX396" fmla="*/ 12667969 w 17759887"/>
              <a:gd name="connsiteY396" fmla="*/ 3267280 h 7470999"/>
              <a:gd name="connsiteX397" fmla="*/ 12603383 w 17759887"/>
              <a:gd name="connsiteY397" fmla="*/ 3249190 h 7470999"/>
              <a:gd name="connsiteX398" fmla="*/ 12554298 w 17759887"/>
              <a:gd name="connsiteY398" fmla="*/ 3233685 h 7470999"/>
              <a:gd name="connsiteX399" fmla="*/ 12534600 w 17759887"/>
              <a:gd name="connsiteY399" fmla="*/ 3214303 h 7470999"/>
              <a:gd name="connsiteX400" fmla="*/ 12420284 w 17759887"/>
              <a:gd name="connsiteY400" fmla="*/ 3178326 h 7470999"/>
              <a:gd name="connsiteX401" fmla="*/ 12394126 w 17759887"/>
              <a:gd name="connsiteY401" fmla="*/ 3202674 h 7470999"/>
              <a:gd name="connsiteX402" fmla="*/ 12427711 w 17759887"/>
              <a:gd name="connsiteY402" fmla="*/ 3184584 h 7470999"/>
              <a:gd name="connsiteX403" fmla="*/ 12420284 w 17759887"/>
              <a:gd name="connsiteY403" fmla="*/ 3178326 h 7470999"/>
              <a:gd name="connsiteX404" fmla="*/ 12349199 w 17759887"/>
              <a:gd name="connsiteY404" fmla="*/ 3162780 h 7470999"/>
              <a:gd name="connsiteX405" fmla="*/ 12332124 w 17759887"/>
              <a:gd name="connsiteY405" fmla="*/ 3184584 h 7470999"/>
              <a:gd name="connsiteX406" fmla="*/ 12363125 w 17759887"/>
              <a:gd name="connsiteY406" fmla="*/ 3169079 h 7470999"/>
              <a:gd name="connsiteX407" fmla="*/ 12349199 w 17759887"/>
              <a:gd name="connsiteY407" fmla="*/ 3162780 h 7470999"/>
              <a:gd name="connsiteX408" fmla="*/ 12297692 w 17759887"/>
              <a:gd name="connsiteY408" fmla="*/ 3147274 h 7470999"/>
              <a:gd name="connsiteX409" fmla="*/ 12267539 w 17759887"/>
              <a:gd name="connsiteY409" fmla="*/ 3169079 h 7470999"/>
              <a:gd name="connsiteX410" fmla="*/ 12314040 w 17759887"/>
              <a:gd name="connsiteY410" fmla="*/ 3153573 h 7470999"/>
              <a:gd name="connsiteX411" fmla="*/ 12297692 w 17759887"/>
              <a:gd name="connsiteY411" fmla="*/ 3147274 h 7470999"/>
              <a:gd name="connsiteX412" fmla="*/ 1911341 w 17759887"/>
              <a:gd name="connsiteY412" fmla="*/ 3082425 h 7470999"/>
              <a:gd name="connsiteX413" fmla="*/ 1871863 w 17759887"/>
              <a:gd name="connsiteY413" fmla="*/ 3088967 h 7470999"/>
              <a:gd name="connsiteX414" fmla="*/ 2050119 w 17759887"/>
              <a:gd name="connsiteY414" fmla="*/ 3088967 h 7470999"/>
              <a:gd name="connsiteX415" fmla="*/ 1911341 w 17759887"/>
              <a:gd name="connsiteY415" fmla="*/ 3082425 h 7470999"/>
              <a:gd name="connsiteX416" fmla="*/ 2161206 w 17759887"/>
              <a:gd name="connsiteY416" fmla="*/ 3073461 h 7470999"/>
              <a:gd name="connsiteX417" fmla="*/ 2127622 w 17759887"/>
              <a:gd name="connsiteY417" fmla="*/ 3088967 h 7470999"/>
              <a:gd name="connsiteX418" fmla="*/ 2161206 w 17759887"/>
              <a:gd name="connsiteY418" fmla="*/ 3073461 h 7470999"/>
              <a:gd name="connsiteX419" fmla="*/ 1135589 w 17759887"/>
              <a:gd name="connsiteY419" fmla="*/ 3057956 h 7470999"/>
              <a:gd name="connsiteX420" fmla="*/ 1089087 w 17759887"/>
              <a:gd name="connsiteY420" fmla="*/ 3073461 h 7470999"/>
              <a:gd name="connsiteX421" fmla="*/ 1135589 w 17759887"/>
              <a:gd name="connsiteY421" fmla="*/ 3057956 h 7470999"/>
              <a:gd name="connsiteX422" fmla="*/ 1264760 w 17759887"/>
              <a:gd name="connsiteY422" fmla="*/ 3042450 h 7470999"/>
              <a:gd name="connsiteX423" fmla="*/ 1184674 w 17759887"/>
              <a:gd name="connsiteY423" fmla="*/ 3057956 h 7470999"/>
              <a:gd name="connsiteX424" fmla="*/ 1264760 w 17759887"/>
              <a:gd name="connsiteY424" fmla="*/ 3042450 h 7470999"/>
              <a:gd name="connsiteX425" fmla="*/ 6113231 w 17759887"/>
              <a:gd name="connsiteY425" fmla="*/ 2935325 h 7470999"/>
              <a:gd name="connsiteX426" fmla="*/ 6051835 w 17759887"/>
              <a:gd name="connsiteY426" fmla="*/ 2946833 h 7470999"/>
              <a:gd name="connsiteX427" fmla="*/ 6452265 w 17759887"/>
              <a:gd name="connsiteY427" fmla="*/ 3008855 h 7470999"/>
              <a:gd name="connsiteX428" fmla="*/ 11753439 w 17759887"/>
              <a:gd name="connsiteY428" fmla="*/ 3908175 h 7470999"/>
              <a:gd name="connsiteX429" fmla="*/ 12412210 w 17759887"/>
              <a:gd name="connsiteY429" fmla="*/ 4065815 h 7470999"/>
              <a:gd name="connsiteX430" fmla="*/ 12427711 w 17759887"/>
              <a:gd name="connsiteY430" fmla="*/ 4034804 h 7470999"/>
              <a:gd name="connsiteX431" fmla="*/ 10986163 w 17759887"/>
              <a:gd name="connsiteY431" fmla="*/ 3698851 h 7470999"/>
              <a:gd name="connsiteX432" fmla="*/ 9399944 w 17759887"/>
              <a:gd name="connsiteY432" fmla="*/ 3378403 h 7470999"/>
              <a:gd name="connsiteX433" fmla="*/ 6470349 w 17759887"/>
              <a:gd name="connsiteY433" fmla="*/ 2977844 h 7470999"/>
              <a:gd name="connsiteX434" fmla="*/ 6113231 w 17759887"/>
              <a:gd name="connsiteY434" fmla="*/ 2935325 h 7470999"/>
              <a:gd name="connsiteX435" fmla="*/ 5790102 w 17759887"/>
              <a:gd name="connsiteY435" fmla="*/ 2909119 h 7470999"/>
              <a:gd name="connsiteX436" fmla="*/ 5715990 w 17759887"/>
              <a:gd name="connsiteY436" fmla="*/ 2928743 h 7470999"/>
              <a:gd name="connsiteX437" fmla="*/ 5811577 w 17759887"/>
              <a:gd name="connsiteY437" fmla="*/ 2913237 h 7470999"/>
              <a:gd name="connsiteX438" fmla="*/ 5790102 w 17759887"/>
              <a:gd name="connsiteY438" fmla="*/ 2909119 h 7470999"/>
              <a:gd name="connsiteX439" fmla="*/ 5626862 w 17759887"/>
              <a:gd name="connsiteY439" fmla="*/ 2901609 h 7470999"/>
              <a:gd name="connsiteX440" fmla="*/ 5540318 w 17759887"/>
              <a:gd name="connsiteY440" fmla="*/ 2913237 h 7470999"/>
              <a:gd name="connsiteX441" fmla="*/ 5604903 w 17759887"/>
              <a:gd name="connsiteY441" fmla="*/ 2913237 h 7470999"/>
              <a:gd name="connsiteX442" fmla="*/ 5626862 w 17759887"/>
              <a:gd name="connsiteY442" fmla="*/ 2901609 h 7470999"/>
              <a:gd name="connsiteX443" fmla="*/ 5455065 w 17759887"/>
              <a:gd name="connsiteY443" fmla="*/ 2886103 h 7470999"/>
              <a:gd name="connsiteX444" fmla="*/ 5380146 w 17759887"/>
              <a:gd name="connsiteY444" fmla="*/ 2897732 h 7470999"/>
              <a:gd name="connsiteX445" fmla="*/ 5444731 w 17759887"/>
              <a:gd name="connsiteY445" fmla="*/ 2897732 h 7470999"/>
              <a:gd name="connsiteX446" fmla="*/ 5455065 w 17759887"/>
              <a:gd name="connsiteY446" fmla="*/ 2886103 h 7470999"/>
              <a:gd name="connsiteX447" fmla="*/ 1394398 w 17759887"/>
              <a:gd name="connsiteY447" fmla="*/ 2811950 h 7470999"/>
              <a:gd name="connsiteX448" fmla="*/ 1391585 w 17759887"/>
              <a:gd name="connsiteY448" fmla="*/ 2812563 h 7470999"/>
              <a:gd name="connsiteX449" fmla="*/ 1329345 w 17759887"/>
              <a:gd name="connsiteY449" fmla="*/ 2817620 h 7470999"/>
              <a:gd name="connsiteX450" fmla="*/ 2048747 w 17759887"/>
              <a:gd name="connsiteY450" fmla="*/ 2771225 h 7470999"/>
              <a:gd name="connsiteX451" fmla="*/ 1729775 w 17759887"/>
              <a:gd name="connsiteY451" fmla="*/ 2802115 h 7470999"/>
              <a:gd name="connsiteX452" fmla="*/ 1407171 w 17759887"/>
              <a:gd name="connsiteY452" fmla="*/ 2810837 h 7470999"/>
              <a:gd name="connsiteX453" fmla="*/ 1394398 w 17759887"/>
              <a:gd name="connsiteY453" fmla="*/ 2811950 h 7470999"/>
              <a:gd name="connsiteX454" fmla="*/ 1407292 w 17759887"/>
              <a:gd name="connsiteY454" fmla="*/ 2809141 h 7470999"/>
              <a:gd name="connsiteX455" fmla="*/ 1295761 w 17759887"/>
              <a:gd name="connsiteY455" fmla="*/ 2833126 h 7470999"/>
              <a:gd name="connsiteX456" fmla="*/ 1520518 w 17759887"/>
              <a:gd name="connsiteY456" fmla="*/ 2833126 h 7470999"/>
              <a:gd name="connsiteX457" fmla="*/ 2065620 w 17759887"/>
              <a:gd name="connsiteY457" fmla="*/ 2802115 h 7470999"/>
              <a:gd name="connsiteX458" fmla="*/ 2161206 w 17759887"/>
              <a:gd name="connsiteY458" fmla="*/ 2784025 h 7470999"/>
              <a:gd name="connsiteX459" fmla="*/ 2048747 w 17759887"/>
              <a:gd name="connsiteY459" fmla="*/ 2771225 h 7470999"/>
              <a:gd name="connsiteX460" fmla="*/ 16774391 w 17759887"/>
              <a:gd name="connsiteY460" fmla="*/ 2681866 h 7470999"/>
              <a:gd name="connsiteX461" fmla="*/ 16767851 w 17759887"/>
              <a:gd name="connsiteY461" fmla="*/ 2688407 h 7470999"/>
              <a:gd name="connsiteX462" fmla="*/ 16774391 w 17759887"/>
              <a:gd name="connsiteY462" fmla="*/ 2681866 h 7470999"/>
              <a:gd name="connsiteX463" fmla="*/ 16728607 w 17759887"/>
              <a:gd name="connsiteY463" fmla="*/ 2556056 h 7470999"/>
              <a:gd name="connsiteX464" fmla="*/ 16714531 w 17759887"/>
              <a:gd name="connsiteY464" fmla="*/ 2559235 h 7470999"/>
              <a:gd name="connsiteX465" fmla="*/ 16703268 w 17759887"/>
              <a:gd name="connsiteY465" fmla="*/ 2561779 h 7470999"/>
              <a:gd name="connsiteX466" fmla="*/ 16737055 w 17759887"/>
              <a:gd name="connsiteY466" fmla="*/ 2554148 h 7470999"/>
              <a:gd name="connsiteX467" fmla="*/ 16728607 w 17759887"/>
              <a:gd name="connsiteY467" fmla="*/ 2556056 h 7470999"/>
              <a:gd name="connsiteX468" fmla="*/ 16733303 w 17759887"/>
              <a:gd name="connsiteY468" fmla="*/ 2554996 h 7470999"/>
              <a:gd name="connsiteX469" fmla="*/ 16737055 w 17759887"/>
              <a:gd name="connsiteY469" fmla="*/ 2554148 h 7470999"/>
              <a:gd name="connsiteX470" fmla="*/ 7351294 w 17759887"/>
              <a:gd name="connsiteY470" fmla="*/ 2321443 h 7470999"/>
              <a:gd name="connsiteX471" fmla="*/ 7829226 w 17759887"/>
              <a:gd name="connsiteY471" fmla="*/ 2386050 h 7470999"/>
              <a:gd name="connsiteX472" fmla="*/ 8389828 w 17759887"/>
              <a:gd name="connsiteY472" fmla="*/ 2466162 h 7470999"/>
              <a:gd name="connsiteX473" fmla="*/ 9689287 w 17759887"/>
              <a:gd name="connsiteY473" fmla="*/ 2688407 h 7470999"/>
              <a:gd name="connsiteX474" fmla="*/ 9430945 w 17759887"/>
              <a:gd name="connsiteY474" fmla="*/ 2608296 h 7470999"/>
              <a:gd name="connsiteX475" fmla="*/ 8389828 w 17759887"/>
              <a:gd name="connsiteY475" fmla="*/ 2466162 h 7470999"/>
              <a:gd name="connsiteX476" fmla="*/ 7829226 w 17759887"/>
              <a:gd name="connsiteY476" fmla="*/ 2386050 h 7470999"/>
              <a:gd name="connsiteX477" fmla="*/ 7351294 w 17759887"/>
              <a:gd name="connsiteY477" fmla="*/ 2321443 h 7470999"/>
              <a:gd name="connsiteX478" fmla="*/ 7179496 w 17759887"/>
              <a:gd name="connsiteY478" fmla="*/ 2292371 h 7470999"/>
              <a:gd name="connsiteX479" fmla="*/ 7092952 w 17759887"/>
              <a:gd name="connsiteY479" fmla="*/ 2305938 h 7470999"/>
              <a:gd name="connsiteX480" fmla="*/ 7157537 w 17759887"/>
              <a:gd name="connsiteY480" fmla="*/ 2305938 h 7470999"/>
              <a:gd name="connsiteX481" fmla="*/ 7179496 w 17759887"/>
              <a:gd name="connsiteY481" fmla="*/ 2292371 h 7470999"/>
              <a:gd name="connsiteX482" fmla="*/ 6966364 w 17759887"/>
              <a:gd name="connsiteY482" fmla="*/ 2272343 h 7470999"/>
              <a:gd name="connsiteX483" fmla="*/ 6977626 w 17759887"/>
              <a:gd name="connsiteY483" fmla="*/ 2279248 h 7470999"/>
              <a:gd name="connsiteX484" fmla="*/ 6993106 w 17759887"/>
              <a:gd name="connsiteY484" fmla="*/ 2288738 h 7470999"/>
              <a:gd name="connsiteX485" fmla="*/ 7000151 w 17759887"/>
              <a:gd name="connsiteY485" fmla="*/ 2293057 h 7470999"/>
              <a:gd name="connsiteX486" fmla="*/ 6996397 w 17759887"/>
              <a:gd name="connsiteY486" fmla="*/ 2290756 h 7470999"/>
              <a:gd name="connsiteX487" fmla="*/ 6993106 w 17759887"/>
              <a:gd name="connsiteY487" fmla="*/ 2288738 h 7470999"/>
              <a:gd name="connsiteX488" fmla="*/ 6989358 w 17759887"/>
              <a:gd name="connsiteY488" fmla="*/ 2286440 h 7470999"/>
              <a:gd name="connsiteX489" fmla="*/ 6966364 w 17759887"/>
              <a:gd name="connsiteY489" fmla="*/ 2272343 h 7470999"/>
              <a:gd name="connsiteX490" fmla="*/ 3698341 w 17759887"/>
              <a:gd name="connsiteY490" fmla="*/ 1985490 h 7470999"/>
              <a:gd name="connsiteX491" fmla="*/ 3618255 w 17759887"/>
              <a:gd name="connsiteY491" fmla="*/ 2000996 h 7470999"/>
              <a:gd name="connsiteX492" fmla="*/ 5090803 w 17759887"/>
              <a:gd name="connsiteY492" fmla="*/ 2081108 h 7470999"/>
              <a:gd name="connsiteX493" fmla="*/ 6436764 w 17759887"/>
              <a:gd name="connsiteY493" fmla="*/ 2207736 h 7470999"/>
              <a:gd name="connsiteX494" fmla="*/ 6436764 w 17759887"/>
              <a:gd name="connsiteY494" fmla="*/ 2207736 h 7470999"/>
              <a:gd name="connsiteX495" fmla="*/ 3698341 w 17759887"/>
              <a:gd name="connsiteY495" fmla="*/ 1985490 h 7470999"/>
              <a:gd name="connsiteX496" fmla="*/ 799745 w 17759887"/>
              <a:gd name="connsiteY496" fmla="*/ 1566841 h 7470999"/>
              <a:gd name="connsiteX497" fmla="*/ 608572 w 17759887"/>
              <a:gd name="connsiteY497" fmla="*/ 1584931 h 7470999"/>
              <a:gd name="connsiteX498" fmla="*/ 799745 w 17759887"/>
              <a:gd name="connsiteY498" fmla="*/ 1566841 h 7470999"/>
              <a:gd name="connsiteX499" fmla="*/ 423511 w 17759887"/>
              <a:gd name="connsiteY499" fmla="*/ 1333691 h 7470999"/>
              <a:gd name="connsiteX500" fmla="*/ 412878 w 17759887"/>
              <a:gd name="connsiteY500" fmla="*/ 1344919 h 7470999"/>
              <a:gd name="connsiteX501" fmla="*/ 416965 w 17759887"/>
              <a:gd name="connsiteY501" fmla="*/ 1340603 h 7470999"/>
              <a:gd name="connsiteX502" fmla="*/ 430316 w 17759887"/>
              <a:gd name="connsiteY502" fmla="*/ 1326506 h 7470999"/>
              <a:gd name="connsiteX503" fmla="*/ 423511 w 17759887"/>
              <a:gd name="connsiteY503" fmla="*/ 1333691 h 7470999"/>
              <a:gd name="connsiteX504" fmla="*/ 423776 w 17759887"/>
              <a:gd name="connsiteY504" fmla="*/ 1333411 h 7470999"/>
              <a:gd name="connsiteX505" fmla="*/ 430316 w 17759887"/>
              <a:gd name="connsiteY505" fmla="*/ 1326506 h 7470999"/>
              <a:gd name="connsiteX506" fmla="*/ 104148 w 17759887"/>
              <a:gd name="connsiteY506" fmla="*/ 1322131 h 7470999"/>
              <a:gd name="connsiteX507" fmla="*/ 103231 w 17759887"/>
              <a:gd name="connsiteY507" fmla="*/ 1322751 h 7470999"/>
              <a:gd name="connsiteX508" fmla="*/ 101550 w 17759887"/>
              <a:gd name="connsiteY508" fmla="*/ 1323886 h 7470999"/>
              <a:gd name="connsiteX509" fmla="*/ 143556 w 17759887"/>
              <a:gd name="connsiteY509" fmla="*/ 1295495 h 7470999"/>
              <a:gd name="connsiteX510" fmla="*/ 107712 w 17759887"/>
              <a:gd name="connsiteY510" fmla="*/ 1319722 h 7470999"/>
              <a:gd name="connsiteX511" fmla="*/ 104148 w 17759887"/>
              <a:gd name="connsiteY511" fmla="*/ 1322131 h 7470999"/>
              <a:gd name="connsiteX512" fmla="*/ 116112 w 17759887"/>
              <a:gd name="connsiteY512" fmla="*/ 1314044 h 7470999"/>
              <a:gd name="connsiteX513" fmla="*/ 143556 w 17759887"/>
              <a:gd name="connsiteY513" fmla="*/ 1295495 h 7470999"/>
              <a:gd name="connsiteX514" fmla="*/ 177787 w 17759887"/>
              <a:gd name="connsiteY514" fmla="*/ 1276113 h 7470999"/>
              <a:gd name="connsiteX515" fmla="*/ 223642 w 17759887"/>
              <a:gd name="connsiteY515" fmla="*/ 1279989 h 7470999"/>
              <a:gd name="connsiteX516" fmla="*/ 143556 w 17759887"/>
              <a:gd name="connsiteY516" fmla="*/ 1295495 h 7470999"/>
              <a:gd name="connsiteX517" fmla="*/ 177787 w 17759887"/>
              <a:gd name="connsiteY517" fmla="*/ 1276113 h 7470999"/>
              <a:gd name="connsiteX518" fmla="*/ 242280 w 17759887"/>
              <a:gd name="connsiteY518" fmla="*/ 1265230 h 7470999"/>
              <a:gd name="connsiteX519" fmla="*/ 241444 w 17759887"/>
              <a:gd name="connsiteY519" fmla="*/ 1265892 h 7470999"/>
              <a:gd name="connsiteX520" fmla="*/ 223642 w 17759887"/>
              <a:gd name="connsiteY520" fmla="*/ 1279989 h 7470999"/>
              <a:gd name="connsiteX521" fmla="*/ 232361 w 17759887"/>
              <a:gd name="connsiteY521" fmla="*/ 1273084 h 7470999"/>
              <a:gd name="connsiteX522" fmla="*/ 249799 w 17759887"/>
              <a:gd name="connsiteY522" fmla="*/ 1259275 h 7470999"/>
              <a:gd name="connsiteX523" fmla="*/ 246893 w 17759887"/>
              <a:gd name="connsiteY523" fmla="*/ 1261576 h 7470999"/>
              <a:gd name="connsiteX524" fmla="*/ 242280 w 17759887"/>
              <a:gd name="connsiteY524" fmla="*/ 1265230 h 7470999"/>
              <a:gd name="connsiteX525" fmla="*/ 12011780 w 17759887"/>
              <a:gd name="connsiteY525" fmla="*/ 1119765 h 7470999"/>
              <a:gd name="connsiteX526" fmla="*/ 11978196 w 17759887"/>
              <a:gd name="connsiteY526" fmla="*/ 1135271 h 7470999"/>
              <a:gd name="connsiteX527" fmla="*/ 11947397 w 17759887"/>
              <a:gd name="connsiteY527" fmla="*/ 1096628 h 7470999"/>
              <a:gd name="connsiteX528" fmla="*/ 11924873 w 17759887"/>
              <a:gd name="connsiteY528" fmla="*/ 1101716 h 7470999"/>
              <a:gd name="connsiteX529" fmla="*/ 11947397 w 17759887"/>
              <a:gd name="connsiteY529" fmla="*/ 1096628 h 7470999"/>
              <a:gd name="connsiteX530" fmla="*/ 8087568 w 17759887"/>
              <a:gd name="connsiteY530" fmla="*/ 1086170 h 7470999"/>
              <a:gd name="connsiteX531" fmla="*/ 8053984 w 17759887"/>
              <a:gd name="connsiteY531" fmla="*/ 1104260 h 7470999"/>
              <a:gd name="connsiteX532" fmla="*/ 8374327 w 17759887"/>
              <a:gd name="connsiteY532" fmla="*/ 1135271 h 7470999"/>
              <a:gd name="connsiteX533" fmla="*/ 8999515 w 17759887"/>
              <a:gd name="connsiteY533" fmla="*/ 1246394 h 7470999"/>
              <a:gd name="connsiteX534" fmla="*/ 9224272 w 17759887"/>
              <a:gd name="connsiteY534" fmla="*/ 1264484 h 7470999"/>
              <a:gd name="connsiteX535" fmla="*/ 8087568 w 17759887"/>
              <a:gd name="connsiteY535" fmla="*/ 1086170 h 7470999"/>
              <a:gd name="connsiteX536" fmla="*/ 11771523 w 17759887"/>
              <a:gd name="connsiteY536" fmla="*/ 1070665 h 7470999"/>
              <a:gd name="connsiteX537" fmla="*/ 11913611 w 17759887"/>
              <a:gd name="connsiteY537" fmla="*/ 1104260 h 7470999"/>
              <a:gd name="connsiteX538" fmla="*/ 11771523 w 17759887"/>
              <a:gd name="connsiteY538" fmla="*/ 1070665 h 7470999"/>
              <a:gd name="connsiteX539" fmla="*/ 8007482 w 17759887"/>
              <a:gd name="connsiteY539" fmla="*/ 1070665 h 7470999"/>
              <a:gd name="connsiteX540" fmla="*/ 7973898 w 17759887"/>
              <a:gd name="connsiteY540" fmla="*/ 1086170 h 7470999"/>
              <a:gd name="connsiteX541" fmla="*/ 8007482 w 17759887"/>
              <a:gd name="connsiteY541" fmla="*/ 1070665 h 7470999"/>
              <a:gd name="connsiteX542" fmla="*/ 11691437 w 17759887"/>
              <a:gd name="connsiteY542" fmla="*/ 1055159 h 7470999"/>
              <a:gd name="connsiteX543" fmla="*/ 11771523 w 17759887"/>
              <a:gd name="connsiteY543" fmla="*/ 1070665 h 7470999"/>
              <a:gd name="connsiteX544" fmla="*/ 11691437 w 17759887"/>
              <a:gd name="connsiteY544" fmla="*/ 1055159 h 7470999"/>
              <a:gd name="connsiteX545" fmla="*/ 11626851 w 17759887"/>
              <a:gd name="connsiteY545" fmla="*/ 1039654 h 7470999"/>
              <a:gd name="connsiteX546" fmla="*/ 11691437 w 17759887"/>
              <a:gd name="connsiteY546" fmla="*/ 1055159 h 7470999"/>
              <a:gd name="connsiteX547" fmla="*/ 11626851 w 17759887"/>
              <a:gd name="connsiteY547" fmla="*/ 1039654 h 7470999"/>
              <a:gd name="connsiteX548" fmla="*/ 7733640 w 17759887"/>
              <a:gd name="connsiteY548" fmla="*/ 1039654 h 7470999"/>
              <a:gd name="connsiteX549" fmla="*/ 7702638 w 17759887"/>
              <a:gd name="connsiteY549" fmla="*/ 1055159 h 7470999"/>
              <a:gd name="connsiteX550" fmla="*/ 7733640 w 17759887"/>
              <a:gd name="connsiteY550" fmla="*/ 1039654 h 7470999"/>
              <a:gd name="connsiteX551" fmla="*/ 11546765 w 17759887"/>
              <a:gd name="connsiteY551" fmla="*/ 1024148 h 7470999"/>
              <a:gd name="connsiteX552" fmla="*/ 11626851 w 17759887"/>
              <a:gd name="connsiteY552" fmla="*/ 1039654 h 7470999"/>
              <a:gd name="connsiteX553" fmla="*/ 11546765 w 17759887"/>
              <a:gd name="connsiteY553" fmla="*/ 1024148 h 7470999"/>
              <a:gd name="connsiteX554" fmla="*/ 7671638 w 17759887"/>
              <a:gd name="connsiteY554" fmla="*/ 1024148 h 7470999"/>
              <a:gd name="connsiteX555" fmla="*/ 7591552 w 17759887"/>
              <a:gd name="connsiteY555" fmla="*/ 1039654 h 7470999"/>
              <a:gd name="connsiteX556" fmla="*/ 7671638 w 17759887"/>
              <a:gd name="connsiteY556" fmla="*/ 1024148 h 7470999"/>
              <a:gd name="connsiteX557" fmla="*/ 11482180 w 17759887"/>
              <a:gd name="connsiteY557" fmla="*/ 1006058 h 7470999"/>
              <a:gd name="connsiteX558" fmla="*/ 11546765 w 17759887"/>
              <a:gd name="connsiteY558" fmla="*/ 1024148 h 7470999"/>
              <a:gd name="connsiteX559" fmla="*/ 11482180 w 17759887"/>
              <a:gd name="connsiteY559" fmla="*/ 1006058 h 7470999"/>
              <a:gd name="connsiteX560" fmla="*/ 7526966 w 17759887"/>
              <a:gd name="connsiteY560" fmla="*/ 1006058 h 7470999"/>
              <a:gd name="connsiteX561" fmla="*/ 7477881 w 17759887"/>
              <a:gd name="connsiteY561" fmla="*/ 1024148 h 7470999"/>
              <a:gd name="connsiteX562" fmla="*/ 7526966 w 17759887"/>
              <a:gd name="connsiteY562" fmla="*/ 1006058 h 7470999"/>
              <a:gd name="connsiteX563" fmla="*/ 11402094 w 17759887"/>
              <a:gd name="connsiteY563" fmla="*/ 990553 h 7470999"/>
              <a:gd name="connsiteX564" fmla="*/ 11482180 w 17759887"/>
              <a:gd name="connsiteY564" fmla="*/ 1006058 h 7470999"/>
              <a:gd name="connsiteX565" fmla="*/ 11402094 w 17759887"/>
              <a:gd name="connsiteY565" fmla="*/ 990553 h 7470999"/>
              <a:gd name="connsiteX566" fmla="*/ 7363484 w 17759887"/>
              <a:gd name="connsiteY566" fmla="*/ 986434 h 7470999"/>
              <a:gd name="connsiteX567" fmla="*/ 7317709 w 17759887"/>
              <a:gd name="connsiteY567" fmla="*/ 1006058 h 7470999"/>
              <a:gd name="connsiteX568" fmla="*/ 7382294 w 17759887"/>
              <a:gd name="connsiteY568" fmla="*/ 990553 h 7470999"/>
              <a:gd name="connsiteX569" fmla="*/ 7363484 w 17759887"/>
              <a:gd name="connsiteY569" fmla="*/ 986434 h 7470999"/>
              <a:gd name="connsiteX570" fmla="*/ 7253124 w 17759887"/>
              <a:gd name="connsiteY570" fmla="*/ 975047 h 7470999"/>
              <a:gd name="connsiteX571" fmla="*/ 7206622 w 17759887"/>
              <a:gd name="connsiteY571" fmla="*/ 990553 h 7470999"/>
              <a:gd name="connsiteX572" fmla="*/ 7253124 w 17759887"/>
              <a:gd name="connsiteY572" fmla="*/ 975047 h 7470999"/>
              <a:gd name="connsiteX573" fmla="*/ 11257422 w 17759887"/>
              <a:gd name="connsiteY573" fmla="*/ 959542 h 7470999"/>
              <a:gd name="connsiteX574" fmla="*/ 11402094 w 17759887"/>
              <a:gd name="connsiteY574" fmla="*/ 990553 h 7470999"/>
              <a:gd name="connsiteX575" fmla="*/ 11257422 w 17759887"/>
              <a:gd name="connsiteY575" fmla="*/ 959542 h 7470999"/>
              <a:gd name="connsiteX576" fmla="*/ 7108452 w 17759887"/>
              <a:gd name="connsiteY576" fmla="*/ 959542 h 7470999"/>
              <a:gd name="connsiteX577" fmla="*/ 7030950 w 17759887"/>
              <a:gd name="connsiteY577" fmla="*/ 975047 h 7470999"/>
              <a:gd name="connsiteX578" fmla="*/ 7108452 w 17759887"/>
              <a:gd name="connsiteY578" fmla="*/ 959542 h 7470999"/>
              <a:gd name="connsiteX579" fmla="*/ 11177336 w 17759887"/>
              <a:gd name="connsiteY579" fmla="*/ 944036 h 7470999"/>
              <a:gd name="connsiteX580" fmla="*/ 11257422 w 17759887"/>
              <a:gd name="connsiteY580" fmla="*/ 959542 h 7470999"/>
              <a:gd name="connsiteX581" fmla="*/ 11177336 w 17759887"/>
              <a:gd name="connsiteY581" fmla="*/ 944036 h 7470999"/>
              <a:gd name="connsiteX582" fmla="*/ 6997365 w 17759887"/>
              <a:gd name="connsiteY582" fmla="*/ 944036 h 7470999"/>
              <a:gd name="connsiteX583" fmla="*/ 6950864 w 17759887"/>
              <a:gd name="connsiteY583" fmla="*/ 959542 h 7470999"/>
              <a:gd name="connsiteX584" fmla="*/ 6997365 w 17759887"/>
              <a:gd name="connsiteY584" fmla="*/ 944036 h 7470999"/>
              <a:gd name="connsiteX585" fmla="*/ 11112751 w 17759887"/>
              <a:gd name="connsiteY585" fmla="*/ 928531 h 7470999"/>
              <a:gd name="connsiteX586" fmla="*/ 11177336 w 17759887"/>
              <a:gd name="connsiteY586" fmla="*/ 944036 h 7470999"/>
              <a:gd name="connsiteX587" fmla="*/ 11112751 w 17759887"/>
              <a:gd name="connsiteY587" fmla="*/ 928531 h 7470999"/>
              <a:gd name="connsiteX588" fmla="*/ 11032665 w 17759887"/>
              <a:gd name="connsiteY588" fmla="*/ 913025 h 7470999"/>
              <a:gd name="connsiteX589" fmla="*/ 11112751 w 17759887"/>
              <a:gd name="connsiteY589" fmla="*/ 928531 h 7470999"/>
              <a:gd name="connsiteX590" fmla="*/ 11032665 w 17759887"/>
              <a:gd name="connsiteY590" fmla="*/ 913025 h 7470999"/>
              <a:gd name="connsiteX591" fmla="*/ 10890577 w 17759887"/>
              <a:gd name="connsiteY591" fmla="*/ 882014 h 7470999"/>
              <a:gd name="connsiteX592" fmla="*/ 11032665 w 17759887"/>
              <a:gd name="connsiteY592" fmla="*/ 913025 h 7470999"/>
              <a:gd name="connsiteX593" fmla="*/ 10890577 w 17759887"/>
              <a:gd name="connsiteY593" fmla="*/ 882014 h 7470999"/>
              <a:gd name="connsiteX594" fmla="*/ 10793289 w 17759887"/>
              <a:gd name="connsiteY594" fmla="*/ 868855 h 7470999"/>
              <a:gd name="connsiteX595" fmla="*/ 10777855 w 17759887"/>
              <a:gd name="connsiteY595" fmla="*/ 870961 h 7470999"/>
              <a:gd name="connsiteX596" fmla="*/ 10767865 w 17759887"/>
              <a:gd name="connsiteY596" fmla="*/ 872323 h 7470999"/>
              <a:gd name="connsiteX597" fmla="*/ 10810491 w 17759887"/>
              <a:gd name="connsiteY597" fmla="*/ 866509 h 7470999"/>
              <a:gd name="connsiteX598" fmla="*/ 10794506 w 17759887"/>
              <a:gd name="connsiteY598" fmla="*/ 868689 h 7470999"/>
              <a:gd name="connsiteX599" fmla="*/ 10793289 w 17759887"/>
              <a:gd name="connsiteY599" fmla="*/ 868855 h 7470999"/>
              <a:gd name="connsiteX600" fmla="*/ 10856346 w 17759887"/>
              <a:gd name="connsiteY600" fmla="*/ 861663 h 7470999"/>
              <a:gd name="connsiteX601" fmla="*/ 10890577 w 17759887"/>
              <a:gd name="connsiteY601" fmla="*/ 882014 h 7470999"/>
              <a:gd name="connsiteX602" fmla="*/ 10810491 w 17759887"/>
              <a:gd name="connsiteY602" fmla="*/ 866509 h 7470999"/>
              <a:gd name="connsiteX603" fmla="*/ 10856346 w 17759887"/>
              <a:gd name="connsiteY603" fmla="*/ 861663 h 7470999"/>
              <a:gd name="connsiteX604" fmla="*/ 10712321 w 17759887"/>
              <a:gd name="connsiteY604" fmla="*/ 832913 h 7470999"/>
              <a:gd name="connsiteX605" fmla="*/ 10681320 w 17759887"/>
              <a:gd name="connsiteY605" fmla="*/ 848419 h 7470999"/>
              <a:gd name="connsiteX606" fmla="*/ 10712321 w 17759887"/>
              <a:gd name="connsiteY606" fmla="*/ 832913 h 7470999"/>
              <a:gd name="connsiteX607" fmla="*/ 10443649 w 17759887"/>
              <a:gd name="connsiteY607" fmla="*/ 784181 h 7470999"/>
              <a:gd name="connsiteX608" fmla="*/ 10425562 w 17759887"/>
              <a:gd name="connsiteY608" fmla="*/ 786397 h 7470999"/>
              <a:gd name="connsiteX609" fmla="*/ 10443363 w 17759887"/>
              <a:gd name="connsiteY609" fmla="*/ 784216 h 7470999"/>
              <a:gd name="connsiteX610" fmla="*/ 10478966 w 17759887"/>
              <a:gd name="connsiteY610" fmla="*/ 779855 h 7470999"/>
              <a:gd name="connsiteX611" fmla="*/ 10473032 w 17759887"/>
              <a:gd name="connsiteY611" fmla="*/ 780582 h 7470999"/>
              <a:gd name="connsiteX612" fmla="*/ 10443649 w 17759887"/>
              <a:gd name="connsiteY612" fmla="*/ 784181 h 7470999"/>
              <a:gd name="connsiteX613" fmla="*/ 10461907 w 17759887"/>
              <a:gd name="connsiteY613" fmla="*/ 781945 h 7470999"/>
              <a:gd name="connsiteX614" fmla="*/ 10478966 w 17759887"/>
              <a:gd name="connsiteY614" fmla="*/ 779855 h 7470999"/>
              <a:gd name="connsiteX615" fmla="*/ 10295907 w 17759887"/>
              <a:gd name="connsiteY615" fmla="*/ 763502 h 7470999"/>
              <a:gd name="connsiteX616" fmla="*/ 10265390 w 17759887"/>
              <a:gd name="connsiteY616" fmla="*/ 786397 h 7470999"/>
              <a:gd name="connsiteX617" fmla="*/ 10311891 w 17759887"/>
              <a:gd name="connsiteY617" fmla="*/ 770891 h 7470999"/>
              <a:gd name="connsiteX618" fmla="*/ 10295907 w 17759887"/>
              <a:gd name="connsiteY618" fmla="*/ 763502 h 7470999"/>
              <a:gd name="connsiteX619" fmla="*/ 4583484 w 17759887"/>
              <a:gd name="connsiteY619" fmla="*/ 719852 h 7470999"/>
              <a:gd name="connsiteX620" fmla="*/ 4434615 w 17759887"/>
              <a:gd name="connsiteY620" fmla="*/ 737296 h 7470999"/>
              <a:gd name="connsiteX621" fmla="*/ 4610287 w 17759887"/>
              <a:gd name="connsiteY621" fmla="*/ 737296 h 7470999"/>
              <a:gd name="connsiteX622" fmla="*/ 4583484 w 17759887"/>
              <a:gd name="connsiteY622" fmla="*/ 719852 h 7470999"/>
              <a:gd name="connsiteX623" fmla="*/ 4243805 w 17759887"/>
              <a:gd name="connsiteY623" fmla="*/ 687993 h 7470999"/>
              <a:gd name="connsiteX624" fmla="*/ 3987683 w 17759887"/>
              <a:gd name="connsiteY624" fmla="*/ 721791 h 7470999"/>
              <a:gd name="connsiteX625" fmla="*/ 4308027 w 17759887"/>
              <a:gd name="connsiteY625" fmla="*/ 706285 h 7470999"/>
              <a:gd name="connsiteX626" fmla="*/ 4243805 w 17759887"/>
              <a:gd name="connsiteY626" fmla="*/ 687993 h 7470999"/>
              <a:gd name="connsiteX627" fmla="*/ 1151090 w 17759887"/>
              <a:gd name="connsiteY627" fmla="*/ 561567 h 7470999"/>
              <a:gd name="connsiteX628" fmla="*/ 1120089 w 17759887"/>
              <a:gd name="connsiteY628" fmla="*/ 577072 h 7470999"/>
              <a:gd name="connsiteX629" fmla="*/ 2474082 w 17759887"/>
              <a:gd name="connsiteY629" fmla="*/ 535038 h 7470999"/>
              <a:gd name="connsiteX630" fmla="*/ 5188972 w 17759887"/>
              <a:gd name="connsiteY630" fmla="*/ 608083 h 7470999"/>
              <a:gd name="connsiteX631" fmla="*/ 6661522 w 17759887"/>
              <a:gd name="connsiteY631" fmla="*/ 786397 h 7470999"/>
              <a:gd name="connsiteX632" fmla="*/ 8118569 w 17759887"/>
              <a:gd name="connsiteY632" fmla="*/ 959542 h 7470999"/>
              <a:gd name="connsiteX633" fmla="*/ 9575617 w 17759887"/>
              <a:gd name="connsiteY633" fmla="*/ 1135271 h 7470999"/>
              <a:gd name="connsiteX634" fmla="*/ 10952579 w 17759887"/>
              <a:gd name="connsiteY634" fmla="*/ 1424708 h 7470999"/>
              <a:gd name="connsiteX635" fmla="*/ 11642352 w 17759887"/>
              <a:gd name="connsiteY635" fmla="*/ 1551336 h 7470999"/>
              <a:gd name="connsiteX636" fmla="*/ 14491862 w 17759887"/>
              <a:gd name="connsiteY636" fmla="*/ 2321443 h 7470999"/>
              <a:gd name="connsiteX637" fmla="*/ 15326306 w 17759887"/>
              <a:gd name="connsiteY637" fmla="*/ 2561779 h 7470999"/>
              <a:gd name="connsiteX638" fmla="*/ 15582064 w 17759887"/>
              <a:gd name="connsiteY638" fmla="*/ 2672902 h 7470999"/>
              <a:gd name="connsiteX639" fmla="*/ 15517480 w 17759887"/>
              <a:gd name="connsiteY639" fmla="*/ 2706497 h 7470999"/>
              <a:gd name="connsiteX640" fmla="*/ 16207252 w 17759887"/>
              <a:gd name="connsiteY640" fmla="*/ 2897732 h 7470999"/>
              <a:gd name="connsiteX641" fmla="*/ 16269254 w 17759887"/>
              <a:gd name="connsiteY641" fmla="*/ 2977844 h 7470999"/>
              <a:gd name="connsiteX642" fmla="*/ 15822324 w 17759887"/>
              <a:gd name="connsiteY642" fmla="*/ 2864137 h 7470999"/>
              <a:gd name="connsiteX643" fmla="*/ 15822324 w 17759887"/>
              <a:gd name="connsiteY643" fmla="*/ 2864137 h 7470999"/>
              <a:gd name="connsiteX644" fmla="*/ 16222752 w 17759887"/>
              <a:gd name="connsiteY644" fmla="*/ 3008855 h 7470999"/>
              <a:gd name="connsiteX645" fmla="*/ 15917908 w 17759887"/>
              <a:gd name="connsiteY645" fmla="*/ 2962338 h 7470999"/>
              <a:gd name="connsiteX646" fmla="*/ 15917908 w 17759887"/>
              <a:gd name="connsiteY646" fmla="*/ 2962338 h 7470999"/>
              <a:gd name="connsiteX647" fmla="*/ 16253754 w 17759887"/>
              <a:gd name="connsiteY647" fmla="*/ 3122562 h 7470999"/>
              <a:gd name="connsiteX648" fmla="*/ 16543096 w 17759887"/>
              <a:gd name="connsiteY648" fmla="*/ 3233685 h 7470999"/>
              <a:gd name="connsiteX649" fmla="*/ 16302840 w 17759887"/>
              <a:gd name="connsiteY649" fmla="*/ 3233685 h 7470999"/>
              <a:gd name="connsiteX650" fmla="*/ 16287338 w 17759887"/>
              <a:gd name="connsiteY650" fmla="*/ 3249190 h 7470999"/>
              <a:gd name="connsiteX651" fmla="*/ 16302840 w 17759887"/>
              <a:gd name="connsiteY651" fmla="*/ 3233685 h 7470999"/>
              <a:gd name="connsiteX652" fmla="*/ 16287338 w 17759887"/>
              <a:gd name="connsiteY652" fmla="*/ 3267280 h 7470999"/>
              <a:gd name="connsiteX653" fmla="*/ 16669684 w 17759887"/>
              <a:gd name="connsiteY653" fmla="*/ 3409414 h 7470999"/>
              <a:gd name="connsiteX654" fmla="*/ 16847939 w 17759887"/>
              <a:gd name="connsiteY654" fmla="*/ 3443010 h 7470999"/>
              <a:gd name="connsiteX655" fmla="*/ 16767851 w 17759887"/>
              <a:gd name="connsiteY655" fmla="*/ 3443010 h 7470999"/>
              <a:gd name="connsiteX656" fmla="*/ 16478512 w 17759887"/>
              <a:gd name="connsiteY656" fmla="*/ 3409414 h 7470999"/>
              <a:gd name="connsiteX657" fmla="*/ 16909939 w 17759887"/>
              <a:gd name="connsiteY657" fmla="*/ 3523121 h 7470999"/>
              <a:gd name="connsiteX658" fmla="*/ 17072695 w 17759887"/>
              <a:gd name="connsiteY658" fmla="*/ 3569638 h 7470999"/>
              <a:gd name="connsiteX659" fmla="*/ 16863439 w 17759887"/>
              <a:gd name="connsiteY659" fmla="*/ 3554132 h 7470999"/>
              <a:gd name="connsiteX660" fmla="*/ 17008111 w 17759887"/>
              <a:gd name="connsiteY660" fmla="*/ 3569638 h 7470999"/>
              <a:gd name="connsiteX661" fmla="*/ 16863439 w 17759887"/>
              <a:gd name="connsiteY661" fmla="*/ 3554132 h 7470999"/>
              <a:gd name="connsiteX662" fmla="*/ 16111666 w 17759887"/>
              <a:gd name="connsiteY662" fmla="*/ 3474021 h 7470999"/>
              <a:gd name="connsiteX663" fmla="*/ 15997996 w 17759887"/>
              <a:gd name="connsiteY663" fmla="*/ 3443010 h 7470999"/>
              <a:gd name="connsiteX664" fmla="*/ 15933410 w 17759887"/>
              <a:gd name="connsiteY664" fmla="*/ 3424920 h 7470999"/>
              <a:gd name="connsiteX665" fmla="*/ 15933410 w 17759887"/>
              <a:gd name="connsiteY665" fmla="*/ 3424920 h 7470999"/>
              <a:gd name="connsiteX666" fmla="*/ 15997996 w 17759887"/>
              <a:gd name="connsiteY666" fmla="*/ 3443010 h 7470999"/>
              <a:gd name="connsiteX667" fmla="*/ 16111666 w 17759887"/>
              <a:gd name="connsiteY667" fmla="*/ 3474021 h 7470999"/>
              <a:gd name="connsiteX668" fmla="*/ 16512096 w 17759887"/>
              <a:gd name="connsiteY668" fmla="*/ 3649750 h 7470999"/>
              <a:gd name="connsiteX669" fmla="*/ 16638684 w 17759887"/>
              <a:gd name="connsiteY669" fmla="*/ 3683345 h 7470999"/>
              <a:gd name="connsiteX670" fmla="*/ 16734267 w 17759887"/>
              <a:gd name="connsiteY670" fmla="*/ 3763457 h 7470999"/>
              <a:gd name="connsiteX671" fmla="*/ 16894439 w 17759887"/>
              <a:gd name="connsiteY671" fmla="*/ 3794468 h 7470999"/>
              <a:gd name="connsiteX672" fmla="*/ 16953659 w 17759887"/>
              <a:gd name="connsiteY672" fmla="*/ 3884957 h 7470999"/>
              <a:gd name="connsiteX673" fmla="*/ 16956923 w 17759887"/>
              <a:gd name="connsiteY673" fmla="*/ 3890590 h 7470999"/>
              <a:gd name="connsiteX674" fmla="*/ 16950239 w 17759887"/>
              <a:gd name="connsiteY674" fmla="*/ 3892195 h 7470999"/>
              <a:gd name="connsiteX675" fmla="*/ 16798855 w 17759887"/>
              <a:gd name="connsiteY675" fmla="*/ 3939186 h 7470999"/>
              <a:gd name="connsiteX676" fmla="*/ 16463012 w 17759887"/>
              <a:gd name="connsiteY676" fmla="*/ 3859074 h 7470999"/>
              <a:gd name="connsiteX677" fmla="*/ 15933410 w 17759887"/>
              <a:gd name="connsiteY677" fmla="*/ 3745367 h 7470999"/>
              <a:gd name="connsiteX678" fmla="*/ 15486478 w 17759887"/>
              <a:gd name="connsiteY678" fmla="*/ 3618739 h 7470999"/>
              <a:gd name="connsiteX679" fmla="*/ 15646650 w 17759887"/>
              <a:gd name="connsiteY679" fmla="*/ 3698851 h 7470999"/>
              <a:gd name="connsiteX680" fmla="*/ 16238252 w 17759887"/>
              <a:gd name="connsiteY680" fmla="*/ 3874580 h 7470999"/>
              <a:gd name="connsiteX681" fmla="*/ 16238252 w 17759887"/>
              <a:gd name="connsiteY681" fmla="*/ 3874580 h 7470999"/>
              <a:gd name="connsiteX682" fmla="*/ 16447510 w 17759887"/>
              <a:gd name="connsiteY682" fmla="*/ 3970197 h 7470999"/>
              <a:gd name="connsiteX683" fmla="*/ 16718767 w 17759887"/>
              <a:gd name="connsiteY683" fmla="*/ 4034804 h 7470999"/>
              <a:gd name="connsiteX684" fmla="*/ 16558596 w 17759887"/>
              <a:gd name="connsiteY684" fmla="*/ 4019298 h 7470999"/>
              <a:gd name="connsiteX685" fmla="*/ 16814355 w 17759887"/>
              <a:gd name="connsiteY685" fmla="*/ 4114916 h 7470999"/>
              <a:gd name="connsiteX686" fmla="*/ 16832439 w 17759887"/>
              <a:gd name="connsiteY686" fmla="*/ 4210533 h 7470999"/>
              <a:gd name="connsiteX687" fmla="*/ 17023611 w 17759887"/>
              <a:gd name="connsiteY687" fmla="*/ 4259634 h 7470999"/>
              <a:gd name="connsiteX688" fmla="*/ 16589598 w 17759887"/>
              <a:gd name="connsiteY688" fmla="*/ 4244128 h 7470999"/>
              <a:gd name="connsiteX689" fmla="*/ 16623182 w 17759887"/>
              <a:gd name="connsiteY689" fmla="*/ 4275139 h 7470999"/>
              <a:gd name="connsiteX690" fmla="*/ 16013496 w 17759887"/>
              <a:gd name="connsiteY690" fmla="*/ 4145927 h 7470999"/>
              <a:gd name="connsiteX691" fmla="*/ 14140517 w 17759887"/>
              <a:gd name="connsiteY691" fmla="*/ 3665255 h 7470999"/>
              <a:gd name="connsiteX692" fmla="*/ 13964845 w 17759887"/>
              <a:gd name="connsiteY692" fmla="*/ 3603233 h 7470999"/>
              <a:gd name="connsiteX693" fmla="*/ 13964845 w 17759887"/>
              <a:gd name="connsiteY693" fmla="*/ 3603233 h 7470999"/>
              <a:gd name="connsiteX694" fmla="*/ 14140517 w 17759887"/>
              <a:gd name="connsiteY694" fmla="*/ 3665255 h 7470999"/>
              <a:gd name="connsiteX695" fmla="*/ 14941377 w 17759887"/>
              <a:gd name="connsiteY695" fmla="*/ 3908175 h 7470999"/>
              <a:gd name="connsiteX696" fmla="*/ 14732120 w 17759887"/>
              <a:gd name="connsiteY696" fmla="*/ 3908175 h 7470999"/>
              <a:gd name="connsiteX697" fmla="*/ 14861291 w 17759887"/>
              <a:gd name="connsiteY697" fmla="*/ 3970197 h 7470999"/>
              <a:gd name="connsiteX698" fmla="*/ 16463012 w 17759887"/>
              <a:gd name="connsiteY698" fmla="*/ 4450869 h 7470999"/>
              <a:gd name="connsiteX699" fmla="*/ 16718767 w 17759887"/>
              <a:gd name="connsiteY699" fmla="*/ 4546486 h 7470999"/>
              <a:gd name="connsiteX700" fmla="*/ 16447510 w 17759887"/>
              <a:gd name="connsiteY700" fmla="*/ 4484464 h 7470999"/>
              <a:gd name="connsiteX701" fmla="*/ 16543096 w 17759887"/>
              <a:gd name="connsiteY701" fmla="*/ 4530980 h 7470999"/>
              <a:gd name="connsiteX702" fmla="*/ 16589598 w 17759887"/>
              <a:gd name="connsiteY702" fmla="*/ 4595587 h 7470999"/>
              <a:gd name="connsiteX703" fmla="*/ 16832439 w 17759887"/>
              <a:gd name="connsiteY703" fmla="*/ 4660193 h 7470999"/>
              <a:gd name="connsiteX704" fmla="*/ 16847939 w 17759887"/>
              <a:gd name="connsiteY704" fmla="*/ 4706710 h 7470999"/>
              <a:gd name="connsiteX705" fmla="*/ 16638684 w 17759887"/>
              <a:gd name="connsiteY705" fmla="*/ 4706710 h 7470999"/>
              <a:gd name="connsiteX706" fmla="*/ 16909939 w 17759887"/>
              <a:gd name="connsiteY706" fmla="*/ 4786822 h 7470999"/>
              <a:gd name="connsiteX707" fmla="*/ 16767851 w 17759887"/>
              <a:gd name="connsiteY707" fmla="*/ 4820417 h 7470999"/>
              <a:gd name="connsiteX708" fmla="*/ 16863439 w 17759887"/>
              <a:gd name="connsiteY708" fmla="*/ 4885023 h 7470999"/>
              <a:gd name="connsiteX709" fmla="*/ 16990027 w 17759887"/>
              <a:gd name="connsiteY709" fmla="*/ 4965135 h 7470999"/>
              <a:gd name="connsiteX710" fmla="*/ 16703268 w 17759887"/>
              <a:gd name="connsiteY710" fmla="*/ 4980641 h 7470999"/>
              <a:gd name="connsiteX711" fmla="*/ 16878939 w 17759887"/>
              <a:gd name="connsiteY711" fmla="*/ 5060752 h 7470999"/>
              <a:gd name="connsiteX712" fmla="*/ 17054611 w 17759887"/>
              <a:gd name="connsiteY712" fmla="*/ 5140864 h 7470999"/>
              <a:gd name="connsiteX713" fmla="*/ 16238252 w 17759887"/>
              <a:gd name="connsiteY713" fmla="*/ 4947045 h 7470999"/>
              <a:gd name="connsiteX714" fmla="*/ 16238252 w 17759887"/>
              <a:gd name="connsiteY714" fmla="*/ 4947045 h 7470999"/>
              <a:gd name="connsiteX715" fmla="*/ 16463012 w 17759887"/>
              <a:gd name="connsiteY715" fmla="*/ 5027157 h 7470999"/>
              <a:gd name="connsiteX716" fmla="*/ 16718767 w 17759887"/>
              <a:gd name="connsiteY716" fmla="*/ 5091764 h 7470999"/>
              <a:gd name="connsiteX717" fmla="*/ 16607682 w 17759887"/>
              <a:gd name="connsiteY717" fmla="*/ 5125359 h 7470999"/>
              <a:gd name="connsiteX718" fmla="*/ 16607682 w 17759887"/>
              <a:gd name="connsiteY718" fmla="*/ 5187381 h 7470999"/>
              <a:gd name="connsiteX719" fmla="*/ 16318340 w 17759887"/>
              <a:gd name="connsiteY719" fmla="*/ 5125359 h 7470999"/>
              <a:gd name="connsiteX720" fmla="*/ 15757736 w 17759887"/>
              <a:gd name="connsiteY720" fmla="*/ 4947045 h 7470999"/>
              <a:gd name="connsiteX721" fmla="*/ 15437392 w 17759887"/>
              <a:gd name="connsiteY721" fmla="*/ 4900529 h 7470999"/>
              <a:gd name="connsiteX722" fmla="*/ 15597564 w 17759887"/>
              <a:gd name="connsiteY722" fmla="*/ 4965135 h 7470999"/>
              <a:gd name="connsiteX723" fmla="*/ 16654184 w 17759887"/>
              <a:gd name="connsiteY723" fmla="*/ 5301088 h 7470999"/>
              <a:gd name="connsiteX724" fmla="*/ 16752351 w 17759887"/>
              <a:gd name="connsiteY724" fmla="*/ 5381200 h 7470999"/>
              <a:gd name="connsiteX725" fmla="*/ 16367424 w 17759887"/>
              <a:gd name="connsiteY725" fmla="*/ 5316594 h 7470999"/>
              <a:gd name="connsiteX726" fmla="*/ 11657852 w 17759887"/>
              <a:gd name="connsiteY726" fmla="*/ 4050309 h 7470999"/>
              <a:gd name="connsiteX727" fmla="*/ 9175187 w 17759887"/>
              <a:gd name="connsiteY727" fmla="*/ 3554132 h 7470999"/>
              <a:gd name="connsiteX728" fmla="*/ 6565935 w 17759887"/>
              <a:gd name="connsiteY728" fmla="*/ 3184584 h 7470999"/>
              <a:gd name="connsiteX729" fmla="*/ 4674873 w 17759887"/>
              <a:gd name="connsiteY729" fmla="*/ 3042450 h 7470999"/>
              <a:gd name="connsiteX730" fmla="*/ 4274443 w 17759887"/>
              <a:gd name="connsiteY730" fmla="*/ 3026945 h 7470999"/>
              <a:gd name="connsiteX731" fmla="*/ 4739458 w 17759887"/>
              <a:gd name="connsiteY731" fmla="*/ 3057956 h 7470999"/>
              <a:gd name="connsiteX732" fmla="*/ 5044302 w 17759887"/>
              <a:gd name="connsiteY732" fmla="*/ 3073461 h 7470999"/>
              <a:gd name="connsiteX733" fmla="*/ 7526966 w 17759887"/>
              <a:gd name="connsiteY733" fmla="*/ 3378403 h 7470999"/>
              <a:gd name="connsiteX734" fmla="*/ 9048599 w 17759887"/>
              <a:gd name="connsiteY734" fmla="*/ 3587728 h 7470999"/>
              <a:gd name="connsiteX735" fmla="*/ 9449029 w 17759887"/>
              <a:gd name="connsiteY735" fmla="*/ 3683345 h 7470999"/>
              <a:gd name="connsiteX736" fmla="*/ 7493382 w 17759887"/>
              <a:gd name="connsiteY736" fmla="*/ 3378403 h 7470999"/>
              <a:gd name="connsiteX737" fmla="*/ 4434615 w 17759887"/>
              <a:gd name="connsiteY737" fmla="*/ 3088967 h 7470999"/>
              <a:gd name="connsiteX738" fmla="*/ 3978682 w 17759887"/>
              <a:gd name="connsiteY738" fmla="*/ 3088967 h 7470999"/>
              <a:gd name="connsiteX739" fmla="*/ 3923098 w 17759887"/>
              <a:gd name="connsiteY739" fmla="*/ 3088967 h 7470999"/>
              <a:gd name="connsiteX740" fmla="*/ 4868629 w 17759887"/>
              <a:gd name="connsiteY740" fmla="*/ 3122562 h 7470999"/>
              <a:gd name="connsiteX741" fmla="*/ 7893812 w 17759887"/>
              <a:gd name="connsiteY741" fmla="*/ 3474021 h 7470999"/>
              <a:gd name="connsiteX742" fmla="*/ 9911461 w 17759887"/>
              <a:gd name="connsiteY742" fmla="*/ 3794468 h 7470999"/>
              <a:gd name="connsiteX743" fmla="*/ 10185304 w 17759887"/>
              <a:gd name="connsiteY743" fmla="*/ 3809974 h 7470999"/>
              <a:gd name="connsiteX744" fmla="*/ 10425562 w 17759887"/>
              <a:gd name="connsiteY744" fmla="*/ 3859074 h 7470999"/>
              <a:gd name="connsiteX745" fmla="*/ 10425562 w 17759887"/>
              <a:gd name="connsiteY745" fmla="*/ 3874580 h 7470999"/>
              <a:gd name="connsiteX746" fmla="*/ 10505647 w 17759887"/>
              <a:gd name="connsiteY746" fmla="*/ 3890085 h 7470999"/>
              <a:gd name="connsiteX747" fmla="*/ 10570233 w 17759887"/>
              <a:gd name="connsiteY747" fmla="*/ 3908175 h 7470999"/>
              <a:gd name="connsiteX748" fmla="*/ 10647736 w 17759887"/>
              <a:gd name="connsiteY748" fmla="*/ 3923681 h 7470999"/>
              <a:gd name="connsiteX749" fmla="*/ 10965496 w 17759887"/>
              <a:gd name="connsiteY749" fmla="*/ 4006377 h 7470999"/>
              <a:gd name="connsiteX750" fmla="*/ 11233653 w 17759887"/>
              <a:gd name="connsiteY750" fmla="*/ 4053116 h 7470999"/>
              <a:gd name="connsiteX751" fmla="*/ 11242648 w 17759887"/>
              <a:gd name="connsiteY751" fmla="*/ 4056608 h 7470999"/>
              <a:gd name="connsiteX752" fmla="*/ 11249238 w 17759887"/>
              <a:gd name="connsiteY752" fmla="*/ 4055833 h 7470999"/>
              <a:gd name="connsiteX753" fmla="*/ 11306507 w 17759887"/>
              <a:gd name="connsiteY753" fmla="*/ 4065815 h 7470999"/>
              <a:gd name="connsiteX754" fmla="*/ 11642352 w 17759887"/>
              <a:gd name="connsiteY754" fmla="*/ 4164016 h 7470999"/>
              <a:gd name="connsiteX755" fmla="*/ 11706937 w 17759887"/>
              <a:gd name="connsiteY755" fmla="*/ 4179522 h 7470999"/>
              <a:gd name="connsiteX756" fmla="*/ 11787023 w 17759887"/>
              <a:gd name="connsiteY756" fmla="*/ 4179522 h 7470999"/>
              <a:gd name="connsiteX757" fmla="*/ 11849025 w 17759887"/>
              <a:gd name="connsiteY757" fmla="*/ 4195027 h 7470999"/>
              <a:gd name="connsiteX758" fmla="*/ 11849025 w 17759887"/>
              <a:gd name="connsiteY758" fmla="*/ 4195027 h 7470999"/>
              <a:gd name="connsiteX759" fmla="*/ 11913611 w 17759887"/>
              <a:gd name="connsiteY759" fmla="*/ 4210533 h 7470999"/>
              <a:gd name="connsiteX760" fmla="*/ 11913611 w 17759887"/>
              <a:gd name="connsiteY760" fmla="*/ 4210533 h 7470999"/>
              <a:gd name="connsiteX761" fmla="*/ 11993697 w 17759887"/>
              <a:gd name="connsiteY761" fmla="*/ 4244128 h 7470999"/>
              <a:gd name="connsiteX762" fmla="*/ 12042781 w 17759887"/>
              <a:gd name="connsiteY762" fmla="*/ 4244128 h 7470999"/>
              <a:gd name="connsiteX763" fmla="*/ 12091866 w 17759887"/>
              <a:gd name="connsiteY763" fmla="*/ 4259634 h 7470999"/>
              <a:gd name="connsiteX764" fmla="*/ 12058282 w 17759887"/>
              <a:gd name="connsiteY764" fmla="*/ 4275139 h 7470999"/>
              <a:gd name="connsiteX765" fmla="*/ 12107367 w 17759887"/>
              <a:gd name="connsiteY765" fmla="*/ 4259634 h 7470999"/>
              <a:gd name="connsiteX766" fmla="*/ 13163985 w 17759887"/>
              <a:gd name="connsiteY766" fmla="*/ 4546486 h 7470999"/>
              <a:gd name="connsiteX767" fmla="*/ 13163985 w 17759887"/>
              <a:gd name="connsiteY767" fmla="*/ 4546486 h 7470999"/>
              <a:gd name="connsiteX768" fmla="*/ 13404243 w 17759887"/>
              <a:gd name="connsiteY768" fmla="*/ 4644688 h 7470999"/>
              <a:gd name="connsiteX769" fmla="*/ 13595416 w 17759887"/>
              <a:gd name="connsiteY769" fmla="*/ 4706710 h 7470999"/>
              <a:gd name="connsiteX770" fmla="*/ 15886908 w 17759887"/>
              <a:gd name="connsiteY770" fmla="*/ 5381200 h 7470999"/>
              <a:gd name="connsiteX771" fmla="*/ 16093582 w 17759887"/>
              <a:gd name="connsiteY771" fmla="*/ 5445806 h 7470999"/>
              <a:gd name="connsiteX772" fmla="*/ 16478512 w 17759887"/>
              <a:gd name="connsiteY772" fmla="*/ 5572435 h 7470999"/>
              <a:gd name="connsiteX773" fmla="*/ 15822324 w 17759887"/>
              <a:gd name="connsiteY773" fmla="*/ 5412211 h 7470999"/>
              <a:gd name="connsiteX774" fmla="*/ 13515330 w 17759887"/>
              <a:gd name="connsiteY774" fmla="*/ 4820417 h 7470999"/>
              <a:gd name="connsiteX775" fmla="*/ 13404243 w 17759887"/>
              <a:gd name="connsiteY775" fmla="*/ 4786822 h 7470999"/>
              <a:gd name="connsiteX776" fmla="*/ 13339658 w 17759887"/>
              <a:gd name="connsiteY776" fmla="*/ 4771316 h 7470999"/>
              <a:gd name="connsiteX777" fmla="*/ 13293156 w 17759887"/>
              <a:gd name="connsiteY777" fmla="*/ 4755811 h 7470999"/>
              <a:gd name="connsiteX778" fmla="*/ 13210487 w 17759887"/>
              <a:gd name="connsiteY778" fmla="*/ 4740305 h 7470999"/>
              <a:gd name="connsiteX779" fmla="*/ 13210487 w 17759887"/>
              <a:gd name="connsiteY779" fmla="*/ 4740305 h 7470999"/>
              <a:gd name="connsiteX780" fmla="*/ 13293156 w 17759887"/>
              <a:gd name="connsiteY780" fmla="*/ 4755811 h 7470999"/>
              <a:gd name="connsiteX781" fmla="*/ 13339658 w 17759887"/>
              <a:gd name="connsiteY781" fmla="*/ 4771316 h 7470999"/>
              <a:gd name="connsiteX782" fmla="*/ 13404243 w 17759887"/>
              <a:gd name="connsiteY782" fmla="*/ 4786822 h 7470999"/>
              <a:gd name="connsiteX783" fmla="*/ 13515330 w 17759887"/>
              <a:gd name="connsiteY783" fmla="*/ 4820417 h 7470999"/>
              <a:gd name="connsiteX784" fmla="*/ 15951494 w 17759887"/>
              <a:gd name="connsiteY784" fmla="*/ 5507828 h 7470999"/>
              <a:gd name="connsiteX785" fmla="*/ 16318340 w 17759887"/>
              <a:gd name="connsiteY785" fmla="*/ 5621536 h 7470999"/>
              <a:gd name="connsiteX786" fmla="*/ 16287338 w 17759887"/>
              <a:gd name="connsiteY786" fmla="*/ 5652547 h 7470999"/>
              <a:gd name="connsiteX787" fmla="*/ 16432010 w 17759887"/>
              <a:gd name="connsiteY787" fmla="*/ 5701647 h 7470999"/>
              <a:gd name="connsiteX788" fmla="*/ 16703268 w 17759887"/>
              <a:gd name="connsiteY788" fmla="*/ 5812770 h 7470999"/>
              <a:gd name="connsiteX789" fmla="*/ 16367424 w 17759887"/>
              <a:gd name="connsiteY789" fmla="*/ 5732658 h 7470999"/>
              <a:gd name="connsiteX790" fmla="*/ 16093582 w 17759887"/>
              <a:gd name="connsiteY790" fmla="*/ 5683558 h 7470999"/>
              <a:gd name="connsiteX791" fmla="*/ 16382924 w 17759887"/>
              <a:gd name="connsiteY791" fmla="*/ 5766254 h 7470999"/>
              <a:gd name="connsiteX792" fmla="*/ 16413926 w 17759887"/>
              <a:gd name="connsiteY792" fmla="*/ 5797264 h 7470999"/>
              <a:gd name="connsiteX793" fmla="*/ 16703268 w 17759887"/>
              <a:gd name="connsiteY793" fmla="*/ 5861871 h 7470999"/>
              <a:gd name="connsiteX794" fmla="*/ 17023611 w 17759887"/>
              <a:gd name="connsiteY794" fmla="*/ 5988500 h 7470999"/>
              <a:gd name="connsiteX795" fmla="*/ 17393039 w 17759887"/>
              <a:gd name="connsiteY795" fmla="*/ 6086701 h 7470999"/>
              <a:gd name="connsiteX796" fmla="*/ 17374955 w 17759887"/>
              <a:gd name="connsiteY796" fmla="*/ 6148723 h 7470999"/>
              <a:gd name="connsiteX797" fmla="*/ 17343955 w 17759887"/>
              <a:gd name="connsiteY797" fmla="*/ 6166813 h 7470999"/>
              <a:gd name="connsiteX798" fmla="*/ 17103699 w 17759887"/>
              <a:gd name="connsiteY798" fmla="*/ 6133218 h 7470999"/>
              <a:gd name="connsiteX799" fmla="*/ 12908227 w 17759887"/>
              <a:gd name="connsiteY799" fmla="*/ 4996146 h 7470999"/>
              <a:gd name="connsiteX800" fmla="*/ 12794556 w 17759887"/>
              <a:gd name="connsiteY800" fmla="*/ 4965135 h 7470999"/>
              <a:gd name="connsiteX801" fmla="*/ 12748055 w 17759887"/>
              <a:gd name="connsiteY801" fmla="*/ 4947045 h 7470999"/>
              <a:gd name="connsiteX802" fmla="*/ 12667969 w 17759887"/>
              <a:gd name="connsiteY802" fmla="*/ 4931540 h 7470999"/>
              <a:gd name="connsiteX803" fmla="*/ 12618884 w 17759887"/>
              <a:gd name="connsiteY803" fmla="*/ 4916034 h 7470999"/>
              <a:gd name="connsiteX804" fmla="*/ 12618884 w 17759887"/>
              <a:gd name="connsiteY804" fmla="*/ 4916034 h 7470999"/>
              <a:gd name="connsiteX805" fmla="*/ 12667969 w 17759887"/>
              <a:gd name="connsiteY805" fmla="*/ 4931540 h 7470999"/>
              <a:gd name="connsiteX806" fmla="*/ 12748055 w 17759887"/>
              <a:gd name="connsiteY806" fmla="*/ 4947045 h 7470999"/>
              <a:gd name="connsiteX807" fmla="*/ 12794556 w 17759887"/>
              <a:gd name="connsiteY807" fmla="*/ 4965135 h 7470999"/>
              <a:gd name="connsiteX808" fmla="*/ 12908227 w 17759887"/>
              <a:gd name="connsiteY808" fmla="*/ 4996146 h 7470999"/>
              <a:gd name="connsiteX809" fmla="*/ 17072695 w 17759887"/>
              <a:gd name="connsiteY809" fmla="*/ 6262430 h 7470999"/>
              <a:gd name="connsiteX810" fmla="*/ 16752351 w 17759887"/>
              <a:gd name="connsiteY810" fmla="*/ 6213330 h 7470999"/>
              <a:gd name="connsiteX811" fmla="*/ 16990027 w 17759887"/>
              <a:gd name="connsiteY811" fmla="*/ 6308947 h 7470999"/>
              <a:gd name="connsiteX812" fmla="*/ 17039111 w 17759887"/>
              <a:gd name="connsiteY812" fmla="*/ 6373553 h 7470999"/>
              <a:gd name="connsiteX813" fmla="*/ 17488627 w 17759887"/>
              <a:gd name="connsiteY813" fmla="*/ 6533777 h 7470999"/>
              <a:gd name="connsiteX814" fmla="*/ 17401959 w 17759887"/>
              <a:gd name="connsiteY814" fmla="*/ 6522940 h 7470999"/>
              <a:gd name="connsiteX815" fmla="*/ 17391951 w 17759887"/>
              <a:gd name="connsiteY815" fmla="*/ 6518029 h 7470999"/>
              <a:gd name="connsiteX816" fmla="*/ 17374911 w 17759887"/>
              <a:gd name="connsiteY816" fmla="*/ 6516392 h 7470999"/>
              <a:gd name="connsiteX817" fmla="*/ 17343311 w 17759887"/>
              <a:gd name="connsiteY817" fmla="*/ 6507611 h 7470999"/>
              <a:gd name="connsiteX818" fmla="*/ 17279371 w 17759887"/>
              <a:gd name="connsiteY818" fmla="*/ 6487260 h 7470999"/>
              <a:gd name="connsiteX819" fmla="*/ 17054611 w 17759887"/>
              <a:gd name="connsiteY819" fmla="*/ 6438160 h 7470999"/>
              <a:gd name="connsiteX820" fmla="*/ 17230283 w 17759887"/>
              <a:gd name="connsiteY820" fmla="*/ 6502766 h 7470999"/>
              <a:gd name="connsiteX821" fmla="*/ 17333947 w 17759887"/>
              <a:gd name="connsiteY821" fmla="*/ 6512457 h 7470999"/>
              <a:gd name="connsiteX822" fmla="*/ 17374911 w 17759887"/>
              <a:gd name="connsiteY822" fmla="*/ 6516392 h 7470999"/>
              <a:gd name="connsiteX823" fmla="*/ 17395623 w 17759887"/>
              <a:gd name="connsiteY823" fmla="*/ 6522148 h 7470999"/>
              <a:gd name="connsiteX824" fmla="*/ 17401959 w 17759887"/>
              <a:gd name="connsiteY824" fmla="*/ 6522940 h 7470999"/>
              <a:gd name="connsiteX825" fmla="*/ 17424043 w 17759887"/>
              <a:gd name="connsiteY825" fmla="*/ 6533777 h 7470999"/>
              <a:gd name="connsiteX826" fmla="*/ 17282383 w 17759887"/>
              <a:gd name="connsiteY826" fmla="*/ 6545058 h 7470999"/>
              <a:gd name="connsiteX827" fmla="*/ 17259959 w 17759887"/>
              <a:gd name="connsiteY827" fmla="*/ 6539363 h 7470999"/>
              <a:gd name="connsiteX828" fmla="*/ 17257083 w 17759887"/>
              <a:gd name="connsiteY828" fmla="*/ 6538546 h 7470999"/>
              <a:gd name="connsiteX829" fmla="*/ 17256563 w 17759887"/>
              <a:gd name="connsiteY829" fmla="*/ 6538501 h 7470999"/>
              <a:gd name="connsiteX830" fmla="*/ 17259959 w 17759887"/>
              <a:gd name="connsiteY830" fmla="*/ 6539363 h 7470999"/>
              <a:gd name="connsiteX831" fmla="*/ 17294871 w 17759887"/>
              <a:gd name="connsiteY831" fmla="*/ 6549282 h 7470999"/>
              <a:gd name="connsiteX832" fmla="*/ 17630715 w 17759887"/>
              <a:gd name="connsiteY832" fmla="*/ 6694000 h 7470999"/>
              <a:gd name="connsiteX833" fmla="*/ 17310371 w 17759887"/>
              <a:gd name="connsiteY833" fmla="*/ 6678495 h 7470999"/>
              <a:gd name="connsiteX834" fmla="*/ 17455043 w 17759887"/>
              <a:gd name="connsiteY834" fmla="*/ 6743102 h 7470999"/>
              <a:gd name="connsiteX835" fmla="*/ 17374955 w 17759887"/>
              <a:gd name="connsiteY835" fmla="*/ 6774112 h 7470999"/>
              <a:gd name="connsiteX836" fmla="*/ 17294871 w 17759887"/>
              <a:gd name="connsiteY836" fmla="*/ 6774112 h 7470999"/>
              <a:gd name="connsiteX837" fmla="*/ 16349340 w 17759887"/>
              <a:gd name="connsiteY837" fmla="*/ 6502766 h 7470999"/>
              <a:gd name="connsiteX838" fmla="*/ 16269254 w 17759887"/>
              <a:gd name="connsiteY838" fmla="*/ 6533777 h 7470999"/>
              <a:gd name="connsiteX839" fmla="*/ 16943527 w 17759887"/>
              <a:gd name="connsiteY839" fmla="*/ 6743102 h 7470999"/>
              <a:gd name="connsiteX840" fmla="*/ 16909939 w 17759887"/>
              <a:gd name="connsiteY840" fmla="*/ 6774112 h 7470999"/>
              <a:gd name="connsiteX841" fmla="*/ 17008111 w 17759887"/>
              <a:gd name="connsiteY841" fmla="*/ 6758607 h 7470999"/>
              <a:gd name="connsiteX842" fmla="*/ 17023611 w 17759887"/>
              <a:gd name="connsiteY842" fmla="*/ 6789618 h 7470999"/>
              <a:gd name="connsiteX843" fmla="*/ 17152783 w 17759887"/>
              <a:gd name="connsiteY843" fmla="*/ 6854224 h 7470999"/>
              <a:gd name="connsiteX844" fmla="*/ 16734267 w 17759887"/>
              <a:gd name="connsiteY844" fmla="*/ 6774112 h 7470999"/>
              <a:gd name="connsiteX845" fmla="*/ 16607682 w 17759887"/>
              <a:gd name="connsiteY845" fmla="*/ 6758607 h 7470999"/>
              <a:gd name="connsiteX846" fmla="*/ 16847939 w 17759887"/>
              <a:gd name="connsiteY846" fmla="*/ 6823214 h 7470999"/>
              <a:gd name="connsiteX847" fmla="*/ 16894439 w 17759887"/>
              <a:gd name="connsiteY847" fmla="*/ 6903325 h 7470999"/>
              <a:gd name="connsiteX848" fmla="*/ 17103699 w 17759887"/>
              <a:gd name="connsiteY848" fmla="*/ 6949842 h 7470999"/>
              <a:gd name="connsiteX849" fmla="*/ 17214783 w 17759887"/>
              <a:gd name="connsiteY849" fmla="*/ 6998942 h 7470999"/>
              <a:gd name="connsiteX850" fmla="*/ 17183783 w 17759887"/>
              <a:gd name="connsiteY850" fmla="*/ 7029954 h 7470999"/>
              <a:gd name="connsiteX851" fmla="*/ 17424043 w 17759887"/>
              <a:gd name="connsiteY851" fmla="*/ 7110066 h 7470999"/>
              <a:gd name="connsiteX852" fmla="*/ 17568711 w 17759887"/>
              <a:gd name="connsiteY852" fmla="*/ 7205683 h 7470999"/>
              <a:gd name="connsiteX853" fmla="*/ 17568711 w 17759887"/>
              <a:gd name="connsiteY853" fmla="*/ 7223772 h 7470999"/>
              <a:gd name="connsiteX854" fmla="*/ 17759887 w 17759887"/>
              <a:gd name="connsiteY854" fmla="*/ 7350401 h 7470999"/>
              <a:gd name="connsiteX855" fmla="*/ 17599715 w 17759887"/>
              <a:gd name="connsiteY855" fmla="*/ 7334896 h 7470999"/>
              <a:gd name="connsiteX856" fmla="*/ 17759887 w 17759887"/>
              <a:gd name="connsiteY856" fmla="*/ 7399502 h 7470999"/>
              <a:gd name="connsiteX857" fmla="*/ 17488627 w 17759887"/>
              <a:gd name="connsiteY857" fmla="*/ 7383996 h 7470999"/>
              <a:gd name="connsiteX858" fmla="*/ 15532980 w 17759887"/>
              <a:gd name="connsiteY858" fmla="*/ 6854224 h 7470999"/>
              <a:gd name="connsiteX859" fmla="*/ 15486478 w 17759887"/>
              <a:gd name="connsiteY859" fmla="*/ 6838719 h 7470999"/>
              <a:gd name="connsiteX860" fmla="*/ 15486478 w 17759887"/>
              <a:gd name="connsiteY860" fmla="*/ 6838719 h 7470999"/>
              <a:gd name="connsiteX861" fmla="*/ 15532980 w 17759887"/>
              <a:gd name="connsiteY861" fmla="*/ 6854224 h 7470999"/>
              <a:gd name="connsiteX862" fmla="*/ 16207252 w 17759887"/>
              <a:gd name="connsiteY862" fmla="*/ 7079054 h 7470999"/>
              <a:gd name="connsiteX863" fmla="*/ 16894439 w 17759887"/>
              <a:gd name="connsiteY863" fmla="*/ 7303884 h 7470999"/>
              <a:gd name="connsiteX864" fmla="*/ 17119199 w 17759887"/>
              <a:gd name="connsiteY864" fmla="*/ 7415008 h 7470999"/>
              <a:gd name="connsiteX865" fmla="*/ 17008111 w 17759887"/>
              <a:gd name="connsiteY865" fmla="*/ 7415008 h 7470999"/>
              <a:gd name="connsiteX866" fmla="*/ 16832439 w 17759887"/>
              <a:gd name="connsiteY866" fmla="*/ 7368491 h 7470999"/>
              <a:gd name="connsiteX867" fmla="*/ 15791322 w 17759887"/>
              <a:gd name="connsiteY867" fmla="*/ 7063549 h 7470999"/>
              <a:gd name="connsiteX868" fmla="*/ 10105218 w 17759887"/>
              <a:gd name="connsiteY868" fmla="*/ 5572435 h 7470999"/>
              <a:gd name="connsiteX869" fmla="*/ 8568084 w 17759887"/>
              <a:gd name="connsiteY869" fmla="*/ 5332099 h 7470999"/>
              <a:gd name="connsiteX870" fmla="*/ 4403614 w 17759887"/>
              <a:gd name="connsiteY870" fmla="*/ 4866933 h 7470999"/>
              <a:gd name="connsiteX871" fmla="*/ 1711691 w 17759887"/>
              <a:gd name="connsiteY871" fmla="*/ 4885023 h 7470999"/>
              <a:gd name="connsiteX872" fmla="*/ 1104588 w 17759887"/>
              <a:gd name="connsiteY872" fmla="*/ 4931540 h 7470999"/>
              <a:gd name="connsiteX873" fmla="*/ 1295761 w 17759887"/>
              <a:gd name="connsiteY873" fmla="*/ 4804911 h 7470999"/>
              <a:gd name="connsiteX874" fmla="*/ 1585104 w 17759887"/>
              <a:gd name="connsiteY874" fmla="*/ 4755811 h 7470999"/>
              <a:gd name="connsiteX875" fmla="*/ 2592637 w 17759887"/>
              <a:gd name="connsiteY875" fmla="*/ 4675699 h 7470999"/>
              <a:gd name="connsiteX876" fmla="*/ 5059802 w 17759887"/>
              <a:gd name="connsiteY876" fmla="*/ 4724799 h 7470999"/>
              <a:gd name="connsiteX877" fmla="*/ 5715990 w 17759887"/>
              <a:gd name="connsiteY877" fmla="*/ 4755811 h 7470999"/>
              <a:gd name="connsiteX878" fmla="*/ 5589403 w 17759887"/>
              <a:gd name="connsiteY878" fmla="*/ 4740305 h 7470999"/>
              <a:gd name="connsiteX879" fmla="*/ 1745276 w 17759887"/>
              <a:gd name="connsiteY879" fmla="*/ 4675699 h 7470999"/>
              <a:gd name="connsiteX880" fmla="*/ 1104588 w 17759887"/>
              <a:gd name="connsiteY880" fmla="*/ 4706710 h 7470999"/>
              <a:gd name="connsiteX881" fmla="*/ 1024502 w 17759887"/>
              <a:gd name="connsiteY881" fmla="*/ 4675699 h 7470999"/>
              <a:gd name="connsiteX882" fmla="*/ 959916 w 17759887"/>
              <a:gd name="connsiteY882" fmla="*/ 4611092 h 7470999"/>
              <a:gd name="connsiteX883" fmla="*/ 1055503 w 17759887"/>
              <a:gd name="connsiteY883" fmla="*/ 4580081 h 7470999"/>
              <a:gd name="connsiteX884" fmla="*/ 1135589 w 17759887"/>
              <a:gd name="connsiteY884" fmla="*/ 4515475 h 7470999"/>
              <a:gd name="connsiteX885" fmla="*/ 1009001 w 17759887"/>
              <a:gd name="connsiteY885" fmla="*/ 4515475 h 7470999"/>
              <a:gd name="connsiteX886" fmla="*/ 975417 w 17759887"/>
              <a:gd name="connsiteY886" fmla="*/ 4515475 h 7470999"/>
              <a:gd name="connsiteX887" fmla="*/ 1009001 w 17759887"/>
              <a:gd name="connsiteY887" fmla="*/ 4515475 h 7470999"/>
              <a:gd name="connsiteX888" fmla="*/ 895331 w 17759887"/>
              <a:gd name="connsiteY888" fmla="*/ 4530980 h 7470999"/>
              <a:gd name="connsiteX889" fmla="*/ 1264760 w 17759887"/>
              <a:gd name="connsiteY889" fmla="*/ 4386262 h 7470999"/>
              <a:gd name="connsiteX890" fmla="*/ 1505018 w 17759887"/>
              <a:gd name="connsiteY890" fmla="*/ 4355251 h 7470999"/>
              <a:gd name="connsiteX891" fmla="*/ 1505018 w 17759887"/>
              <a:gd name="connsiteY891" fmla="*/ 4355251 h 7470999"/>
              <a:gd name="connsiteX892" fmla="*/ 1264760 w 17759887"/>
              <a:gd name="connsiteY892" fmla="*/ 4386262 h 7470999"/>
              <a:gd name="connsiteX893" fmla="*/ 1151090 w 17759887"/>
              <a:gd name="connsiteY893" fmla="*/ 4324240 h 7470999"/>
              <a:gd name="connsiteX894" fmla="*/ 1151090 w 17759887"/>
              <a:gd name="connsiteY894" fmla="*/ 4259634 h 7470999"/>
              <a:gd name="connsiteX895" fmla="*/ 1120089 w 17759887"/>
              <a:gd name="connsiteY895" fmla="*/ 4228623 h 7470999"/>
              <a:gd name="connsiteX896" fmla="*/ 830746 w 17759887"/>
              <a:gd name="connsiteY896" fmla="*/ 4275139 h 7470999"/>
              <a:gd name="connsiteX897" fmla="*/ 990917 w 17759887"/>
              <a:gd name="connsiteY897" fmla="*/ 4164016 h 7470999"/>
              <a:gd name="connsiteX898" fmla="*/ 768744 w 17759887"/>
              <a:gd name="connsiteY898" fmla="*/ 4210533 h 7470999"/>
              <a:gd name="connsiteX899" fmla="*/ 768744 w 17759887"/>
              <a:gd name="connsiteY899" fmla="*/ 4083904 h 7470999"/>
              <a:gd name="connsiteX900" fmla="*/ 1009001 w 17759887"/>
              <a:gd name="connsiteY900" fmla="*/ 4050309 h 7470999"/>
              <a:gd name="connsiteX901" fmla="*/ 1009001 w 17759887"/>
              <a:gd name="connsiteY901" fmla="*/ 3970197 h 7470999"/>
              <a:gd name="connsiteX902" fmla="*/ 1215675 w 17759887"/>
              <a:gd name="connsiteY902" fmla="*/ 3939186 h 7470999"/>
              <a:gd name="connsiteX903" fmla="*/ 1009001 w 17759887"/>
              <a:gd name="connsiteY903" fmla="*/ 3890085 h 7470999"/>
              <a:gd name="connsiteX904" fmla="*/ 639573 w 17759887"/>
              <a:gd name="connsiteY904" fmla="*/ 3954692 h 7470999"/>
              <a:gd name="connsiteX905" fmla="*/ 688658 w 17759887"/>
              <a:gd name="connsiteY905" fmla="*/ 3874580 h 7470999"/>
              <a:gd name="connsiteX906" fmla="*/ 1009001 w 17759887"/>
              <a:gd name="connsiteY906" fmla="*/ 3809974 h 7470999"/>
              <a:gd name="connsiteX907" fmla="*/ 1040002 w 17759887"/>
              <a:gd name="connsiteY907" fmla="*/ 3763457 h 7470999"/>
              <a:gd name="connsiteX908" fmla="*/ 1311261 w 17759887"/>
              <a:gd name="connsiteY908" fmla="*/ 3683345 h 7470999"/>
              <a:gd name="connsiteX909" fmla="*/ 1424932 w 17759887"/>
              <a:gd name="connsiteY909" fmla="*/ 3618739 h 7470999"/>
              <a:gd name="connsiteX910" fmla="*/ 1040002 w 17759887"/>
              <a:gd name="connsiteY910" fmla="*/ 3649750 h 7470999"/>
              <a:gd name="connsiteX911" fmla="*/ 624072 w 17759887"/>
              <a:gd name="connsiteY911" fmla="*/ 3618739 h 7470999"/>
              <a:gd name="connsiteX912" fmla="*/ 1055503 w 17759887"/>
              <a:gd name="connsiteY912" fmla="*/ 3474021 h 7470999"/>
              <a:gd name="connsiteX913" fmla="*/ 1024502 w 17759887"/>
              <a:gd name="connsiteY913" fmla="*/ 3443010 h 7470999"/>
              <a:gd name="connsiteX914" fmla="*/ 1264760 w 17759887"/>
              <a:gd name="connsiteY914" fmla="*/ 3347392 h 7470999"/>
              <a:gd name="connsiteX915" fmla="*/ 1585104 w 17759887"/>
              <a:gd name="connsiteY915" fmla="*/ 3313797 h 7470999"/>
              <a:gd name="connsiteX916" fmla="*/ 1089087 w 17759887"/>
              <a:gd name="connsiteY916" fmla="*/ 3347392 h 7470999"/>
              <a:gd name="connsiteX917" fmla="*/ 1040002 w 17759887"/>
              <a:gd name="connsiteY917" fmla="*/ 3313797 h 7470999"/>
              <a:gd name="connsiteX918" fmla="*/ 719659 w 17759887"/>
              <a:gd name="connsiteY918" fmla="*/ 3298291 h 7470999"/>
              <a:gd name="connsiteX919" fmla="*/ 559487 w 17759887"/>
              <a:gd name="connsiteY919" fmla="*/ 3313797 h 7470999"/>
              <a:gd name="connsiteX920" fmla="*/ 1184674 w 17759887"/>
              <a:gd name="connsiteY920" fmla="*/ 3153573 h 7470999"/>
              <a:gd name="connsiteX921" fmla="*/ 1440432 w 17759887"/>
              <a:gd name="connsiteY921" fmla="*/ 3122562 h 7470999"/>
              <a:gd name="connsiteX922" fmla="*/ 1055503 w 17759887"/>
              <a:gd name="connsiteY922" fmla="*/ 3122562 h 7470999"/>
              <a:gd name="connsiteX923" fmla="*/ 559487 w 17759887"/>
              <a:gd name="connsiteY923" fmla="*/ 3218179 h 7470999"/>
              <a:gd name="connsiteX924" fmla="*/ 848829 w 17759887"/>
              <a:gd name="connsiteY924" fmla="*/ 3104472 h 7470999"/>
              <a:gd name="connsiteX925" fmla="*/ 879831 w 17759887"/>
              <a:gd name="connsiteY925" fmla="*/ 3104472 h 7470999"/>
              <a:gd name="connsiteX926" fmla="*/ 848829 w 17759887"/>
              <a:gd name="connsiteY926" fmla="*/ 3104472 h 7470999"/>
              <a:gd name="connsiteX927" fmla="*/ 879831 w 17759887"/>
              <a:gd name="connsiteY927" fmla="*/ 2993349 h 7470999"/>
              <a:gd name="connsiteX928" fmla="*/ 895331 w 17759887"/>
              <a:gd name="connsiteY928" fmla="*/ 2993349 h 7470999"/>
              <a:gd name="connsiteX929" fmla="*/ 879831 w 17759887"/>
              <a:gd name="connsiteY929" fmla="*/ 3073461 h 7470999"/>
              <a:gd name="connsiteX930" fmla="*/ 895331 w 17759887"/>
              <a:gd name="connsiteY930" fmla="*/ 2993349 h 7470999"/>
              <a:gd name="connsiteX931" fmla="*/ 879831 w 17759887"/>
              <a:gd name="connsiteY931" fmla="*/ 2993349 h 7470999"/>
              <a:gd name="connsiteX932" fmla="*/ 510402 w 17759887"/>
              <a:gd name="connsiteY932" fmla="*/ 3026945 h 7470999"/>
              <a:gd name="connsiteX933" fmla="*/ 655073 w 17759887"/>
              <a:gd name="connsiteY933" fmla="*/ 2897732 h 7470999"/>
              <a:gd name="connsiteX934" fmla="*/ 430316 w 17759887"/>
              <a:gd name="connsiteY934" fmla="*/ 2848631 h 7470999"/>
              <a:gd name="connsiteX935" fmla="*/ 543986 w 17759887"/>
              <a:gd name="connsiteY935" fmla="*/ 2737508 h 7470999"/>
              <a:gd name="connsiteX936" fmla="*/ 350230 w 17759887"/>
              <a:gd name="connsiteY936" fmla="*/ 2722003 h 7470999"/>
              <a:gd name="connsiteX937" fmla="*/ 463900 w 17759887"/>
              <a:gd name="connsiteY937" fmla="*/ 2657396 h 7470999"/>
              <a:gd name="connsiteX938" fmla="*/ 688658 w 17759887"/>
              <a:gd name="connsiteY938" fmla="*/ 2577285 h 7470999"/>
              <a:gd name="connsiteX939" fmla="*/ 750660 w 17759887"/>
              <a:gd name="connsiteY939" fmla="*/ 2543689 h 7470999"/>
              <a:gd name="connsiteX940" fmla="*/ 350230 w 17759887"/>
              <a:gd name="connsiteY940" fmla="*/ 2577285 h 7470999"/>
              <a:gd name="connsiteX941" fmla="*/ 430316 w 17759887"/>
              <a:gd name="connsiteY941" fmla="*/ 2466162 h 7470999"/>
              <a:gd name="connsiteX942" fmla="*/ 414815 w 17759887"/>
              <a:gd name="connsiteY942" fmla="*/ 2386050 h 7470999"/>
              <a:gd name="connsiteX943" fmla="*/ 334729 w 17759887"/>
              <a:gd name="connsiteY943" fmla="*/ 2287848 h 7470999"/>
              <a:gd name="connsiteX944" fmla="*/ 448400 w 17759887"/>
              <a:gd name="connsiteY944" fmla="*/ 2207736 h 7470999"/>
              <a:gd name="connsiteX945" fmla="*/ 688658 w 17759887"/>
              <a:gd name="connsiteY945" fmla="*/ 2112119 h 7470999"/>
              <a:gd name="connsiteX946" fmla="*/ 1471433 w 17759887"/>
              <a:gd name="connsiteY946" fmla="*/ 2016501 h 7470999"/>
              <a:gd name="connsiteX947" fmla="*/ 1231175 w 17759887"/>
              <a:gd name="connsiteY947" fmla="*/ 2000996 h 7470999"/>
              <a:gd name="connsiteX948" fmla="*/ 559487 w 17759887"/>
              <a:gd name="connsiteY948" fmla="*/ 2081108 h 7470999"/>
              <a:gd name="connsiteX949" fmla="*/ 510402 w 17759887"/>
              <a:gd name="connsiteY949" fmla="*/ 1985490 h 7470999"/>
              <a:gd name="connsiteX950" fmla="*/ 319229 w 17759887"/>
              <a:gd name="connsiteY950" fmla="*/ 2000996 h 7470999"/>
              <a:gd name="connsiteX951" fmla="*/ 208142 w 17759887"/>
              <a:gd name="connsiteY951" fmla="*/ 1825267 h 7470999"/>
              <a:gd name="connsiteX952" fmla="*/ 254643 w 17759887"/>
              <a:gd name="connsiteY952" fmla="*/ 1680549 h 7470999"/>
              <a:gd name="connsiteX953" fmla="*/ 430316 w 17759887"/>
              <a:gd name="connsiteY953" fmla="*/ 1631448 h 7470999"/>
              <a:gd name="connsiteX954" fmla="*/ 109972 w 17759887"/>
              <a:gd name="connsiteY954" fmla="*/ 1600437 h 7470999"/>
              <a:gd name="connsiteX955" fmla="*/ 223642 w 17759887"/>
              <a:gd name="connsiteY955" fmla="*/ 1520325 h 7470999"/>
              <a:gd name="connsiteX956" fmla="*/ 350230 w 17759887"/>
              <a:gd name="connsiteY956" fmla="*/ 1391112 h 7470999"/>
              <a:gd name="connsiteX957" fmla="*/ 655073 w 17759887"/>
              <a:gd name="connsiteY957" fmla="*/ 1326506 h 7470999"/>
              <a:gd name="connsiteX958" fmla="*/ 430316 w 17759887"/>
              <a:gd name="connsiteY958" fmla="*/ 1326506 h 7470999"/>
              <a:gd name="connsiteX959" fmla="*/ 319229 w 17759887"/>
              <a:gd name="connsiteY959" fmla="*/ 1230888 h 7470999"/>
              <a:gd name="connsiteX960" fmla="*/ 78971 w 17759887"/>
              <a:gd name="connsiteY960" fmla="*/ 1264484 h 7470999"/>
              <a:gd name="connsiteX961" fmla="*/ 143556 w 17759887"/>
              <a:gd name="connsiteY961" fmla="*/ 1215383 h 7470999"/>
              <a:gd name="connsiteX962" fmla="*/ 128056 w 17759887"/>
              <a:gd name="connsiteY962" fmla="*/ 1184372 h 7470999"/>
              <a:gd name="connsiteX963" fmla="*/ 47970 w 17759887"/>
              <a:gd name="connsiteY963" fmla="*/ 1135271 h 7470999"/>
              <a:gd name="connsiteX964" fmla="*/ 319229 w 17759887"/>
              <a:gd name="connsiteY964" fmla="*/ 1070665 h 7470999"/>
              <a:gd name="connsiteX965" fmla="*/ 190058 w 17759887"/>
              <a:gd name="connsiteY965" fmla="*/ 1006058 h 7470999"/>
              <a:gd name="connsiteX966" fmla="*/ 414815 w 17759887"/>
              <a:gd name="connsiteY966" fmla="*/ 897520 h 7470999"/>
              <a:gd name="connsiteX967" fmla="*/ 1791778 w 17759887"/>
              <a:gd name="connsiteY967" fmla="*/ 721791 h 7470999"/>
              <a:gd name="connsiteX968" fmla="*/ 2672723 w 17759887"/>
              <a:gd name="connsiteY968" fmla="*/ 721791 h 7470999"/>
              <a:gd name="connsiteX969" fmla="*/ 3266910 w 17759887"/>
              <a:gd name="connsiteY969" fmla="*/ 706285 h 7470999"/>
              <a:gd name="connsiteX970" fmla="*/ 3907598 w 17759887"/>
              <a:gd name="connsiteY970" fmla="*/ 706285 h 7470999"/>
              <a:gd name="connsiteX971" fmla="*/ 3667340 w 17759887"/>
              <a:gd name="connsiteY971" fmla="*/ 688195 h 7470999"/>
              <a:gd name="connsiteX972" fmla="*/ 1295761 w 17759887"/>
              <a:gd name="connsiteY972" fmla="*/ 688195 h 7470999"/>
              <a:gd name="connsiteX973" fmla="*/ 688658 w 17759887"/>
              <a:gd name="connsiteY973" fmla="*/ 737296 h 7470999"/>
              <a:gd name="connsiteX974" fmla="*/ 159057 w 17759887"/>
              <a:gd name="connsiteY974" fmla="*/ 817408 h 7470999"/>
              <a:gd name="connsiteX975" fmla="*/ 208142 w 17759887"/>
              <a:gd name="connsiteY975" fmla="*/ 770891 h 7470999"/>
              <a:gd name="connsiteX976" fmla="*/ 319229 w 17759887"/>
              <a:gd name="connsiteY976" fmla="*/ 688195 h 7470999"/>
              <a:gd name="connsiteX977" fmla="*/ 1009001 w 17759887"/>
              <a:gd name="connsiteY977" fmla="*/ 608083 h 7470999"/>
              <a:gd name="connsiteX978" fmla="*/ 1505018 w 17759887"/>
              <a:gd name="connsiteY978" fmla="*/ 561567 h 7470999"/>
              <a:gd name="connsiteX979" fmla="*/ 2474082 w 17759887"/>
              <a:gd name="connsiteY979" fmla="*/ 535038 h 7470999"/>
              <a:gd name="connsiteX980" fmla="*/ 590488 w 17759887"/>
              <a:gd name="connsiteY980" fmla="*/ 321231 h 7470999"/>
              <a:gd name="connsiteX981" fmla="*/ 590488 w 17759887"/>
              <a:gd name="connsiteY981" fmla="*/ 321231 h 7470999"/>
              <a:gd name="connsiteX982" fmla="*/ 735159 w 17759887"/>
              <a:gd name="connsiteY982" fmla="*/ 129996 h 7470999"/>
              <a:gd name="connsiteX983" fmla="*/ 688658 w 17759887"/>
              <a:gd name="connsiteY983" fmla="*/ 145502 h 7470999"/>
              <a:gd name="connsiteX984" fmla="*/ 3160535 w 17759887"/>
              <a:gd name="connsiteY984" fmla="*/ 981 h 7470999"/>
              <a:gd name="connsiteX985" fmla="*/ 10216305 w 17759887"/>
              <a:gd name="connsiteY985" fmla="*/ 752802 h 7470999"/>
              <a:gd name="connsiteX986" fmla="*/ 10216305 w 17759887"/>
              <a:gd name="connsiteY986" fmla="*/ 752802 h 7470999"/>
              <a:gd name="connsiteX987" fmla="*/ 10425562 w 17759887"/>
              <a:gd name="connsiteY987" fmla="*/ 786397 h 7470999"/>
              <a:gd name="connsiteX988" fmla="*/ 10552149 w 17759887"/>
              <a:gd name="connsiteY988" fmla="*/ 832913 h 7470999"/>
              <a:gd name="connsiteX989" fmla="*/ 11226421 w 17759887"/>
              <a:gd name="connsiteY989" fmla="*/ 990553 h 7470999"/>
              <a:gd name="connsiteX990" fmla="*/ 12042781 w 17759887"/>
              <a:gd name="connsiteY990" fmla="*/ 1184372 h 7470999"/>
              <a:gd name="connsiteX991" fmla="*/ 12107367 w 17759887"/>
              <a:gd name="connsiteY991" fmla="*/ 1230888 h 7470999"/>
              <a:gd name="connsiteX992" fmla="*/ 12412210 w 17759887"/>
              <a:gd name="connsiteY992" fmla="*/ 1311000 h 7470999"/>
              <a:gd name="connsiteX993" fmla="*/ 12634384 w 17759887"/>
              <a:gd name="connsiteY993" fmla="*/ 1375607 h 7470999"/>
              <a:gd name="connsiteX994" fmla="*/ 12714470 w 17759887"/>
              <a:gd name="connsiteY994" fmla="*/ 1360101 h 7470999"/>
              <a:gd name="connsiteX995" fmla="*/ 12698970 w 17759887"/>
              <a:gd name="connsiteY995" fmla="*/ 1391112 h 7470999"/>
              <a:gd name="connsiteX996" fmla="*/ 12828141 w 17759887"/>
              <a:gd name="connsiteY996" fmla="*/ 1391112 h 7470999"/>
              <a:gd name="connsiteX997" fmla="*/ 12843641 w 17759887"/>
              <a:gd name="connsiteY997" fmla="*/ 1424708 h 7470999"/>
              <a:gd name="connsiteX998" fmla="*/ 12874642 w 17759887"/>
              <a:gd name="connsiteY998" fmla="*/ 1406618 h 7470999"/>
              <a:gd name="connsiteX999" fmla="*/ 12939228 w 17759887"/>
              <a:gd name="connsiteY999" fmla="*/ 1440213 h 7470999"/>
              <a:gd name="connsiteX1000" fmla="*/ 15246220 w 17759887"/>
              <a:gd name="connsiteY1000" fmla="*/ 2047512 h 7470999"/>
              <a:gd name="connsiteX1001" fmla="*/ 15117050 w 17759887"/>
              <a:gd name="connsiteY1001" fmla="*/ 2047512 h 7470999"/>
              <a:gd name="connsiteX1002" fmla="*/ 11451179 w 17759887"/>
              <a:gd name="connsiteY1002" fmla="*/ 1104260 h 7470999"/>
              <a:gd name="connsiteX1003" fmla="*/ 10410061 w 17759887"/>
              <a:gd name="connsiteY1003" fmla="*/ 882014 h 7470999"/>
              <a:gd name="connsiteX1004" fmla="*/ 10329975 w 17759887"/>
              <a:gd name="connsiteY1004" fmla="*/ 866509 h 7470999"/>
              <a:gd name="connsiteX1005" fmla="*/ 10265390 w 17759887"/>
              <a:gd name="connsiteY1005" fmla="*/ 848419 h 7470999"/>
              <a:gd name="connsiteX1006" fmla="*/ 10169803 w 17759887"/>
              <a:gd name="connsiteY1006" fmla="*/ 832913 h 7470999"/>
              <a:gd name="connsiteX1007" fmla="*/ 10089717 w 17759887"/>
              <a:gd name="connsiteY1007" fmla="*/ 817408 h 7470999"/>
              <a:gd name="connsiteX1008" fmla="*/ 10089717 w 17759887"/>
              <a:gd name="connsiteY1008" fmla="*/ 817408 h 7470999"/>
              <a:gd name="connsiteX1009" fmla="*/ 10169803 w 17759887"/>
              <a:gd name="connsiteY1009" fmla="*/ 832913 h 7470999"/>
              <a:gd name="connsiteX1010" fmla="*/ 10265390 w 17759887"/>
              <a:gd name="connsiteY1010" fmla="*/ 848419 h 7470999"/>
              <a:gd name="connsiteX1011" fmla="*/ 10329975 w 17759887"/>
              <a:gd name="connsiteY1011" fmla="*/ 866509 h 7470999"/>
              <a:gd name="connsiteX1012" fmla="*/ 10410061 w 17759887"/>
              <a:gd name="connsiteY1012" fmla="*/ 882014 h 7470999"/>
              <a:gd name="connsiteX1013" fmla="*/ 11451179 w 17759887"/>
              <a:gd name="connsiteY1013" fmla="*/ 1104260 h 7470999"/>
              <a:gd name="connsiteX1014" fmla="*/ 16703268 w 17759887"/>
              <a:gd name="connsiteY1014" fmla="*/ 2561779 h 7470999"/>
              <a:gd name="connsiteX1015" fmla="*/ 16527596 w 17759887"/>
              <a:gd name="connsiteY1015" fmla="*/ 2528184 h 7470999"/>
              <a:gd name="connsiteX1016" fmla="*/ 16398424 w 17759887"/>
              <a:gd name="connsiteY1016" fmla="*/ 2512678 h 7470999"/>
              <a:gd name="connsiteX1017" fmla="*/ 16767851 w 17759887"/>
              <a:gd name="connsiteY1017" fmla="*/ 2688407 h 7470999"/>
              <a:gd name="connsiteX1018" fmla="*/ 15917908 w 17759887"/>
              <a:gd name="connsiteY1018" fmla="*/ 2497173 h 7470999"/>
              <a:gd name="connsiteX1019" fmla="*/ 15917908 w 17759887"/>
              <a:gd name="connsiteY1019" fmla="*/ 2497173 h 7470999"/>
              <a:gd name="connsiteX1020" fmla="*/ 15708652 w 17759887"/>
              <a:gd name="connsiteY1020" fmla="*/ 2497173 h 7470999"/>
              <a:gd name="connsiteX1021" fmla="*/ 15501980 w 17759887"/>
              <a:gd name="connsiteY1021" fmla="*/ 2497173 h 7470999"/>
              <a:gd name="connsiteX1022" fmla="*/ 14910376 w 17759887"/>
              <a:gd name="connsiteY1022" fmla="*/ 2336949 h 7470999"/>
              <a:gd name="connsiteX1023" fmla="*/ 10632235 w 17759887"/>
              <a:gd name="connsiteY1023" fmla="*/ 1264484 h 7470999"/>
              <a:gd name="connsiteX1024" fmla="*/ 6677022 w 17759887"/>
              <a:gd name="connsiteY1024" fmla="*/ 641678 h 7470999"/>
              <a:gd name="connsiteX1025" fmla="*/ 5284559 w 17759887"/>
              <a:gd name="connsiteY1025" fmla="*/ 496960 h 7470999"/>
              <a:gd name="connsiteX1026" fmla="*/ 4274443 w 17759887"/>
              <a:gd name="connsiteY1026" fmla="*/ 450444 h 7470999"/>
              <a:gd name="connsiteX1027" fmla="*/ 2657222 w 17759887"/>
              <a:gd name="connsiteY1027" fmla="*/ 481455 h 7470999"/>
              <a:gd name="connsiteX1028" fmla="*/ 1649690 w 17759887"/>
              <a:gd name="connsiteY1028" fmla="*/ 481455 h 7470999"/>
              <a:gd name="connsiteX1029" fmla="*/ 1120089 w 17759887"/>
              <a:gd name="connsiteY1029" fmla="*/ 527971 h 7470999"/>
              <a:gd name="connsiteX1030" fmla="*/ 784244 w 17759887"/>
              <a:gd name="connsiteY1030" fmla="*/ 561567 h 7470999"/>
              <a:gd name="connsiteX1031" fmla="*/ 639573 w 17759887"/>
              <a:gd name="connsiteY1031" fmla="*/ 512466 h 7470999"/>
              <a:gd name="connsiteX1032" fmla="*/ 463900 w 17759887"/>
              <a:gd name="connsiteY1032" fmla="*/ 527971 h 7470999"/>
              <a:gd name="connsiteX1033" fmla="*/ 559487 w 17759887"/>
              <a:gd name="connsiteY1033" fmla="*/ 321231 h 7470999"/>
              <a:gd name="connsiteX1034" fmla="*/ 334729 w 17759887"/>
              <a:gd name="connsiteY1034" fmla="*/ 352242 h 7470999"/>
              <a:gd name="connsiteX1035" fmla="*/ 109972 w 17759887"/>
              <a:gd name="connsiteY1035" fmla="*/ 401343 h 7470999"/>
              <a:gd name="connsiteX1036" fmla="*/ 174557 w 17759887"/>
              <a:gd name="connsiteY1036" fmla="*/ 321231 h 7470999"/>
              <a:gd name="connsiteX1037" fmla="*/ 143556 w 17759887"/>
              <a:gd name="connsiteY1037" fmla="*/ 287636 h 7470999"/>
              <a:gd name="connsiteX1038" fmla="*/ 190058 w 17759887"/>
              <a:gd name="connsiteY1038" fmla="*/ 272130 h 7470999"/>
              <a:gd name="connsiteX1039" fmla="*/ 735159 w 17759887"/>
              <a:gd name="connsiteY1039" fmla="*/ 161007 h 7470999"/>
              <a:gd name="connsiteX1040" fmla="*/ 928916 w 17759887"/>
              <a:gd name="connsiteY1040" fmla="*/ 96401 h 7470999"/>
              <a:gd name="connsiteX1041" fmla="*/ 2112121 w 17759887"/>
              <a:gd name="connsiteY1041" fmla="*/ 16289 h 7470999"/>
              <a:gd name="connsiteX1042" fmla="*/ 3160535 w 17759887"/>
              <a:gd name="connsiteY1042" fmla="*/ 981 h 747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17759887" h="7470999">
                <a:moveTo>
                  <a:pt x="17152783" y="7464108"/>
                </a:moveTo>
                <a:cubicBezTo>
                  <a:pt x="17168283" y="7479614"/>
                  <a:pt x="17152783" y="7464108"/>
                  <a:pt x="17152783" y="7464108"/>
                </a:cubicBezTo>
                <a:close/>
                <a:moveTo>
                  <a:pt x="17263871" y="7014448"/>
                </a:moveTo>
                <a:cubicBezTo>
                  <a:pt x="17263871" y="7029954"/>
                  <a:pt x="17230283" y="7048044"/>
                  <a:pt x="17230283" y="7029954"/>
                </a:cubicBezTo>
                <a:cubicBezTo>
                  <a:pt x="17214783" y="7029954"/>
                  <a:pt x="17248367" y="7014448"/>
                  <a:pt x="17263871" y="7014448"/>
                </a:cubicBezTo>
                <a:close/>
                <a:moveTo>
                  <a:pt x="17408539" y="6903325"/>
                </a:moveTo>
                <a:cubicBezTo>
                  <a:pt x="17408539" y="6918830"/>
                  <a:pt x="17359455" y="6934336"/>
                  <a:pt x="17359455" y="6918830"/>
                </a:cubicBezTo>
                <a:cubicBezTo>
                  <a:pt x="17343955" y="6918830"/>
                  <a:pt x="17393039" y="6903325"/>
                  <a:pt x="17408539" y="6903325"/>
                </a:cubicBezTo>
                <a:close/>
                <a:moveTo>
                  <a:pt x="17343955" y="6885236"/>
                </a:moveTo>
                <a:cubicBezTo>
                  <a:pt x="17343955" y="6903325"/>
                  <a:pt x="17294871" y="6918830"/>
                  <a:pt x="17294871" y="6903325"/>
                </a:cubicBezTo>
                <a:cubicBezTo>
                  <a:pt x="17279371" y="6903325"/>
                  <a:pt x="17328455" y="6885236"/>
                  <a:pt x="17343955" y="6885236"/>
                </a:cubicBezTo>
                <a:close/>
                <a:moveTo>
                  <a:pt x="17279371" y="6869730"/>
                </a:moveTo>
                <a:cubicBezTo>
                  <a:pt x="17279371" y="6885236"/>
                  <a:pt x="17230283" y="6903325"/>
                  <a:pt x="17230283" y="6885236"/>
                </a:cubicBezTo>
                <a:cubicBezTo>
                  <a:pt x="17214783" y="6885236"/>
                  <a:pt x="17263871" y="6869730"/>
                  <a:pt x="17279371" y="6869730"/>
                </a:cubicBezTo>
                <a:close/>
                <a:moveTo>
                  <a:pt x="17193107" y="6847683"/>
                </a:moveTo>
                <a:cubicBezTo>
                  <a:pt x="17206551" y="6845502"/>
                  <a:pt x="17152783" y="6854224"/>
                  <a:pt x="17152783" y="6854224"/>
                </a:cubicBezTo>
                <a:cubicBezTo>
                  <a:pt x="17176679" y="6850348"/>
                  <a:pt x="17188627" y="6848410"/>
                  <a:pt x="17193107" y="6847683"/>
                </a:cubicBezTo>
                <a:close/>
                <a:moveTo>
                  <a:pt x="17568711" y="6823214"/>
                </a:moveTo>
                <a:cubicBezTo>
                  <a:pt x="17584215" y="6823214"/>
                  <a:pt x="17550627" y="6838719"/>
                  <a:pt x="17535127" y="6838719"/>
                </a:cubicBezTo>
                <a:cubicBezTo>
                  <a:pt x="17535127" y="6823214"/>
                  <a:pt x="17568711" y="6823214"/>
                  <a:pt x="17568711" y="6823214"/>
                </a:cubicBezTo>
                <a:close/>
                <a:moveTo>
                  <a:pt x="17568711" y="6758607"/>
                </a:moveTo>
                <a:cubicBezTo>
                  <a:pt x="17584215" y="6758607"/>
                  <a:pt x="17550627" y="6774112"/>
                  <a:pt x="17535127" y="6774112"/>
                </a:cubicBezTo>
                <a:cubicBezTo>
                  <a:pt x="17535127" y="6758607"/>
                  <a:pt x="17568711" y="6758607"/>
                  <a:pt x="17568711" y="6758607"/>
                </a:cubicBezTo>
                <a:close/>
                <a:moveTo>
                  <a:pt x="15245332" y="6752308"/>
                </a:moveTo>
                <a:cubicBezTo>
                  <a:pt x="15225714" y="6750855"/>
                  <a:pt x="15201010" y="6762483"/>
                  <a:pt x="15212636" y="6774112"/>
                </a:cubicBezTo>
                <a:lnTo>
                  <a:pt x="15261721" y="6758607"/>
                </a:lnTo>
                <a:cubicBezTo>
                  <a:pt x="15257846" y="6754731"/>
                  <a:pt x="15251871" y="6752793"/>
                  <a:pt x="15245332" y="6752308"/>
                </a:cubicBezTo>
                <a:close/>
                <a:moveTo>
                  <a:pt x="15126011" y="6722387"/>
                </a:moveTo>
                <a:cubicBezTo>
                  <a:pt x="15126738" y="6724689"/>
                  <a:pt x="15128675" y="6730827"/>
                  <a:pt x="15132550" y="6743102"/>
                </a:cubicBezTo>
                <a:cubicBezTo>
                  <a:pt x="15132550" y="6743102"/>
                  <a:pt x="15123831" y="6715482"/>
                  <a:pt x="15126011" y="6722387"/>
                </a:cubicBezTo>
                <a:close/>
                <a:moveTo>
                  <a:pt x="16471972" y="6689882"/>
                </a:moveTo>
                <a:cubicBezTo>
                  <a:pt x="16472700" y="6692063"/>
                  <a:pt x="16474636" y="6697877"/>
                  <a:pt x="16478512" y="6709506"/>
                </a:cubicBezTo>
                <a:cubicBezTo>
                  <a:pt x="16478512" y="6709506"/>
                  <a:pt x="16469794" y="6683341"/>
                  <a:pt x="16471972" y="6689882"/>
                </a:cubicBezTo>
                <a:close/>
                <a:moveTo>
                  <a:pt x="16391884" y="6687459"/>
                </a:moveTo>
                <a:cubicBezTo>
                  <a:pt x="16392612" y="6688186"/>
                  <a:pt x="16394548" y="6690124"/>
                  <a:pt x="16398424" y="6694000"/>
                </a:cubicBezTo>
                <a:cubicBezTo>
                  <a:pt x="16398424" y="6694000"/>
                  <a:pt x="16389706" y="6685278"/>
                  <a:pt x="16391884" y="6687459"/>
                </a:cubicBezTo>
                <a:close/>
                <a:moveTo>
                  <a:pt x="14967534" y="6672196"/>
                </a:moveTo>
                <a:cubicBezTo>
                  <a:pt x="14958815" y="6670742"/>
                  <a:pt x="14941377" y="6682371"/>
                  <a:pt x="14941377" y="6694000"/>
                </a:cubicBezTo>
                <a:cubicBezTo>
                  <a:pt x="14941377" y="6694000"/>
                  <a:pt x="14990462" y="6678495"/>
                  <a:pt x="14972378" y="6678495"/>
                </a:cubicBezTo>
                <a:cubicBezTo>
                  <a:pt x="14972378" y="6674619"/>
                  <a:pt x="14970441" y="6672681"/>
                  <a:pt x="14967534" y="6672196"/>
                </a:cubicBezTo>
                <a:close/>
                <a:moveTo>
                  <a:pt x="17281307" y="6655601"/>
                </a:moveTo>
                <a:cubicBezTo>
                  <a:pt x="17266775" y="6653783"/>
                  <a:pt x="17252243" y="6666866"/>
                  <a:pt x="17263871" y="6678495"/>
                </a:cubicBezTo>
                <a:lnTo>
                  <a:pt x="17294871" y="6662990"/>
                </a:lnTo>
                <a:cubicBezTo>
                  <a:pt x="17290999" y="6658467"/>
                  <a:pt x="17286155" y="6656206"/>
                  <a:pt x="17281307" y="6655601"/>
                </a:cubicBezTo>
                <a:close/>
                <a:moveTo>
                  <a:pt x="14854479" y="6634598"/>
                </a:moveTo>
                <a:cubicBezTo>
                  <a:pt x="14854025" y="6632705"/>
                  <a:pt x="14855478" y="6638762"/>
                  <a:pt x="14861291" y="6662990"/>
                </a:cubicBezTo>
                <a:cubicBezTo>
                  <a:pt x="14861291" y="6662990"/>
                  <a:pt x="14855236" y="6637753"/>
                  <a:pt x="14854479" y="6634598"/>
                </a:cubicBezTo>
                <a:close/>
                <a:moveTo>
                  <a:pt x="14783143" y="6623095"/>
                </a:moveTo>
                <a:cubicBezTo>
                  <a:pt x="14768611" y="6621641"/>
                  <a:pt x="14754079" y="6633270"/>
                  <a:pt x="14765705" y="6644900"/>
                </a:cubicBezTo>
                <a:lnTo>
                  <a:pt x="14796706" y="6629394"/>
                </a:lnTo>
                <a:cubicBezTo>
                  <a:pt x="14792831" y="6625517"/>
                  <a:pt x="14787987" y="6623579"/>
                  <a:pt x="14783143" y="6623095"/>
                </a:cubicBezTo>
                <a:close/>
                <a:moveTo>
                  <a:pt x="17615215" y="6549282"/>
                </a:moveTo>
                <a:cubicBezTo>
                  <a:pt x="17630715" y="6564788"/>
                  <a:pt x="17584215" y="6582878"/>
                  <a:pt x="17568711" y="6564788"/>
                </a:cubicBezTo>
                <a:close/>
                <a:moveTo>
                  <a:pt x="17535495" y="6527236"/>
                </a:moveTo>
                <a:cubicBezTo>
                  <a:pt x="17551115" y="6525056"/>
                  <a:pt x="17488627" y="6533777"/>
                  <a:pt x="17488627" y="6533777"/>
                </a:cubicBezTo>
                <a:cubicBezTo>
                  <a:pt x="17516399" y="6529901"/>
                  <a:pt x="17530287" y="6527963"/>
                  <a:pt x="17535495" y="6527236"/>
                </a:cubicBezTo>
                <a:close/>
                <a:moveTo>
                  <a:pt x="17113023" y="6254798"/>
                </a:moveTo>
                <a:cubicBezTo>
                  <a:pt x="17126463" y="6252254"/>
                  <a:pt x="17072695" y="6262430"/>
                  <a:pt x="17072695" y="6262430"/>
                </a:cubicBezTo>
                <a:cubicBezTo>
                  <a:pt x="17096595" y="6257908"/>
                  <a:pt x="17108543" y="6255646"/>
                  <a:pt x="17113023" y="6254798"/>
                </a:cubicBezTo>
                <a:close/>
                <a:moveTo>
                  <a:pt x="16737055" y="5806228"/>
                </a:moveTo>
                <a:cubicBezTo>
                  <a:pt x="16748319" y="5804048"/>
                  <a:pt x="16703268" y="5812770"/>
                  <a:pt x="16703268" y="5812770"/>
                </a:cubicBezTo>
                <a:cubicBezTo>
                  <a:pt x="16723291" y="5808894"/>
                  <a:pt x="16733299" y="5806955"/>
                  <a:pt x="16737055" y="5806228"/>
                </a:cubicBezTo>
                <a:close/>
                <a:moveTo>
                  <a:pt x="15993152" y="5630742"/>
                </a:moveTo>
                <a:cubicBezTo>
                  <a:pt x="15984432" y="5629288"/>
                  <a:pt x="15966994" y="5640918"/>
                  <a:pt x="15966994" y="5652547"/>
                </a:cubicBezTo>
                <a:cubicBezTo>
                  <a:pt x="15966994" y="5652547"/>
                  <a:pt x="16013496" y="5637041"/>
                  <a:pt x="15997996" y="5637041"/>
                </a:cubicBezTo>
                <a:cubicBezTo>
                  <a:pt x="15997996" y="5633165"/>
                  <a:pt x="15996058" y="5631227"/>
                  <a:pt x="15993152" y="5630742"/>
                </a:cubicBezTo>
                <a:close/>
                <a:moveTo>
                  <a:pt x="15822324" y="5572435"/>
                </a:moveTo>
                <a:cubicBezTo>
                  <a:pt x="15806822" y="5572435"/>
                  <a:pt x="15773238" y="5587940"/>
                  <a:pt x="15791322" y="5587940"/>
                </a:cubicBezTo>
                <a:cubicBezTo>
                  <a:pt x="15791322" y="5606030"/>
                  <a:pt x="15822324" y="5587940"/>
                  <a:pt x="15822324" y="5572435"/>
                </a:cubicBezTo>
                <a:close/>
                <a:moveTo>
                  <a:pt x="15773238" y="5556929"/>
                </a:moveTo>
                <a:cubicBezTo>
                  <a:pt x="15757736" y="5556929"/>
                  <a:pt x="15726736" y="5572435"/>
                  <a:pt x="15742236" y="5572435"/>
                </a:cubicBezTo>
                <a:cubicBezTo>
                  <a:pt x="15742236" y="5587940"/>
                  <a:pt x="15773238" y="5572435"/>
                  <a:pt x="15773238" y="5556929"/>
                </a:cubicBezTo>
                <a:close/>
                <a:moveTo>
                  <a:pt x="15532980" y="5492323"/>
                </a:moveTo>
                <a:lnTo>
                  <a:pt x="15501980" y="5507828"/>
                </a:lnTo>
                <a:cubicBezTo>
                  <a:pt x="15501980" y="5525918"/>
                  <a:pt x="15551064" y="5507828"/>
                  <a:pt x="15532980" y="5492323"/>
                </a:cubicBezTo>
                <a:close/>
                <a:moveTo>
                  <a:pt x="15608222" y="5214677"/>
                </a:moveTo>
                <a:cubicBezTo>
                  <a:pt x="15611128" y="5215162"/>
                  <a:pt x="15613066" y="5217100"/>
                  <a:pt x="15613066" y="5220976"/>
                </a:cubicBezTo>
                <a:cubicBezTo>
                  <a:pt x="15631150" y="5220976"/>
                  <a:pt x="15597564" y="5236482"/>
                  <a:pt x="15582064" y="5236482"/>
                </a:cubicBezTo>
                <a:cubicBezTo>
                  <a:pt x="15582064" y="5224853"/>
                  <a:pt x="15599502" y="5213224"/>
                  <a:pt x="15608222" y="5214677"/>
                </a:cubicBezTo>
                <a:close/>
                <a:moveTo>
                  <a:pt x="16943527" y="5027157"/>
                </a:moveTo>
                <a:cubicBezTo>
                  <a:pt x="16959027" y="5045247"/>
                  <a:pt x="16894439" y="5060752"/>
                  <a:pt x="16894439" y="5045247"/>
                </a:cubicBezTo>
                <a:cubicBezTo>
                  <a:pt x="16878939" y="5045247"/>
                  <a:pt x="16943527" y="5027157"/>
                  <a:pt x="16943527" y="5027157"/>
                </a:cubicBezTo>
                <a:close/>
                <a:moveTo>
                  <a:pt x="16878939" y="5011652"/>
                </a:moveTo>
                <a:cubicBezTo>
                  <a:pt x="16878939" y="5027157"/>
                  <a:pt x="16832439" y="5045247"/>
                  <a:pt x="16832439" y="5027157"/>
                </a:cubicBezTo>
                <a:cubicBezTo>
                  <a:pt x="16814355" y="5027157"/>
                  <a:pt x="16863439" y="5011652"/>
                  <a:pt x="16878939" y="5011652"/>
                </a:cubicBezTo>
                <a:close/>
                <a:moveTo>
                  <a:pt x="10231805" y="5011652"/>
                </a:moveTo>
                <a:lnTo>
                  <a:pt x="10200804" y="5027157"/>
                </a:lnTo>
                <a:cubicBezTo>
                  <a:pt x="10216305" y="5045247"/>
                  <a:pt x="10249889" y="5027157"/>
                  <a:pt x="10231805" y="5011652"/>
                </a:cubicBezTo>
                <a:close/>
                <a:moveTo>
                  <a:pt x="14861291" y="4996146"/>
                </a:moveTo>
                <a:cubicBezTo>
                  <a:pt x="14861291" y="5011652"/>
                  <a:pt x="14830290" y="5027157"/>
                  <a:pt x="14830290" y="5011652"/>
                </a:cubicBezTo>
                <a:cubicBezTo>
                  <a:pt x="14812206" y="5011652"/>
                  <a:pt x="14861291" y="4996146"/>
                  <a:pt x="14861291" y="4996146"/>
                </a:cubicBezTo>
                <a:close/>
                <a:moveTo>
                  <a:pt x="16801639" y="4989605"/>
                </a:moveTo>
                <a:cubicBezTo>
                  <a:pt x="16797887" y="4990332"/>
                  <a:pt x="16787875" y="4992270"/>
                  <a:pt x="16767851" y="4996146"/>
                </a:cubicBezTo>
                <a:cubicBezTo>
                  <a:pt x="16767851" y="4996146"/>
                  <a:pt x="16812903" y="4987424"/>
                  <a:pt x="16801639" y="4989605"/>
                </a:cubicBezTo>
                <a:close/>
                <a:moveTo>
                  <a:pt x="16703268" y="4980641"/>
                </a:moveTo>
                <a:cubicBezTo>
                  <a:pt x="16718767" y="4980641"/>
                  <a:pt x="16752351" y="4980641"/>
                  <a:pt x="16767851" y="4996146"/>
                </a:cubicBezTo>
                <a:cubicBezTo>
                  <a:pt x="16734267" y="4996146"/>
                  <a:pt x="16703268" y="5011652"/>
                  <a:pt x="16703268" y="4980641"/>
                </a:cubicBezTo>
                <a:close/>
                <a:moveTo>
                  <a:pt x="14796706" y="4980641"/>
                </a:moveTo>
                <a:cubicBezTo>
                  <a:pt x="14796706" y="4996146"/>
                  <a:pt x="14765705" y="5011652"/>
                  <a:pt x="14765705" y="4996146"/>
                </a:cubicBezTo>
                <a:cubicBezTo>
                  <a:pt x="14750204" y="4996146"/>
                  <a:pt x="14781205" y="4980641"/>
                  <a:pt x="14796706" y="4980641"/>
                </a:cubicBezTo>
                <a:close/>
                <a:moveTo>
                  <a:pt x="14750204" y="4965135"/>
                </a:moveTo>
                <a:cubicBezTo>
                  <a:pt x="14750204" y="4980641"/>
                  <a:pt x="14716620" y="4996146"/>
                  <a:pt x="14716620" y="4980641"/>
                </a:cubicBezTo>
                <a:cubicBezTo>
                  <a:pt x="14701119" y="4980641"/>
                  <a:pt x="14732120" y="4965135"/>
                  <a:pt x="14750204" y="4965135"/>
                </a:cubicBezTo>
                <a:close/>
                <a:moveTo>
                  <a:pt x="9991547" y="4965135"/>
                </a:moveTo>
                <a:cubicBezTo>
                  <a:pt x="9976047" y="4965135"/>
                  <a:pt x="9911461" y="4980641"/>
                  <a:pt x="9929545" y="4980641"/>
                </a:cubicBezTo>
                <a:cubicBezTo>
                  <a:pt x="9945046" y="4996146"/>
                  <a:pt x="10009631" y="4980641"/>
                  <a:pt x="9991547" y="4965135"/>
                </a:cubicBezTo>
                <a:close/>
                <a:moveTo>
                  <a:pt x="9911461" y="4947045"/>
                </a:moveTo>
                <a:cubicBezTo>
                  <a:pt x="9895961" y="4947045"/>
                  <a:pt x="9831375" y="4965135"/>
                  <a:pt x="9831375" y="4965135"/>
                </a:cubicBezTo>
                <a:cubicBezTo>
                  <a:pt x="9864960" y="4996146"/>
                  <a:pt x="9911461" y="4947045"/>
                  <a:pt x="9911461" y="4947045"/>
                </a:cubicBezTo>
                <a:close/>
                <a:moveTo>
                  <a:pt x="9796823" y="4927421"/>
                </a:moveTo>
                <a:cubicBezTo>
                  <a:pt x="9772118" y="4929602"/>
                  <a:pt x="9735789" y="4947045"/>
                  <a:pt x="9735789" y="4947045"/>
                </a:cubicBezTo>
                <a:cubicBezTo>
                  <a:pt x="9751289" y="4965135"/>
                  <a:pt x="9815875" y="4947045"/>
                  <a:pt x="9815875" y="4931540"/>
                </a:cubicBezTo>
                <a:cubicBezTo>
                  <a:pt x="9812000" y="4927663"/>
                  <a:pt x="9805057" y="4926694"/>
                  <a:pt x="9796823" y="4927421"/>
                </a:cubicBezTo>
                <a:close/>
                <a:moveTo>
                  <a:pt x="12554298" y="4885023"/>
                </a:moveTo>
                <a:lnTo>
                  <a:pt x="12507797" y="4900529"/>
                </a:lnTo>
                <a:cubicBezTo>
                  <a:pt x="12523297" y="4916034"/>
                  <a:pt x="12569799" y="4900529"/>
                  <a:pt x="12554298" y="4885023"/>
                </a:cubicBezTo>
                <a:close/>
                <a:moveTo>
                  <a:pt x="9473612" y="4881995"/>
                </a:moveTo>
                <a:cubicBezTo>
                  <a:pt x="9437404" y="4878724"/>
                  <a:pt x="9416091" y="4912158"/>
                  <a:pt x="9511031" y="4900529"/>
                </a:cubicBezTo>
                <a:cubicBezTo>
                  <a:pt x="9511031" y="4931540"/>
                  <a:pt x="9575617" y="4916034"/>
                  <a:pt x="9609201" y="4916034"/>
                </a:cubicBezTo>
                <a:cubicBezTo>
                  <a:pt x="9609201" y="4885023"/>
                  <a:pt x="9544616" y="4916034"/>
                  <a:pt x="9511031" y="4900529"/>
                </a:cubicBezTo>
                <a:cubicBezTo>
                  <a:pt x="9499406" y="4888253"/>
                  <a:pt x="9485682" y="4883085"/>
                  <a:pt x="9473612" y="4881995"/>
                </a:cubicBezTo>
                <a:close/>
                <a:moveTo>
                  <a:pt x="9383556" y="4863218"/>
                </a:moveTo>
                <a:cubicBezTo>
                  <a:pt x="9363938" y="4866126"/>
                  <a:pt x="9339234" y="4885023"/>
                  <a:pt x="9350859" y="4885023"/>
                </a:cubicBezTo>
                <a:cubicBezTo>
                  <a:pt x="9350859" y="4900529"/>
                  <a:pt x="9399944" y="4885023"/>
                  <a:pt x="9399944" y="4866933"/>
                </a:cubicBezTo>
                <a:cubicBezTo>
                  <a:pt x="9396069" y="4863057"/>
                  <a:pt x="9390095" y="4862249"/>
                  <a:pt x="9383556" y="4863218"/>
                </a:cubicBezTo>
                <a:close/>
                <a:moveTo>
                  <a:pt x="15246220" y="4835922"/>
                </a:moveTo>
                <a:cubicBezTo>
                  <a:pt x="15230720" y="4835922"/>
                  <a:pt x="15197135" y="4835922"/>
                  <a:pt x="15212636" y="4851428"/>
                </a:cubicBezTo>
                <a:close/>
                <a:moveTo>
                  <a:pt x="15001765" y="4767440"/>
                </a:moveTo>
                <a:cubicBezTo>
                  <a:pt x="14989816" y="4767440"/>
                  <a:pt x="14973670" y="4771316"/>
                  <a:pt x="14956878" y="4771316"/>
                </a:cubicBezTo>
                <a:cubicBezTo>
                  <a:pt x="14956878" y="4786822"/>
                  <a:pt x="15005963" y="4786822"/>
                  <a:pt x="15021463" y="4786822"/>
                </a:cubicBezTo>
                <a:cubicBezTo>
                  <a:pt x="15117050" y="4851428"/>
                  <a:pt x="15197135" y="4786822"/>
                  <a:pt x="15021463" y="4786822"/>
                </a:cubicBezTo>
                <a:cubicBezTo>
                  <a:pt x="15021463" y="4771316"/>
                  <a:pt x="15013713" y="4767440"/>
                  <a:pt x="15001765" y="4767440"/>
                </a:cubicBezTo>
                <a:close/>
                <a:moveTo>
                  <a:pt x="14885269" y="4734006"/>
                </a:moveTo>
                <a:cubicBezTo>
                  <a:pt x="14872917" y="4732552"/>
                  <a:pt x="14849666" y="4744182"/>
                  <a:pt x="14861291" y="4755811"/>
                </a:cubicBezTo>
                <a:lnTo>
                  <a:pt x="14892292" y="4740305"/>
                </a:lnTo>
                <a:cubicBezTo>
                  <a:pt x="14892292" y="4736429"/>
                  <a:pt x="14889386" y="4734490"/>
                  <a:pt x="14885269" y="4734006"/>
                </a:cubicBezTo>
                <a:close/>
                <a:moveTo>
                  <a:pt x="14829402" y="4717410"/>
                </a:moveTo>
                <a:cubicBezTo>
                  <a:pt x="14809784" y="4715593"/>
                  <a:pt x="14785080" y="4728676"/>
                  <a:pt x="14796706" y="4740305"/>
                </a:cubicBezTo>
                <a:lnTo>
                  <a:pt x="14845791" y="4724799"/>
                </a:lnTo>
                <a:cubicBezTo>
                  <a:pt x="14841916" y="4720277"/>
                  <a:pt x="14835941" y="4718016"/>
                  <a:pt x="14829402" y="4717410"/>
                </a:cubicBezTo>
                <a:close/>
                <a:moveTo>
                  <a:pt x="14767279" y="4700451"/>
                </a:moveTo>
                <a:cubicBezTo>
                  <a:pt x="14752142" y="4699118"/>
                  <a:pt x="14736641" y="4711232"/>
                  <a:pt x="14750204" y="4724799"/>
                </a:cubicBezTo>
                <a:lnTo>
                  <a:pt x="14781205" y="4706710"/>
                </a:lnTo>
                <a:cubicBezTo>
                  <a:pt x="14777330" y="4702833"/>
                  <a:pt x="14772325" y="4700895"/>
                  <a:pt x="14767279" y="4700451"/>
                </a:cubicBezTo>
                <a:close/>
                <a:moveTo>
                  <a:pt x="14702815" y="4684905"/>
                </a:moveTo>
                <a:cubicBezTo>
                  <a:pt x="14687556" y="4683451"/>
                  <a:pt x="14670118" y="4695081"/>
                  <a:pt x="14670118" y="4706710"/>
                </a:cubicBezTo>
                <a:cubicBezTo>
                  <a:pt x="14685619" y="4706710"/>
                  <a:pt x="14716620" y="4691204"/>
                  <a:pt x="14716620" y="4691204"/>
                </a:cubicBezTo>
                <a:cubicBezTo>
                  <a:pt x="14712745" y="4687328"/>
                  <a:pt x="14707901" y="4685390"/>
                  <a:pt x="14702815" y="4684905"/>
                </a:cubicBezTo>
                <a:close/>
                <a:moveTo>
                  <a:pt x="13078652" y="4684905"/>
                </a:moveTo>
                <a:cubicBezTo>
                  <a:pt x="13069206" y="4683451"/>
                  <a:pt x="13050315" y="4695081"/>
                  <a:pt x="13050315" y="4706710"/>
                </a:cubicBezTo>
                <a:cubicBezTo>
                  <a:pt x="13050315" y="4706710"/>
                  <a:pt x="13099400" y="4691204"/>
                  <a:pt x="13083899" y="4691204"/>
                </a:cubicBezTo>
                <a:cubicBezTo>
                  <a:pt x="13083899" y="4687328"/>
                  <a:pt x="13081800" y="4685390"/>
                  <a:pt x="13078652" y="4684905"/>
                </a:cubicBezTo>
                <a:close/>
                <a:moveTo>
                  <a:pt x="14644768" y="4669400"/>
                </a:moveTo>
                <a:cubicBezTo>
                  <a:pt x="14631690" y="4667946"/>
                  <a:pt x="14605533" y="4679575"/>
                  <a:pt x="14605533" y="4691204"/>
                </a:cubicBezTo>
                <a:cubicBezTo>
                  <a:pt x="14621033" y="4691204"/>
                  <a:pt x="14670118" y="4675699"/>
                  <a:pt x="14652034" y="4675699"/>
                </a:cubicBezTo>
                <a:cubicBezTo>
                  <a:pt x="14652034" y="4671822"/>
                  <a:pt x="14649128" y="4669884"/>
                  <a:pt x="14644768" y="4669400"/>
                </a:cubicBezTo>
                <a:close/>
                <a:moveTo>
                  <a:pt x="13027548" y="4669400"/>
                </a:moveTo>
                <a:cubicBezTo>
                  <a:pt x="13014470" y="4667946"/>
                  <a:pt x="12988313" y="4679575"/>
                  <a:pt x="12988313" y="4691204"/>
                </a:cubicBezTo>
                <a:cubicBezTo>
                  <a:pt x="13003813" y="4691204"/>
                  <a:pt x="13050315" y="4675699"/>
                  <a:pt x="13034814" y="4675699"/>
                </a:cubicBezTo>
                <a:cubicBezTo>
                  <a:pt x="13034814" y="4671822"/>
                  <a:pt x="13031908" y="4669884"/>
                  <a:pt x="13027548" y="4669400"/>
                </a:cubicBezTo>
                <a:close/>
                <a:moveTo>
                  <a:pt x="14584784" y="4653894"/>
                </a:moveTo>
                <a:cubicBezTo>
                  <a:pt x="14575339" y="4652441"/>
                  <a:pt x="14556448" y="4664070"/>
                  <a:pt x="14556448" y="4675699"/>
                </a:cubicBezTo>
                <a:cubicBezTo>
                  <a:pt x="14556448" y="4675699"/>
                  <a:pt x="14605533" y="4660193"/>
                  <a:pt x="14590032" y="4660193"/>
                </a:cubicBezTo>
                <a:cubicBezTo>
                  <a:pt x="14590032" y="4656317"/>
                  <a:pt x="14587933" y="4654379"/>
                  <a:pt x="14584784" y="4653894"/>
                </a:cubicBezTo>
                <a:close/>
                <a:moveTo>
                  <a:pt x="12965385" y="4653894"/>
                </a:moveTo>
                <a:cubicBezTo>
                  <a:pt x="12952306" y="4652441"/>
                  <a:pt x="12927602" y="4664070"/>
                  <a:pt x="12939228" y="4675699"/>
                </a:cubicBezTo>
                <a:lnTo>
                  <a:pt x="12972812" y="4660193"/>
                </a:lnTo>
                <a:cubicBezTo>
                  <a:pt x="12972812" y="4656317"/>
                  <a:pt x="12969744" y="4654379"/>
                  <a:pt x="12965385" y="4653894"/>
                </a:cubicBezTo>
                <a:close/>
                <a:moveTo>
                  <a:pt x="12845216" y="4620339"/>
                </a:moveTo>
                <a:cubicBezTo>
                  <a:pt x="12830078" y="4619007"/>
                  <a:pt x="12814578" y="4631120"/>
                  <a:pt x="12828141" y="4644688"/>
                </a:cubicBezTo>
                <a:lnTo>
                  <a:pt x="12859142" y="4626598"/>
                </a:lnTo>
                <a:cubicBezTo>
                  <a:pt x="12855267" y="4622721"/>
                  <a:pt x="12850261" y="4620783"/>
                  <a:pt x="12845216" y="4620339"/>
                </a:cubicBezTo>
                <a:close/>
                <a:moveTo>
                  <a:pt x="12748055" y="4580081"/>
                </a:moveTo>
                <a:cubicBezTo>
                  <a:pt x="12729971" y="4580081"/>
                  <a:pt x="12698970" y="4595587"/>
                  <a:pt x="12698970" y="4595587"/>
                </a:cubicBezTo>
                <a:cubicBezTo>
                  <a:pt x="12714470" y="4611092"/>
                  <a:pt x="12748055" y="4595587"/>
                  <a:pt x="12748055" y="4580081"/>
                </a:cubicBezTo>
                <a:close/>
                <a:moveTo>
                  <a:pt x="13099400" y="4530980"/>
                </a:moveTo>
                <a:lnTo>
                  <a:pt x="13068399" y="4546486"/>
                </a:lnTo>
                <a:cubicBezTo>
                  <a:pt x="13068399" y="4564576"/>
                  <a:pt x="13114900" y="4546486"/>
                  <a:pt x="13099400" y="4530980"/>
                </a:cubicBezTo>
                <a:close/>
                <a:moveTo>
                  <a:pt x="12554298" y="4530980"/>
                </a:moveTo>
                <a:lnTo>
                  <a:pt x="12523297" y="4546486"/>
                </a:lnTo>
                <a:cubicBezTo>
                  <a:pt x="12523297" y="4564576"/>
                  <a:pt x="12569799" y="4546486"/>
                  <a:pt x="12554298" y="4530980"/>
                </a:cubicBezTo>
                <a:close/>
                <a:moveTo>
                  <a:pt x="11352000" y="4385253"/>
                </a:moveTo>
                <a:cubicBezTo>
                  <a:pt x="11313854" y="4393167"/>
                  <a:pt x="11550640" y="4466374"/>
                  <a:pt x="11577766" y="4466374"/>
                </a:cubicBezTo>
                <a:cubicBezTo>
                  <a:pt x="11673353" y="4499969"/>
                  <a:pt x="11753439" y="4515475"/>
                  <a:pt x="11833525" y="4515475"/>
                </a:cubicBezTo>
                <a:cubicBezTo>
                  <a:pt x="11833525" y="4546486"/>
                  <a:pt x="11867109" y="4530980"/>
                  <a:pt x="11898110" y="4530980"/>
                </a:cubicBezTo>
                <a:cubicBezTo>
                  <a:pt x="11898110" y="4515475"/>
                  <a:pt x="11849025" y="4515475"/>
                  <a:pt x="11833525" y="4515475"/>
                </a:cubicBezTo>
                <a:cubicBezTo>
                  <a:pt x="11771523" y="4515475"/>
                  <a:pt x="11497680" y="4404352"/>
                  <a:pt x="11386593" y="4386262"/>
                </a:cubicBezTo>
                <a:cubicBezTo>
                  <a:pt x="11368509" y="4384324"/>
                  <a:pt x="11357449" y="4384122"/>
                  <a:pt x="11352000" y="4385253"/>
                </a:cubicBezTo>
                <a:close/>
                <a:moveTo>
                  <a:pt x="5177509" y="4337807"/>
                </a:moveTo>
                <a:cubicBezTo>
                  <a:pt x="5138273" y="4343622"/>
                  <a:pt x="5071427" y="4366880"/>
                  <a:pt x="5059802" y="4355251"/>
                </a:cubicBezTo>
                <a:cubicBezTo>
                  <a:pt x="5090803" y="4386262"/>
                  <a:pt x="5204473" y="4339746"/>
                  <a:pt x="5204473" y="4339746"/>
                </a:cubicBezTo>
                <a:cubicBezTo>
                  <a:pt x="5200598" y="4335869"/>
                  <a:pt x="5190587" y="4335869"/>
                  <a:pt x="5177509" y="4337807"/>
                </a:cubicBezTo>
                <a:close/>
                <a:moveTo>
                  <a:pt x="726077" y="4328601"/>
                </a:moveTo>
                <a:cubicBezTo>
                  <a:pt x="762285" y="4329570"/>
                  <a:pt x="783598" y="4395953"/>
                  <a:pt x="688658" y="4370757"/>
                </a:cubicBezTo>
                <a:lnTo>
                  <a:pt x="688658" y="4355251"/>
                </a:lnTo>
                <a:cubicBezTo>
                  <a:pt x="700283" y="4335223"/>
                  <a:pt x="714007" y="4328278"/>
                  <a:pt x="726077" y="4328601"/>
                </a:cubicBezTo>
                <a:close/>
                <a:moveTo>
                  <a:pt x="12347625" y="4324240"/>
                </a:moveTo>
                <a:cubicBezTo>
                  <a:pt x="12332124" y="4324240"/>
                  <a:pt x="12298540" y="4324240"/>
                  <a:pt x="12314040" y="4339746"/>
                </a:cubicBezTo>
                <a:close/>
                <a:moveTo>
                  <a:pt x="4919651" y="4321333"/>
                </a:moveTo>
                <a:cubicBezTo>
                  <a:pt x="4843441" y="4319072"/>
                  <a:pt x="4747208" y="4322948"/>
                  <a:pt x="4754959" y="4339746"/>
                </a:cubicBezTo>
                <a:cubicBezTo>
                  <a:pt x="4770459" y="4355251"/>
                  <a:pt x="4948715" y="4339746"/>
                  <a:pt x="4964215" y="4339746"/>
                </a:cubicBezTo>
                <a:cubicBezTo>
                  <a:pt x="5052052" y="4331993"/>
                  <a:pt x="4995862" y="4323594"/>
                  <a:pt x="4919651" y="4321333"/>
                </a:cubicBezTo>
                <a:close/>
                <a:moveTo>
                  <a:pt x="1722106" y="4316851"/>
                </a:moveTo>
                <a:cubicBezTo>
                  <a:pt x="1708301" y="4315034"/>
                  <a:pt x="1680690" y="4328117"/>
                  <a:pt x="1680690" y="4339746"/>
                </a:cubicBezTo>
                <a:cubicBezTo>
                  <a:pt x="1696191" y="4339746"/>
                  <a:pt x="1745276" y="4324240"/>
                  <a:pt x="1729775" y="4324240"/>
                </a:cubicBezTo>
                <a:cubicBezTo>
                  <a:pt x="1729775" y="4319718"/>
                  <a:pt x="1726708" y="4317457"/>
                  <a:pt x="1722106" y="4316851"/>
                </a:cubicBezTo>
                <a:close/>
                <a:moveTo>
                  <a:pt x="4564336" y="4304707"/>
                </a:moveTo>
                <a:cubicBezTo>
                  <a:pt x="4506224" y="4305949"/>
                  <a:pt x="4455605" y="4311642"/>
                  <a:pt x="4468199" y="4324240"/>
                </a:cubicBezTo>
                <a:cubicBezTo>
                  <a:pt x="4483699" y="4339746"/>
                  <a:pt x="4659372" y="4324240"/>
                  <a:pt x="4659372" y="4324240"/>
                </a:cubicBezTo>
                <a:cubicBezTo>
                  <a:pt x="4778855" y="4312934"/>
                  <a:pt x="4661189" y="4302637"/>
                  <a:pt x="4564336" y="4304707"/>
                </a:cubicBezTo>
                <a:close/>
                <a:moveTo>
                  <a:pt x="12282151" y="4299892"/>
                </a:moveTo>
                <a:cubicBezTo>
                  <a:pt x="12262533" y="4298559"/>
                  <a:pt x="12237829" y="4310673"/>
                  <a:pt x="12249455" y="4324240"/>
                </a:cubicBezTo>
                <a:lnTo>
                  <a:pt x="12298540" y="4306150"/>
                </a:lnTo>
                <a:cubicBezTo>
                  <a:pt x="12294665" y="4302274"/>
                  <a:pt x="12288690" y="4300336"/>
                  <a:pt x="12282151" y="4299892"/>
                </a:cubicBezTo>
                <a:close/>
                <a:moveTo>
                  <a:pt x="4415804" y="4299892"/>
                </a:moveTo>
                <a:cubicBezTo>
                  <a:pt x="4391827" y="4298559"/>
                  <a:pt x="4358404" y="4310673"/>
                  <a:pt x="4370029" y="4324240"/>
                </a:cubicBezTo>
                <a:cubicBezTo>
                  <a:pt x="4370029" y="4339746"/>
                  <a:pt x="4434615" y="4306150"/>
                  <a:pt x="4434615" y="4306150"/>
                </a:cubicBezTo>
                <a:cubicBezTo>
                  <a:pt x="4430740" y="4302274"/>
                  <a:pt x="4423797" y="4300336"/>
                  <a:pt x="4415804" y="4299892"/>
                </a:cubicBezTo>
                <a:close/>
                <a:moveTo>
                  <a:pt x="12218454" y="4290645"/>
                </a:moveTo>
                <a:cubicBezTo>
                  <a:pt x="12218454" y="4290645"/>
                  <a:pt x="12187453" y="4290645"/>
                  <a:pt x="12187453" y="4306150"/>
                </a:cubicBezTo>
                <a:cubicBezTo>
                  <a:pt x="12202953" y="4306150"/>
                  <a:pt x="12233954" y="4290645"/>
                  <a:pt x="12218454" y="4290645"/>
                </a:cubicBezTo>
                <a:close/>
                <a:moveTo>
                  <a:pt x="12153868" y="4275139"/>
                </a:moveTo>
                <a:cubicBezTo>
                  <a:pt x="12153868" y="4275139"/>
                  <a:pt x="12122867" y="4275139"/>
                  <a:pt x="12122867" y="4290645"/>
                </a:cubicBezTo>
                <a:cubicBezTo>
                  <a:pt x="12138368" y="4290645"/>
                  <a:pt x="12169369" y="4275139"/>
                  <a:pt x="12153868" y="4275139"/>
                </a:cubicBezTo>
                <a:close/>
                <a:moveTo>
                  <a:pt x="4211714" y="4271626"/>
                </a:moveTo>
                <a:cubicBezTo>
                  <a:pt x="4068092" y="4275139"/>
                  <a:pt x="3819115" y="4331347"/>
                  <a:pt x="3793926" y="4306150"/>
                </a:cubicBezTo>
                <a:cubicBezTo>
                  <a:pt x="3827511" y="4339746"/>
                  <a:pt x="4018684" y="4306150"/>
                  <a:pt x="4067769" y="4306150"/>
                </a:cubicBezTo>
                <a:cubicBezTo>
                  <a:pt x="4132355" y="4306150"/>
                  <a:pt x="4289943" y="4275139"/>
                  <a:pt x="4308027" y="4290645"/>
                </a:cubicBezTo>
                <a:cubicBezTo>
                  <a:pt x="4295756" y="4275139"/>
                  <a:pt x="4259588" y="4270455"/>
                  <a:pt x="4211714" y="4271626"/>
                </a:cubicBezTo>
                <a:close/>
                <a:moveTo>
                  <a:pt x="12015535" y="4237587"/>
                </a:moveTo>
                <a:cubicBezTo>
                  <a:pt x="12034062" y="4235407"/>
                  <a:pt x="12042781" y="4244128"/>
                  <a:pt x="12042781" y="4244128"/>
                </a:cubicBezTo>
                <a:cubicBezTo>
                  <a:pt x="12027281" y="4244128"/>
                  <a:pt x="12011780" y="4244128"/>
                  <a:pt x="11993697" y="4244128"/>
                </a:cubicBezTo>
                <a:cubicBezTo>
                  <a:pt x="12002093" y="4240252"/>
                  <a:pt x="12009359" y="4238314"/>
                  <a:pt x="12015535" y="4237587"/>
                </a:cubicBezTo>
                <a:close/>
                <a:moveTo>
                  <a:pt x="11752793" y="4159171"/>
                </a:moveTo>
                <a:cubicBezTo>
                  <a:pt x="11767002" y="4158848"/>
                  <a:pt x="11779273" y="4162724"/>
                  <a:pt x="11787023" y="4179522"/>
                </a:cubicBezTo>
                <a:cubicBezTo>
                  <a:pt x="11753439" y="4179522"/>
                  <a:pt x="11737938" y="4179522"/>
                  <a:pt x="11706937" y="4179522"/>
                </a:cubicBezTo>
                <a:cubicBezTo>
                  <a:pt x="11706937" y="4164016"/>
                  <a:pt x="11706937" y="4164016"/>
                  <a:pt x="11706937" y="4164016"/>
                </a:cubicBezTo>
                <a:cubicBezTo>
                  <a:pt x="11722438" y="4164016"/>
                  <a:pt x="11738584" y="4159494"/>
                  <a:pt x="11752793" y="4159171"/>
                </a:cubicBezTo>
                <a:close/>
                <a:moveTo>
                  <a:pt x="11680457" y="4138820"/>
                </a:moveTo>
                <a:cubicBezTo>
                  <a:pt x="11698541" y="4138820"/>
                  <a:pt x="11714687" y="4147219"/>
                  <a:pt x="11706937" y="4164016"/>
                </a:cubicBezTo>
                <a:cubicBezTo>
                  <a:pt x="11691437" y="4164016"/>
                  <a:pt x="11673353" y="4164016"/>
                  <a:pt x="11642352" y="4164016"/>
                </a:cubicBezTo>
                <a:cubicBezTo>
                  <a:pt x="11642352" y="4147219"/>
                  <a:pt x="11662373" y="4138820"/>
                  <a:pt x="11680457" y="4138820"/>
                </a:cubicBezTo>
                <a:close/>
                <a:moveTo>
                  <a:pt x="11626851" y="4114916"/>
                </a:moveTo>
                <a:cubicBezTo>
                  <a:pt x="11642352" y="4130421"/>
                  <a:pt x="11593267" y="4145927"/>
                  <a:pt x="11577766" y="4145927"/>
                </a:cubicBezTo>
                <a:cubicBezTo>
                  <a:pt x="11577766" y="4130421"/>
                  <a:pt x="11626851" y="4114916"/>
                  <a:pt x="11626851" y="4114916"/>
                </a:cubicBezTo>
                <a:close/>
                <a:moveTo>
                  <a:pt x="11562266" y="4099410"/>
                </a:moveTo>
                <a:cubicBezTo>
                  <a:pt x="11577766" y="4114916"/>
                  <a:pt x="11528681" y="4130421"/>
                  <a:pt x="11513181" y="4114916"/>
                </a:cubicBezTo>
                <a:close/>
                <a:moveTo>
                  <a:pt x="11482180" y="4083904"/>
                </a:moveTo>
                <a:cubicBezTo>
                  <a:pt x="11482180" y="4099410"/>
                  <a:pt x="11451179" y="4114916"/>
                  <a:pt x="11451179" y="4099410"/>
                </a:cubicBezTo>
                <a:cubicBezTo>
                  <a:pt x="11433095" y="4099410"/>
                  <a:pt x="11482180" y="4083904"/>
                  <a:pt x="11482180" y="4083904"/>
                </a:cubicBezTo>
                <a:close/>
                <a:moveTo>
                  <a:pt x="11417594" y="4065815"/>
                </a:moveTo>
                <a:cubicBezTo>
                  <a:pt x="11417594" y="4083904"/>
                  <a:pt x="11386593" y="4099410"/>
                  <a:pt x="11386593" y="4083904"/>
                </a:cubicBezTo>
                <a:cubicBezTo>
                  <a:pt x="11371093" y="4083904"/>
                  <a:pt x="11417594" y="4065815"/>
                  <a:pt x="11417594" y="4065815"/>
                </a:cubicBezTo>
                <a:close/>
                <a:moveTo>
                  <a:pt x="11312747" y="4056452"/>
                </a:moveTo>
                <a:lnTo>
                  <a:pt x="11306507" y="4065815"/>
                </a:lnTo>
                <a:cubicBezTo>
                  <a:pt x="11306507" y="4065815"/>
                  <a:pt x="11308444" y="4062908"/>
                  <a:pt x="11310866" y="4059274"/>
                </a:cubicBezTo>
                <a:close/>
                <a:moveTo>
                  <a:pt x="11319585" y="4046191"/>
                </a:moveTo>
                <a:cubicBezTo>
                  <a:pt x="11321039" y="4044010"/>
                  <a:pt x="11320070" y="4045464"/>
                  <a:pt x="11318132" y="4048371"/>
                </a:cubicBezTo>
                <a:lnTo>
                  <a:pt x="11312747" y="4056452"/>
                </a:lnTo>
                <a:lnTo>
                  <a:pt x="11315408" y="4052460"/>
                </a:lnTo>
                <a:cubicBezTo>
                  <a:pt x="11317527" y="4049280"/>
                  <a:pt x="11318859" y="4047281"/>
                  <a:pt x="11319585" y="4046191"/>
                </a:cubicBezTo>
                <a:close/>
                <a:moveTo>
                  <a:pt x="11288423" y="4034804"/>
                </a:moveTo>
                <a:cubicBezTo>
                  <a:pt x="11288423" y="4042557"/>
                  <a:pt x="11276798" y="4050309"/>
                  <a:pt x="11263235" y="4054186"/>
                </a:cubicBezTo>
                <a:lnTo>
                  <a:pt x="11249238" y="4055833"/>
                </a:lnTo>
                <a:lnTo>
                  <a:pt x="11233653" y="4053116"/>
                </a:lnTo>
                <a:lnTo>
                  <a:pt x="11226421" y="4050309"/>
                </a:lnTo>
                <a:cubicBezTo>
                  <a:pt x="11226421" y="4050309"/>
                  <a:pt x="11272923" y="4034804"/>
                  <a:pt x="11288423" y="4034804"/>
                </a:cubicBezTo>
                <a:close/>
                <a:moveTo>
                  <a:pt x="11210921" y="4019298"/>
                </a:moveTo>
                <a:cubicBezTo>
                  <a:pt x="11226421" y="4034804"/>
                  <a:pt x="11177336" y="4050309"/>
                  <a:pt x="11161836" y="4034804"/>
                </a:cubicBezTo>
                <a:close/>
                <a:moveTo>
                  <a:pt x="11146335" y="4003793"/>
                </a:moveTo>
                <a:cubicBezTo>
                  <a:pt x="11161836" y="4019298"/>
                  <a:pt x="11112751" y="4034804"/>
                  <a:pt x="11097250" y="4019298"/>
                </a:cubicBezTo>
                <a:close/>
                <a:moveTo>
                  <a:pt x="11066249" y="3985703"/>
                </a:moveTo>
                <a:cubicBezTo>
                  <a:pt x="11081750" y="4003793"/>
                  <a:pt x="11032665" y="4019298"/>
                  <a:pt x="11032665" y="4003793"/>
                </a:cubicBezTo>
                <a:close/>
                <a:moveTo>
                  <a:pt x="10907465" y="3951953"/>
                </a:moveTo>
                <a:lnTo>
                  <a:pt x="10904019" y="3952512"/>
                </a:lnTo>
                <a:cubicBezTo>
                  <a:pt x="10896551" y="3953723"/>
                  <a:pt x="10890577" y="3954692"/>
                  <a:pt x="10890577" y="3954692"/>
                </a:cubicBezTo>
                <a:close/>
                <a:moveTo>
                  <a:pt x="10930902" y="3948151"/>
                </a:moveTo>
                <a:cubicBezTo>
                  <a:pt x="10928662" y="3948514"/>
                  <a:pt x="10924555" y="3949180"/>
                  <a:pt x="10918021" y="3950240"/>
                </a:cubicBezTo>
                <a:lnTo>
                  <a:pt x="10907465" y="3951953"/>
                </a:lnTo>
                <a:lnTo>
                  <a:pt x="10926422" y="3948878"/>
                </a:lnTo>
                <a:cubicBezTo>
                  <a:pt x="10932396" y="3947909"/>
                  <a:pt x="10935383" y="3947424"/>
                  <a:pt x="10930902" y="3948151"/>
                </a:cubicBezTo>
                <a:close/>
                <a:moveTo>
                  <a:pt x="10810491" y="3939186"/>
                </a:moveTo>
                <a:cubicBezTo>
                  <a:pt x="10825991" y="3954692"/>
                  <a:pt x="10890577" y="3923681"/>
                  <a:pt x="10890577" y="3954692"/>
                </a:cubicBezTo>
                <a:cubicBezTo>
                  <a:pt x="10856992" y="3954692"/>
                  <a:pt x="10792407" y="3970197"/>
                  <a:pt x="10810491" y="3939186"/>
                </a:cubicBezTo>
                <a:close/>
                <a:moveTo>
                  <a:pt x="10730405" y="3923681"/>
                </a:moveTo>
                <a:cubicBezTo>
                  <a:pt x="10761406" y="3923681"/>
                  <a:pt x="10792407" y="3923681"/>
                  <a:pt x="10810491" y="3939186"/>
                </a:cubicBezTo>
                <a:cubicBezTo>
                  <a:pt x="10776906" y="3939186"/>
                  <a:pt x="10745905" y="3939186"/>
                  <a:pt x="10730405" y="3923681"/>
                </a:cubicBezTo>
                <a:close/>
                <a:moveTo>
                  <a:pt x="9849787" y="3902618"/>
                </a:moveTo>
                <a:cubicBezTo>
                  <a:pt x="9833394" y="3904541"/>
                  <a:pt x="9858824" y="3914959"/>
                  <a:pt x="9960546" y="3939186"/>
                </a:cubicBezTo>
                <a:cubicBezTo>
                  <a:pt x="10665819" y="4083904"/>
                  <a:pt x="11402094" y="4259634"/>
                  <a:pt x="12091866" y="4419858"/>
                </a:cubicBezTo>
                <a:cubicBezTo>
                  <a:pt x="12138368" y="4450869"/>
                  <a:pt x="12202953" y="4466374"/>
                  <a:pt x="12283039" y="4466374"/>
                </a:cubicBezTo>
                <a:cubicBezTo>
                  <a:pt x="12283039" y="4499969"/>
                  <a:pt x="12314040" y="4484464"/>
                  <a:pt x="12347625" y="4484464"/>
                </a:cubicBezTo>
                <a:cubicBezTo>
                  <a:pt x="12347625" y="4499969"/>
                  <a:pt x="12378626" y="4499969"/>
                  <a:pt x="12394126" y="4499969"/>
                </a:cubicBezTo>
                <a:cubicBezTo>
                  <a:pt x="12427711" y="4546486"/>
                  <a:pt x="12489713" y="4484464"/>
                  <a:pt x="12394126" y="4499969"/>
                </a:cubicBezTo>
                <a:cubicBezTo>
                  <a:pt x="12394126" y="4484464"/>
                  <a:pt x="12363125" y="4484464"/>
                  <a:pt x="12347625" y="4484464"/>
                </a:cubicBezTo>
                <a:cubicBezTo>
                  <a:pt x="12332124" y="4466374"/>
                  <a:pt x="12298540" y="4466374"/>
                  <a:pt x="12283039" y="4466374"/>
                </a:cubicBezTo>
                <a:cubicBezTo>
                  <a:pt x="12233954" y="4435363"/>
                  <a:pt x="12169369" y="4419858"/>
                  <a:pt x="12091866" y="4419858"/>
                </a:cubicBezTo>
                <a:cubicBezTo>
                  <a:pt x="11528681" y="4275139"/>
                  <a:pt x="10776906" y="4065815"/>
                  <a:pt x="10120718" y="3939186"/>
                </a:cubicBezTo>
                <a:cubicBezTo>
                  <a:pt x="10020611" y="3919805"/>
                  <a:pt x="9877110" y="3899413"/>
                  <a:pt x="9849787" y="3902618"/>
                </a:cubicBezTo>
                <a:close/>
                <a:moveTo>
                  <a:pt x="16959027" y="3890085"/>
                </a:moveTo>
                <a:cubicBezTo>
                  <a:pt x="16959027" y="3892347"/>
                  <a:pt x="16958543" y="3892791"/>
                  <a:pt x="16957631" y="3891807"/>
                </a:cubicBezTo>
                <a:lnTo>
                  <a:pt x="16956923" y="3890590"/>
                </a:lnTo>
                <a:close/>
                <a:moveTo>
                  <a:pt x="10505647" y="3874580"/>
                </a:moveTo>
                <a:cubicBezTo>
                  <a:pt x="10601234" y="3874580"/>
                  <a:pt x="10681320" y="3890085"/>
                  <a:pt x="10730405" y="3923681"/>
                </a:cubicBezTo>
                <a:cubicBezTo>
                  <a:pt x="10712321" y="3923681"/>
                  <a:pt x="10681320" y="3923681"/>
                  <a:pt x="10647736" y="3923681"/>
                </a:cubicBezTo>
                <a:cubicBezTo>
                  <a:pt x="10647736" y="3890085"/>
                  <a:pt x="10601234" y="3923681"/>
                  <a:pt x="10570233" y="3908175"/>
                </a:cubicBezTo>
                <a:cubicBezTo>
                  <a:pt x="10570233" y="3890085"/>
                  <a:pt x="10536649" y="3890085"/>
                  <a:pt x="10505647" y="3890085"/>
                </a:cubicBezTo>
                <a:close/>
                <a:moveTo>
                  <a:pt x="10425562" y="3859074"/>
                </a:moveTo>
                <a:cubicBezTo>
                  <a:pt x="10441062" y="3874580"/>
                  <a:pt x="10505647" y="3843569"/>
                  <a:pt x="10505647" y="3874580"/>
                </a:cubicBezTo>
                <a:cubicBezTo>
                  <a:pt x="10472063" y="3874580"/>
                  <a:pt x="10456563" y="3874580"/>
                  <a:pt x="10425562" y="3874580"/>
                </a:cubicBezTo>
                <a:close/>
                <a:moveTo>
                  <a:pt x="10312497" y="3836180"/>
                </a:moveTo>
                <a:cubicBezTo>
                  <a:pt x="10292516" y="3834363"/>
                  <a:pt x="10269265" y="3847446"/>
                  <a:pt x="10280890" y="3859074"/>
                </a:cubicBezTo>
                <a:lnTo>
                  <a:pt x="10329975" y="3843569"/>
                </a:lnTo>
                <a:cubicBezTo>
                  <a:pt x="10325454" y="3839047"/>
                  <a:pt x="10319157" y="3836786"/>
                  <a:pt x="10312497" y="3836180"/>
                </a:cubicBezTo>
                <a:close/>
                <a:moveTo>
                  <a:pt x="10185304" y="3809974"/>
                </a:moveTo>
                <a:cubicBezTo>
                  <a:pt x="10185304" y="3809974"/>
                  <a:pt x="10089717" y="3825479"/>
                  <a:pt x="10185304" y="3809974"/>
                </a:cubicBezTo>
                <a:close/>
                <a:moveTo>
                  <a:pt x="10082048" y="3772663"/>
                </a:moveTo>
                <a:cubicBezTo>
                  <a:pt x="10086649" y="3773148"/>
                  <a:pt x="10089717" y="3775086"/>
                  <a:pt x="10089717" y="3778962"/>
                </a:cubicBezTo>
                <a:cubicBezTo>
                  <a:pt x="10105218" y="3778962"/>
                  <a:pt x="10056133" y="3794468"/>
                  <a:pt x="10040632" y="3794468"/>
                </a:cubicBezTo>
                <a:cubicBezTo>
                  <a:pt x="10040632" y="3782839"/>
                  <a:pt x="10068243" y="3771210"/>
                  <a:pt x="10082048" y="3772663"/>
                </a:cubicBezTo>
                <a:close/>
                <a:moveTo>
                  <a:pt x="9964879" y="3759704"/>
                </a:moveTo>
                <a:lnTo>
                  <a:pt x="9958488" y="3760913"/>
                </a:lnTo>
                <a:cubicBezTo>
                  <a:pt x="9951020" y="3762327"/>
                  <a:pt x="9945046" y="3763457"/>
                  <a:pt x="9945046" y="3763457"/>
                </a:cubicBezTo>
                <a:close/>
                <a:moveTo>
                  <a:pt x="9985372" y="3755826"/>
                </a:moveTo>
                <a:cubicBezTo>
                  <a:pt x="9983131" y="3756250"/>
                  <a:pt x="9979024" y="3757027"/>
                  <a:pt x="9972490" y="3758264"/>
                </a:cubicBezTo>
                <a:lnTo>
                  <a:pt x="9964879" y="3759704"/>
                </a:lnTo>
                <a:lnTo>
                  <a:pt x="9980891" y="3756674"/>
                </a:lnTo>
                <a:cubicBezTo>
                  <a:pt x="9986865" y="3755543"/>
                  <a:pt x="9989852" y="3754978"/>
                  <a:pt x="9985372" y="3755826"/>
                </a:cubicBezTo>
                <a:close/>
                <a:moveTo>
                  <a:pt x="9671203" y="3714356"/>
                </a:moveTo>
                <a:cubicBezTo>
                  <a:pt x="9671203" y="3714356"/>
                  <a:pt x="9544616" y="3729862"/>
                  <a:pt x="9671203" y="3714356"/>
                </a:cubicBezTo>
                <a:close/>
                <a:moveTo>
                  <a:pt x="9671203" y="3714356"/>
                </a:moveTo>
                <a:cubicBezTo>
                  <a:pt x="9784874" y="3714356"/>
                  <a:pt x="9864960" y="3729862"/>
                  <a:pt x="9945046" y="3763457"/>
                </a:cubicBezTo>
                <a:cubicBezTo>
                  <a:pt x="9849459" y="3745367"/>
                  <a:pt x="9751289" y="3729862"/>
                  <a:pt x="9671203" y="3714356"/>
                </a:cubicBezTo>
                <a:close/>
                <a:moveTo>
                  <a:pt x="5672516" y="3680801"/>
                </a:moveTo>
                <a:cubicBezTo>
                  <a:pt x="5637842" y="3678500"/>
                  <a:pt x="5603611" y="3678823"/>
                  <a:pt x="5571319" y="3683345"/>
                </a:cubicBezTo>
                <a:cubicBezTo>
                  <a:pt x="5429230" y="3683345"/>
                  <a:pt x="5796076" y="3714356"/>
                  <a:pt x="5860661" y="3729862"/>
                </a:cubicBezTo>
                <a:cubicBezTo>
                  <a:pt x="5876162" y="3729862"/>
                  <a:pt x="5925247" y="3729862"/>
                  <a:pt x="5956248" y="3729862"/>
                </a:cubicBezTo>
                <a:cubicBezTo>
                  <a:pt x="8232239" y="3985703"/>
                  <a:pt x="10441062" y="4324240"/>
                  <a:pt x="12443211" y="4866933"/>
                </a:cubicBezTo>
                <a:cubicBezTo>
                  <a:pt x="10472063" y="4290645"/>
                  <a:pt x="8278740" y="3954692"/>
                  <a:pt x="5956248" y="3729862"/>
                </a:cubicBezTo>
                <a:cubicBezTo>
                  <a:pt x="5884558" y="3718233"/>
                  <a:pt x="5776539" y="3687706"/>
                  <a:pt x="5672516" y="3680801"/>
                </a:cubicBezTo>
                <a:close/>
                <a:moveTo>
                  <a:pt x="4728438" y="3602386"/>
                </a:moveTo>
                <a:cubicBezTo>
                  <a:pt x="4701675" y="3602749"/>
                  <a:pt x="4683269" y="3641998"/>
                  <a:pt x="4754959" y="3618739"/>
                </a:cubicBezTo>
                <a:cubicBezTo>
                  <a:pt x="4884130" y="3665255"/>
                  <a:pt x="5188972" y="3634244"/>
                  <a:pt x="4915131" y="3618739"/>
                </a:cubicBezTo>
                <a:cubicBezTo>
                  <a:pt x="4850545" y="3618739"/>
                  <a:pt x="4804044" y="3634244"/>
                  <a:pt x="4754959" y="3618739"/>
                </a:cubicBezTo>
                <a:cubicBezTo>
                  <a:pt x="4747208" y="3606464"/>
                  <a:pt x="4737359" y="3602265"/>
                  <a:pt x="4728438" y="3602386"/>
                </a:cubicBezTo>
                <a:close/>
                <a:moveTo>
                  <a:pt x="4242251" y="3588470"/>
                </a:moveTo>
                <a:cubicBezTo>
                  <a:pt x="4177282" y="3587486"/>
                  <a:pt x="4119760" y="3590635"/>
                  <a:pt x="4132355" y="3603233"/>
                </a:cubicBezTo>
                <a:cubicBezTo>
                  <a:pt x="4147855" y="3618739"/>
                  <a:pt x="4323528" y="3603233"/>
                  <a:pt x="4339028" y="3603233"/>
                </a:cubicBezTo>
                <a:cubicBezTo>
                  <a:pt x="4479501" y="3603233"/>
                  <a:pt x="4350532" y="3590110"/>
                  <a:pt x="4242251" y="3588470"/>
                </a:cubicBezTo>
                <a:close/>
                <a:moveTo>
                  <a:pt x="13835674" y="3569638"/>
                </a:moveTo>
                <a:cubicBezTo>
                  <a:pt x="13835674" y="3569638"/>
                  <a:pt x="13851174" y="3634244"/>
                  <a:pt x="13835674" y="3569638"/>
                </a:cubicBezTo>
                <a:close/>
                <a:moveTo>
                  <a:pt x="3569170" y="3569638"/>
                </a:moveTo>
                <a:cubicBezTo>
                  <a:pt x="3569170" y="3569638"/>
                  <a:pt x="3522667" y="3587728"/>
                  <a:pt x="3538168" y="3587728"/>
                </a:cubicBezTo>
                <a:cubicBezTo>
                  <a:pt x="3538168" y="3603233"/>
                  <a:pt x="3569170" y="3587728"/>
                  <a:pt x="3569170" y="3569638"/>
                </a:cubicBezTo>
                <a:close/>
                <a:moveTo>
                  <a:pt x="13691002" y="3523121"/>
                </a:moveTo>
                <a:lnTo>
                  <a:pt x="13660001" y="3538627"/>
                </a:lnTo>
                <a:cubicBezTo>
                  <a:pt x="13675502" y="3554132"/>
                  <a:pt x="13709086" y="3538627"/>
                  <a:pt x="13691002" y="3523121"/>
                </a:cubicBezTo>
                <a:close/>
                <a:moveTo>
                  <a:pt x="16894439" y="3458515"/>
                </a:moveTo>
                <a:cubicBezTo>
                  <a:pt x="16894439" y="3474021"/>
                  <a:pt x="16863439" y="3474021"/>
                  <a:pt x="16863439" y="3474021"/>
                </a:cubicBezTo>
                <a:cubicBezTo>
                  <a:pt x="16847939" y="3474021"/>
                  <a:pt x="16894439" y="3458515"/>
                  <a:pt x="16894439" y="3458515"/>
                </a:cubicBezTo>
                <a:close/>
                <a:moveTo>
                  <a:pt x="1009001" y="3443010"/>
                </a:moveTo>
                <a:cubicBezTo>
                  <a:pt x="1009001" y="3458515"/>
                  <a:pt x="959916" y="3474021"/>
                  <a:pt x="959916" y="3458515"/>
                </a:cubicBezTo>
                <a:cubicBezTo>
                  <a:pt x="944416" y="3458515"/>
                  <a:pt x="990917" y="3443010"/>
                  <a:pt x="1009001" y="3443010"/>
                </a:cubicBezTo>
                <a:close/>
                <a:moveTo>
                  <a:pt x="13324157" y="3424920"/>
                </a:moveTo>
                <a:cubicBezTo>
                  <a:pt x="13308657" y="3424920"/>
                  <a:pt x="13275072" y="3443010"/>
                  <a:pt x="13293156" y="3443010"/>
                </a:cubicBezTo>
                <a:cubicBezTo>
                  <a:pt x="13293156" y="3443010"/>
                  <a:pt x="13324157" y="3443010"/>
                  <a:pt x="13324157" y="3424920"/>
                </a:cubicBezTo>
                <a:close/>
                <a:moveTo>
                  <a:pt x="13275072" y="3409414"/>
                </a:moveTo>
                <a:cubicBezTo>
                  <a:pt x="13259572" y="3409414"/>
                  <a:pt x="13210487" y="3424920"/>
                  <a:pt x="13210487" y="3424920"/>
                </a:cubicBezTo>
                <a:cubicBezTo>
                  <a:pt x="13228571" y="3443010"/>
                  <a:pt x="13275072" y="3424920"/>
                  <a:pt x="13275072" y="3409414"/>
                </a:cubicBezTo>
                <a:close/>
                <a:moveTo>
                  <a:pt x="15871408" y="3393909"/>
                </a:moveTo>
                <a:cubicBezTo>
                  <a:pt x="15871408" y="3393909"/>
                  <a:pt x="15822324" y="3409414"/>
                  <a:pt x="15837824" y="3409414"/>
                </a:cubicBezTo>
                <a:cubicBezTo>
                  <a:pt x="15837824" y="3409414"/>
                  <a:pt x="15871408" y="3409414"/>
                  <a:pt x="15871408" y="3393909"/>
                </a:cubicBezTo>
                <a:close/>
                <a:moveTo>
                  <a:pt x="15806822" y="3378403"/>
                </a:moveTo>
                <a:cubicBezTo>
                  <a:pt x="15791322" y="3378403"/>
                  <a:pt x="15757736" y="3393909"/>
                  <a:pt x="15773238" y="3393909"/>
                </a:cubicBezTo>
                <a:close/>
                <a:moveTo>
                  <a:pt x="13068399" y="3362898"/>
                </a:moveTo>
                <a:lnTo>
                  <a:pt x="13034814" y="3378403"/>
                </a:lnTo>
                <a:cubicBezTo>
                  <a:pt x="13034814" y="3378403"/>
                  <a:pt x="13083899" y="3362898"/>
                  <a:pt x="13068399" y="3362898"/>
                </a:cubicBezTo>
                <a:close/>
                <a:moveTo>
                  <a:pt x="15741348" y="3356599"/>
                </a:moveTo>
                <a:cubicBezTo>
                  <a:pt x="15721730" y="3355145"/>
                  <a:pt x="15697026" y="3366774"/>
                  <a:pt x="15708652" y="3378403"/>
                </a:cubicBezTo>
                <a:cubicBezTo>
                  <a:pt x="15708652" y="3393909"/>
                  <a:pt x="15757736" y="3362898"/>
                  <a:pt x="15757736" y="3362898"/>
                </a:cubicBezTo>
                <a:cubicBezTo>
                  <a:pt x="15753860" y="3359022"/>
                  <a:pt x="15747886" y="3357083"/>
                  <a:pt x="15741348" y="3356599"/>
                </a:cubicBezTo>
                <a:close/>
                <a:moveTo>
                  <a:pt x="13009505" y="3340003"/>
                </a:moveTo>
                <a:cubicBezTo>
                  <a:pt x="12992188" y="3338186"/>
                  <a:pt x="12959249" y="3351269"/>
                  <a:pt x="12972812" y="3362898"/>
                </a:cubicBezTo>
                <a:cubicBezTo>
                  <a:pt x="12988313" y="3362898"/>
                  <a:pt x="13034814" y="3347392"/>
                  <a:pt x="13019314" y="3347392"/>
                </a:cubicBezTo>
                <a:cubicBezTo>
                  <a:pt x="13019314" y="3342870"/>
                  <a:pt x="13015277" y="3340609"/>
                  <a:pt x="13009505" y="3340003"/>
                </a:cubicBezTo>
                <a:close/>
                <a:moveTo>
                  <a:pt x="12908227" y="3329302"/>
                </a:moveTo>
                <a:cubicBezTo>
                  <a:pt x="12908227" y="3329302"/>
                  <a:pt x="12923727" y="3378403"/>
                  <a:pt x="12908227" y="3329302"/>
                </a:cubicBezTo>
                <a:close/>
                <a:moveTo>
                  <a:pt x="12534600" y="3214303"/>
                </a:moveTo>
                <a:cubicBezTo>
                  <a:pt x="12522651" y="3214303"/>
                  <a:pt x="12506505" y="3218179"/>
                  <a:pt x="12489713" y="3218179"/>
                </a:cubicBezTo>
                <a:cubicBezTo>
                  <a:pt x="12489713" y="3233685"/>
                  <a:pt x="12538798" y="3233685"/>
                  <a:pt x="12554298" y="3233685"/>
                </a:cubicBezTo>
                <a:cubicBezTo>
                  <a:pt x="12554298" y="3249190"/>
                  <a:pt x="12587883" y="3249190"/>
                  <a:pt x="12603383" y="3249190"/>
                </a:cubicBezTo>
                <a:cubicBezTo>
                  <a:pt x="12618884" y="3267280"/>
                  <a:pt x="12652468" y="3267280"/>
                  <a:pt x="12667969" y="3267280"/>
                </a:cubicBezTo>
                <a:cubicBezTo>
                  <a:pt x="12683469" y="3282786"/>
                  <a:pt x="12698970" y="3282786"/>
                  <a:pt x="12714470" y="3282786"/>
                </a:cubicBezTo>
                <a:cubicBezTo>
                  <a:pt x="12729971" y="3298291"/>
                  <a:pt x="12763555" y="3298291"/>
                  <a:pt x="12794556" y="3298291"/>
                </a:cubicBezTo>
                <a:cubicBezTo>
                  <a:pt x="12810057" y="3347392"/>
                  <a:pt x="12874642" y="3282786"/>
                  <a:pt x="12794556" y="3298291"/>
                </a:cubicBezTo>
                <a:cubicBezTo>
                  <a:pt x="12779056" y="3267280"/>
                  <a:pt x="12748055" y="3282786"/>
                  <a:pt x="12714470" y="3282786"/>
                </a:cubicBezTo>
                <a:cubicBezTo>
                  <a:pt x="12714470" y="3267280"/>
                  <a:pt x="12698970" y="3267280"/>
                  <a:pt x="12667969" y="3267280"/>
                </a:cubicBezTo>
                <a:cubicBezTo>
                  <a:pt x="12667969" y="3233685"/>
                  <a:pt x="12634384" y="3249190"/>
                  <a:pt x="12603383" y="3249190"/>
                </a:cubicBezTo>
                <a:cubicBezTo>
                  <a:pt x="12603383" y="3233685"/>
                  <a:pt x="12569799" y="3233685"/>
                  <a:pt x="12554298" y="3233685"/>
                </a:cubicBezTo>
                <a:cubicBezTo>
                  <a:pt x="12554298" y="3218180"/>
                  <a:pt x="12546548" y="3214303"/>
                  <a:pt x="12534600" y="3214303"/>
                </a:cubicBezTo>
                <a:close/>
                <a:moveTo>
                  <a:pt x="12420284" y="3178326"/>
                </a:moveTo>
                <a:cubicBezTo>
                  <a:pt x="12407205" y="3176993"/>
                  <a:pt x="12382501" y="3189107"/>
                  <a:pt x="12394126" y="3202674"/>
                </a:cubicBezTo>
                <a:lnTo>
                  <a:pt x="12427711" y="3184584"/>
                </a:lnTo>
                <a:cubicBezTo>
                  <a:pt x="12427711" y="3180708"/>
                  <a:pt x="12424643" y="3178770"/>
                  <a:pt x="12420284" y="3178326"/>
                </a:cubicBezTo>
                <a:close/>
                <a:moveTo>
                  <a:pt x="12349199" y="3162780"/>
                </a:moveTo>
                <a:cubicBezTo>
                  <a:pt x="12334062" y="3161326"/>
                  <a:pt x="12318561" y="3172955"/>
                  <a:pt x="12332124" y="3184584"/>
                </a:cubicBezTo>
                <a:lnTo>
                  <a:pt x="12363125" y="3169079"/>
                </a:lnTo>
                <a:cubicBezTo>
                  <a:pt x="12359250" y="3165203"/>
                  <a:pt x="12354245" y="3163264"/>
                  <a:pt x="12349199" y="3162780"/>
                </a:cubicBezTo>
                <a:close/>
                <a:moveTo>
                  <a:pt x="12297692" y="3147274"/>
                </a:moveTo>
                <a:cubicBezTo>
                  <a:pt x="12278196" y="3145821"/>
                  <a:pt x="12253976" y="3157450"/>
                  <a:pt x="12267539" y="3169079"/>
                </a:cubicBezTo>
                <a:lnTo>
                  <a:pt x="12314040" y="3153573"/>
                </a:lnTo>
                <a:cubicBezTo>
                  <a:pt x="12310165" y="3149697"/>
                  <a:pt x="12304191" y="3147759"/>
                  <a:pt x="12297692" y="3147274"/>
                </a:cubicBezTo>
                <a:close/>
                <a:moveTo>
                  <a:pt x="1911341" y="3082425"/>
                </a:moveTo>
                <a:cubicBezTo>
                  <a:pt x="1882359" y="3083152"/>
                  <a:pt x="1864113" y="3085091"/>
                  <a:pt x="1871863" y="3088967"/>
                </a:cubicBezTo>
                <a:cubicBezTo>
                  <a:pt x="1871863" y="3104472"/>
                  <a:pt x="2050119" y="3088967"/>
                  <a:pt x="2050119" y="3088967"/>
                </a:cubicBezTo>
                <a:cubicBezTo>
                  <a:pt x="2181874" y="3088967"/>
                  <a:pt x="1998290" y="3080245"/>
                  <a:pt x="1911341" y="3082425"/>
                </a:cubicBezTo>
                <a:close/>
                <a:moveTo>
                  <a:pt x="2161206" y="3073461"/>
                </a:moveTo>
                <a:lnTo>
                  <a:pt x="2127622" y="3088967"/>
                </a:lnTo>
                <a:cubicBezTo>
                  <a:pt x="2127622" y="3104472"/>
                  <a:pt x="2176707" y="3088967"/>
                  <a:pt x="2161206" y="3073461"/>
                </a:cubicBezTo>
                <a:close/>
                <a:moveTo>
                  <a:pt x="1135589" y="3057956"/>
                </a:moveTo>
                <a:cubicBezTo>
                  <a:pt x="1135589" y="3057956"/>
                  <a:pt x="1071003" y="3073461"/>
                  <a:pt x="1089087" y="3073461"/>
                </a:cubicBezTo>
                <a:cubicBezTo>
                  <a:pt x="1089087" y="3088967"/>
                  <a:pt x="1151090" y="3073461"/>
                  <a:pt x="1135589" y="3057956"/>
                </a:cubicBezTo>
                <a:close/>
                <a:moveTo>
                  <a:pt x="1264760" y="3042450"/>
                </a:moveTo>
                <a:lnTo>
                  <a:pt x="1184674" y="3057956"/>
                </a:lnTo>
                <a:cubicBezTo>
                  <a:pt x="1215675" y="3088967"/>
                  <a:pt x="1264760" y="3042450"/>
                  <a:pt x="1264760" y="3042450"/>
                </a:cubicBezTo>
                <a:close/>
                <a:moveTo>
                  <a:pt x="6113231" y="2935325"/>
                </a:moveTo>
                <a:cubicBezTo>
                  <a:pt x="6082513" y="2935204"/>
                  <a:pt x="6060231" y="2938434"/>
                  <a:pt x="6051835" y="2946833"/>
                </a:cubicBezTo>
                <a:cubicBezTo>
                  <a:pt x="6051835" y="2946833"/>
                  <a:pt x="6356678" y="2993349"/>
                  <a:pt x="6452265" y="3008855"/>
                </a:cubicBezTo>
                <a:cubicBezTo>
                  <a:pt x="8294242" y="3249190"/>
                  <a:pt x="10105218" y="3489526"/>
                  <a:pt x="11753439" y="3908175"/>
                </a:cubicBezTo>
                <a:cubicBezTo>
                  <a:pt x="11962696" y="3954692"/>
                  <a:pt x="12187453" y="4034804"/>
                  <a:pt x="12412210" y="4065815"/>
                </a:cubicBezTo>
                <a:cubicBezTo>
                  <a:pt x="12634384" y="4099410"/>
                  <a:pt x="12458712" y="4050309"/>
                  <a:pt x="12427711" y="4034804"/>
                </a:cubicBezTo>
                <a:cubicBezTo>
                  <a:pt x="11978196" y="3890085"/>
                  <a:pt x="11402094" y="3794468"/>
                  <a:pt x="10986163" y="3698851"/>
                </a:cubicBezTo>
                <a:cubicBezTo>
                  <a:pt x="10472063" y="3569638"/>
                  <a:pt x="9911461" y="3458515"/>
                  <a:pt x="9399944" y="3378403"/>
                </a:cubicBezTo>
                <a:cubicBezTo>
                  <a:pt x="8407912" y="3218179"/>
                  <a:pt x="7508882" y="3088967"/>
                  <a:pt x="6470349" y="2977844"/>
                </a:cubicBezTo>
                <a:cubicBezTo>
                  <a:pt x="6373470" y="2966215"/>
                  <a:pt x="6205387" y="2935688"/>
                  <a:pt x="6113231" y="2935325"/>
                </a:cubicBezTo>
                <a:close/>
                <a:moveTo>
                  <a:pt x="5790102" y="2909119"/>
                </a:moveTo>
                <a:cubicBezTo>
                  <a:pt x="5761038" y="2911300"/>
                  <a:pt x="5715990" y="2928743"/>
                  <a:pt x="5715990" y="2928743"/>
                </a:cubicBezTo>
                <a:cubicBezTo>
                  <a:pt x="5749575" y="2962338"/>
                  <a:pt x="5811577" y="2913237"/>
                  <a:pt x="5811577" y="2913237"/>
                </a:cubicBezTo>
                <a:cubicBezTo>
                  <a:pt x="5807702" y="2909361"/>
                  <a:pt x="5799790" y="2908392"/>
                  <a:pt x="5790102" y="2909119"/>
                </a:cubicBezTo>
                <a:close/>
                <a:moveTo>
                  <a:pt x="5626862" y="2901609"/>
                </a:moveTo>
                <a:cubicBezTo>
                  <a:pt x="5588757" y="2901609"/>
                  <a:pt x="5532567" y="2905485"/>
                  <a:pt x="5540318" y="2913237"/>
                </a:cubicBezTo>
                <a:lnTo>
                  <a:pt x="5604903" y="2913237"/>
                </a:lnTo>
                <a:cubicBezTo>
                  <a:pt x="5684989" y="2905485"/>
                  <a:pt x="5664967" y="2901609"/>
                  <a:pt x="5626862" y="2901609"/>
                </a:cubicBezTo>
                <a:close/>
                <a:moveTo>
                  <a:pt x="5455065" y="2886103"/>
                </a:moveTo>
                <a:cubicBezTo>
                  <a:pt x="5416959" y="2886103"/>
                  <a:pt x="5364645" y="2889979"/>
                  <a:pt x="5380146" y="2897732"/>
                </a:cubicBezTo>
                <a:cubicBezTo>
                  <a:pt x="5380146" y="2897732"/>
                  <a:pt x="5429230" y="2897732"/>
                  <a:pt x="5444731" y="2897732"/>
                </a:cubicBezTo>
                <a:cubicBezTo>
                  <a:pt x="5517067" y="2889979"/>
                  <a:pt x="5493170" y="2886103"/>
                  <a:pt x="5455065" y="2886103"/>
                </a:cubicBezTo>
                <a:close/>
                <a:moveTo>
                  <a:pt x="1394398" y="2811950"/>
                </a:moveTo>
                <a:lnTo>
                  <a:pt x="1391585" y="2812563"/>
                </a:lnTo>
                <a:cubicBezTo>
                  <a:pt x="1379359" y="2813986"/>
                  <a:pt x="1359378" y="2815682"/>
                  <a:pt x="1329345" y="2817620"/>
                </a:cubicBezTo>
                <a:close/>
                <a:moveTo>
                  <a:pt x="2048747" y="2771225"/>
                </a:moveTo>
                <a:cubicBezTo>
                  <a:pt x="1951142" y="2767712"/>
                  <a:pt x="1884781" y="2788548"/>
                  <a:pt x="1729775" y="2802115"/>
                </a:cubicBezTo>
                <a:cubicBezTo>
                  <a:pt x="1561207" y="2813744"/>
                  <a:pt x="1482736" y="2807929"/>
                  <a:pt x="1407171" y="2810837"/>
                </a:cubicBezTo>
                <a:lnTo>
                  <a:pt x="1394398" y="2811950"/>
                </a:lnTo>
                <a:lnTo>
                  <a:pt x="1407292" y="2809141"/>
                </a:lnTo>
                <a:cubicBezTo>
                  <a:pt x="1401358" y="2804053"/>
                  <a:pt x="1198883" y="2809868"/>
                  <a:pt x="1295761" y="2833126"/>
                </a:cubicBezTo>
                <a:cubicBezTo>
                  <a:pt x="1329345" y="2833126"/>
                  <a:pt x="1440432" y="2833126"/>
                  <a:pt x="1520518" y="2833126"/>
                </a:cubicBezTo>
                <a:cubicBezTo>
                  <a:pt x="1665190" y="2817620"/>
                  <a:pt x="1871863" y="2802115"/>
                  <a:pt x="2065620" y="2802115"/>
                </a:cubicBezTo>
                <a:cubicBezTo>
                  <a:pt x="2096621" y="2802115"/>
                  <a:pt x="2256793" y="2802115"/>
                  <a:pt x="2161206" y="2784025"/>
                </a:cubicBezTo>
                <a:cubicBezTo>
                  <a:pt x="2117288" y="2776273"/>
                  <a:pt x="2081282" y="2772396"/>
                  <a:pt x="2048747" y="2771225"/>
                </a:cubicBezTo>
                <a:close/>
                <a:moveTo>
                  <a:pt x="16774391" y="2681866"/>
                </a:moveTo>
                <a:cubicBezTo>
                  <a:pt x="16776575" y="2679686"/>
                  <a:pt x="16767851" y="2688407"/>
                  <a:pt x="16767851" y="2688407"/>
                </a:cubicBezTo>
                <a:cubicBezTo>
                  <a:pt x="16771727" y="2684531"/>
                  <a:pt x="16773667" y="2682593"/>
                  <a:pt x="16774391" y="2681866"/>
                </a:cubicBezTo>
                <a:close/>
                <a:moveTo>
                  <a:pt x="16728607" y="2556056"/>
                </a:moveTo>
                <a:lnTo>
                  <a:pt x="16714531" y="2559235"/>
                </a:lnTo>
                <a:cubicBezTo>
                  <a:pt x="16708274" y="2560649"/>
                  <a:pt x="16703268" y="2561779"/>
                  <a:pt x="16703268" y="2561779"/>
                </a:cubicBezTo>
                <a:close/>
                <a:moveTo>
                  <a:pt x="16737055" y="2554148"/>
                </a:moveTo>
                <a:lnTo>
                  <a:pt x="16728607" y="2556056"/>
                </a:lnTo>
                <a:lnTo>
                  <a:pt x="16733303" y="2554996"/>
                </a:lnTo>
                <a:cubicBezTo>
                  <a:pt x="16738307" y="2553865"/>
                  <a:pt x="16740811" y="2553300"/>
                  <a:pt x="16737055" y="2554148"/>
                </a:cubicBezTo>
                <a:close/>
                <a:moveTo>
                  <a:pt x="7351294" y="2321443"/>
                </a:moveTo>
                <a:cubicBezTo>
                  <a:pt x="7493382" y="2352454"/>
                  <a:pt x="7653554" y="2386050"/>
                  <a:pt x="7829226" y="2386050"/>
                </a:cubicBezTo>
                <a:cubicBezTo>
                  <a:pt x="7991982" y="2432566"/>
                  <a:pt x="8183154" y="2448072"/>
                  <a:pt x="8389828" y="2466162"/>
                </a:cubicBezTo>
                <a:cubicBezTo>
                  <a:pt x="8694671" y="2528184"/>
                  <a:pt x="9270773" y="2641891"/>
                  <a:pt x="9689287" y="2688407"/>
                </a:cubicBezTo>
                <a:cubicBezTo>
                  <a:pt x="9945046" y="2706497"/>
                  <a:pt x="9464530" y="2626385"/>
                  <a:pt x="9430945" y="2608296"/>
                </a:cubicBezTo>
                <a:cubicBezTo>
                  <a:pt x="9079600" y="2561779"/>
                  <a:pt x="8728256" y="2497173"/>
                  <a:pt x="8389828" y="2466162"/>
                </a:cubicBezTo>
                <a:cubicBezTo>
                  <a:pt x="8214156" y="2417061"/>
                  <a:pt x="8022982" y="2401555"/>
                  <a:pt x="7829226" y="2386050"/>
                </a:cubicBezTo>
                <a:cubicBezTo>
                  <a:pt x="7671638" y="2352454"/>
                  <a:pt x="7526966" y="2321443"/>
                  <a:pt x="7351294" y="2321443"/>
                </a:cubicBezTo>
                <a:close/>
                <a:moveTo>
                  <a:pt x="7179496" y="2292371"/>
                </a:moveTo>
                <a:cubicBezTo>
                  <a:pt x="7141391" y="2292371"/>
                  <a:pt x="7085202" y="2296893"/>
                  <a:pt x="7092952" y="2305938"/>
                </a:cubicBezTo>
                <a:lnTo>
                  <a:pt x="7157537" y="2305938"/>
                </a:lnTo>
                <a:cubicBezTo>
                  <a:pt x="7237623" y="2296893"/>
                  <a:pt x="7217602" y="2292371"/>
                  <a:pt x="7179496" y="2292371"/>
                </a:cubicBezTo>
                <a:close/>
                <a:moveTo>
                  <a:pt x="6966364" y="2272343"/>
                </a:moveTo>
                <a:cubicBezTo>
                  <a:pt x="6966364" y="2272343"/>
                  <a:pt x="6971370" y="2275412"/>
                  <a:pt x="6977626" y="2279248"/>
                </a:cubicBezTo>
                <a:lnTo>
                  <a:pt x="6993106" y="2288738"/>
                </a:lnTo>
                <a:lnTo>
                  <a:pt x="7000151" y="2293057"/>
                </a:lnTo>
                <a:cubicBezTo>
                  <a:pt x="7003905" y="2295359"/>
                  <a:pt x="7001402" y="2293824"/>
                  <a:pt x="6996397" y="2290756"/>
                </a:cubicBezTo>
                <a:lnTo>
                  <a:pt x="6993106" y="2288738"/>
                </a:lnTo>
                <a:lnTo>
                  <a:pt x="6989358" y="2286440"/>
                </a:lnTo>
                <a:cubicBezTo>
                  <a:pt x="6983883" y="2283084"/>
                  <a:pt x="6976375" y="2278480"/>
                  <a:pt x="6966364" y="2272343"/>
                </a:cubicBezTo>
                <a:close/>
                <a:moveTo>
                  <a:pt x="3698341" y="1985490"/>
                </a:moveTo>
                <a:cubicBezTo>
                  <a:pt x="3667340" y="1985490"/>
                  <a:pt x="3427082" y="1985490"/>
                  <a:pt x="3618255" y="2000996"/>
                </a:cubicBezTo>
                <a:cubicBezTo>
                  <a:pt x="4049686" y="2065602"/>
                  <a:pt x="4579286" y="2047512"/>
                  <a:pt x="5090803" y="2081108"/>
                </a:cubicBezTo>
                <a:cubicBezTo>
                  <a:pt x="5540318" y="2127624"/>
                  <a:pt x="5971749" y="2176725"/>
                  <a:pt x="6436764" y="2207736"/>
                </a:cubicBezTo>
                <a:cubicBezTo>
                  <a:pt x="6516850" y="2256837"/>
                  <a:pt x="6596936" y="2176725"/>
                  <a:pt x="6436764" y="2207736"/>
                </a:cubicBezTo>
                <a:cubicBezTo>
                  <a:pt x="5651404" y="2081108"/>
                  <a:pt x="4628371" y="2032007"/>
                  <a:pt x="3698341" y="1985490"/>
                </a:cubicBezTo>
                <a:close/>
                <a:moveTo>
                  <a:pt x="799745" y="1566841"/>
                </a:moveTo>
                <a:cubicBezTo>
                  <a:pt x="735159" y="1566841"/>
                  <a:pt x="670574" y="1566841"/>
                  <a:pt x="608572" y="1584931"/>
                </a:cubicBezTo>
                <a:cubicBezTo>
                  <a:pt x="430316" y="1631448"/>
                  <a:pt x="750660" y="1615942"/>
                  <a:pt x="799745" y="1566841"/>
                </a:cubicBezTo>
                <a:close/>
                <a:moveTo>
                  <a:pt x="423511" y="1333691"/>
                </a:moveTo>
                <a:lnTo>
                  <a:pt x="412878" y="1344919"/>
                </a:lnTo>
                <a:cubicBezTo>
                  <a:pt x="408518" y="1349522"/>
                  <a:pt x="407428" y="1350673"/>
                  <a:pt x="416965" y="1340603"/>
                </a:cubicBezTo>
                <a:close/>
                <a:moveTo>
                  <a:pt x="430316" y="1326506"/>
                </a:moveTo>
                <a:lnTo>
                  <a:pt x="423511" y="1333691"/>
                </a:lnTo>
                <a:lnTo>
                  <a:pt x="423776" y="1333411"/>
                </a:lnTo>
                <a:cubicBezTo>
                  <a:pt x="427409" y="1329575"/>
                  <a:pt x="430316" y="1326506"/>
                  <a:pt x="430316" y="1326506"/>
                </a:cubicBezTo>
                <a:close/>
                <a:moveTo>
                  <a:pt x="104148" y="1322131"/>
                </a:moveTo>
                <a:lnTo>
                  <a:pt x="103231" y="1322751"/>
                </a:lnTo>
                <a:cubicBezTo>
                  <a:pt x="100990" y="1324265"/>
                  <a:pt x="100617" y="1324517"/>
                  <a:pt x="101550" y="1323886"/>
                </a:cubicBezTo>
                <a:close/>
                <a:moveTo>
                  <a:pt x="143556" y="1295495"/>
                </a:moveTo>
                <a:cubicBezTo>
                  <a:pt x="143556" y="1295495"/>
                  <a:pt x="119660" y="1311646"/>
                  <a:pt x="107712" y="1319722"/>
                </a:cubicBezTo>
                <a:lnTo>
                  <a:pt x="104148" y="1322131"/>
                </a:lnTo>
                <a:lnTo>
                  <a:pt x="116112" y="1314044"/>
                </a:lnTo>
                <a:cubicBezTo>
                  <a:pt x="122647" y="1309627"/>
                  <a:pt x="131608" y="1303571"/>
                  <a:pt x="143556" y="1295495"/>
                </a:cubicBezTo>
                <a:close/>
                <a:moveTo>
                  <a:pt x="177787" y="1276113"/>
                </a:moveTo>
                <a:cubicBezTo>
                  <a:pt x="195871" y="1276113"/>
                  <a:pt x="215892" y="1279989"/>
                  <a:pt x="223642" y="1279989"/>
                </a:cubicBezTo>
                <a:cubicBezTo>
                  <a:pt x="223642" y="1311000"/>
                  <a:pt x="174557" y="1279989"/>
                  <a:pt x="143556" y="1295495"/>
                </a:cubicBezTo>
                <a:cubicBezTo>
                  <a:pt x="143556" y="1279989"/>
                  <a:pt x="159703" y="1276113"/>
                  <a:pt x="177787" y="1276113"/>
                </a:cubicBezTo>
                <a:close/>
                <a:moveTo>
                  <a:pt x="242280" y="1265230"/>
                </a:moveTo>
                <a:lnTo>
                  <a:pt x="241444" y="1265892"/>
                </a:lnTo>
                <a:cubicBezTo>
                  <a:pt x="237205" y="1269248"/>
                  <a:pt x="231392" y="1273852"/>
                  <a:pt x="223642" y="1279989"/>
                </a:cubicBezTo>
                <a:cubicBezTo>
                  <a:pt x="223642" y="1279989"/>
                  <a:pt x="227517" y="1276920"/>
                  <a:pt x="232361" y="1273084"/>
                </a:cubicBezTo>
                <a:close/>
                <a:moveTo>
                  <a:pt x="249799" y="1259275"/>
                </a:moveTo>
                <a:cubicBezTo>
                  <a:pt x="252706" y="1256973"/>
                  <a:pt x="250768" y="1258508"/>
                  <a:pt x="246893" y="1261576"/>
                </a:cubicBezTo>
                <a:lnTo>
                  <a:pt x="242280" y="1265230"/>
                </a:lnTo>
                <a:close/>
                <a:moveTo>
                  <a:pt x="12011780" y="1119765"/>
                </a:moveTo>
                <a:cubicBezTo>
                  <a:pt x="12027281" y="1135271"/>
                  <a:pt x="11978196" y="1150777"/>
                  <a:pt x="11978196" y="1135271"/>
                </a:cubicBezTo>
                <a:close/>
                <a:moveTo>
                  <a:pt x="11947397" y="1096628"/>
                </a:moveTo>
                <a:lnTo>
                  <a:pt x="11924873" y="1101716"/>
                </a:lnTo>
                <a:cubicBezTo>
                  <a:pt x="11937387" y="1098890"/>
                  <a:pt x="11954905" y="1094933"/>
                  <a:pt x="11947397" y="1096628"/>
                </a:cubicBezTo>
                <a:close/>
                <a:moveTo>
                  <a:pt x="8087568" y="1086170"/>
                </a:moveTo>
                <a:lnTo>
                  <a:pt x="8053984" y="1104260"/>
                </a:lnTo>
                <a:cubicBezTo>
                  <a:pt x="8069484" y="1135271"/>
                  <a:pt x="8309742" y="1135271"/>
                  <a:pt x="8374327" y="1135271"/>
                </a:cubicBezTo>
                <a:cubicBezTo>
                  <a:pt x="8614585" y="1184372"/>
                  <a:pt x="8774757" y="1215383"/>
                  <a:pt x="8999515" y="1246394"/>
                </a:cubicBezTo>
                <a:cubicBezTo>
                  <a:pt x="9048599" y="1246394"/>
                  <a:pt x="9464530" y="1295495"/>
                  <a:pt x="9224272" y="1264484"/>
                </a:cubicBezTo>
                <a:cubicBezTo>
                  <a:pt x="8919429" y="1215383"/>
                  <a:pt x="8343326" y="1086170"/>
                  <a:pt x="8087568" y="1086170"/>
                </a:cubicBezTo>
                <a:close/>
                <a:moveTo>
                  <a:pt x="11771523" y="1070665"/>
                </a:moveTo>
                <a:cubicBezTo>
                  <a:pt x="11818024" y="1070665"/>
                  <a:pt x="11882610" y="1086170"/>
                  <a:pt x="11913611" y="1104260"/>
                </a:cubicBezTo>
                <a:cubicBezTo>
                  <a:pt x="11849025" y="1104260"/>
                  <a:pt x="11802524" y="1104260"/>
                  <a:pt x="11771523" y="1070665"/>
                </a:cubicBezTo>
                <a:close/>
                <a:moveTo>
                  <a:pt x="8007482" y="1070665"/>
                </a:moveTo>
                <a:cubicBezTo>
                  <a:pt x="8007482" y="1070665"/>
                  <a:pt x="7958397" y="1086170"/>
                  <a:pt x="7973898" y="1086170"/>
                </a:cubicBezTo>
                <a:cubicBezTo>
                  <a:pt x="7973898" y="1104260"/>
                  <a:pt x="8007482" y="1086170"/>
                  <a:pt x="8007482" y="1070665"/>
                </a:cubicBezTo>
                <a:close/>
                <a:moveTo>
                  <a:pt x="11691437" y="1055159"/>
                </a:moveTo>
                <a:cubicBezTo>
                  <a:pt x="11722438" y="1055159"/>
                  <a:pt x="11753439" y="1055159"/>
                  <a:pt x="11771523" y="1070665"/>
                </a:cubicBezTo>
                <a:cubicBezTo>
                  <a:pt x="11737938" y="1070665"/>
                  <a:pt x="11706937" y="1086170"/>
                  <a:pt x="11691437" y="1055159"/>
                </a:cubicBezTo>
                <a:close/>
                <a:moveTo>
                  <a:pt x="11626851" y="1039654"/>
                </a:moveTo>
                <a:cubicBezTo>
                  <a:pt x="11657852" y="1039654"/>
                  <a:pt x="11691437" y="1039654"/>
                  <a:pt x="11691437" y="1055159"/>
                </a:cubicBezTo>
                <a:cubicBezTo>
                  <a:pt x="11673353" y="1055159"/>
                  <a:pt x="11642352" y="1070665"/>
                  <a:pt x="11626851" y="1039654"/>
                </a:cubicBezTo>
                <a:close/>
                <a:moveTo>
                  <a:pt x="7733640" y="1039654"/>
                </a:moveTo>
                <a:lnTo>
                  <a:pt x="7702638" y="1055159"/>
                </a:lnTo>
                <a:cubicBezTo>
                  <a:pt x="7718139" y="1070665"/>
                  <a:pt x="7749140" y="1055159"/>
                  <a:pt x="7733640" y="1039654"/>
                </a:cubicBezTo>
                <a:close/>
                <a:moveTo>
                  <a:pt x="11546765" y="1024148"/>
                </a:moveTo>
                <a:cubicBezTo>
                  <a:pt x="11577766" y="1039654"/>
                  <a:pt x="11626851" y="1006058"/>
                  <a:pt x="11626851" y="1039654"/>
                </a:cubicBezTo>
                <a:cubicBezTo>
                  <a:pt x="11608767" y="1039654"/>
                  <a:pt x="11546765" y="1055159"/>
                  <a:pt x="11546765" y="1024148"/>
                </a:cubicBezTo>
                <a:close/>
                <a:moveTo>
                  <a:pt x="7671638" y="1024148"/>
                </a:moveTo>
                <a:lnTo>
                  <a:pt x="7591552" y="1039654"/>
                </a:lnTo>
                <a:cubicBezTo>
                  <a:pt x="7622552" y="1070665"/>
                  <a:pt x="7671638" y="1024148"/>
                  <a:pt x="7671638" y="1024148"/>
                </a:cubicBezTo>
                <a:close/>
                <a:moveTo>
                  <a:pt x="11482180" y="1006058"/>
                </a:moveTo>
                <a:cubicBezTo>
                  <a:pt x="11513181" y="1006058"/>
                  <a:pt x="11546765" y="1006058"/>
                  <a:pt x="11546765" y="1024148"/>
                </a:cubicBezTo>
                <a:cubicBezTo>
                  <a:pt x="11528681" y="1024148"/>
                  <a:pt x="11482180" y="1039654"/>
                  <a:pt x="11482180" y="1006058"/>
                </a:cubicBezTo>
                <a:close/>
                <a:moveTo>
                  <a:pt x="7526966" y="1006058"/>
                </a:moveTo>
                <a:cubicBezTo>
                  <a:pt x="7508882" y="1006058"/>
                  <a:pt x="7462380" y="1024148"/>
                  <a:pt x="7477881" y="1024148"/>
                </a:cubicBezTo>
                <a:cubicBezTo>
                  <a:pt x="7477881" y="1039654"/>
                  <a:pt x="7542466" y="1024148"/>
                  <a:pt x="7526966" y="1006058"/>
                </a:cubicBezTo>
                <a:close/>
                <a:moveTo>
                  <a:pt x="11402094" y="990553"/>
                </a:moveTo>
                <a:cubicBezTo>
                  <a:pt x="11417594" y="1006058"/>
                  <a:pt x="11482180" y="975047"/>
                  <a:pt x="11482180" y="1006058"/>
                </a:cubicBezTo>
                <a:cubicBezTo>
                  <a:pt x="11451179" y="1006058"/>
                  <a:pt x="11402094" y="1024148"/>
                  <a:pt x="11402094" y="990553"/>
                </a:cubicBezTo>
                <a:close/>
                <a:moveTo>
                  <a:pt x="7363484" y="986434"/>
                </a:moveTo>
                <a:cubicBezTo>
                  <a:pt x="7339507" y="988615"/>
                  <a:pt x="7306083" y="1006058"/>
                  <a:pt x="7317709" y="1006058"/>
                </a:cubicBezTo>
                <a:cubicBezTo>
                  <a:pt x="7317709" y="1024148"/>
                  <a:pt x="7382294" y="1006058"/>
                  <a:pt x="7382294" y="990553"/>
                </a:cubicBezTo>
                <a:cubicBezTo>
                  <a:pt x="7378419" y="986676"/>
                  <a:pt x="7371476" y="985707"/>
                  <a:pt x="7363484" y="986434"/>
                </a:cubicBezTo>
                <a:close/>
                <a:moveTo>
                  <a:pt x="7253124" y="975047"/>
                </a:moveTo>
                <a:lnTo>
                  <a:pt x="7206622" y="990553"/>
                </a:lnTo>
                <a:cubicBezTo>
                  <a:pt x="7222122" y="1006058"/>
                  <a:pt x="7268624" y="990553"/>
                  <a:pt x="7253124" y="975047"/>
                </a:cubicBezTo>
                <a:close/>
                <a:moveTo>
                  <a:pt x="11257422" y="959542"/>
                </a:moveTo>
                <a:cubicBezTo>
                  <a:pt x="11306507" y="959542"/>
                  <a:pt x="11371093" y="975047"/>
                  <a:pt x="11402094" y="990553"/>
                </a:cubicBezTo>
                <a:cubicBezTo>
                  <a:pt x="11337508" y="990553"/>
                  <a:pt x="11288423" y="990553"/>
                  <a:pt x="11257422" y="959542"/>
                </a:cubicBezTo>
                <a:close/>
                <a:moveTo>
                  <a:pt x="7108452" y="959542"/>
                </a:moveTo>
                <a:lnTo>
                  <a:pt x="7030950" y="975047"/>
                </a:lnTo>
                <a:cubicBezTo>
                  <a:pt x="7061950" y="1006058"/>
                  <a:pt x="7108452" y="959542"/>
                  <a:pt x="7108452" y="959542"/>
                </a:cubicBezTo>
                <a:close/>
                <a:moveTo>
                  <a:pt x="11177336" y="944036"/>
                </a:moveTo>
                <a:cubicBezTo>
                  <a:pt x="11210921" y="944036"/>
                  <a:pt x="11241922" y="944036"/>
                  <a:pt x="11257422" y="959542"/>
                </a:cubicBezTo>
                <a:cubicBezTo>
                  <a:pt x="11226421" y="959542"/>
                  <a:pt x="11192837" y="959542"/>
                  <a:pt x="11177336" y="944036"/>
                </a:cubicBezTo>
                <a:close/>
                <a:moveTo>
                  <a:pt x="6997365" y="944036"/>
                </a:moveTo>
                <a:cubicBezTo>
                  <a:pt x="6981864" y="944036"/>
                  <a:pt x="6932780" y="959542"/>
                  <a:pt x="6950864" y="959542"/>
                </a:cubicBezTo>
                <a:cubicBezTo>
                  <a:pt x="6950864" y="975047"/>
                  <a:pt x="6997365" y="959542"/>
                  <a:pt x="6997365" y="944036"/>
                </a:cubicBezTo>
                <a:close/>
                <a:moveTo>
                  <a:pt x="11112751" y="928531"/>
                </a:moveTo>
                <a:cubicBezTo>
                  <a:pt x="11146335" y="928531"/>
                  <a:pt x="11177336" y="928531"/>
                  <a:pt x="11177336" y="944036"/>
                </a:cubicBezTo>
                <a:cubicBezTo>
                  <a:pt x="11161836" y="944036"/>
                  <a:pt x="11130835" y="944036"/>
                  <a:pt x="11112751" y="928531"/>
                </a:cubicBezTo>
                <a:close/>
                <a:moveTo>
                  <a:pt x="11032665" y="913025"/>
                </a:moveTo>
                <a:cubicBezTo>
                  <a:pt x="11066249" y="928531"/>
                  <a:pt x="11112751" y="897520"/>
                  <a:pt x="11112751" y="928531"/>
                </a:cubicBezTo>
                <a:cubicBezTo>
                  <a:pt x="11097250" y="913025"/>
                  <a:pt x="11032665" y="944036"/>
                  <a:pt x="11032665" y="913025"/>
                </a:cubicBezTo>
                <a:close/>
                <a:moveTo>
                  <a:pt x="10890577" y="882014"/>
                </a:moveTo>
                <a:cubicBezTo>
                  <a:pt x="10952579" y="882014"/>
                  <a:pt x="11001664" y="882014"/>
                  <a:pt x="11032665" y="913025"/>
                </a:cubicBezTo>
                <a:cubicBezTo>
                  <a:pt x="10968079" y="913025"/>
                  <a:pt x="10921578" y="913025"/>
                  <a:pt x="10890577" y="882014"/>
                </a:cubicBezTo>
                <a:close/>
                <a:moveTo>
                  <a:pt x="10793289" y="868855"/>
                </a:moveTo>
                <a:lnTo>
                  <a:pt x="10777855" y="870961"/>
                </a:lnTo>
                <a:cubicBezTo>
                  <a:pt x="10754544" y="874140"/>
                  <a:pt x="10757208" y="873777"/>
                  <a:pt x="10767865" y="872323"/>
                </a:cubicBezTo>
                <a:close/>
                <a:moveTo>
                  <a:pt x="10810491" y="866509"/>
                </a:moveTo>
                <a:cubicBezTo>
                  <a:pt x="10810491" y="866509"/>
                  <a:pt x="10803387" y="867478"/>
                  <a:pt x="10794506" y="868689"/>
                </a:cubicBezTo>
                <a:lnTo>
                  <a:pt x="10793289" y="868855"/>
                </a:lnTo>
                <a:close/>
                <a:moveTo>
                  <a:pt x="10856346" y="861663"/>
                </a:moveTo>
                <a:cubicBezTo>
                  <a:pt x="10874431" y="861340"/>
                  <a:pt x="10890577" y="865217"/>
                  <a:pt x="10890577" y="882014"/>
                </a:cubicBezTo>
                <a:cubicBezTo>
                  <a:pt x="10856992" y="866509"/>
                  <a:pt x="10792407" y="897520"/>
                  <a:pt x="10810491" y="866509"/>
                </a:cubicBezTo>
                <a:cubicBezTo>
                  <a:pt x="10818241" y="866509"/>
                  <a:pt x="10838263" y="861986"/>
                  <a:pt x="10856346" y="861663"/>
                </a:cubicBezTo>
                <a:close/>
                <a:moveTo>
                  <a:pt x="10712321" y="832913"/>
                </a:moveTo>
                <a:cubicBezTo>
                  <a:pt x="10730405" y="832913"/>
                  <a:pt x="10696820" y="848419"/>
                  <a:pt x="10681320" y="848419"/>
                </a:cubicBezTo>
                <a:cubicBezTo>
                  <a:pt x="10681320" y="832913"/>
                  <a:pt x="10712321" y="832913"/>
                  <a:pt x="10712321" y="832913"/>
                </a:cubicBezTo>
                <a:close/>
                <a:moveTo>
                  <a:pt x="10443649" y="784181"/>
                </a:moveTo>
                <a:lnTo>
                  <a:pt x="10425562" y="786397"/>
                </a:lnTo>
                <a:cubicBezTo>
                  <a:pt x="10425562" y="786397"/>
                  <a:pt x="10433474" y="785428"/>
                  <a:pt x="10443363" y="784216"/>
                </a:cubicBezTo>
                <a:close/>
                <a:moveTo>
                  <a:pt x="10478966" y="779855"/>
                </a:moveTo>
                <a:cubicBezTo>
                  <a:pt x="10484900" y="779129"/>
                  <a:pt x="10480944" y="779613"/>
                  <a:pt x="10473032" y="780582"/>
                </a:cubicBezTo>
                <a:lnTo>
                  <a:pt x="10443649" y="784181"/>
                </a:lnTo>
                <a:lnTo>
                  <a:pt x="10461907" y="781945"/>
                </a:lnTo>
                <a:cubicBezTo>
                  <a:pt x="10470560" y="780885"/>
                  <a:pt x="10475999" y="780219"/>
                  <a:pt x="10478966" y="779855"/>
                </a:cubicBezTo>
                <a:close/>
                <a:moveTo>
                  <a:pt x="10295907" y="763502"/>
                </a:moveTo>
                <a:cubicBezTo>
                  <a:pt x="10277016" y="761685"/>
                  <a:pt x="10253765" y="774768"/>
                  <a:pt x="10265390" y="786397"/>
                </a:cubicBezTo>
                <a:lnTo>
                  <a:pt x="10311891" y="770891"/>
                </a:lnTo>
                <a:cubicBezTo>
                  <a:pt x="10308016" y="766369"/>
                  <a:pt x="10302204" y="764108"/>
                  <a:pt x="10295907" y="763502"/>
                </a:cubicBezTo>
                <a:close/>
                <a:moveTo>
                  <a:pt x="4583484" y="719852"/>
                </a:moveTo>
                <a:cubicBezTo>
                  <a:pt x="4515346" y="717914"/>
                  <a:pt x="4426864" y="721791"/>
                  <a:pt x="4434615" y="737296"/>
                </a:cubicBezTo>
                <a:cubicBezTo>
                  <a:pt x="4452699" y="737296"/>
                  <a:pt x="4610287" y="737296"/>
                  <a:pt x="4610287" y="737296"/>
                </a:cubicBezTo>
                <a:cubicBezTo>
                  <a:pt x="4699415" y="729543"/>
                  <a:pt x="4651622" y="721791"/>
                  <a:pt x="4583484" y="719852"/>
                </a:cubicBezTo>
                <a:close/>
                <a:moveTo>
                  <a:pt x="4243805" y="687993"/>
                </a:moveTo>
                <a:cubicBezTo>
                  <a:pt x="4148985" y="685449"/>
                  <a:pt x="3987683" y="721791"/>
                  <a:pt x="3987683" y="721791"/>
                </a:cubicBezTo>
                <a:cubicBezTo>
                  <a:pt x="4034184" y="752802"/>
                  <a:pt x="4308027" y="688195"/>
                  <a:pt x="4308027" y="706285"/>
                </a:cubicBezTo>
                <a:cubicBezTo>
                  <a:pt x="4299631" y="694010"/>
                  <a:pt x="4275411" y="688841"/>
                  <a:pt x="4243805" y="687993"/>
                </a:cubicBezTo>
                <a:close/>
                <a:moveTo>
                  <a:pt x="1151090" y="561567"/>
                </a:moveTo>
                <a:cubicBezTo>
                  <a:pt x="1166590" y="577072"/>
                  <a:pt x="1120089" y="592578"/>
                  <a:pt x="1120089" y="577072"/>
                </a:cubicBezTo>
                <a:close/>
                <a:moveTo>
                  <a:pt x="2474082" y="535038"/>
                </a:moveTo>
                <a:cubicBezTo>
                  <a:pt x="3427727" y="528133"/>
                  <a:pt x="4334507" y="573196"/>
                  <a:pt x="5188972" y="608083"/>
                </a:cubicBezTo>
                <a:cubicBezTo>
                  <a:pt x="5684989" y="641678"/>
                  <a:pt x="6181006" y="721791"/>
                  <a:pt x="6661522" y="786397"/>
                </a:cubicBezTo>
                <a:cubicBezTo>
                  <a:pt x="7157537" y="832913"/>
                  <a:pt x="7638053" y="897520"/>
                  <a:pt x="8118569" y="959542"/>
                </a:cubicBezTo>
                <a:cubicBezTo>
                  <a:pt x="8583584" y="1039654"/>
                  <a:pt x="9079600" y="1055159"/>
                  <a:pt x="9575617" y="1135271"/>
                </a:cubicBezTo>
                <a:cubicBezTo>
                  <a:pt x="10040632" y="1230888"/>
                  <a:pt x="10505647" y="1360101"/>
                  <a:pt x="10952579" y="1424708"/>
                </a:cubicBezTo>
                <a:cubicBezTo>
                  <a:pt x="11210921" y="1471224"/>
                  <a:pt x="11417594" y="1504819"/>
                  <a:pt x="11642352" y="1551336"/>
                </a:cubicBezTo>
                <a:cubicBezTo>
                  <a:pt x="12634384" y="1791671"/>
                  <a:pt x="13515330" y="2065602"/>
                  <a:pt x="14491862" y="2321443"/>
                </a:cubicBezTo>
                <a:cubicBezTo>
                  <a:pt x="14765705" y="2386050"/>
                  <a:pt x="15086048" y="2466162"/>
                  <a:pt x="15326306" y="2561779"/>
                </a:cubicBezTo>
                <a:cubicBezTo>
                  <a:pt x="15421892" y="2608296"/>
                  <a:pt x="15551064" y="2641891"/>
                  <a:pt x="15582064" y="2672902"/>
                </a:cubicBezTo>
                <a:cubicBezTo>
                  <a:pt x="15582064" y="2657396"/>
                  <a:pt x="15421892" y="2657396"/>
                  <a:pt x="15517480" y="2706497"/>
                </a:cubicBezTo>
                <a:cubicBezTo>
                  <a:pt x="15773238" y="2784025"/>
                  <a:pt x="15982496" y="2817620"/>
                  <a:pt x="16207252" y="2897732"/>
                </a:cubicBezTo>
                <a:cubicBezTo>
                  <a:pt x="16302840" y="2928743"/>
                  <a:pt x="16574098" y="3057956"/>
                  <a:pt x="16269254" y="2977844"/>
                </a:cubicBezTo>
                <a:cubicBezTo>
                  <a:pt x="16093582" y="2946833"/>
                  <a:pt x="15951494" y="2882226"/>
                  <a:pt x="15822324" y="2864137"/>
                </a:cubicBezTo>
                <a:cubicBezTo>
                  <a:pt x="15822324" y="2817620"/>
                  <a:pt x="15742236" y="2882226"/>
                  <a:pt x="15822324" y="2864137"/>
                </a:cubicBezTo>
                <a:cubicBezTo>
                  <a:pt x="15837824" y="2946833"/>
                  <a:pt x="16207252" y="2962338"/>
                  <a:pt x="16222752" y="3008855"/>
                </a:cubicBezTo>
                <a:cubicBezTo>
                  <a:pt x="16222752" y="3026945"/>
                  <a:pt x="15951494" y="2962338"/>
                  <a:pt x="15917908" y="2962338"/>
                </a:cubicBezTo>
                <a:cubicBezTo>
                  <a:pt x="15917908" y="2913237"/>
                  <a:pt x="15853324" y="2977844"/>
                  <a:pt x="15917908" y="2962338"/>
                </a:cubicBezTo>
                <a:cubicBezTo>
                  <a:pt x="15917908" y="3026945"/>
                  <a:pt x="16142668" y="3088967"/>
                  <a:pt x="16253754" y="3122562"/>
                </a:cubicBezTo>
                <a:cubicBezTo>
                  <a:pt x="16302840" y="3153573"/>
                  <a:pt x="16478512" y="3202674"/>
                  <a:pt x="16543096" y="3233685"/>
                </a:cubicBezTo>
                <a:cubicBezTo>
                  <a:pt x="16847939" y="3313797"/>
                  <a:pt x="16413926" y="3233685"/>
                  <a:pt x="16302840" y="3233685"/>
                </a:cubicBezTo>
                <a:cubicBezTo>
                  <a:pt x="16287338" y="3233685"/>
                  <a:pt x="16287338" y="3249190"/>
                  <a:pt x="16287338" y="3249190"/>
                </a:cubicBezTo>
                <a:cubicBezTo>
                  <a:pt x="16302840" y="3233685"/>
                  <a:pt x="16302840" y="3233685"/>
                  <a:pt x="16302840" y="3233685"/>
                </a:cubicBezTo>
                <a:cubicBezTo>
                  <a:pt x="16318340" y="3249190"/>
                  <a:pt x="16287338" y="3282786"/>
                  <a:pt x="16287338" y="3267280"/>
                </a:cubicBezTo>
                <a:cubicBezTo>
                  <a:pt x="16302840" y="3313797"/>
                  <a:pt x="16607682" y="3393909"/>
                  <a:pt x="16669684" y="3409414"/>
                </a:cubicBezTo>
                <a:cubicBezTo>
                  <a:pt x="16654184" y="3409414"/>
                  <a:pt x="16832439" y="3424920"/>
                  <a:pt x="16847939" y="3443010"/>
                </a:cubicBezTo>
                <a:cubicBezTo>
                  <a:pt x="16863439" y="3474021"/>
                  <a:pt x="16767851" y="3443010"/>
                  <a:pt x="16767851" y="3443010"/>
                </a:cubicBezTo>
                <a:cubicBezTo>
                  <a:pt x="16687768" y="3424920"/>
                  <a:pt x="16367424" y="3378403"/>
                  <a:pt x="16478512" y="3409414"/>
                </a:cubicBezTo>
                <a:cubicBezTo>
                  <a:pt x="16669684" y="3458515"/>
                  <a:pt x="16752351" y="3474021"/>
                  <a:pt x="16909939" y="3523121"/>
                </a:cubicBezTo>
                <a:cubicBezTo>
                  <a:pt x="16943527" y="3538627"/>
                  <a:pt x="17072695" y="3569638"/>
                  <a:pt x="17072695" y="3569638"/>
                </a:cubicBezTo>
                <a:cubicBezTo>
                  <a:pt x="17072695" y="3634244"/>
                  <a:pt x="16767851" y="3554132"/>
                  <a:pt x="16863439" y="3554132"/>
                </a:cubicBezTo>
                <a:cubicBezTo>
                  <a:pt x="16909939" y="3569638"/>
                  <a:pt x="16959027" y="3569638"/>
                  <a:pt x="17008111" y="3569638"/>
                </a:cubicBezTo>
                <a:cubicBezTo>
                  <a:pt x="16943527" y="3569638"/>
                  <a:pt x="16894439" y="3554132"/>
                  <a:pt x="16863439" y="3554132"/>
                </a:cubicBezTo>
                <a:cubicBezTo>
                  <a:pt x="16623182" y="3538627"/>
                  <a:pt x="16367424" y="3538627"/>
                  <a:pt x="16111666" y="3474021"/>
                </a:cubicBezTo>
                <a:cubicBezTo>
                  <a:pt x="16093582" y="3458515"/>
                  <a:pt x="16047080" y="3443010"/>
                  <a:pt x="15997996" y="3443010"/>
                </a:cubicBezTo>
                <a:cubicBezTo>
                  <a:pt x="15997996" y="3424920"/>
                  <a:pt x="15966994" y="3424920"/>
                  <a:pt x="15933410" y="3424920"/>
                </a:cubicBezTo>
                <a:cubicBezTo>
                  <a:pt x="15917908" y="3378403"/>
                  <a:pt x="15853324" y="3443010"/>
                  <a:pt x="15933410" y="3424920"/>
                </a:cubicBezTo>
                <a:cubicBezTo>
                  <a:pt x="15933410" y="3443010"/>
                  <a:pt x="15982496" y="3443010"/>
                  <a:pt x="15997996" y="3443010"/>
                </a:cubicBezTo>
                <a:cubicBezTo>
                  <a:pt x="16028996" y="3474021"/>
                  <a:pt x="16062580" y="3474021"/>
                  <a:pt x="16111666" y="3474021"/>
                </a:cubicBezTo>
                <a:cubicBezTo>
                  <a:pt x="16253754" y="3523121"/>
                  <a:pt x="16413926" y="3603233"/>
                  <a:pt x="16512096" y="3649750"/>
                </a:cubicBezTo>
                <a:cubicBezTo>
                  <a:pt x="16558596" y="3665255"/>
                  <a:pt x="16607682" y="3649750"/>
                  <a:pt x="16638684" y="3683345"/>
                </a:cubicBezTo>
                <a:cubicBezTo>
                  <a:pt x="16669684" y="3683345"/>
                  <a:pt x="16687768" y="3745367"/>
                  <a:pt x="16734267" y="3763457"/>
                </a:cubicBezTo>
                <a:cubicBezTo>
                  <a:pt x="16767851" y="3778962"/>
                  <a:pt x="16863439" y="3763457"/>
                  <a:pt x="16894439" y="3794468"/>
                </a:cubicBezTo>
                <a:cubicBezTo>
                  <a:pt x="16919627" y="3806098"/>
                  <a:pt x="16943363" y="3864243"/>
                  <a:pt x="16953659" y="3884957"/>
                </a:cubicBezTo>
                <a:lnTo>
                  <a:pt x="16956923" y="3890590"/>
                </a:lnTo>
                <a:lnTo>
                  <a:pt x="16950239" y="3892195"/>
                </a:lnTo>
                <a:cubicBezTo>
                  <a:pt x="16911315" y="3901593"/>
                  <a:pt x="16758167" y="3939186"/>
                  <a:pt x="16798855" y="3939186"/>
                </a:cubicBezTo>
                <a:cubicBezTo>
                  <a:pt x="16718767" y="3939186"/>
                  <a:pt x="16589598" y="3874580"/>
                  <a:pt x="16463012" y="3859074"/>
                </a:cubicBezTo>
                <a:cubicBezTo>
                  <a:pt x="16269254" y="3825479"/>
                  <a:pt x="16093582" y="3778962"/>
                  <a:pt x="15933410" y="3745367"/>
                </a:cubicBezTo>
                <a:cubicBezTo>
                  <a:pt x="15837824" y="3714356"/>
                  <a:pt x="15517480" y="3603233"/>
                  <a:pt x="15486478" y="3618739"/>
                </a:cubicBezTo>
                <a:cubicBezTo>
                  <a:pt x="15486478" y="3618739"/>
                  <a:pt x="15582064" y="3665255"/>
                  <a:pt x="15646650" y="3698851"/>
                </a:cubicBezTo>
                <a:cubicBezTo>
                  <a:pt x="15837824" y="3745367"/>
                  <a:pt x="16158168" y="3825479"/>
                  <a:pt x="16238252" y="3874580"/>
                </a:cubicBezTo>
                <a:cubicBezTo>
                  <a:pt x="16207252" y="3890085"/>
                  <a:pt x="16238252" y="3890085"/>
                  <a:pt x="16238252" y="3874580"/>
                </a:cubicBezTo>
                <a:cubicBezTo>
                  <a:pt x="16302840" y="3908175"/>
                  <a:pt x="16349340" y="3939186"/>
                  <a:pt x="16447510" y="3970197"/>
                </a:cubicBezTo>
                <a:cubicBezTo>
                  <a:pt x="16527596" y="4003793"/>
                  <a:pt x="16687768" y="4003793"/>
                  <a:pt x="16718767" y="4034804"/>
                </a:cubicBezTo>
                <a:cubicBezTo>
                  <a:pt x="16718767" y="4050309"/>
                  <a:pt x="16543096" y="4034804"/>
                  <a:pt x="16558596" y="4019298"/>
                </a:cubicBezTo>
                <a:cubicBezTo>
                  <a:pt x="16512096" y="4065815"/>
                  <a:pt x="16752351" y="4065815"/>
                  <a:pt x="16814355" y="4114916"/>
                </a:cubicBezTo>
                <a:cubicBezTo>
                  <a:pt x="16832439" y="4130421"/>
                  <a:pt x="16832439" y="4210533"/>
                  <a:pt x="16832439" y="4210533"/>
                </a:cubicBezTo>
                <a:cubicBezTo>
                  <a:pt x="16847939" y="4228623"/>
                  <a:pt x="17023611" y="4259634"/>
                  <a:pt x="17023611" y="4259634"/>
                </a:cubicBezTo>
                <a:cubicBezTo>
                  <a:pt x="17023611" y="4324240"/>
                  <a:pt x="16623182" y="4259634"/>
                  <a:pt x="16589598" y="4244128"/>
                </a:cubicBezTo>
                <a:cubicBezTo>
                  <a:pt x="16589598" y="4259634"/>
                  <a:pt x="16623182" y="4275139"/>
                  <a:pt x="16623182" y="4275139"/>
                </a:cubicBezTo>
                <a:cubicBezTo>
                  <a:pt x="16447510" y="4275139"/>
                  <a:pt x="16253754" y="4195027"/>
                  <a:pt x="16013496" y="4145927"/>
                </a:cubicBezTo>
                <a:cubicBezTo>
                  <a:pt x="15421892" y="3985703"/>
                  <a:pt x="14652034" y="3778962"/>
                  <a:pt x="14140517" y="3665255"/>
                </a:cubicBezTo>
                <a:cubicBezTo>
                  <a:pt x="14109516" y="3634244"/>
                  <a:pt x="14044931" y="3618739"/>
                  <a:pt x="13964845" y="3603233"/>
                </a:cubicBezTo>
                <a:cubicBezTo>
                  <a:pt x="13931260" y="3554132"/>
                  <a:pt x="13851174" y="3634244"/>
                  <a:pt x="13964845" y="3603233"/>
                </a:cubicBezTo>
                <a:cubicBezTo>
                  <a:pt x="14011346" y="3634244"/>
                  <a:pt x="14075932" y="3649750"/>
                  <a:pt x="14140517" y="3665255"/>
                </a:cubicBezTo>
                <a:cubicBezTo>
                  <a:pt x="14349774" y="3714356"/>
                  <a:pt x="14716620" y="3843569"/>
                  <a:pt x="14941377" y="3908175"/>
                </a:cubicBezTo>
                <a:cubicBezTo>
                  <a:pt x="15261721" y="4003793"/>
                  <a:pt x="14796706" y="3923681"/>
                  <a:pt x="14732120" y="3908175"/>
                </a:cubicBezTo>
                <a:cubicBezTo>
                  <a:pt x="14460861" y="3843569"/>
                  <a:pt x="14796706" y="3954692"/>
                  <a:pt x="14861291" y="3970197"/>
                </a:cubicBezTo>
                <a:cubicBezTo>
                  <a:pt x="15452894" y="4164016"/>
                  <a:pt x="15886908" y="4275139"/>
                  <a:pt x="16463012" y="4450869"/>
                </a:cubicBezTo>
                <a:cubicBezTo>
                  <a:pt x="16494012" y="4466374"/>
                  <a:pt x="16752351" y="4515475"/>
                  <a:pt x="16718767" y="4546486"/>
                </a:cubicBezTo>
                <a:cubicBezTo>
                  <a:pt x="16669684" y="4595587"/>
                  <a:pt x="16512096" y="4435363"/>
                  <a:pt x="16447510" y="4484464"/>
                </a:cubicBezTo>
                <a:cubicBezTo>
                  <a:pt x="16432010" y="4499969"/>
                  <a:pt x="16543096" y="4530980"/>
                  <a:pt x="16543096" y="4530980"/>
                </a:cubicBezTo>
                <a:cubicBezTo>
                  <a:pt x="16574098" y="4564576"/>
                  <a:pt x="16574098" y="4595587"/>
                  <a:pt x="16589598" y="4595587"/>
                </a:cubicBezTo>
                <a:cubicBezTo>
                  <a:pt x="16638684" y="4626598"/>
                  <a:pt x="16767851" y="4626598"/>
                  <a:pt x="16832439" y="4660193"/>
                </a:cubicBezTo>
                <a:cubicBezTo>
                  <a:pt x="16814355" y="4644688"/>
                  <a:pt x="16832439" y="4691204"/>
                  <a:pt x="16847939" y="4706710"/>
                </a:cubicBezTo>
                <a:cubicBezTo>
                  <a:pt x="16767851" y="4706710"/>
                  <a:pt x="16527596" y="4660193"/>
                  <a:pt x="16638684" y="4706710"/>
                </a:cubicBezTo>
                <a:cubicBezTo>
                  <a:pt x="16767851" y="4755811"/>
                  <a:pt x="16814355" y="4740305"/>
                  <a:pt x="16909939" y="4786822"/>
                </a:cubicBezTo>
                <a:cubicBezTo>
                  <a:pt x="17134699" y="4900529"/>
                  <a:pt x="16863439" y="4835922"/>
                  <a:pt x="16767851" y="4820417"/>
                </a:cubicBezTo>
                <a:cubicBezTo>
                  <a:pt x="16527596" y="4771316"/>
                  <a:pt x="16847939" y="4885023"/>
                  <a:pt x="16863439" y="4885023"/>
                </a:cubicBezTo>
                <a:cubicBezTo>
                  <a:pt x="16909939" y="4900529"/>
                  <a:pt x="16959027" y="4947045"/>
                  <a:pt x="16990027" y="4965135"/>
                </a:cubicBezTo>
                <a:cubicBezTo>
                  <a:pt x="17263871" y="5060752"/>
                  <a:pt x="16349340" y="4866933"/>
                  <a:pt x="16703268" y="4980641"/>
                </a:cubicBezTo>
                <a:cubicBezTo>
                  <a:pt x="16623182" y="4996146"/>
                  <a:pt x="16767851" y="5045247"/>
                  <a:pt x="16878939" y="5060752"/>
                </a:cubicBezTo>
                <a:cubicBezTo>
                  <a:pt x="16894439" y="5076258"/>
                  <a:pt x="17248367" y="5156370"/>
                  <a:pt x="17054611" y="5140864"/>
                </a:cubicBezTo>
                <a:cubicBezTo>
                  <a:pt x="16752351" y="5107269"/>
                  <a:pt x="16494012" y="4980641"/>
                  <a:pt x="16238252" y="4947045"/>
                </a:cubicBezTo>
                <a:cubicBezTo>
                  <a:pt x="16207252" y="4900529"/>
                  <a:pt x="16142668" y="4965135"/>
                  <a:pt x="16238252" y="4947045"/>
                </a:cubicBezTo>
                <a:cubicBezTo>
                  <a:pt x="16349340" y="5011652"/>
                  <a:pt x="16382924" y="5011652"/>
                  <a:pt x="16463012" y="5027157"/>
                </a:cubicBezTo>
                <a:cubicBezTo>
                  <a:pt x="16527596" y="5045247"/>
                  <a:pt x="16687768" y="5060752"/>
                  <a:pt x="16718767" y="5091764"/>
                </a:cubicBezTo>
                <a:cubicBezTo>
                  <a:pt x="16734267" y="5140864"/>
                  <a:pt x="16607682" y="5125359"/>
                  <a:pt x="16607682" y="5125359"/>
                </a:cubicBezTo>
                <a:cubicBezTo>
                  <a:pt x="16574098" y="5140864"/>
                  <a:pt x="16687768" y="5171875"/>
                  <a:pt x="16607682" y="5187381"/>
                </a:cubicBezTo>
                <a:cubicBezTo>
                  <a:pt x="16543096" y="5187381"/>
                  <a:pt x="16413926" y="5140864"/>
                  <a:pt x="16318340" y="5125359"/>
                </a:cubicBezTo>
                <a:cubicBezTo>
                  <a:pt x="16127166" y="5060752"/>
                  <a:pt x="15917908" y="4996146"/>
                  <a:pt x="15757736" y="4947045"/>
                </a:cubicBezTo>
                <a:cubicBezTo>
                  <a:pt x="15708652" y="4947045"/>
                  <a:pt x="15470978" y="4866933"/>
                  <a:pt x="15437392" y="4900529"/>
                </a:cubicBezTo>
                <a:cubicBezTo>
                  <a:pt x="15452894" y="4900529"/>
                  <a:pt x="15597564" y="4965135"/>
                  <a:pt x="15597564" y="4965135"/>
                </a:cubicBezTo>
                <a:cubicBezTo>
                  <a:pt x="15982496" y="5107269"/>
                  <a:pt x="16253754" y="5156370"/>
                  <a:pt x="16654184" y="5301088"/>
                </a:cubicBezTo>
                <a:cubicBezTo>
                  <a:pt x="16687768" y="5301088"/>
                  <a:pt x="16974527" y="5427717"/>
                  <a:pt x="16752351" y="5381200"/>
                </a:cubicBezTo>
                <a:cubicBezTo>
                  <a:pt x="16638684" y="5347605"/>
                  <a:pt x="16478512" y="5332099"/>
                  <a:pt x="16367424" y="5316594"/>
                </a:cubicBezTo>
                <a:cubicBezTo>
                  <a:pt x="14845791" y="4996146"/>
                  <a:pt x="13308657" y="4466374"/>
                  <a:pt x="11657852" y="4050309"/>
                </a:cubicBezTo>
                <a:cubicBezTo>
                  <a:pt x="10872493" y="3859074"/>
                  <a:pt x="10040632" y="3683345"/>
                  <a:pt x="9175187" y="3554132"/>
                </a:cubicBezTo>
                <a:cubicBezTo>
                  <a:pt x="8327826" y="3424920"/>
                  <a:pt x="7462380" y="3249190"/>
                  <a:pt x="6565935" y="3184584"/>
                </a:cubicBezTo>
                <a:cubicBezTo>
                  <a:pt x="5907163" y="3122562"/>
                  <a:pt x="5300060" y="3073461"/>
                  <a:pt x="4674873" y="3042450"/>
                </a:cubicBezTo>
                <a:cubicBezTo>
                  <a:pt x="4628371" y="3042450"/>
                  <a:pt x="4323528" y="2993349"/>
                  <a:pt x="4274443" y="3026945"/>
                </a:cubicBezTo>
                <a:cubicBezTo>
                  <a:pt x="4274443" y="3026945"/>
                  <a:pt x="4674873" y="3057956"/>
                  <a:pt x="4739458" y="3057956"/>
                </a:cubicBezTo>
                <a:cubicBezTo>
                  <a:pt x="4819544" y="3073461"/>
                  <a:pt x="4930631" y="3073461"/>
                  <a:pt x="5044302" y="3073461"/>
                </a:cubicBezTo>
                <a:cubicBezTo>
                  <a:pt x="5891662" y="3122562"/>
                  <a:pt x="6485849" y="3233685"/>
                  <a:pt x="7526966" y="3378403"/>
                </a:cubicBezTo>
                <a:cubicBezTo>
                  <a:pt x="8022982" y="3443010"/>
                  <a:pt x="8534499" y="3523121"/>
                  <a:pt x="9048599" y="3587728"/>
                </a:cubicBezTo>
                <a:cubicBezTo>
                  <a:pt x="9208771" y="3618739"/>
                  <a:pt x="9784874" y="3729862"/>
                  <a:pt x="9449029" y="3683345"/>
                </a:cubicBezTo>
                <a:cubicBezTo>
                  <a:pt x="8743756" y="3569638"/>
                  <a:pt x="8149570" y="3458515"/>
                  <a:pt x="7493382" y="3378403"/>
                </a:cubicBezTo>
                <a:cubicBezTo>
                  <a:pt x="6245591" y="3218179"/>
                  <a:pt x="5555818" y="3153573"/>
                  <a:pt x="4434615" y="3088967"/>
                </a:cubicBezTo>
                <a:cubicBezTo>
                  <a:pt x="4384561" y="3088967"/>
                  <a:pt x="4121577" y="3088967"/>
                  <a:pt x="3978682" y="3088967"/>
                </a:cubicBezTo>
                <a:lnTo>
                  <a:pt x="3923098" y="3088967"/>
                </a:lnTo>
                <a:cubicBezTo>
                  <a:pt x="4274443" y="3122562"/>
                  <a:pt x="4548285" y="3122562"/>
                  <a:pt x="4868629" y="3122562"/>
                </a:cubicBezTo>
                <a:cubicBezTo>
                  <a:pt x="5891662" y="3184584"/>
                  <a:pt x="6868195" y="3347392"/>
                  <a:pt x="7893812" y="3474021"/>
                </a:cubicBezTo>
                <a:cubicBezTo>
                  <a:pt x="8599085" y="3569638"/>
                  <a:pt x="9270773" y="3683345"/>
                  <a:pt x="9911461" y="3794468"/>
                </a:cubicBezTo>
                <a:cubicBezTo>
                  <a:pt x="10009631" y="3809974"/>
                  <a:pt x="10280890" y="3859074"/>
                  <a:pt x="10185304" y="3809974"/>
                </a:cubicBezTo>
                <a:cubicBezTo>
                  <a:pt x="10280890" y="3825479"/>
                  <a:pt x="10360976" y="3825479"/>
                  <a:pt x="10425562" y="3859074"/>
                </a:cubicBezTo>
                <a:cubicBezTo>
                  <a:pt x="10329975" y="3843569"/>
                  <a:pt x="10329975" y="3890085"/>
                  <a:pt x="10425562" y="3874580"/>
                </a:cubicBezTo>
                <a:cubicBezTo>
                  <a:pt x="10425562" y="3908175"/>
                  <a:pt x="10490147" y="3874580"/>
                  <a:pt x="10505647" y="3890085"/>
                </a:cubicBezTo>
                <a:cubicBezTo>
                  <a:pt x="10505647" y="3908175"/>
                  <a:pt x="10552149" y="3908175"/>
                  <a:pt x="10570233" y="3908175"/>
                </a:cubicBezTo>
                <a:cubicBezTo>
                  <a:pt x="10570233" y="3939186"/>
                  <a:pt x="10632235" y="3923681"/>
                  <a:pt x="10647736" y="3923681"/>
                </a:cubicBezTo>
                <a:cubicBezTo>
                  <a:pt x="10752364" y="3954692"/>
                  <a:pt x="10856992" y="3982473"/>
                  <a:pt x="10965496" y="4006377"/>
                </a:cubicBezTo>
                <a:lnTo>
                  <a:pt x="11233653" y="4053116"/>
                </a:lnTo>
                <a:lnTo>
                  <a:pt x="11242648" y="4056608"/>
                </a:lnTo>
                <a:lnTo>
                  <a:pt x="11249238" y="4055833"/>
                </a:lnTo>
                <a:lnTo>
                  <a:pt x="11306507" y="4065815"/>
                </a:lnTo>
                <a:cubicBezTo>
                  <a:pt x="11402094" y="4114916"/>
                  <a:pt x="11513181" y="4145927"/>
                  <a:pt x="11642352" y="4164016"/>
                </a:cubicBezTo>
                <a:cubicBezTo>
                  <a:pt x="11657852" y="4179522"/>
                  <a:pt x="11691437" y="4164016"/>
                  <a:pt x="11706937" y="4179522"/>
                </a:cubicBezTo>
                <a:cubicBezTo>
                  <a:pt x="11706937" y="4195027"/>
                  <a:pt x="11787023" y="4195027"/>
                  <a:pt x="11787023" y="4179522"/>
                </a:cubicBezTo>
                <a:cubicBezTo>
                  <a:pt x="11802524" y="4179522"/>
                  <a:pt x="11833525" y="4164016"/>
                  <a:pt x="11849025" y="4195027"/>
                </a:cubicBezTo>
                <a:cubicBezTo>
                  <a:pt x="11753439" y="4179522"/>
                  <a:pt x="11833525" y="4244128"/>
                  <a:pt x="11849025" y="4195027"/>
                </a:cubicBezTo>
                <a:cubicBezTo>
                  <a:pt x="11867109" y="4195027"/>
                  <a:pt x="11913611" y="4179522"/>
                  <a:pt x="11913611" y="4210533"/>
                </a:cubicBezTo>
                <a:cubicBezTo>
                  <a:pt x="11818024" y="4195027"/>
                  <a:pt x="11898110" y="4259634"/>
                  <a:pt x="11913611" y="4210533"/>
                </a:cubicBezTo>
                <a:cubicBezTo>
                  <a:pt x="12058282" y="4195027"/>
                  <a:pt x="11849025" y="4244128"/>
                  <a:pt x="11993697" y="4244128"/>
                </a:cubicBezTo>
                <a:cubicBezTo>
                  <a:pt x="12011780" y="4275139"/>
                  <a:pt x="12042781" y="4259634"/>
                  <a:pt x="12042781" y="4244128"/>
                </a:cubicBezTo>
                <a:cubicBezTo>
                  <a:pt x="12058282" y="4244128"/>
                  <a:pt x="12073783" y="4244128"/>
                  <a:pt x="12091866" y="4259634"/>
                </a:cubicBezTo>
                <a:cubicBezTo>
                  <a:pt x="12073783" y="4259634"/>
                  <a:pt x="12058282" y="4259634"/>
                  <a:pt x="12058282" y="4275139"/>
                </a:cubicBezTo>
                <a:cubicBezTo>
                  <a:pt x="12073783" y="4275139"/>
                  <a:pt x="12122867" y="4259634"/>
                  <a:pt x="12107367" y="4259634"/>
                </a:cubicBezTo>
                <a:cubicBezTo>
                  <a:pt x="12458712" y="4306150"/>
                  <a:pt x="12859142" y="4419858"/>
                  <a:pt x="13163985" y="4546486"/>
                </a:cubicBezTo>
                <a:cubicBezTo>
                  <a:pt x="13099400" y="4530980"/>
                  <a:pt x="13163985" y="4595587"/>
                  <a:pt x="13163985" y="4546486"/>
                </a:cubicBezTo>
                <a:cubicBezTo>
                  <a:pt x="13194986" y="4595587"/>
                  <a:pt x="13275072" y="4595587"/>
                  <a:pt x="13404243" y="4644688"/>
                </a:cubicBezTo>
                <a:cubicBezTo>
                  <a:pt x="13468829" y="4660193"/>
                  <a:pt x="13530831" y="4691204"/>
                  <a:pt x="13595416" y="4706710"/>
                </a:cubicBezTo>
                <a:cubicBezTo>
                  <a:pt x="14380775" y="4916034"/>
                  <a:pt x="15197135" y="5091764"/>
                  <a:pt x="15886908" y="5381200"/>
                </a:cubicBezTo>
                <a:cubicBezTo>
                  <a:pt x="15951494" y="5412211"/>
                  <a:pt x="16013496" y="5412211"/>
                  <a:pt x="16093582" y="5445806"/>
                </a:cubicBezTo>
                <a:cubicBezTo>
                  <a:pt x="16222752" y="5476817"/>
                  <a:pt x="16607682" y="5606030"/>
                  <a:pt x="16478512" y="5572435"/>
                </a:cubicBezTo>
                <a:cubicBezTo>
                  <a:pt x="16222752" y="5525918"/>
                  <a:pt x="16028996" y="5476817"/>
                  <a:pt x="15822324" y="5412211"/>
                </a:cubicBezTo>
                <a:cubicBezTo>
                  <a:pt x="15052464" y="5205471"/>
                  <a:pt x="14285189" y="5011652"/>
                  <a:pt x="13515330" y="4820417"/>
                </a:cubicBezTo>
                <a:cubicBezTo>
                  <a:pt x="13499830" y="4786822"/>
                  <a:pt x="13450745" y="4786822"/>
                  <a:pt x="13404243" y="4786822"/>
                </a:cubicBezTo>
                <a:cubicBezTo>
                  <a:pt x="13404243" y="4755811"/>
                  <a:pt x="13355158" y="4771316"/>
                  <a:pt x="13339658" y="4771316"/>
                </a:cubicBezTo>
                <a:cubicBezTo>
                  <a:pt x="13339658" y="4755811"/>
                  <a:pt x="13308657" y="4755811"/>
                  <a:pt x="13293156" y="4755811"/>
                </a:cubicBezTo>
                <a:cubicBezTo>
                  <a:pt x="13275072" y="4724799"/>
                  <a:pt x="13244071" y="4740305"/>
                  <a:pt x="13210487" y="4740305"/>
                </a:cubicBezTo>
                <a:cubicBezTo>
                  <a:pt x="13194986" y="4691204"/>
                  <a:pt x="13130401" y="4755811"/>
                  <a:pt x="13210487" y="4740305"/>
                </a:cubicBezTo>
                <a:cubicBezTo>
                  <a:pt x="13228571" y="4755811"/>
                  <a:pt x="13259572" y="4755811"/>
                  <a:pt x="13293156" y="4755811"/>
                </a:cubicBezTo>
                <a:cubicBezTo>
                  <a:pt x="13293156" y="4771316"/>
                  <a:pt x="13324157" y="4771316"/>
                  <a:pt x="13339658" y="4771316"/>
                </a:cubicBezTo>
                <a:cubicBezTo>
                  <a:pt x="13339658" y="4786822"/>
                  <a:pt x="13370659" y="4786822"/>
                  <a:pt x="13404243" y="4786822"/>
                </a:cubicBezTo>
                <a:cubicBezTo>
                  <a:pt x="13419744" y="4804911"/>
                  <a:pt x="13468829" y="4820417"/>
                  <a:pt x="13515330" y="4820417"/>
                </a:cubicBezTo>
                <a:cubicBezTo>
                  <a:pt x="14300689" y="5060752"/>
                  <a:pt x="15166134" y="5285583"/>
                  <a:pt x="15951494" y="5507828"/>
                </a:cubicBezTo>
                <a:cubicBezTo>
                  <a:pt x="16078080" y="5556929"/>
                  <a:pt x="16207252" y="5572435"/>
                  <a:pt x="16318340" y="5621536"/>
                </a:cubicBezTo>
                <a:cubicBezTo>
                  <a:pt x="16318340" y="5621536"/>
                  <a:pt x="16269254" y="5637041"/>
                  <a:pt x="16287338" y="5652547"/>
                </a:cubicBezTo>
                <a:cubicBezTo>
                  <a:pt x="16302840" y="5668052"/>
                  <a:pt x="16382924" y="5668052"/>
                  <a:pt x="16432010" y="5701647"/>
                </a:cubicBezTo>
                <a:cubicBezTo>
                  <a:pt x="16494012" y="5717153"/>
                  <a:pt x="16638684" y="5797264"/>
                  <a:pt x="16703268" y="5812770"/>
                </a:cubicBezTo>
                <a:cubicBezTo>
                  <a:pt x="16574098" y="5797264"/>
                  <a:pt x="16478512" y="5766254"/>
                  <a:pt x="16367424" y="5732658"/>
                </a:cubicBezTo>
                <a:cubicBezTo>
                  <a:pt x="16287338" y="5701647"/>
                  <a:pt x="15871408" y="5606030"/>
                  <a:pt x="16093582" y="5683558"/>
                </a:cubicBezTo>
                <a:cubicBezTo>
                  <a:pt x="16191752" y="5701647"/>
                  <a:pt x="16349340" y="5766254"/>
                  <a:pt x="16382924" y="5766254"/>
                </a:cubicBezTo>
                <a:cubicBezTo>
                  <a:pt x="16398424" y="5766254"/>
                  <a:pt x="16398424" y="5781759"/>
                  <a:pt x="16413926" y="5797264"/>
                </a:cubicBezTo>
                <a:cubicBezTo>
                  <a:pt x="16494012" y="5828276"/>
                  <a:pt x="16623182" y="5828276"/>
                  <a:pt x="16703268" y="5861871"/>
                </a:cubicBezTo>
                <a:cubicBezTo>
                  <a:pt x="16798855" y="5892882"/>
                  <a:pt x="16894439" y="5957488"/>
                  <a:pt x="17023611" y="5988500"/>
                </a:cubicBezTo>
                <a:cubicBezTo>
                  <a:pt x="17088195" y="6022094"/>
                  <a:pt x="17359455" y="6053106"/>
                  <a:pt x="17393039" y="6086701"/>
                </a:cubicBezTo>
                <a:cubicBezTo>
                  <a:pt x="17359455" y="6053106"/>
                  <a:pt x="17279371" y="6197824"/>
                  <a:pt x="17374955" y="6148723"/>
                </a:cubicBezTo>
                <a:cubicBezTo>
                  <a:pt x="17343955" y="6166813"/>
                  <a:pt x="17374955" y="6166813"/>
                  <a:pt x="17343955" y="6166813"/>
                </a:cubicBezTo>
                <a:cubicBezTo>
                  <a:pt x="17248367" y="6166813"/>
                  <a:pt x="17199283" y="6148723"/>
                  <a:pt x="17103699" y="6133218"/>
                </a:cubicBezTo>
                <a:cubicBezTo>
                  <a:pt x="15646650" y="5812770"/>
                  <a:pt x="14331690" y="5316594"/>
                  <a:pt x="12908227" y="4996146"/>
                </a:cubicBezTo>
                <a:cubicBezTo>
                  <a:pt x="12874642" y="4980641"/>
                  <a:pt x="12843641" y="4965135"/>
                  <a:pt x="12794556" y="4965135"/>
                </a:cubicBezTo>
                <a:cubicBezTo>
                  <a:pt x="12779056" y="4947045"/>
                  <a:pt x="12763555" y="4947045"/>
                  <a:pt x="12748055" y="4947045"/>
                </a:cubicBezTo>
                <a:cubicBezTo>
                  <a:pt x="12729971" y="4931540"/>
                  <a:pt x="12698970" y="4931540"/>
                  <a:pt x="12667969" y="4931540"/>
                </a:cubicBezTo>
                <a:cubicBezTo>
                  <a:pt x="12667969" y="4916034"/>
                  <a:pt x="12652468" y="4916034"/>
                  <a:pt x="12618884" y="4916034"/>
                </a:cubicBezTo>
                <a:cubicBezTo>
                  <a:pt x="12603383" y="4866933"/>
                  <a:pt x="12538798" y="4931540"/>
                  <a:pt x="12618884" y="4916034"/>
                </a:cubicBezTo>
                <a:cubicBezTo>
                  <a:pt x="12618884" y="4931540"/>
                  <a:pt x="12652468" y="4931540"/>
                  <a:pt x="12667969" y="4931540"/>
                </a:cubicBezTo>
                <a:cubicBezTo>
                  <a:pt x="12683469" y="4965135"/>
                  <a:pt x="12714470" y="4947045"/>
                  <a:pt x="12748055" y="4947045"/>
                </a:cubicBezTo>
                <a:cubicBezTo>
                  <a:pt x="12748055" y="4965135"/>
                  <a:pt x="12763555" y="4965135"/>
                  <a:pt x="12794556" y="4965135"/>
                </a:cubicBezTo>
                <a:cubicBezTo>
                  <a:pt x="12810057" y="4996146"/>
                  <a:pt x="12859142" y="4996146"/>
                  <a:pt x="12908227" y="4996146"/>
                </a:cubicBezTo>
                <a:cubicBezTo>
                  <a:pt x="14269688" y="5445806"/>
                  <a:pt x="15791322" y="5732658"/>
                  <a:pt x="17072695" y="6262430"/>
                </a:cubicBezTo>
                <a:cubicBezTo>
                  <a:pt x="16974527" y="6293442"/>
                  <a:pt x="16798855" y="6148723"/>
                  <a:pt x="16752351" y="6213330"/>
                </a:cubicBezTo>
                <a:cubicBezTo>
                  <a:pt x="16734267" y="6213330"/>
                  <a:pt x="16990027" y="6308947"/>
                  <a:pt x="16990027" y="6308947"/>
                </a:cubicBezTo>
                <a:cubicBezTo>
                  <a:pt x="17039111" y="6342542"/>
                  <a:pt x="17023611" y="6358048"/>
                  <a:pt x="17039111" y="6373553"/>
                </a:cubicBezTo>
                <a:cubicBezTo>
                  <a:pt x="17183783" y="6438160"/>
                  <a:pt x="17439543" y="6422654"/>
                  <a:pt x="17488627" y="6533777"/>
                </a:cubicBezTo>
                <a:lnTo>
                  <a:pt x="17401959" y="6522940"/>
                </a:lnTo>
                <a:lnTo>
                  <a:pt x="17391951" y="6518029"/>
                </a:lnTo>
                <a:lnTo>
                  <a:pt x="17374911" y="6516392"/>
                </a:lnTo>
                <a:lnTo>
                  <a:pt x="17343311" y="6507611"/>
                </a:lnTo>
                <a:cubicBezTo>
                  <a:pt x="17324259" y="6501797"/>
                  <a:pt x="17303267" y="6495013"/>
                  <a:pt x="17279371" y="6487260"/>
                </a:cubicBezTo>
                <a:cubicBezTo>
                  <a:pt x="17263871" y="6487260"/>
                  <a:pt x="17103699" y="6407148"/>
                  <a:pt x="17054611" y="6438160"/>
                </a:cubicBezTo>
                <a:cubicBezTo>
                  <a:pt x="17054611" y="6438160"/>
                  <a:pt x="17183783" y="6502766"/>
                  <a:pt x="17230283" y="6502766"/>
                </a:cubicBezTo>
                <a:cubicBezTo>
                  <a:pt x="17247079" y="6510519"/>
                  <a:pt x="17291643" y="6510519"/>
                  <a:pt x="17333947" y="6512457"/>
                </a:cubicBezTo>
                <a:lnTo>
                  <a:pt x="17374911" y="6516392"/>
                </a:lnTo>
                <a:lnTo>
                  <a:pt x="17395623" y="6522148"/>
                </a:lnTo>
                <a:lnTo>
                  <a:pt x="17401959" y="6522940"/>
                </a:lnTo>
                <a:lnTo>
                  <a:pt x="17424043" y="6533777"/>
                </a:lnTo>
                <a:cubicBezTo>
                  <a:pt x="17464407" y="6583846"/>
                  <a:pt x="17341291" y="6559215"/>
                  <a:pt x="17282383" y="6545058"/>
                </a:cubicBezTo>
                <a:lnTo>
                  <a:pt x="17259959" y="6539363"/>
                </a:lnTo>
                <a:lnTo>
                  <a:pt x="17257083" y="6538546"/>
                </a:lnTo>
                <a:cubicBezTo>
                  <a:pt x="17251307" y="6536977"/>
                  <a:pt x="17251739" y="6537189"/>
                  <a:pt x="17256563" y="6538501"/>
                </a:cubicBezTo>
                <a:lnTo>
                  <a:pt x="17259959" y="6539363"/>
                </a:lnTo>
                <a:lnTo>
                  <a:pt x="17294871" y="6549282"/>
                </a:lnTo>
                <a:cubicBezTo>
                  <a:pt x="17408539" y="6598383"/>
                  <a:pt x="17519627" y="6629394"/>
                  <a:pt x="17630715" y="6694000"/>
                </a:cubicBezTo>
                <a:cubicBezTo>
                  <a:pt x="17808971" y="6789618"/>
                  <a:pt x="17310371" y="6662990"/>
                  <a:pt x="17310371" y="6678495"/>
                </a:cubicBezTo>
                <a:cubicBezTo>
                  <a:pt x="17310371" y="6678495"/>
                  <a:pt x="17439543" y="6743102"/>
                  <a:pt x="17455043" y="6743102"/>
                </a:cubicBezTo>
                <a:cubicBezTo>
                  <a:pt x="17584215" y="6774112"/>
                  <a:pt x="17424043" y="6789618"/>
                  <a:pt x="17374955" y="6774112"/>
                </a:cubicBezTo>
                <a:cubicBezTo>
                  <a:pt x="17328455" y="6743102"/>
                  <a:pt x="17343955" y="6774112"/>
                  <a:pt x="17294871" y="6774112"/>
                </a:cubicBezTo>
                <a:cubicBezTo>
                  <a:pt x="17039111" y="6743102"/>
                  <a:pt x="16589598" y="6533777"/>
                  <a:pt x="16349340" y="6502766"/>
                </a:cubicBezTo>
                <a:cubicBezTo>
                  <a:pt x="16191752" y="6487260"/>
                  <a:pt x="16142668" y="6502766"/>
                  <a:pt x="16269254" y="6533777"/>
                </a:cubicBezTo>
                <a:cubicBezTo>
                  <a:pt x="16382924" y="6582878"/>
                  <a:pt x="16894439" y="6709506"/>
                  <a:pt x="16943527" y="6743102"/>
                </a:cubicBezTo>
                <a:cubicBezTo>
                  <a:pt x="16959027" y="6743102"/>
                  <a:pt x="16909939" y="6774112"/>
                  <a:pt x="16909939" y="6774112"/>
                </a:cubicBezTo>
                <a:cubicBezTo>
                  <a:pt x="16974527" y="6789618"/>
                  <a:pt x="16943527" y="6727596"/>
                  <a:pt x="17008111" y="6758607"/>
                </a:cubicBezTo>
                <a:cubicBezTo>
                  <a:pt x="16990027" y="6743102"/>
                  <a:pt x="16974527" y="6823214"/>
                  <a:pt x="17023611" y="6789618"/>
                </a:cubicBezTo>
                <a:cubicBezTo>
                  <a:pt x="17054611" y="6838719"/>
                  <a:pt x="17134699" y="6823214"/>
                  <a:pt x="17152783" y="6854224"/>
                </a:cubicBezTo>
                <a:cubicBezTo>
                  <a:pt x="16974527" y="6807708"/>
                  <a:pt x="16783355" y="6789618"/>
                  <a:pt x="16734267" y="6774112"/>
                </a:cubicBezTo>
                <a:cubicBezTo>
                  <a:pt x="16687768" y="6758607"/>
                  <a:pt x="16432010" y="6694000"/>
                  <a:pt x="16607682" y="6758607"/>
                </a:cubicBezTo>
                <a:cubicBezTo>
                  <a:pt x="16687768" y="6774112"/>
                  <a:pt x="16798855" y="6789618"/>
                  <a:pt x="16847939" y="6823214"/>
                </a:cubicBezTo>
                <a:cubicBezTo>
                  <a:pt x="16878939" y="6838719"/>
                  <a:pt x="16894439" y="6903325"/>
                  <a:pt x="16894439" y="6903325"/>
                </a:cubicBezTo>
                <a:cubicBezTo>
                  <a:pt x="16959027" y="6934336"/>
                  <a:pt x="17039111" y="6934336"/>
                  <a:pt x="17103699" y="6949842"/>
                </a:cubicBezTo>
                <a:cubicBezTo>
                  <a:pt x="17134699" y="6965347"/>
                  <a:pt x="17214783" y="7014448"/>
                  <a:pt x="17214783" y="6998942"/>
                </a:cubicBezTo>
                <a:cubicBezTo>
                  <a:pt x="17214783" y="7014448"/>
                  <a:pt x="17168283" y="7029954"/>
                  <a:pt x="17183783" y="7029954"/>
                </a:cubicBezTo>
                <a:cubicBezTo>
                  <a:pt x="17230283" y="7063549"/>
                  <a:pt x="17328455" y="7063549"/>
                  <a:pt x="17424043" y="7110066"/>
                </a:cubicBezTo>
                <a:cubicBezTo>
                  <a:pt x="17470543" y="7125571"/>
                  <a:pt x="17535127" y="7190178"/>
                  <a:pt x="17568711" y="7205683"/>
                </a:cubicBezTo>
                <a:cubicBezTo>
                  <a:pt x="17664299" y="7239278"/>
                  <a:pt x="17615215" y="7223772"/>
                  <a:pt x="17568711" y="7223772"/>
                </a:cubicBezTo>
                <a:cubicBezTo>
                  <a:pt x="17359455" y="7223772"/>
                  <a:pt x="17664299" y="7285794"/>
                  <a:pt x="17759887" y="7350401"/>
                </a:cubicBezTo>
                <a:cubicBezTo>
                  <a:pt x="17695299" y="7383996"/>
                  <a:pt x="17648799" y="7303884"/>
                  <a:pt x="17599715" y="7334896"/>
                </a:cubicBezTo>
                <a:lnTo>
                  <a:pt x="17759887" y="7399502"/>
                </a:lnTo>
                <a:cubicBezTo>
                  <a:pt x="17728883" y="7479614"/>
                  <a:pt x="17519627" y="7383996"/>
                  <a:pt x="17488627" y="7383996"/>
                </a:cubicBezTo>
                <a:cubicBezTo>
                  <a:pt x="16832439" y="7223772"/>
                  <a:pt x="16093582" y="6998942"/>
                  <a:pt x="15532980" y="6854224"/>
                </a:cubicBezTo>
                <a:cubicBezTo>
                  <a:pt x="15532980" y="6838719"/>
                  <a:pt x="15501980" y="6838719"/>
                  <a:pt x="15486478" y="6838719"/>
                </a:cubicBezTo>
                <a:cubicBezTo>
                  <a:pt x="15470978" y="6789618"/>
                  <a:pt x="15406392" y="6854224"/>
                  <a:pt x="15486478" y="6838719"/>
                </a:cubicBezTo>
                <a:cubicBezTo>
                  <a:pt x="15486478" y="6854224"/>
                  <a:pt x="15517480" y="6854224"/>
                  <a:pt x="15532980" y="6854224"/>
                </a:cubicBezTo>
                <a:cubicBezTo>
                  <a:pt x="15742236" y="6934336"/>
                  <a:pt x="15966994" y="7014448"/>
                  <a:pt x="16207252" y="7079054"/>
                </a:cubicBezTo>
                <a:cubicBezTo>
                  <a:pt x="16447510" y="7159166"/>
                  <a:pt x="16718767" y="7205683"/>
                  <a:pt x="16894439" y="7303884"/>
                </a:cubicBezTo>
                <a:cubicBezTo>
                  <a:pt x="16909939" y="7319390"/>
                  <a:pt x="17119199" y="7415008"/>
                  <a:pt x="17119199" y="7415008"/>
                </a:cubicBezTo>
                <a:cubicBezTo>
                  <a:pt x="17134699" y="7479614"/>
                  <a:pt x="17054611" y="7430513"/>
                  <a:pt x="17008111" y="7415008"/>
                </a:cubicBezTo>
                <a:cubicBezTo>
                  <a:pt x="17088195" y="7430513"/>
                  <a:pt x="16943527" y="7399502"/>
                  <a:pt x="16832439" y="7368491"/>
                </a:cubicBezTo>
                <a:cubicBezTo>
                  <a:pt x="16478512" y="7270289"/>
                  <a:pt x="16062580" y="7143661"/>
                  <a:pt x="15791322" y="7063549"/>
                </a:cubicBezTo>
                <a:cubicBezTo>
                  <a:pt x="13884759" y="6533777"/>
                  <a:pt x="12042781" y="5972994"/>
                  <a:pt x="10105218" y="5572435"/>
                </a:cubicBezTo>
                <a:cubicBezTo>
                  <a:pt x="9609201" y="5476817"/>
                  <a:pt x="9079600" y="5412211"/>
                  <a:pt x="8568084" y="5332099"/>
                </a:cubicBezTo>
                <a:cubicBezTo>
                  <a:pt x="7253124" y="5125359"/>
                  <a:pt x="5876162" y="4931540"/>
                  <a:pt x="4403614" y="4866933"/>
                </a:cubicBezTo>
                <a:cubicBezTo>
                  <a:pt x="3522667" y="4835922"/>
                  <a:pt x="2546136" y="4804911"/>
                  <a:pt x="1711691" y="4885023"/>
                </a:cubicBezTo>
                <a:cubicBezTo>
                  <a:pt x="1616105" y="4900529"/>
                  <a:pt x="1120089" y="4980641"/>
                  <a:pt x="1104588" y="4931540"/>
                </a:cubicBezTo>
                <a:cubicBezTo>
                  <a:pt x="1104588" y="4900529"/>
                  <a:pt x="1295761" y="4804911"/>
                  <a:pt x="1295761" y="4804911"/>
                </a:cubicBezTo>
                <a:cubicBezTo>
                  <a:pt x="1360347" y="4786822"/>
                  <a:pt x="1471433" y="4771316"/>
                  <a:pt x="1585104" y="4755811"/>
                </a:cubicBezTo>
                <a:cubicBezTo>
                  <a:pt x="1871863" y="4706710"/>
                  <a:pt x="2272293" y="4691204"/>
                  <a:pt x="2592637" y="4675699"/>
                </a:cubicBezTo>
                <a:cubicBezTo>
                  <a:pt x="3522667" y="4626598"/>
                  <a:pt x="4289943" y="4675699"/>
                  <a:pt x="5059802" y="4724799"/>
                </a:cubicBezTo>
                <a:cubicBezTo>
                  <a:pt x="5170889" y="4724799"/>
                  <a:pt x="5845161" y="4771316"/>
                  <a:pt x="5715990" y="4755811"/>
                </a:cubicBezTo>
                <a:cubicBezTo>
                  <a:pt x="5620404" y="4740305"/>
                  <a:pt x="5684989" y="4740305"/>
                  <a:pt x="5589403" y="4740305"/>
                </a:cubicBezTo>
                <a:cubicBezTo>
                  <a:pt x="4434615" y="4611092"/>
                  <a:pt x="2912981" y="4595587"/>
                  <a:pt x="1745276" y="4675699"/>
                </a:cubicBezTo>
                <a:cubicBezTo>
                  <a:pt x="1505018" y="4691204"/>
                  <a:pt x="1264760" y="4786822"/>
                  <a:pt x="1104588" y="4706710"/>
                </a:cubicBezTo>
                <a:cubicBezTo>
                  <a:pt x="1089087" y="4691204"/>
                  <a:pt x="1040002" y="4675699"/>
                  <a:pt x="1024502" y="4675699"/>
                </a:cubicBezTo>
                <a:cubicBezTo>
                  <a:pt x="1040002" y="4675699"/>
                  <a:pt x="975417" y="4595587"/>
                  <a:pt x="959916" y="4611092"/>
                </a:cubicBezTo>
                <a:cubicBezTo>
                  <a:pt x="975417" y="4580081"/>
                  <a:pt x="1024502" y="4595587"/>
                  <a:pt x="1055503" y="4580081"/>
                </a:cubicBezTo>
                <a:cubicBezTo>
                  <a:pt x="1104588" y="4564576"/>
                  <a:pt x="1120089" y="4530980"/>
                  <a:pt x="1135589" y="4515475"/>
                </a:cubicBezTo>
                <a:cubicBezTo>
                  <a:pt x="1280260" y="4484464"/>
                  <a:pt x="1104588" y="4499969"/>
                  <a:pt x="1009001" y="4515475"/>
                </a:cubicBezTo>
                <a:cubicBezTo>
                  <a:pt x="1071003" y="4499969"/>
                  <a:pt x="1089087" y="4499969"/>
                  <a:pt x="975417" y="4515475"/>
                </a:cubicBezTo>
                <a:cubicBezTo>
                  <a:pt x="975417" y="4515475"/>
                  <a:pt x="990917" y="4515475"/>
                  <a:pt x="1009001" y="4515475"/>
                </a:cubicBezTo>
                <a:cubicBezTo>
                  <a:pt x="959916" y="4530980"/>
                  <a:pt x="895331" y="4546486"/>
                  <a:pt x="895331" y="4530980"/>
                </a:cubicBezTo>
                <a:cubicBezTo>
                  <a:pt x="895331" y="4546486"/>
                  <a:pt x="1215675" y="4370757"/>
                  <a:pt x="1264760" y="4386262"/>
                </a:cubicBezTo>
                <a:cubicBezTo>
                  <a:pt x="1360347" y="4386262"/>
                  <a:pt x="1440432" y="4386262"/>
                  <a:pt x="1505018" y="4355251"/>
                </a:cubicBezTo>
                <a:cubicBezTo>
                  <a:pt x="1665190" y="4370757"/>
                  <a:pt x="1585104" y="4306150"/>
                  <a:pt x="1505018" y="4355251"/>
                </a:cubicBezTo>
                <a:cubicBezTo>
                  <a:pt x="1409432" y="4355251"/>
                  <a:pt x="1329345" y="4355251"/>
                  <a:pt x="1264760" y="4386262"/>
                </a:cubicBezTo>
                <a:cubicBezTo>
                  <a:pt x="1184674" y="4370757"/>
                  <a:pt x="1055503" y="4386262"/>
                  <a:pt x="1151090" y="4324240"/>
                </a:cubicBezTo>
                <a:cubicBezTo>
                  <a:pt x="1249259" y="4259634"/>
                  <a:pt x="1215675" y="4275139"/>
                  <a:pt x="1151090" y="4259634"/>
                </a:cubicBezTo>
                <a:cubicBezTo>
                  <a:pt x="1104588" y="4244128"/>
                  <a:pt x="1104588" y="4228623"/>
                  <a:pt x="1120089" y="4228623"/>
                </a:cubicBezTo>
                <a:cubicBezTo>
                  <a:pt x="1040002" y="4210533"/>
                  <a:pt x="864330" y="4306150"/>
                  <a:pt x="830746" y="4275139"/>
                </a:cubicBezTo>
                <a:cubicBezTo>
                  <a:pt x="784244" y="4210533"/>
                  <a:pt x="1311261" y="4130421"/>
                  <a:pt x="990917" y="4164016"/>
                </a:cubicBezTo>
                <a:cubicBezTo>
                  <a:pt x="879831" y="4164016"/>
                  <a:pt x="879831" y="4179522"/>
                  <a:pt x="768744" y="4210533"/>
                </a:cubicBezTo>
                <a:cubicBezTo>
                  <a:pt x="608572" y="4244128"/>
                  <a:pt x="624072" y="4145927"/>
                  <a:pt x="768744" y="4083904"/>
                </a:cubicBezTo>
                <a:cubicBezTo>
                  <a:pt x="864330" y="4050309"/>
                  <a:pt x="928916" y="4099410"/>
                  <a:pt x="1009001" y="4050309"/>
                </a:cubicBezTo>
                <a:cubicBezTo>
                  <a:pt x="1040002" y="4034804"/>
                  <a:pt x="990917" y="3985703"/>
                  <a:pt x="1009001" y="3970197"/>
                </a:cubicBezTo>
                <a:cubicBezTo>
                  <a:pt x="1024502" y="3939186"/>
                  <a:pt x="1215675" y="3954692"/>
                  <a:pt x="1215675" y="3939186"/>
                </a:cubicBezTo>
                <a:cubicBezTo>
                  <a:pt x="1215675" y="3939186"/>
                  <a:pt x="1024502" y="3890085"/>
                  <a:pt x="1009001" y="3890085"/>
                </a:cubicBezTo>
                <a:cubicBezTo>
                  <a:pt x="944416" y="3890085"/>
                  <a:pt x="655073" y="3970197"/>
                  <a:pt x="639573" y="3954692"/>
                </a:cubicBezTo>
                <a:cubicBezTo>
                  <a:pt x="624072" y="3939186"/>
                  <a:pt x="670574" y="3874580"/>
                  <a:pt x="688658" y="3874580"/>
                </a:cubicBezTo>
                <a:cubicBezTo>
                  <a:pt x="750660" y="3809974"/>
                  <a:pt x="959916" y="3825479"/>
                  <a:pt x="1009001" y="3809974"/>
                </a:cubicBezTo>
                <a:cubicBezTo>
                  <a:pt x="1040002" y="3794468"/>
                  <a:pt x="1024502" y="3778962"/>
                  <a:pt x="1040002" y="3763457"/>
                </a:cubicBezTo>
                <a:cubicBezTo>
                  <a:pt x="1104588" y="3698851"/>
                  <a:pt x="1215675" y="3698851"/>
                  <a:pt x="1311261" y="3683345"/>
                </a:cubicBezTo>
                <a:cubicBezTo>
                  <a:pt x="1391348" y="3665255"/>
                  <a:pt x="1600605" y="3618739"/>
                  <a:pt x="1424932" y="3618739"/>
                </a:cubicBezTo>
                <a:cubicBezTo>
                  <a:pt x="1329345" y="3618739"/>
                  <a:pt x="1089087" y="3634244"/>
                  <a:pt x="1040002" y="3649750"/>
                </a:cubicBezTo>
                <a:cubicBezTo>
                  <a:pt x="879831" y="3649750"/>
                  <a:pt x="655073" y="3729862"/>
                  <a:pt x="624072" y="3618739"/>
                </a:cubicBezTo>
                <a:cubicBezTo>
                  <a:pt x="590488" y="3505032"/>
                  <a:pt x="1040002" y="3489526"/>
                  <a:pt x="1055503" y="3474021"/>
                </a:cubicBezTo>
                <a:cubicBezTo>
                  <a:pt x="1135589" y="3424920"/>
                  <a:pt x="1009001" y="3489526"/>
                  <a:pt x="1024502" y="3443010"/>
                </a:cubicBezTo>
                <a:cubicBezTo>
                  <a:pt x="1024502" y="3393909"/>
                  <a:pt x="1215675" y="3347392"/>
                  <a:pt x="1264760" y="3347392"/>
                </a:cubicBezTo>
                <a:cubicBezTo>
                  <a:pt x="1311261" y="3329302"/>
                  <a:pt x="1585104" y="3329302"/>
                  <a:pt x="1585104" y="3313797"/>
                </a:cubicBezTo>
                <a:cubicBezTo>
                  <a:pt x="1585104" y="3282786"/>
                  <a:pt x="1104588" y="3347392"/>
                  <a:pt x="1089087" y="3347392"/>
                </a:cubicBezTo>
                <a:cubicBezTo>
                  <a:pt x="1055503" y="3347392"/>
                  <a:pt x="1055503" y="3313797"/>
                  <a:pt x="1040002" y="3313797"/>
                </a:cubicBezTo>
                <a:cubicBezTo>
                  <a:pt x="975417" y="3298291"/>
                  <a:pt x="815245" y="3282786"/>
                  <a:pt x="719659" y="3298291"/>
                </a:cubicBezTo>
                <a:cubicBezTo>
                  <a:pt x="688658" y="3298291"/>
                  <a:pt x="574987" y="3347392"/>
                  <a:pt x="559487" y="3313797"/>
                </a:cubicBezTo>
                <a:cubicBezTo>
                  <a:pt x="528486" y="3249190"/>
                  <a:pt x="1089087" y="3153573"/>
                  <a:pt x="1184674" y="3153573"/>
                </a:cubicBezTo>
                <a:cubicBezTo>
                  <a:pt x="1200174" y="3138068"/>
                  <a:pt x="1440432" y="3138068"/>
                  <a:pt x="1440432" y="3122562"/>
                </a:cubicBezTo>
                <a:cubicBezTo>
                  <a:pt x="1440432" y="3104472"/>
                  <a:pt x="1071003" y="3122562"/>
                  <a:pt x="1055503" y="3122562"/>
                </a:cubicBezTo>
                <a:cubicBezTo>
                  <a:pt x="975417" y="3138068"/>
                  <a:pt x="574987" y="3233685"/>
                  <a:pt x="559487" y="3218179"/>
                </a:cubicBezTo>
                <a:cubicBezTo>
                  <a:pt x="528486" y="3169079"/>
                  <a:pt x="750660" y="3122562"/>
                  <a:pt x="848829" y="3104472"/>
                </a:cubicBezTo>
                <a:cubicBezTo>
                  <a:pt x="848829" y="3122562"/>
                  <a:pt x="848829" y="3122562"/>
                  <a:pt x="879831" y="3104472"/>
                </a:cubicBezTo>
                <a:cubicBezTo>
                  <a:pt x="879831" y="3104472"/>
                  <a:pt x="864330" y="3104472"/>
                  <a:pt x="848829" y="3104472"/>
                </a:cubicBezTo>
                <a:cubicBezTo>
                  <a:pt x="848829" y="3088967"/>
                  <a:pt x="864330" y="3026945"/>
                  <a:pt x="879831" y="2993349"/>
                </a:cubicBezTo>
                <a:cubicBezTo>
                  <a:pt x="895331" y="2993349"/>
                  <a:pt x="895331" y="2993349"/>
                  <a:pt x="895331" y="2993349"/>
                </a:cubicBezTo>
                <a:cubicBezTo>
                  <a:pt x="879831" y="2993349"/>
                  <a:pt x="879831" y="3057956"/>
                  <a:pt x="879831" y="3073461"/>
                </a:cubicBezTo>
                <a:cubicBezTo>
                  <a:pt x="879831" y="3042450"/>
                  <a:pt x="895331" y="3008855"/>
                  <a:pt x="895331" y="2993349"/>
                </a:cubicBezTo>
                <a:cubicBezTo>
                  <a:pt x="895331" y="2962338"/>
                  <a:pt x="895331" y="2977844"/>
                  <a:pt x="879831" y="2993349"/>
                </a:cubicBezTo>
                <a:cubicBezTo>
                  <a:pt x="799745" y="2962338"/>
                  <a:pt x="574987" y="3104472"/>
                  <a:pt x="510402" y="3026945"/>
                </a:cubicBezTo>
                <a:cubicBezTo>
                  <a:pt x="448400" y="2962338"/>
                  <a:pt x="670574" y="2946833"/>
                  <a:pt x="655073" y="2897732"/>
                </a:cubicBezTo>
                <a:cubicBezTo>
                  <a:pt x="639573" y="2848631"/>
                  <a:pt x="448400" y="2928743"/>
                  <a:pt x="430316" y="2848631"/>
                </a:cubicBezTo>
                <a:cubicBezTo>
                  <a:pt x="414815" y="2784025"/>
                  <a:pt x="559487" y="2784025"/>
                  <a:pt x="543986" y="2737508"/>
                </a:cubicBezTo>
                <a:cubicBezTo>
                  <a:pt x="510402" y="2561779"/>
                  <a:pt x="399315" y="2784025"/>
                  <a:pt x="350230" y="2722003"/>
                </a:cubicBezTo>
                <a:cubicBezTo>
                  <a:pt x="334729" y="2672902"/>
                  <a:pt x="448400" y="2657396"/>
                  <a:pt x="463900" y="2657396"/>
                </a:cubicBezTo>
                <a:cubicBezTo>
                  <a:pt x="574987" y="2608296"/>
                  <a:pt x="590488" y="2608296"/>
                  <a:pt x="688658" y="2577285"/>
                </a:cubicBezTo>
                <a:cubicBezTo>
                  <a:pt x="719659" y="2577285"/>
                  <a:pt x="879831" y="2561779"/>
                  <a:pt x="750660" y="2543689"/>
                </a:cubicBezTo>
                <a:cubicBezTo>
                  <a:pt x="639573" y="2543689"/>
                  <a:pt x="414815" y="2657396"/>
                  <a:pt x="350230" y="2577285"/>
                </a:cubicBezTo>
                <a:cubicBezTo>
                  <a:pt x="303728" y="2497173"/>
                  <a:pt x="543986" y="2528184"/>
                  <a:pt x="430316" y="2466162"/>
                </a:cubicBezTo>
                <a:cubicBezTo>
                  <a:pt x="334729" y="2417061"/>
                  <a:pt x="430316" y="2417061"/>
                  <a:pt x="414815" y="2386050"/>
                </a:cubicBezTo>
                <a:cubicBezTo>
                  <a:pt x="383814" y="2321443"/>
                  <a:pt x="319229" y="2352454"/>
                  <a:pt x="334729" y="2287848"/>
                </a:cubicBezTo>
                <a:cubicBezTo>
                  <a:pt x="350230" y="2256837"/>
                  <a:pt x="399315" y="2223242"/>
                  <a:pt x="448400" y="2207736"/>
                </a:cubicBezTo>
                <a:cubicBezTo>
                  <a:pt x="543986" y="2127624"/>
                  <a:pt x="559487" y="2127624"/>
                  <a:pt x="688658" y="2112119"/>
                </a:cubicBezTo>
                <a:cubicBezTo>
                  <a:pt x="830746" y="2112119"/>
                  <a:pt x="1329345" y="2016501"/>
                  <a:pt x="1471433" y="2016501"/>
                </a:cubicBezTo>
                <a:cubicBezTo>
                  <a:pt x="1745276" y="2016501"/>
                  <a:pt x="1280260" y="2000996"/>
                  <a:pt x="1231175" y="2000996"/>
                </a:cubicBezTo>
                <a:cubicBezTo>
                  <a:pt x="1104588" y="2016501"/>
                  <a:pt x="639573" y="2112119"/>
                  <a:pt x="559487" y="2081108"/>
                </a:cubicBezTo>
                <a:cubicBezTo>
                  <a:pt x="510402" y="2081108"/>
                  <a:pt x="559487" y="2016501"/>
                  <a:pt x="510402" y="1985490"/>
                </a:cubicBezTo>
                <a:cubicBezTo>
                  <a:pt x="494901" y="1985490"/>
                  <a:pt x="383814" y="2032007"/>
                  <a:pt x="319229" y="2000996"/>
                </a:cubicBezTo>
                <a:cubicBezTo>
                  <a:pt x="319229" y="2000996"/>
                  <a:pt x="208142" y="1807177"/>
                  <a:pt x="208142" y="1825267"/>
                </a:cubicBezTo>
                <a:cubicBezTo>
                  <a:pt x="208142" y="1791671"/>
                  <a:pt x="239143" y="1696054"/>
                  <a:pt x="254643" y="1680549"/>
                </a:cubicBezTo>
                <a:cubicBezTo>
                  <a:pt x="254643" y="1680549"/>
                  <a:pt x="430316" y="1600437"/>
                  <a:pt x="430316" y="1631448"/>
                </a:cubicBezTo>
                <a:cubicBezTo>
                  <a:pt x="430316" y="1551336"/>
                  <a:pt x="128056" y="1631448"/>
                  <a:pt x="109972" y="1600437"/>
                </a:cubicBezTo>
                <a:cubicBezTo>
                  <a:pt x="78971" y="1566841"/>
                  <a:pt x="368314" y="1504819"/>
                  <a:pt x="223642" y="1520325"/>
                </a:cubicBezTo>
                <a:cubicBezTo>
                  <a:pt x="29886" y="1551336"/>
                  <a:pt x="270144" y="1424708"/>
                  <a:pt x="350230" y="1391112"/>
                </a:cubicBezTo>
                <a:cubicBezTo>
                  <a:pt x="463900" y="1360101"/>
                  <a:pt x="639573" y="1375607"/>
                  <a:pt x="655073" y="1326506"/>
                </a:cubicBezTo>
                <a:cubicBezTo>
                  <a:pt x="670574" y="1264484"/>
                  <a:pt x="448400" y="1344596"/>
                  <a:pt x="430316" y="1326506"/>
                </a:cubicBezTo>
                <a:cubicBezTo>
                  <a:pt x="368314" y="1311000"/>
                  <a:pt x="383814" y="1246394"/>
                  <a:pt x="319229" y="1230888"/>
                </a:cubicBezTo>
                <a:cubicBezTo>
                  <a:pt x="239143" y="1199877"/>
                  <a:pt x="109972" y="1295495"/>
                  <a:pt x="78971" y="1264484"/>
                </a:cubicBezTo>
                <a:cubicBezTo>
                  <a:pt x="63470" y="1246394"/>
                  <a:pt x="174557" y="1199877"/>
                  <a:pt x="143556" y="1215383"/>
                </a:cubicBezTo>
                <a:cubicBezTo>
                  <a:pt x="270144" y="1166282"/>
                  <a:pt x="254643" y="1150777"/>
                  <a:pt x="128056" y="1184372"/>
                </a:cubicBezTo>
                <a:cubicBezTo>
                  <a:pt x="47970" y="1184372"/>
                  <a:pt x="-65701" y="1184372"/>
                  <a:pt x="47970" y="1135271"/>
                </a:cubicBezTo>
                <a:cubicBezTo>
                  <a:pt x="109972" y="1119765"/>
                  <a:pt x="319229" y="1104260"/>
                  <a:pt x="319229" y="1070665"/>
                </a:cubicBezTo>
                <a:cubicBezTo>
                  <a:pt x="350230" y="1039654"/>
                  <a:pt x="208142" y="1039654"/>
                  <a:pt x="190058" y="1006058"/>
                </a:cubicBezTo>
                <a:cubicBezTo>
                  <a:pt x="174557" y="959542"/>
                  <a:pt x="303728" y="928531"/>
                  <a:pt x="414815" y="897520"/>
                </a:cubicBezTo>
                <a:cubicBezTo>
                  <a:pt x="830746" y="786397"/>
                  <a:pt x="1200174" y="737296"/>
                  <a:pt x="1791778" y="721791"/>
                </a:cubicBezTo>
                <a:cubicBezTo>
                  <a:pt x="2065620" y="706285"/>
                  <a:pt x="2401464" y="721791"/>
                  <a:pt x="2672723" y="721791"/>
                </a:cubicBezTo>
                <a:cubicBezTo>
                  <a:pt x="2881980" y="721791"/>
                  <a:pt x="3042152" y="706285"/>
                  <a:pt x="3266910" y="706285"/>
                </a:cubicBezTo>
                <a:cubicBezTo>
                  <a:pt x="3362496" y="706285"/>
                  <a:pt x="3874013" y="737296"/>
                  <a:pt x="3907598" y="706285"/>
                </a:cubicBezTo>
                <a:cubicBezTo>
                  <a:pt x="3923098" y="672690"/>
                  <a:pt x="3682840" y="688195"/>
                  <a:pt x="3667340" y="688195"/>
                </a:cubicBezTo>
                <a:cubicBezTo>
                  <a:pt x="2881980" y="672690"/>
                  <a:pt x="2081120" y="626173"/>
                  <a:pt x="1295761" y="688195"/>
                </a:cubicBezTo>
                <a:cubicBezTo>
                  <a:pt x="1040002" y="706285"/>
                  <a:pt x="864330" y="737296"/>
                  <a:pt x="688658" y="737296"/>
                </a:cubicBezTo>
                <a:cubicBezTo>
                  <a:pt x="590488" y="737296"/>
                  <a:pt x="208142" y="848419"/>
                  <a:pt x="159057" y="817408"/>
                </a:cubicBezTo>
                <a:cubicBezTo>
                  <a:pt x="109972" y="770891"/>
                  <a:pt x="174557" y="786397"/>
                  <a:pt x="208142" y="770891"/>
                </a:cubicBezTo>
                <a:cubicBezTo>
                  <a:pt x="254643" y="737296"/>
                  <a:pt x="285644" y="688195"/>
                  <a:pt x="319229" y="688195"/>
                </a:cubicBezTo>
                <a:cubicBezTo>
                  <a:pt x="479401" y="626173"/>
                  <a:pt x="735159" y="626173"/>
                  <a:pt x="1009001" y="608083"/>
                </a:cubicBezTo>
                <a:cubicBezTo>
                  <a:pt x="1166590" y="608083"/>
                  <a:pt x="1344846" y="577072"/>
                  <a:pt x="1505018" y="561567"/>
                </a:cubicBezTo>
                <a:cubicBezTo>
                  <a:pt x="1833112" y="545415"/>
                  <a:pt x="2156201" y="537339"/>
                  <a:pt x="2474082" y="535038"/>
                </a:cubicBezTo>
                <a:close/>
                <a:moveTo>
                  <a:pt x="590488" y="321231"/>
                </a:moveTo>
                <a:cubicBezTo>
                  <a:pt x="655073" y="336737"/>
                  <a:pt x="590488" y="321231"/>
                  <a:pt x="590488" y="321231"/>
                </a:cubicBezTo>
                <a:close/>
                <a:moveTo>
                  <a:pt x="735159" y="129996"/>
                </a:moveTo>
                <a:cubicBezTo>
                  <a:pt x="750660" y="145502"/>
                  <a:pt x="704158" y="161007"/>
                  <a:pt x="688658" y="145502"/>
                </a:cubicBezTo>
                <a:close/>
                <a:moveTo>
                  <a:pt x="3160535" y="981"/>
                </a:moveTo>
                <a:cubicBezTo>
                  <a:pt x="5635420" y="23557"/>
                  <a:pt x="8270023" y="431708"/>
                  <a:pt x="10216305" y="752802"/>
                </a:cubicBezTo>
                <a:cubicBezTo>
                  <a:pt x="10200804" y="752802"/>
                  <a:pt x="10231805" y="770891"/>
                  <a:pt x="10216305" y="752802"/>
                </a:cubicBezTo>
                <a:cubicBezTo>
                  <a:pt x="10296391" y="752802"/>
                  <a:pt x="10376477" y="752802"/>
                  <a:pt x="10425562" y="786397"/>
                </a:cubicBezTo>
                <a:cubicBezTo>
                  <a:pt x="10231805" y="786397"/>
                  <a:pt x="10456563" y="801902"/>
                  <a:pt x="10552149" y="832913"/>
                </a:cubicBezTo>
                <a:cubicBezTo>
                  <a:pt x="10792407" y="882014"/>
                  <a:pt x="11032665" y="944036"/>
                  <a:pt x="11226421" y="990553"/>
                </a:cubicBezTo>
                <a:cubicBezTo>
                  <a:pt x="11513181" y="1055159"/>
                  <a:pt x="11818024" y="1086170"/>
                  <a:pt x="12042781" y="1184372"/>
                </a:cubicBezTo>
                <a:cubicBezTo>
                  <a:pt x="12107367" y="1199877"/>
                  <a:pt x="12091866" y="1215383"/>
                  <a:pt x="12107367" y="1230888"/>
                </a:cubicBezTo>
                <a:cubicBezTo>
                  <a:pt x="12202953" y="1264484"/>
                  <a:pt x="12314040" y="1279989"/>
                  <a:pt x="12412210" y="1311000"/>
                </a:cubicBezTo>
                <a:cubicBezTo>
                  <a:pt x="12474212" y="1326506"/>
                  <a:pt x="12603383" y="1375607"/>
                  <a:pt x="12634384" y="1375607"/>
                </a:cubicBezTo>
                <a:cubicBezTo>
                  <a:pt x="12667969" y="1375607"/>
                  <a:pt x="12698970" y="1360101"/>
                  <a:pt x="12714470" y="1360101"/>
                </a:cubicBezTo>
                <a:cubicBezTo>
                  <a:pt x="12729971" y="1360101"/>
                  <a:pt x="12698970" y="1391112"/>
                  <a:pt x="12698970" y="1391112"/>
                </a:cubicBezTo>
                <a:cubicBezTo>
                  <a:pt x="12729971" y="1424708"/>
                  <a:pt x="12810057" y="1391112"/>
                  <a:pt x="12828141" y="1391112"/>
                </a:cubicBezTo>
                <a:cubicBezTo>
                  <a:pt x="12843641" y="1391112"/>
                  <a:pt x="12828141" y="1424708"/>
                  <a:pt x="12843641" y="1424708"/>
                </a:cubicBezTo>
                <a:lnTo>
                  <a:pt x="12874642" y="1406618"/>
                </a:lnTo>
                <a:cubicBezTo>
                  <a:pt x="12908227" y="1424708"/>
                  <a:pt x="12908227" y="1424708"/>
                  <a:pt x="12939228" y="1440213"/>
                </a:cubicBezTo>
                <a:cubicBezTo>
                  <a:pt x="13724587" y="1680549"/>
                  <a:pt x="14509946" y="1807177"/>
                  <a:pt x="15246220" y="2047512"/>
                </a:cubicBezTo>
                <a:cubicBezTo>
                  <a:pt x="15486478" y="2127624"/>
                  <a:pt x="15197135" y="2081108"/>
                  <a:pt x="15117050" y="2047512"/>
                </a:cubicBezTo>
                <a:cubicBezTo>
                  <a:pt x="13884759" y="1727065"/>
                  <a:pt x="12683469" y="1375607"/>
                  <a:pt x="11451179" y="1104260"/>
                </a:cubicBezTo>
                <a:cubicBezTo>
                  <a:pt x="11112751" y="1024148"/>
                  <a:pt x="10776906" y="944036"/>
                  <a:pt x="10410061" y="882014"/>
                </a:cubicBezTo>
                <a:cubicBezTo>
                  <a:pt x="10410061" y="848419"/>
                  <a:pt x="10345476" y="866509"/>
                  <a:pt x="10329975" y="866509"/>
                </a:cubicBezTo>
                <a:cubicBezTo>
                  <a:pt x="10311891" y="832913"/>
                  <a:pt x="10280890" y="848419"/>
                  <a:pt x="10265390" y="848419"/>
                </a:cubicBezTo>
                <a:cubicBezTo>
                  <a:pt x="10265390" y="817408"/>
                  <a:pt x="10200804" y="832913"/>
                  <a:pt x="10169803" y="832913"/>
                </a:cubicBezTo>
                <a:cubicBezTo>
                  <a:pt x="10185304" y="801902"/>
                  <a:pt x="10120718" y="817408"/>
                  <a:pt x="10089717" y="817408"/>
                </a:cubicBezTo>
                <a:cubicBezTo>
                  <a:pt x="10056133" y="770891"/>
                  <a:pt x="9991547" y="832913"/>
                  <a:pt x="10089717" y="817408"/>
                </a:cubicBezTo>
                <a:cubicBezTo>
                  <a:pt x="10089717" y="848419"/>
                  <a:pt x="10151719" y="817408"/>
                  <a:pt x="10169803" y="832913"/>
                </a:cubicBezTo>
                <a:cubicBezTo>
                  <a:pt x="10169803" y="866509"/>
                  <a:pt x="10231805" y="832913"/>
                  <a:pt x="10265390" y="848419"/>
                </a:cubicBezTo>
                <a:cubicBezTo>
                  <a:pt x="10265390" y="866509"/>
                  <a:pt x="10296391" y="866509"/>
                  <a:pt x="10329975" y="866509"/>
                </a:cubicBezTo>
                <a:cubicBezTo>
                  <a:pt x="10311891" y="897520"/>
                  <a:pt x="10376477" y="866509"/>
                  <a:pt x="10410061" y="882014"/>
                </a:cubicBezTo>
                <a:cubicBezTo>
                  <a:pt x="10745905" y="975047"/>
                  <a:pt x="11081750" y="1039654"/>
                  <a:pt x="11451179" y="1104260"/>
                </a:cubicBezTo>
                <a:cubicBezTo>
                  <a:pt x="13210487" y="1566841"/>
                  <a:pt x="15005963" y="2016501"/>
                  <a:pt x="16703268" y="2561779"/>
                </a:cubicBezTo>
                <a:cubicBezTo>
                  <a:pt x="16638684" y="2561779"/>
                  <a:pt x="16589598" y="2543689"/>
                  <a:pt x="16527596" y="2528184"/>
                </a:cubicBezTo>
                <a:cubicBezTo>
                  <a:pt x="16478512" y="2528184"/>
                  <a:pt x="16302840" y="2466162"/>
                  <a:pt x="16398424" y="2512678"/>
                </a:cubicBezTo>
                <a:cubicBezTo>
                  <a:pt x="16512096" y="2577285"/>
                  <a:pt x="16752351" y="2577285"/>
                  <a:pt x="16767851" y="2688407"/>
                </a:cubicBezTo>
                <a:cubicBezTo>
                  <a:pt x="16478512" y="2626385"/>
                  <a:pt x="16191752" y="2561779"/>
                  <a:pt x="15917908" y="2497173"/>
                </a:cubicBezTo>
                <a:cubicBezTo>
                  <a:pt x="15902408" y="2448072"/>
                  <a:pt x="15822324" y="2512678"/>
                  <a:pt x="15917908" y="2497173"/>
                </a:cubicBezTo>
                <a:cubicBezTo>
                  <a:pt x="15886908" y="2577285"/>
                  <a:pt x="15773238" y="2512678"/>
                  <a:pt x="15708652" y="2497173"/>
                </a:cubicBezTo>
                <a:cubicBezTo>
                  <a:pt x="15646650" y="2497173"/>
                  <a:pt x="15582064" y="2512678"/>
                  <a:pt x="15501980" y="2497173"/>
                </a:cubicBezTo>
                <a:cubicBezTo>
                  <a:pt x="15310806" y="2481667"/>
                  <a:pt x="15117050" y="2386050"/>
                  <a:pt x="14910376" y="2336949"/>
                </a:cubicBezTo>
                <a:cubicBezTo>
                  <a:pt x="13484329" y="1951895"/>
                  <a:pt x="12107367" y="1584931"/>
                  <a:pt x="10632235" y="1264484"/>
                </a:cubicBezTo>
                <a:cubicBezTo>
                  <a:pt x="9384444" y="975047"/>
                  <a:pt x="8038483" y="817408"/>
                  <a:pt x="6677022" y="641678"/>
                </a:cubicBezTo>
                <a:cubicBezTo>
                  <a:pt x="6227507" y="592578"/>
                  <a:pt x="5749575" y="527971"/>
                  <a:pt x="5284559" y="496960"/>
                </a:cubicBezTo>
                <a:cubicBezTo>
                  <a:pt x="4948715" y="481455"/>
                  <a:pt x="4594787" y="481455"/>
                  <a:pt x="4274443" y="450444"/>
                </a:cubicBezTo>
                <a:cubicBezTo>
                  <a:pt x="3713841" y="401343"/>
                  <a:pt x="3153239" y="465949"/>
                  <a:pt x="2657222" y="481455"/>
                </a:cubicBezTo>
                <a:cubicBezTo>
                  <a:pt x="2305878" y="496960"/>
                  <a:pt x="1951949" y="465949"/>
                  <a:pt x="1649690" y="481455"/>
                </a:cubicBezTo>
                <a:cubicBezTo>
                  <a:pt x="1486934" y="496960"/>
                  <a:pt x="1311261" y="512466"/>
                  <a:pt x="1120089" y="527971"/>
                </a:cubicBezTo>
                <a:cubicBezTo>
                  <a:pt x="990917" y="546061"/>
                  <a:pt x="864330" y="577072"/>
                  <a:pt x="784244" y="561567"/>
                </a:cubicBezTo>
                <a:cubicBezTo>
                  <a:pt x="735159" y="561567"/>
                  <a:pt x="719659" y="527971"/>
                  <a:pt x="639573" y="512466"/>
                </a:cubicBezTo>
                <a:cubicBezTo>
                  <a:pt x="574987" y="512466"/>
                  <a:pt x="510402" y="546061"/>
                  <a:pt x="463900" y="527971"/>
                </a:cubicBezTo>
                <a:cubicBezTo>
                  <a:pt x="223642" y="496960"/>
                  <a:pt x="383814" y="336737"/>
                  <a:pt x="559487" y="321231"/>
                </a:cubicBezTo>
                <a:cubicBezTo>
                  <a:pt x="479401" y="321231"/>
                  <a:pt x="414815" y="336737"/>
                  <a:pt x="334729" y="352242"/>
                </a:cubicBezTo>
                <a:cubicBezTo>
                  <a:pt x="270144" y="367748"/>
                  <a:pt x="128056" y="401343"/>
                  <a:pt x="109972" y="401343"/>
                </a:cubicBezTo>
                <a:cubicBezTo>
                  <a:pt x="63470" y="385837"/>
                  <a:pt x="159057" y="336737"/>
                  <a:pt x="174557" y="321231"/>
                </a:cubicBezTo>
                <a:cubicBezTo>
                  <a:pt x="223642" y="272130"/>
                  <a:pt x="78971" y="321231"/>
                  <a:pt x="143556" y="287636"/>
                </a:cubicBezTo>
                <a:cubicBezTo>
                  <a:pt x="159057" y="272130"/>
                  <a:pt x="190058" y="272130"/>
                  <a:pt x="190058" y="272130"/>
                </a:cubicBezTo>
                <a:cubicBezTo>
                  <a:pt x="383814" y="225614"/>
                  <a:pt x="559487" y="207524"/>
                  <a:pt x="735159" y="161007"/>
                </a:cubicBezTo>
                <a:cubicBezTo>
                  <a:pt x="799745" y="161007"/>
                  <a:pt x="848829" y="111907"/>
                  <a:pt x="928916" y="96401"/>
                </a:cubicBezTo>
                <a:cubicBezTo>
                  <a:pt x="1280260" y="16289"/>
                  <a:pt x="1696191" y="31795"/>
                  <a:pt x="2112121" y="16289"/>
                </a:cubicBezTo>
                <a:cubicBezTo>
                  <a:pt x="2456685" y="2399"/>
                  <a:pt x="2806980" y="-2245"/>
                  <a:pt x="3160535" y="9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-Marti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24776" y="-742318"/>
            <a:ext cx="4011874" cy="7918908"/>
          </a:xfrm>
          <a:custGeom>
            <a:avLst/>
            <a:gdLst>
              <a:gd name="connsiteX0" fmla="*/ 4407887 w 7456805"/>
              <a:gd name="connsiteY0" fmla="*/ 14719748 h 14722578"/>
              <a:gd name="connsiteX1" fmla="*/ 4414199 w 7456805"/>
              <a:gd name="connsiteY1" fmla="*/ 14721852 h 14722578"/>
              <a:gd name="connsiteX2" fmla="*/ 4415669 w 7456805"/>
              <a:gd name="connsiteY2" fmla="*/ 14722343 h 14722578"/>
              <a:gd name="connsiteX3" fmla="*/ 4402427 w 7456805"/>
              <a:gd name="connsiteY3" fmla="*/ 14717929 h 14722578"/>
              <a:gd name="connsiteX4" fmla="*/ 4407887 w 7456805"/>
              <a:gd name="connsiteY4" fmla="*/ 14719748 h 14722578"/>
              <a:gd name="connsiteX5" fmla="*/ 4406841 w 7456805"/>
              <a:gd name="connsiteY5" fmla="*/ 14719400 h 14722578"/>
              <a:gd name="connsiteX6" fmla="*/ 4402427 w 7456805"/>
              <a:gd name="connsiteY6" fmla="*/ 14717929 h 14722578"/>
              <a:gd name="connsiteX7" fmla="*/ 4388449 w 7456805"/>
              <a:gd name="connsiteY7" fmla="*/ 14713515 h 14722578"/>
              <a:gd name="connsiteX8" fmla="*/ 4402427 w 7456805"/>
              <a:gd name="connsiteY8" fmla="*/ 14717929 h 14722578"/>
              <a:gd name="connsiteX9" fmla="*/ 4388449 w 7456805"/>
              <a:gd name="connsiteY9" fmla="*/ 14713515 h 14722578"/>
              <a:gd name="connsiteX10" fmla="*/ 4444323 w 7456805"/>
              <a:gd name="connsiteY10" fmla="*/ 14496949 h 14722578"/>
              <a:gd name="connsiteX11" fmla="*/ 4445827 w 7456805"/>
              <a:gd name="connsiteY11" fmla="*/ 14500967 h 14722578"/>
              <a:gd name="connsiteX12" fmla="*/ 4446023 w 7456805"/>
              <a:gd name="connsiteY12" fmla="*/ 14501699 h 14722578"/>
              <a:gd name="connsiteX13" fmla="*/ 4440887 w 7456805"/>
              <a:gd name="connsiteY13" fmla="*/ 14487347 h 14722578"/>
              <a:gd name="connsiteX14" fmla="*/ 4444323 w 7456805"/>
              <a:gd name="connsiteY14" fmla="*/ 14496949 h 14722578"/>
              <a:gd name="connsiteX15" fmla="*/ 4441555 w 7456805"/>
              <a:gd name="connsiteY15" fmla="*/ 14489547 h 14722578"/>
              <a:gd name="connsiteX16" fmla="*/ 4440887 w 7456805"/>
              <a:gd name="connsiteY16" fmla="*/ 14487347 h 14722578"/>
              <a:gd name="connsiteX17" fmla="*/ 5385953 w 7456805"/>
              <a:gd name="connsiteY17" fmla="*/ 14241876 h 14722578"/>
              <a:gd name="connsiteX18" fmla="*/ 5385953 w 7456805"/>
              <a:gd name="connsiteY18" fmla="*/ 14241876 h 14722578"/>
              <a:gd name="connsiteX19" fmla="*/ 4175729 w 7456805"/>
              <a:gd name="connsiteY19" fmla="*/ 13842549 h 14722578"/>
              <a:gd name="connsiteX20" fmla="*/ 4175729 w 7456805"/>
              <a:gd name="connsiteY20" fmla="*/ 13842549 h 14722578"/>
              <a:gd name="connsiteX21" fmla="*/ 4047011 w 7456805"/>
              <a:gd name="connsiteY21" fmla="*/ 13740838 h 14722578"/>
              <a:gd name="connsiteX22" fmla="*/ 4034477 w 7456805"/>
              <a:gd name="connsiteY22" fmla="*/ 13744898 h 14722578"/>
              <a:gd name="connsiteX23" fmla="*/ 4067609 w 7456805"/>
              <a:gd name="connsiteY23" fmla="*/ 13798955 h 14722578"/>
              <a:gd name="connsiteX24" fmla="*/ 4047011 w 7456805"/>
              <a:gd name="connsiteY24" fmla="*/ 13740838 h 14722578"/>
              <a:gd name="connsiteX25" fmla="*/ 3477214 w 7456805"/>
              <a:gd name="connsiteY25" fmla="*/ 13723841 h 14722578"/>
              <a:gd name="connsiteX26" fmla="*/ 3483424 w 7456805"/>
              <a:gd name="connsiteY26" fmla="*/ 13734435 h 14722578"/>
              <a:gd name="connsiteX27" fmla="*/ 3475577 w 7456805"/>
              <a:gd name="connsiteY27" fmla="*/ 13727024 h 14722578"/>
              <a:gd name="connsiteX28" fmla="*/ 3689197 w 7456805"/>
              <a:gd name="connsiteY28" fmla="*/ 13593188 h 14722578"/>
              <a:gd name="connsiteX29" fmla="*/ 3699660 w 7456805"/>
              <a:gd name="connsiteY29" fmla="*/ 13626320 h 14722578"/>
              <a:gd name="connsiteX30" fmla="*/ 3689197 w 7456805"/>
              <a:gd name="connsiteY30" fmla="*/ 13593188 h 14722578"/>
              <a:gd name="connsiteX31" fmla="*/ 3689197 w 7456805"/>
              <a:gd name="connsiteY31" fmla="*/ 13572263 h 14722578"/>
              <a:gd name="connsiteX32" fmla="*/ 3689197 w 7456805"/>
              <a:gd name="connsiteY32" fmla="*/ 13593188 h 14722578"/>
              <a:gd name="connsiteX33" fmla="*/ 3689197 w 7456805"/>
              <a:gd name="connsiteY33" fmla="*/ 13572263 h 14722578"/>
              <a:gd name="connsiteX34" fmla="*/ 4428243 w 7456805"/>
              <a:gd name="connsiteY34" fmla="*/ 13505203 h 14722578"/>
              <a:gd name="connsiteX35" fmla="*/ 4433817 w 7456805"/>
              <a:gd name="connsiteY35" fmla="*/ 13505999 h 14722578"/>
              <a:gd name="connsiteX36" fmla="*/ 4437237 w 7456805"/>
              <a:gd name="connsiteY36" fmla="*/ 13522977 h 14722578"/>
              <a:gd name="connsiteX37" fmla="*/ 4423353 w 7456805"/>
              <a:gd name="connsiteY37" fmla="*/ 13495537 h 14722578"/>
              <a:gd name="connsiteX38" fmla="*/ 4428243 w 7456805"/>
              <a:gd name="connsiteY38" fmla="*/ 13505203 h 14722578"/>
              <a:gd name="connsiteX39" fmla="*/ 4424661 w 7456805"/>
              <a:gd name="connsiteY39" fmla="*/ 13504691 h 14722578"/>
              <a:gd name="connsiteX40" fmla="*/ 4423353 w 7456805"/>
              <a:gd name="connsiteY40" fmla="*/ 13495537 h 14722578"/>
              <a:gd name="connsiteX41" fmla="*/ 4499551 w 7456805"/>
              <a:gd name="connsiteY41" fmla="*/ 13261693 h 14722578"/>
              <a:gd name="connsiteX42" fmla="*/ 4501391 w 7456805"/>
              <a:gd name="connsiteY42" fmla="*/ 13262306 h 14722578"/>
              <a:gd name="connsiteX43" fmla="*/ 4502861 w 7456805"/>
              <a:gd name="connsiteY43" fmla="*/ 13262796 h 14722578"/>
              <a:gd name="connsiteX44" fmla="*/ 4489619 w 7456805"/>
              <a:gd name="connsiteY44" fmla="*/ 13258382 h 14722578"/>
              <a:gd name="connsiteX45" fmla="*/ 4499551 w 7456805"/>
              <a:gd name="connsiteY45" fmla="*/ 13261693 h 14722578"/>
              <a:gd name="connsiteX46" fmla="*/ 4494033 w 7456805"/>
              <a:gd name="connsiteY46" fmla="*/ 13259853 h 14722578"/>
              <a:gd name="connsiteX47" fmla="*/ 4489619 w 7456805"/>
              <a:gd name="connsiteY47" fmla="*/ 13258382 h 14722578"/>
              <a:gd name="connsiteX48" fmla="*/ 4466949 w 7456805"/>
              <a:gd name="connsiteY48" fmla="*/ 13204325 h 14722578"/>
              <a:gd name="connsiteX49" fmla="*/ 4466949 w 7456805"/>
              <a:gd name="connsiteY49" fmla="*/ 13204325 h 14722578"/>
              <a:gd name="connsiteX50" fmla="*/ 6440157 w 7456805"/>
              <a:gd name="connsiteY50" fmla="*/ 13172909 h 14722578"/>
              <a:gd name="connsiteX51" fmla="*/ 6448985 w 7456805"/>
              <a:gd name="connsiteY51" fmla="*/ 13176342 h 14722578"/>
              <a:gd name="connsiteX52" fmla="*/ 4433817 w 7456805"/>
              <a:gd name="connsiteY52" fmla="*/ 13117136 h 14722578"/>
              <a:gd name="connsiteX53" fmla="*/ 4466949 w 7456805"/>
              <a:gd name="connsiteY53" fmla="*/ 13204325 h 14722578"/>
              <a:gd name="connsiteX54" fmla="*/ 4433817 w 7456805"/>
              <a:gd name="connsiteY54" fmla="*/ 13117136 h 14722578"/>
              <a:gd name="connsiteX55" fmla="*/ 6466601 w 7456805"/>
              <a:gd name="connsiteY55" fmla="*/ 13089058 h 14722578"/>
              <a:gd name="connsiteX56" fmla="*/ 6468441 w 7456805"/>
              <a:gd name="connsiteY56" fmla="*/ 13089671 h 14722578"/>
              <a:gd name="connsiteX57" fmla="*/ 6469911 w 7456805"/>
              <a:gd name="connsiteY57" fmla="*/ 13090161 h 14722578"/>
              <a:gd name="connsiteX58" fmla="*/ 6456669 w 7456805"/>
              <a:gd name="connsiteY58" fmla="*/ 13085747 h 14722578"/>
              <a:gd name="connsiteX59" fmla="*/ 6466601 w 7456805"/>
              <a:gd name="connsiteY59" fmla="*/ 13089058 h 14722578"/>
              <a:gd name="connsiteX60" fmla="*/ 6461083 w 7456805"/>
              <a:gd name="connsiteY60" fmla="*/ 13087218 h 14722578"/>
              <a:gd name="connsiteX61" fmla="*/ 6456669 w 7456805"/>
              <a:gd name="connsiteY61" fmla="*/ 13085747 h 14722578"/>
              <a:gd name="connsiteX62" fmla="*/ 3458084 w 7456805"/>
              <a:gd name="connsiteY62" fmla="*/ 12748271 h 14722578"/>
              <a:gd name="connsiteX63" fmla="*/ 3462498 w 7456805"/>
              <a:gd name="connsiteY63" fmla="*/ 12752685 h 14722578"/>
              <a:gd name="connsiteX64" fmla="*/ 3458084 w 7456805"/>
              <a:gd name="connsiteY64" fmla="*/ 12748271 h 14722578"/>
              <a:gd name="connsiteX65" fmla="*/ 6369477 w 7456805"/>
              <a:gd name="connsiteY65" fmla="*/ 12709090 h 14722578"/>
              <a:gd name="connsiteX66" fmla="*/ 6379941 w 7456805"/>
              <a:gd name="connsiteY66" fmla="*/ 12742222 h 14722578"/>
              <a:gd name="connsiteX67" fmla="*/ 6369477 w 7456805"/>
              <a:gd name="connsiteY67" fmla="*/ 12709090 h 14722578"/>
              <a:gd name="connsiteX68" fmla="*/ 6359013 w 7456805"/>
              <a:gd name="connsiteY68" fmla="*/ 12675958 h 14722578"/>
              <a:gd name="connsiteX69" fmla="*/ 6369477 w 7456805"/>
              <a:gd name="connsiteY69" fmla="*/ 12709090 h 14722578"/>
              <a:gd name="connsiteX70" fmla="*/ 6359013 w 7456805"/>
              <a:gd name="connsiteY70" fmla="*/ 12675958 h 14722578"/>
              <a:gd name="connsiteX71" fmla="*/ 4229787 w 7456805"/>
              <a:gd name="connsiteY71" fmla="*/ 12635579 h 14722578"/>
              <a:gd name="connsiteX72" fmla="*/ 4219325 w 7456805"/>
              <a:gd name="connsiteY72" fmla="*/ 12644570 h 14722578"/>
              <a:gd name="connsiteX73" fmla="*/ 4229787 w 7456805"/>
              <a:gd name="connsiteY73" fmla="*/ 12665496 h 14722578"/>
              <a:gd name="connsiteX74" fmla="*/ 4229787 w 7456805"/>
              <a:gd name="connsiteY74" fmla="*/ 12635579 h 14722578"/>
              <a:gd name="connsiteX75" fmla="*/ 6325881 w 7456805"/>
              <a:gd name="connsiteY75" fmla="*/ 12590513 h 14722578"/>
              <a:gd name="connsiteX76" fmla="*/ 6359013 w 7456805"/>
              <a:gd name="connsiteY76" fmla="*/ 12675958 h 14722578"/>
              <a:gd name="connsiteX77" fmla="*/ 6325881 w 7456805"/>
              <a:gd name="connsiteY77" fmla="*/ 12590513 h 14722578"/>
              <a:gd name="connsiteX78" fmla="*/ 5952483 w 7456805"/>
              <a:gd name="connsiteY78" fmla="*/ 12440630 h 14722578"/>
              <a:gd name="connsiteX79" fmla="*/ 5970137 w 7456805"/>
              <a:gd name="connsiteY79" fmla="*/ 12492861 h 14722578"/>
              <a:gd name="connsiteX80" fmla="*/ 5947469 w 7456805"/>
              <a:gd name="connsiteY80" fmla="*/ 12449267 h 14722578"/>
              <a:gd name="connsiteX81" fmla="*/ 5952483 w 7456805"/>
              <a:gd name="connsiteY81" fmla="*/ 12440630 h 14722578"/>
              <a:gd name="connsiteX82" fmla="*/ 5937005 w 7456805"/>
              <a:gd name="connsiteY82" fmla="*/ 12428341 h 14722578"/>
              <a:gd name="connsiteX83" fmla="*/ 5937005 w 7456805"/>
              <a:gd name="connsiteY83" fmla="*/ 12428341 h 14722578"/>
              <a:gd name="connsiteX84" fmla="*/ 6024197 w 7456805"/>
              <a:gd name="connsiteY84" fmla="*/ 12416135 h 14722578"/>
              <a:gd name="connsiteX85" fmla="*/ 6034661 w 7456805"/>
              <a:gd name="connsiteY85" fmla="*/ 12449267 h 14722578"/>
              <a:gd name="connsiteX86" fmla="*/ 6024197 w 7456805"/>
              <a:gd name="connsiteY86" fmla="*/ 12416135 h 14722578"/>
              <a:gd name="connsiteX87" fmla="*/ 4165265 w 7456805"/>
              <a:gd name="connsiteY87" fmla="*/ 12374284 h 14722578"/>
              <a:gd name="connsiteX88" fmla="*/ 4165265 w 7456805"/>
              <a:gd name="connsiteY88" fmla="*/ 12374284 h 14722578"/>
              <a:gd name="connsiteX89" fmla="*/ 5991065 w 7456805"/>
              <a:gd name="connsiteY89" fmla="*/ 12330689 h 14722578"/>
              <a:gd name="connsiteX90" fmla="*/ 6024197 w 7456805"/>
              <a:gd name="connsiteY90" fmla="*/ 12416135 h 14722578"/>
              <a:gd name="connsiteX91" fmla="*/ 5991065 w 7456805"/>
              <a:gd name="connsiteY91" fmla="*/ 12330689 h 14722578"/>
              <a:gd name="connsiteX92" fmla="*/ 4153931 w 7456805"/>
              <a:gd name="connsiteY92" fmla="*/ 12312380 h 14722578"/>
              <a:gd name="connsiteX93" fmla="*/ 4142595 w 7456805"/>
              <a:gd name="connsiteY93" fmla="*/ 12320227 h 14722578"/>
              <a:gd name="connsiteX94" fmla="*/ 4165265 w 7456805"/>
              <a:gd name="connsiteY94" fmla="*/ 12320227 h 14722578"/>
              <a:gd name="connsiteX95" fmla="*/ 4153931 w 7456805"/>
              <a:gd name="connsiteY95" fmla="*/ 12312380 h 14722578"/>
              <a:gd name="connsiteX96" fmla="*/ 5873651 w 7456805"/>
              <a:gd name="connsiteY96" fmla="*/ 12258811 h 14722578"/>
              <a:gd name="connsiteX97" fmla="*/ 5882945 w 7456805"/>
              <a:gd name="connsiteY97" fmla="*/ 12266169 h 14722578"/>
              <a:gd name="connsiteX98" fmla="*/ 5877059 w 7456805"/>
              <a:gd name="connsiteY98" fmla="*/ 12261510 h 14722578"/>
              <a:gd name="connsiteX99" fmla="*/ 5865289 w 7456805"/>
              <a:gd name="connsiteY99" fmla="*/ 12252191 h 14722578"/>
              <a:gd name="connsiteX100" fmla="*/ 5867251 w 7456805"/>
              <a:gd name="connsiteY100" fmla="*/ 12253744 h 14722578"/>
              <a:gd name="connsiteX101" fmla="*/ 5873651 w 7456805"/>
              <a:gd name="connsiteY101" fmla="*/ 12258811 h 14722578"/>
              <a:gd name="connsiteX102" fmla="*/ 5870929 w 7456805"/>
              <a:gd name="connsiteY102" fmla="*/ 12256656 h 14722578"/>
              <a:gd name="connsiteX103" fmla="*/ 5865289 w 7456805"/>
              <a:gd name="connsiteY103" fmla="*/ 12252191 h 14722578"/>
              <a:gd name="connsiteX104" fmla="*/ 5959675 w 7456805"/>
              <a:gd name="connsiteY104" fmla="*/ 12243500 h 14722578"/>
              <a:gd name="connsiteX105" fmla="*/ 5970137 w 7456805"/>
              <a:gd name="connsiteY105" fmla="*/ 12276632 h 14722578"/>
              <a:gd name="connsiteX106" fmla="*/ 5959675 w 7456805"/>
              <a:gd name="connsiteY106" fmla="*/ 12243500 h 14722578"/>
              <a:gd name="connsiteX107" fmla="*/ 5926541 w 7456805"/>
              <a:gd name="connsiteY107" fmla="*/ 12158055 h 14722578"/>
              <a:gd name="connsiteX108" fmla="*/ 5959675 w 7456805"/>
              <a:gd name="connsiteY108" fmla="*/ 12243500 h 14722578"/>
              <a:gd name="connsiteX109" fmla="*/ 5926541 w 7456805"/>
              <a:gd name="connsiteY109" fmla="*/ 12158055 h 14722578"/>
              <a:gd name="connsiteX110" fmla="*/ 2794662 w 7456805"/>
              <a:gd name="connsiteY110" fmla="*/ 12110046 h 14722578"/>
              <a:gd name="connsiteX111" fmla="*/ 2791120 w 7456805"/>
              <a:gd name="connsiteY111" fmla="*/ 12114460 h 14722578"/>
              <a:gd name="connsiteX112" fmla="*/ 2813790 w 7456805"/>
              <a:gd name="connsiteY112" fmla="*/ 12114460 h 14722578"/>
              <a:gd name="connsiteX113" fmla="*/ 2794662 w 7456805"/>
              <a:gd name="connsiteY113" fmla="*/ 12110046 h 14722578"/>
              <a:gd name="connsiteX114" fmla="*/ 5905617 w 7456805"/>
              <a:gd name="connsiteY114" fmla="*/ 12103997 h 14722578"/>
              <a:gd name="connsiteX115" fmla="*/ 5926541 w 7456805"/>
              <a:gd name="connsiteY115" fmla="*/ 12158055 h 14722578"/>
              <a:gd name="connsiteX116" fmla="*/ 5905617 w 7456805"/>
              <a:gd name="connsiteY116" fmla="*/ 12103997 h 14722578"/>
              <a:gd name="connsiteX117" fmla="*/ 6083161 w 7456805"/>
              <a:gd name="connsiteY117" fmla="*/ 11977246 h 14722578"/>
              <a:gd name="connsiteX118" fmla="*/ 6078257 w 7456805"/>
              <a:gd name="connsiteY118" fmla="*/ 11983676 h 14722578"/>
              <a:gd name="connsiteX119" fmla="*/ 6109645 w 7456805"/>
              <a:gd name="connsiteY119" fmla="*/ 12027271 h 14722578"/>
              <a:gd name="connsiteX120" fmla="*/ 6083161 w 7456805"/>
              <a:gd name="connsiteY120" fmla="*/ 11977246 h 14722578"/>
              <a:gd name="connsiteX121" fmla="*/ 2683002 w 7456805"/>
              <a:gd name="connsiteY121" fmla="*/ 11908694 h 14722578"/>
              <a:gd name="connsiteX122" fmla="*/ 2770194 w 7456805"/>
              <a:gd name="connsiteY122" fmla="*/ 12060403 h 14722578"/>
              <a:gd name="connsiteX123" fmla="*/ 2780657 w 7456805"/>
              <a:gd name="connsiteY123" fmla="*/ 12081328 h 14722578"/>
              <a:gd name="connsiteX124" fmla="*/ 2780657 w 7456805"/>
              <a:gd name="connsiteY124" fmla="*/ 12081328 h 14722578"/>
              <a:gd name="connsiteX125" fmla="*/ 2770194 w 7456805"/>
              <a:gd name="connsiteY125" fmla="*/ 12060403 h 14722578"/>
              <a:gd name="connsiteX126" fmla="*/ 2683002 w 7456805"/>
              <a:gd name="connsiteY126" fmla="*/ 11908694 h 14722578"/>
              <a:gd name="connsiteX127" fmla="*/ 3902899 w 7456805"/>
              <a:gd name="connsiteY127" fmla="*/ 11882418 h 14722578"/>
              <a:gd name="connsiteX128" fmla="*/ 3894970 w 7456805"/>
              <a:gd name="connsiteY128" fmla="*/ 11887768 h 14722578"/>
              <a:gd name="connsiteX129" fmla="*/ 3926359 w 7456805"/>
              <a:gd name="connsiteY129" fmla="*/ 11931363 h 14722578"/>
              <a:gd name="connsiteX130" fmla="*/ 3902899 w 7456805"/>
              <a:gd name="connsiteY130" fmla="*/ 11882418 h 14722578"/>
              <a:gd name="connsiteX131" fmla="*/ 3949029 w 7456805"/>
              <a:gd name="connsiteY131" fmla="*/ 11854636 h 14722578"/>
              <a:gd name="connsiteX132" fmla="*/ 4034477 w 7456805"/>
              <a:gd name="connsiteY132" fmla="*/ 12037734 h 14722578"/>
              <a:gd name="connsiteX133" fmla="*/ 4121669 w 7456805"/>
              <a:gd name="connsiteY133" fmla="*/ 12222575 h 14722578"/>
              <a:gd name="connsiteX134" fmla="*/ 3980418 w 7456805"/>
              <a:gd name="connsiteY134" fmla="*/ 11887768 h 14722578"/>
              <a:gd name="connsiteX135" fmla="*/ 3949029 w 7456805"/>
              <a:gd name="connsiteY135" fmla="*/ 11854636 h 14722578"/>
              <a:gd name="connsiteX136" fmla="*/ 2963760 w 7456805"/>
              <a:gd name="connsiteY136" fmla="*/ 11854636 h 14722578"/>
              <a:gd name="connsiteX137" fmla="*/ 3007356 w 7456805"/>
              <a:gd name="connsiteY137" fmla="*/ 11931363 h 14722578"/>
              <a:gd name="connsiteX138" fmla="*/ 3040489 w 7456805"/>
              <a:gd name="connsiteY138" fmla="*/ 11983676 h 14722578"/>
              <a:gd name="connsiteX139" fmla="*/ 3179996 w 7456805"/>
              <a:gd name="connsiteY139" fmla="*/ 12297557 h 14722578"/>
              <a:gd name="connsiteX140" fmla="*/ 3223592 w 7456805"/>
              <a:gd name="connsiteY140" fmla="*/ 12330689 h 14722578"/>
              <a:gd name="connsiteX141" fmla="*/ 3040489 w 7456805"/>
              <a:gd name="connsiteY141" fmla="*/ 11983676 h 14722578"/>
              <a:gd name="connsiteX142" fmla="*/ 3007356 w 7456805"/>
              <a:gd name="connsiteY142" fmla="*/ 11931363 h 14722578"/>
              <a:gd name="connsiteX143" fmla="*/ 2963760 w 7456805"/>
              <a:gd name="connsiteY143" fmla="*/ 11854636 h 14722578"/>
              <a:gd name="connsiteX144" fmla="*/ 3887913 w 7456805"/>
              <a:gd name="connsiteY144" fmla="*/ 11815319 h 14722578"/>
              <a:gd name="connsiteX145" fmla="*/ 3882763 w 7456805"/>
              <a:gd name="connsiteY145" fmla="*/ 11833711 h 14722578"/>
              <a:gd name="connsiteX146" fmla="*/ 3887913 w 7456805"/>
              <a:gd name="connsiteY146" fmla="*/ 11815319 h 14722578"/>
              <a:gd name="connsiteX147" fmla="*/ 3851374 w 7456805"/>
              <a:gd name="connsiteY147" fmla="*/ 11767447 h 14722578"/>
              <a:gd name="connsiteX148" fmla="*/ 3851374 w 7456805"/>
              <a:gd name="connsiteY148" fmla="*/ 11767447 h 14722578"/>
              <a:gd name="connsiteX149" fmla="*/ 3879030 w 7456805"/>
              <a:gd name="connsiteY149" fmla="*/ 11720229 h 14722578"/>
              <a:gd name="connsiteX150" fmla="*/ 3872300 w 7456805"/>
              <a:gd name="connsiteY150" fmla="*/ 11725596 h 14722578"/>
              <a:gd name="connsiteX151" fmla="*/ 3949029 w 7456805"/>
              <a:gd name="connsiteY151" fmla="*/ 11833711 h 14722578"/>
              <a:gd name="connsiteX152" fmla="*/ 3879030 w 7456805"/>
              <a:gd name="connsiteY152" fmla="*/ 11720229 h 14722578"/>
              <a:gd name="connsiteX153" fmla="*/ 3724030 w 7456805"/>
              <a:gd name="connsiteY153" fmla="*/ 11417822 h 14722578"/>
              <a:gd name="connsiteX154" fmla="*/ 3710123 w 7456805"/>
              <a:gd name="connsiteY154" fmla="*/ 11422178 h 14722578"/>
              <a:gd name="connsiteX155" fmla="*/ 3786852 w 7456805"/>
              <a:gd name="connsiteY155" fmla="*/ 11563425 h 14722578"/>
              <a:gd name="connsiteX156" fmla="*/ 3872300 w 7456805"/>
              <a:gd name="connsiteY156" fmla="*/ 11682002 h 14722578"/>
              <a:gd name="connsiteX157" fmla="*/ 3724030 w 7456805"/>
              <a:gd name="connsiteY157" fmla="*/ 11417822 h 14722578"/>
              <a:gd name="connsiteX158" fmla="*/ 3654211 w 7456805"/>
              <a:gd name="connsiteY158" fmla="*/ 11398773 h 14722578"/>
              <a:gd name="connsiteX159" fmla="*/ 3710123 w 7456805"/>
              <a:gd name="connsiteY159" fmla="*/ 11540755 h 14722578"/>
              <a:gd name="connsiteX160" fmla="*/ 3797315 w 7456805"/>
              <a:gd name="connsiteY160" fmla="*/ 11659333 h 14722578"/>
              <a:gd name="connsiteX161" fmla="*/ 3807778 w 7456805"/>
              <a:gd name="connsiteY161" fmla="*/ 11682002 h 14722578"/>
              <a:gd name="connsiteX162" fmla="*/ 3797315 w 7456805"/>
              <a:gd name="connsiteY162" fmla="*/ 11659333 h 14722578"/>
              <a:gd name="connsiteX163" fmla="*/ 3678734 w 7456805"/>
              <a:gd name="connsiteY163" fmla="*/ 11422178 h 14722578"/>
              <a:gd name="connsiteX164" fmla="*/ 3654211 w 7456805"/>
              <a:gd name="connsiteY164" fmla="*/ 11398773 h 14722578"/>
              <a:gd name="connsiteX165" fmla="*/ 3105011 w 7456805"/>
              <a:gd name="connsiteY165" fmla="*/ 11076909 h 14722578"/>
              <a:gd name="connsiteX166" fmla="*/ 3105011 w 7456805"/>
              <a:gd name="connsiteY166" fmla="*/ 11087372 h 14722578"/>
              <a:gd name="connsiteX167" fmla="*/ 3192203 w 7456805"/>
              <a:gd name="connsiteY167" fmla="*/ 11249544 h 14722578"/>
              <a:gd name="connsiteX168" fmla="*/ 3753719 w 7456805"/>
              <a:gd name="connsiteY168" fmla="*/ 12309764 h 14722578"/>
              <a:gd name="connsiteX169" fmla="*/ 3786852 w 7456805"/>
              <a:gd name="connsiteY169" fmla="*/ 12351615 h 14722578"/>
              <a:gd name="connsiteX170" fmla="*/ 3300321 w 7456805"/>
              <a:gd name="connsiteY170" fmla="*/ 11389046 h 14722578"/>
              <a:gd name="connsiteX171" fmla="*/ 3105011 w 7456805"/>
              <a:gd name="connsiteY171" fmla="*/ 11076909 h 14722578"/>
              <a:gd name="connsiteX172" fmla="*/ 6121853 w 7456805"/>
              <a:gd name="connsiteY172" fmla="*/ 10189323 h 14722578"/>
              <a:gd name="connsiteX173" fmla="*/ 6163705 w 7456805"/>
              <a:gd name="connsiteY173" fmla="*/ 10189323 h 14722578"/>
              <a:gd name="connsiteX174" fmla="*/ 6121853 w 7456805"/>
              <a:gd name="connsiteY174" fmla="*/ 10189323 h 14722578"/>
              <a:gd name="connsiteX175" fmla="*/ 7051317 w 7456805"/>
              <a:gd name="connsiteY175" fmla="*/ 9985301 h 14722578"/>
              <a:gd name="connsiteX176" fmla="*/ 7051317 w 7456805"/>
              <a:gd name="connsiteY176" fmla="*/ 9985301 h 14722578"/>
              <a:gd name="connsiteX177" fmla="*/ 7055731 w 7456805"/>
              <a:gd name="connsiteY177" fmla="*/ 9971324 h 14722578"/>
              <a:gd name="connsiteX178" fmla="*/ 7051317 w 7456805"/>
              <a:gd name="connsiteY178" fmla="*/ 9985301 h 14722578"/>
              <a:gd name="connsiteX179" fmla="*/ 7055731 w 7456805"/>
              <a:gd name="connsiteY179" fmla="*/ 9971324 h 14722578"/>
              <a:gd name="connsiteX180" fmla="*/ 1931408 w 7456805"/>
              <a:gd name="connsiteY180" fmla="*/ 9916639 h 14722578"/>
              <a:gd name="connsiteX181" fmla="*/ 1927920 w 7456805"/>
              <a:gd name="connsiteY181" fmla="*/ 9931243 h 14722578"/>
              <a:gd name="connsiteX182" fmla="*/ 1950590 w 7456805"/>
              <a:gd name="connsiteY182" fmla="*/ 9919037 h 14722578"/>
              <a:gd name="connsiteX183" fmla="*/ 1931408 w 7456805"/>
              <a:gd name="connsiteY183" fmla="*/ 9916639 h 14722578"/>
              <a:gd name="connsiteX184" fmla="*/ 7231151 w 7456805"/>
              <a:gd name="connsiteY184" fmla="*/ 9883398 h 14722578"/>
              <a:gd name="connsiteX185" fmla="*/ 7234421 w 7456805"/>
              <a:gd name="connsiteY185" fmla="*/ 9887649 h 14722578"/>
              <a:gd name="connsiteX186" fmla="*/ 7213495 w 7456805"/>
              <a:gd name="connsiteY186" fmla="*/ 9898111 h 14722578"/>
              <a:gd name="connsiteX187" fmla="*/ 7231151 w 7456805"/>
              <a:gd name="connsiteY187" fmla="*/ 9883398 h 14722578"/>
              <a:gd name="connsiteX188" fmla="*/ 7386135 w 7456805"/>
              <a:gd name="connsiteY188" fmla="*/ 9424675 h 14722578"/>
              <a:gd name="connsiteX189" fmla="*/ 7375673 w 7456805"/>
              <a:gd name="connsiteY189" fmla="*/ 9432521 h 14722578"/>
              <a:gd name="connsiteX190" fmla="*/ 7396597 w 7456805"/>
              <a:gd name="connsiteY190" fmla="*/ 9432521 h 14722578"/>
              <a:gd name="connsiteX191" fmla="*/ 7386135 w 7456805"/>
              <a:gd name="connsiteY191" fmla="*/ 9424675 h 14722578"/>
              <a:gd name="connsiteX192" fmla="*/ 837748 w 7456805"/>
              <a:gd name="connsiteY192" fmla="*/ 8852632 h 14722578"/>
              <a:gd name="connsiteX193" fmla="*/ 836277 w 7456805"/>
              <a:gd name="connsiteY193" fmla="*/ 8871023 h 14722578"/>
              <a:gd name="connsiteX194" fmla="*/ 858947 w 7456805"/>
              <a:gd name="connsiteY194" fmla="*/ 8904155 h 14722578"/>
              <a:gd name="connsiteX195" fmla="*/ 836277 w 7456805"/>
              <a:gd name="connsiteY195" fmla="*/ 8871023 h 14722578"/>
              <a:gd name="connsiteX196" fmla="*/ 837748 w 7456805"/>
              <a:gd name="connsiteY196" fmla="*/ 8852632 h 14722578"/>
              <a:gd name="connsiteX197" fmla="*/ 669686 w 7456805"/>
              <a:gd name="connsiteY197" fmla="*/ 8591909 h 14722578"/>
              <a:gd name="connsiteX198" fmla="*/ 674100 w 7456805"/>
              <a:gd name="connsiteY198" fmla="*/ 8600737 h 14722578"/>
              <a:gd name="connsiteX199" fmla="*/ 669686 w 7456805"/>
              <a:gd name="connsiteY199" fmla="*/ 8591909 h 14722578"/>
              <a:gd name="connsiteX200" fmla="*/ 7300851 w 7456805"/>
              <a:gd name="connsiteY200" fmla="*/ 7945047 h 14722578"/>
              <a:gd name="connsiteX201" fmla="*/ 7311149 w 7456805"/>
              <a:gd name="connsiteY201" fmla="*/ 7974719 h 14722578"/>
              <a:gd name="connsiteX202" fmla="*/ 7298943 w 7456805"/>
              <a:gd name="connsiteY202" fmla="*/ 7952050 h 14722578"/>
              <a:gd name="connsiteX203" fmla="*/ 7300851 w 7456805"/>
              <a:gd name="connsiteY203" fmla="*/ 7945047 h 14722578"/>
              <a:gd name="connsiteX204" fmla="*/ 7071181 w 7456805"/>
              <a:gd name="connsiteY204" fmla="*/ 7277968 h 14722578"/>
              <a:gd name="connsiteX205" fmla="*/ 7061781 w 7456805"/>
              <a:gd name="connsiteY205" fmla="*/ 7292899 h 14722578"/>
              <a:gd name="connsiteX206" fmla="*/ 7082707 w 7456805"/>
              <a:gd name="connsiteY206" fmla="*/ 7326031 h 14722578"/>
              <a:gd name="connsiteX207" fmla="*/ 7071181 w 7456805"/>
              <a:gd name="connsiteY207" fmla="*/ 7277968 h 14722578"/>
              <a:gd name="connsiteX208" fmla="*/ 7012125 w 7456805"/>
              <a:gd name="connsiteY208" fmla="*/ 6786651 h 14722578"/>
              <a:gd name="connsiteX209" fmla="*/ 7007721 w 7456805"/>
              <a:gd name="connsiteY209" fmla="*/ 6795921 h 14722578"/>
              <a:gd name="connsiteX210" fmla="*/ 7028649 w 7456805"/>
              <a:gd name="connsiteY210" fmla="*/ 6883110 h 14722578"/>
              <a:gd name="connsiteX211" fmla="*/ 7012125 w 7456805"/>
              <a:gd name="connsiteY211" fmla="*/ 6786651 h 14722578"/>
              <a:gd name="connsiteX212" fmla="*/ 6866471 w 7456805"/>
              <a:gd name="connsiteY212" fmla="*/ 6731402 h 14722578"/>
              <a:gd name="connsiteX213" fmla="*/ 6899605 w 7456805"/>
              <a:gd name="connsiteY213" fmla="*/ 6839516 h 14722578"/>
              <a:gd name="connsiteX214" fmla="*/ 6866471 w 7456805"/>
              <a:gd name="connsiteY214" fmla="*/ 6731402 h 14722578"/>
              <a:gd name="connsiteX215" fmla="*/ 6693831 w 7456805"/>
              <a:gd name="connsiteY215" fmla="*/ 5951931 h 14722578"/>
              <a:gd name="connsiteX216" fmla="*/ 6726965 w 7456805"/>
              <a:gd name="connsiteY216" fmla="*/ 6180366 h 14722578"/>
              <a:gd name="connsiteX217" fmla="*/ 6770561 w 7456805"/>
              <a:gd name="connsiteY217" fmla="*/ 6407057 h 14722578"/>
              <a:gd name="connsiteX218" fmla="*/ 6693831 w 7456805"/>
              <a:gd name="connsiteY218" fmla="*/ 5951931 h 14722578"/>
              <a:gd name="connsiteX219" fmla="*/ 5797497 w 7456805"/>
              <a:gd name="connsiteY219" fmla="*/ 5931005 h 14722578"/>
              <a:gd name="connsiteX220" fmla="*/ 5841093 w 7456805"/>
              <a:gd name="connsiteY220" fmla="*/ 6211754 h 14722578"/>
              <a:gd name="connsiteX221" fmla="*/ 5862021 w 7456805"/>
              <a:gd name="connsiteY221" fmla="*/ 6265811 h 14722578"/>
              <a:gd name="connsiteX222" fmla="*/ 5797497 w 7456805"/>
              <a:gd name="connsiteY222" fmla="*/ 5931005 h 14722578"/>
              <a:gd name="connsiteX223" fmla="*/ 3564220 w 7456805"/>
              <a:gd name="connsiteY223" fmla="*/ 5631393 h 14722578"/>
              <a:gd name="connsiteX224" fmla="*/ 3560807 w 7456805"/>
              <a:gd name="connsiteY224" fmla="*/ 5632164 h 14722578"/>
              <a:gd name="connsiteX225" fmla="*/ 3558273 w 7456805"/>
              <a:gd name="connsiteY225" fmla="*/ 5632736 h 14722578"/>
              <a:gd name="connsiteX226" fmla="*/ 3581079 w 7456805"/>
              <a:gd name="connsiteY226" fmla="*/ 5627587 h 14722578"/>
              <a:gd name="connsiteX227" fmla="*/ 3565558 w 7456805"/>
              <a:gd name="connsiteY227" fmla="*/ 5631091 h 14722578"/>
              <a:gd name="connsiteX228" fmla="*/ 3564220 w 7456805"/>
              <a:gd name="connsiteY228" fmla="*/ 5631393 h 14722578"/>
              <a:gd name="connsiteX229" fmla="*/ 3573477 w 7456805"/>
              <a:gd name="connsiteY229" fmla="*/ 5629303 h 14722578"/>
              <a:gd name="connsiteX230" fmla="*/ 3581079 w 7456805"/>
              <a:gd name="connsiteY230" fmla="*/ 5627587 h 14722578"/>
              <a:gd name="connsiteX231" fmla="*/ 3581079 w 7456805"/>
              <a:gd name="connsiteY231" fmla="*/ 5627587 h 14722578"/>
              <a:gd name="connsiteX232" fmla="*/ 3612468 w 7456805"/>
              <a:gd name="connsiteY232" fmla="*/ 5650256 h 14722578"/>
              <a:gd name="connsiteX233" fmla="*/ 3581079 w 7456805"/>
              <a:gd name="connsiteY233" fmla="*/ 5627587 h 14722578"/>
              <a:gd name="connsiteX234" fmla="*/ 3288114 w 7456805"/>
              <a:gd name="connsiteY234" fmla="*/ 5509010 h 14722578"/>
              <a:gd name="connsiteX235" fmla="*/ 3310784 w 7456805"/>
              <a:gd name="connsiteY235" fmla="*/ 5521216 h 14722578"/>
              <a:gd name="connsiteX236" fmla="*/ 3288114 w 7456805"/>
              <a:gd name="connsiteY236" fmla="*/ 5509010 h 14722578"/>
              <a:gd name="connsiteX237" fmla="*/ 3267188 w 7456805"/>
              <a:gd name="connsiteY237" fmla="*/ 5498546 h 14722578"/>
              <a:gd name="connsiteX238" fmla="*/ 3288114 w 7456805"/>
              <a:gd name="connsiteY238" fmla="*/ 5509010 h 14722578"/>
              <a:gd name="connsiteX239" fmla="*/ 3267188 w 7456805"/>
              <a:gd name="connsiteY239" fmla="*/ 5498546 h 14722578"/>
              <a:gd name="connsiteX240" fmla="*/ 3246262 w 7456805"/>
              <a:gd name="connsiteY240" fmla="*/ 5488084 h 14722578"/>
              <a:gd name="connsiteX241" fmla="*/ 3267188 w 7456805"/>
              <a:gd name="connsiteY241" fmla="*/ 5498546 h 14722578"/>
              <a:gd name="connsiteX242" fmla="*/ 3246262 w 7456805"/>
              <a:gd name="connsiteY242" fmla="*/ 5488084 h 14722578"/>
              <a:gd name="connsiteX243" fmla="*/ 3223592 w 7456805"/>
              <a:gd name="connsiteY243" fmla="*/ 5477621 h 14722578"/>
              <a:gd name="connsiteX244" fmla="*/ 3246262 w 7456805"/>
              <a:gd name="connsiteY244" fmla="*/ 5488084 h 14722578"/>
              <a:gd name="connsiteX245" fmla="*/ 3223592 w 7456805"/>
              <a:gd name="connsiteY245" fmla="*/ 5477621 h 14722578"/>
              <a:gd name="connsiteX246" fmla="*/ 3179996 w 7456805"/>
              <a:gd name="connsiteY246" fmla="*/ 5454952 h 14722578"/>
              <a:gd name="connsiteX247" fmla="*/ 3223592 w 7456805"/>
              <a:gd name="connsiteY247" fmla="*/ 5477621 h 14722578"/>
              <a:gd name="connsiteX248" fmla="*/ 3179996 w 7456805"/>
              <a:gd name="connsiteY248" fmla="*/ 5454952 h 14722578"/>
              <a:gd name="connsiteX249" fmla="*/ 3159070 w 7456805"/>
              <a:gd name="connsiteY249" fmla="*/ 5444489 h 14722578"/>
              <a:gd name="connsiteX250" fmla="*/ 3179996 w 7456805"/>
              <a:gd name="connsiteY250" fmla="*/ 5454952 h 14722578"/>
              <a:gd name="connsiteX251" fmla="*/ 3159070 w 7456805"/>
              <a:gd name="connsiteY251" fmla="*/ 5444489 h 14722578"/>
              <a:gd name="connsiteX252" fmla="*/ 3138144 w 7456805"/>
              <a:gd name="connsiteY252" fmla="*/ 5434026 h 14722578"/>
              <a:gd name="connsiteX253" fmla="*/ 3159070 w 7456805"/>
              <a:gd name="connsiteY253" fmla="*/ 5444489 h 14722578"/>
              <a:gd name="connsiteX254" fmla="*/ 3138144 w 7456805"/>
              <a:gd name="connsiteY254" fmla="*/ 5434026 h 14722578"/>
              <a:gd name="connsiteX255" fmla="*/ 3105724 w 7456805"/>
              <a:gd name="connsiteY255" fmla="*/ 5425904 h 14722578"/>
              <a:gd name="connsiteX256" fmla="*/ 3099126 w 7456805"/>
              <a:gd name="connsiteY256" fmla="*/ 5427487 h 14722578"/>
              <a:gd name="connsiteX257" fmla="*/ 3102957 w 7456805"/>
              <a:gd name="connsiteY257" fmla="*/ 5426568 h 14722578"/>
              <a:gd name="connsiteX258" fmla="*/ 3115474 w 7456805"/>
              <a:gd name="connsiteY258" fmla="*/ 5423564 h 14722578"/>
              <a:gd name="connsiteX259" fmla="*/ 3105724 w 7456805"/>
              <a:gd name="connsiteY259" fmla="*/ 5425904 h 14722578"/>
              <a:gd name="connsiteX260" fmla="*/ 3109344 w 7456805"/>
              <a:gd name="connsiteY260" fmla="*/ 5425035 h 14722578"/>
              <a:gd name="connsiteX261" fmla="*/ 3115474 w 7456805"/>
              <a:gd name="connsiteY261" fmla="*/ 5423564 h 14722578"/>
              <a:gd name="connsiteX262" fmla="*/ 3115474 w 7456805"/>
              <a:gd name="connsiteY262" fmla="*/ 5423564 h 14722578"/>
              <a:gd name="connsiteX263" fmla="*/ 3138144 w 7456805"/>
              <a:gd name="connsiteY263" fmla="*/ 5434026 h 14722578"/>
              <a:gd name="connsiteX264" fmla="*/ 3115474 w 7456805"/>
              <a:gd name="connsiteY264" fmla="*/ 5423564 h 14722578"/>
              <a:gd name="connsiteX265" fmla="*/ 3061415 w 7456805"/>
              <a:gd name="connsiteY265" fmla="*/ 5390432 h 14722578"/>
              <a:gd name="connsiteX266" fmla="*/ 3040489 w 7456805"/>
              <a:gd name="connsiteY266" fmla="*/ 5400895 h 14722578"/>
              <a:gd name="connsiteX267" fmla="*/ 3061415 w 7456805"/>
              <a:gd name="connsiteY267" fmla="*/ 5390432 h 14722578"/>
              <a:gd name="connsiteX268" fmla="*/ 3030026 w 7456805"/>
              <a:gd name="connsiteY268" fmla="*/ 5379969 h 14722578"/>
              <a:gd name="connsiteX269" fmla="*/ 3007356 w 7456805"/>
              <a:gd name="connsiteY269" fmla="*/ 5390432 h 14722578"/>
              <a:gd name="connsiteX270" fmla="*/ 3030026 w 7456805"/>
              <a:gd name="connsiteY270" fmla="*/ 5379969 h 14722578"/>
              <a:gd name="connsiteX271" fmla="*/ 6714457 w 7456805"/>
              <a:gd name="connsiteY271" fmla="*/ 4618944 h 14722578"/>
              <a:gd name="connsiteX272" fmla="*/ 6726965 w 7456805"/>
              <a:gd name="connsiteY272" fmla="*/ 4666762 h 14722578"/>
              <a:gd name="connsiteX273" fmla="*/ 6704295 w 7456805"/>
              <a:gd name="connsiteY273" fmla="*/ 4623168 h 14722578"/>
              <a:gd name="connsiteX274" fmla="*/ 6714457 w 7456805"/>
              <a:gd name="connsiteY274" fmla="*/ 4618944 h 14722578"/>
              <a:gd name="connsiteX275" fmla="*/ 6693831 w 7456805"/>
              <a:gd name="connsiteY275" fmla="*/ 4569110 h 14722578"/>
              <a:gd name="connsiteX276" fmla="*/ 6704295 w 7456805"/>
              <a:gd name="connsiteY276" fmla="*/ 4590036 h 14722578"/>
              <a:gd name="connsiteX277" fmla="*/ 6693831 w 7456805"/>
              <a:gd name="connsiteY277" fmla="*/ 4569110 h 14722578"/>
              <a:gd name="connsiteX278" fmla="*/ 6443791 w 7456805"/>
              <a:gd name="connsiteY278" fmla="*/ 4429871 h 14722578"/>
              <a:gd name="connsiteX279" fmla="*/ 6442281 w 7456805"/>
              <a:gd name="connsiteY279" fmla="*/ 4437672 h 14722578"/>
              <a:gd name="connsiteX280" fmla="*/ 6441791 w 7456805"/>
              <a:gd name="connsiteY280" fmla="*/ 4440206 h 14722578"/>
              <a:gd name="connsiteX281" fmla="*/ 6446205 w 7456805"/>
              <a:gd name="connsiteY281" fmla="*/ 4417401 h 14722578"/>
              <a:gd name="connsiteX282" fmla="*/ 6443791 w 7456805"/>
              <a:gd name="connsiteY282" fmla="*/ 4429871 h 14722578"/>
              <a:gd name="connsiteX283" fmla="*/ 6444733 w 7456805"/>
              <a:gd name="connsiteY283" fmla="*/ 4425003 h 14722578"/>
              <a:gd name="connsiteX284" fmla="*/ 6446205 w 7456805"/>
              <a:gd name="connsiteY284" fmla="*/ 4417401 h 14722578"/>
              <a:gd name="connsiteX285" fmla="*/ 6435743 w 7456805"/>
              <a:gd name="connsiteY285" fmla="*/ 4342418 h 14722578"/>
              <a:gd name="connsiteX286" fmla="*/ 6435743 w 7456805"/>
              <a:gd name="connsiteY286" fmla="*/ 4352881 h 14722578"/>
              <a:gd name="connsiteX287" fmla="*/ 6435743 w 7456805"/>
              <a:gd name="connsiteY287" fmla="*/ 4342418 h 14722578"/>
              <a:gd name="connsiteX288" fmla="*/ 6423537 w 7456805"/>
              <a:gd name="connsiteY288" fmla="*/ 4277898 h 14722578"/>
              <a:gd name="connsiteX289" fmla="*/ 6423537 w 7456805"/>
              <a:gd name="connsiteY289" fmla="*/ 4277898 h 14722578"/>
              <a:gd name="connsiteX290" fmla="*/ 6583495 w 7456805"/>
              <a:gd name="connsiteY290" fmla="*/ 4232154 h 14722578"/>
              <a:gd name="connsiteX291" fmla="*/ 6585713 w 7456805"/>
              <a:gd name="connsiteY291" fmla="*/ 4342418 h 14722578"/>
              <a:gd name="connsiteX292" fmla="*/ 6575249 w 7456805"/>
              <a:gd name="connsiteY292" fmla="*/ 4234303 h 14722578"/>
              <a:gd name="connsiteX293" fmla="*/ 6583495 w 7456805"/>
              <a:gd name="connsiteY293" fmla="*/ 4232154 h 14722578"/>
              <a:gd name="connsiteX294" fmla="*/ 6413073 w 7456805"/>
              <a:gd name="connsiteY294" fmla="*/ 4211634 h 14722578"/>
              <a:gd name="connsiteX295" fmla="*/ 6423537 w 7456805"/>
              <a:gd name="connsiteY295" fmla="*/ 4277898 h 14722578"/>
              <a:gd name="connsiteX296" fmla="*/ 6413073 w 7456805"/>
              <a:gd name="connsiteY296" fmla="*/ 4211634 h 14722578"/>
              <a:gd name="connsiteX297" fmla="*/ 6392147 w 7456805"/>
              <a:gd name="connsiteY297" fmla="*/ 4082594 h 14722578"/>
              <a:gd name="connsiteX298" fmla="*/ 6413073 w 7456805"/>
              <a:gd name="connsiteY298" fmla="*/ 4211634 h 14722578"/>
              <a:gd name="connsiteX299" fmla="*/ 6392147 w 7456805"/>
              <a:gd name="connsiteY299" fmla="*/ 4082594 h 14722578"/>
              <a:gd name="connsiteX300" fmla="*/ 6378169 w 7456805"/>
              <a:gd name="connsiteY300" fmla="*/ 4064203 h 14722578"/>
              <a:gd name="connsiteX301" fmla="*/ 6392147 w 7456805"/>
              <a:gd name="connsiteY301" fmla="*/ 4082594 h 14722578"/>
              <a:gd name="connsiteX302" fmla="*/ 6378169 w 7456805"/>
              <a:gd name="connsiteY302" fmla="*/ 4064203 h 14722578"/>
              <a:gd name="connsiteX303" fmla="*/ 6121853 w 7456805"/>
              <a:gd name="connsiteY303" fmla="*/ 4039000 h 14722578"/>
              <a:gd name="connsiteX304" fmla="*/ 6142777 w 7456805"/>
              <a:gd name="connsiteY304" fmla="*/ 4223841 h 14722578"/>
              <a:gd name="connsiteX305" fmla="*/ 6175911 w 7456805"/>
              <a:gd name="connsiteY305" fmla="*/ 4396475 h 14722578"/>
              <a:gd name="connsiteX306" fmla="*/ 6531653 w 7456805"/>
              <a:gd name="connsiteY306" fmla="*/ 6731402 h 14722578"/>
              <a:gd name="connsiteX307" fmla="*/ 6554325 w 7456805"/>
              <a:gd name="connsiteY307" fmla="*/ 6914498 h 14722578"/>
              <a:gd name="connsiteX308" fmla="*/ 6521191 w 7456805"/>
              <a:gd name="connsiteY308" fmla="*/ 6536097 h 14722578"/>
              <a:gd name="connsiteX309" fmla="*/ 6196837 w 7456805"/>
              <a:gd name="connsiteY309" fmla="*/ 4373806 h 14722578"/>
              <a:gd name="connsiteX310" fmla="*/ 6121853 w 7456805"/>
              <a:gd name="connsiteY310" fmla="*/ 4039000 h 14722578"/>
              <a:gd name="connsiteX311" fmla="*/ 6108173 w 7456805"/>
              <a:gd name="connsiteY311" fmla="*/ 4004724 h 14722578"/>
              <a:gd name="connsiteX312" fmla="*/ 6105231 w 7456805"/>
              <a:gd name="connsiteY312" fmla="*/ 4023360 h 14722578"/>
              <a:gd name="connsiteX313" fmla="*/ 6108173 w 7456805"/>
              <a:gd name="connsiteY313" fmla="*/ 4004724 h 14722578"/>
              <a:gd name="connsiteX314" fmla="*/ 6371111 w 7456805"/>
              <a:gd name="connsiteY314" fmla="*/ 3953473 h 14722578"/>
              <a:gd name="connsiteX315" fmla="*/ 6379941 w 7456805"/>
              <a:gd name="connsiteY315" fmla="*/ 3995405 h 14722578"/>
              <a:gd name="connsiteX316" fmla="*/ 6369477 w 7456805"/>
              <a:gd name="connsiteY316" fmla="*/ 3964017 h 14722578"/>
              <a:gd name="connsiteX317" fmla="*/ 6371111 w 7456805"/>
              <a:gd name="connsiteY317" fmla="*/ 3953473 h 14722578"/>
              <a:gd name="connsiteX318" fmla="*/ 6354599 w 7456805"/>
              <a:gd name="connsiteY318" fmla="*/ 3936934 h 14722578"/>
              <a:gd name="connsiteX319" fmla="*/ 6359013 w 7456805"/>
              <a:gd name="connsiteY319" fmla="*/ 3941348 h 14722578"/>
              <a:gd name="connsiteX320" fmla="*/ 6354599 w 7456805"/>
              <a:gd name="connsiteY320" fmla="*/ 3936934 h 14722578"/>
              <a:gd name="connsiteX321" fmla="*/ 6083069 w 7456805"/>
              <a:gd name="connsiteY321" fmla="*/ 3794683 h 14722578"/>
              <a:gd name="connsiteX322" fmla="*/ 6078257 w 7456805"/>
              <a:gd name="connsiteY322" fmla="*/ 3801845 h 14722578"/>
              <a:gd name="connsiteX323" fmla="*/ 6088719 w 7456805"/>
              <a:gd name="connsiteY323" fmla="*/ 3833233 h 14722578"/>
              <a:gd name="connsiteX324" fmla="*/ 6083069 w 7456805"/>
              <a:gd name="connsiteY324" fmla="*/ 3794683 h 14722578"/>
              <a:gd name="connsiteX325" fmla="*/ 6062643 w 7456805"/>
              <a:gd name="connsiteY325" fmla="*/ 3666648 h 14722578"/>
              <a:gd name="connsiteX326" fmla="*/ 6067793 w 7456805"/>
              <a:gd name="connsiteY326" fmla="*/ 3671062 h 14722578"/>
              <a:gd name="connsiteX327" fmla="*/ 6062643 w 7456805"/>
              <a:gd name="connsiteY327" fmla="*/ 3666648 h 14722578"/>
              <a:gd name="connsiteX328" fmla="*/ 6028939 w 7456805"/>
              <a:gd name="connsiteY328" fmla="*/ 3454860 h 14722578"/>
              <a:gd name="connsiteX329" fmla="*/ 6024197 w 7456805"/>
              <a:gd name="connsiteY329" fmla="*/ 3467039 h 14722578"/>
              <a:gd name="connsiteX330" fmla="*/ 6045123 w 7456805"/>
              <a:gd name="connsiteY330" fmla="*/ 3487964 h 14722578"/>
              <a:gd name="connsiteX331" fmla="*/ 6028939 w 7456805"/>
              <a:gd name="connsiteY331" fmla="*/ 3454860 h 14722578"/>
              <a:gd name="connsiteX332" fmla="*/ 5793083 w 7456805"/>
              <a:gd name="connsiteY332" fmla="*/ 2472265 h 14722578"/>
              <a:gd name="connsiteX333" fmla="*/ 5797497 w 7456805"/>
              <a:gd name="connsiteY333" fmla="*/ 2514933 h 14722578"/>
              <a:gd name="connsiteX334" fmla="*/ 5787035 w 7456805"/>
              <a:gd name="connsiteY334" fmla="*/ 2481801 h 14722578"/>
              <a:gd name="connsiteX335" fmla="*/ 5793083 w 7456805"/>
              <a:gd name="connsiteY335" fmla="*/ 2472265 h 14722578"/>
              <a:gd name="connsiteX336" fmla="*/ 5783945 w 7456805"/>
              <a:gd name="connsiteY336" fmla="*/ 2408351 h 14722578"/>
              <a:gd name="connsiteX337" fmla="*/ 5788807 w 7456805"/>
              <a:gd name="connsiteY337" fmla="*/ 2414747 h 14722578"/>
              <a:gd name="connsiteX338" fmla="*/ 5787253 w 7456805"/>
              <a:gd name="connsiteY338" fmla="*/ 2412704 h 14722578"/>
              <a:gd name="connsiteX339" fmla="*/ 5774829 w 7456805"/>
              <a:gd name="connsiteY339" fmla="*/ 2396356 h 14722578"/>
              <a:gd name="connsiteX340" fmla="*/ 5779489 w 7456805"/>
              <a:gd name="connsiteY340" fmla="*/ 2402486 h 14722578"/>
              <a:gd name="connsiteX341" fmla="*/ 5783945 w 7456805"/>
              <a:gd name="connsiteY341" fmla="*/ 2408351 h 14722578"/>
              <a:gd name="connsiteX342" fmla="*/ 5753901 w 7456805"/>
              <a:gd name="connsiteY342" fmla="*/ 2255109 h 14722578"/>
              <a:gd name="connsiteX343" fmla="*/ 5774829 w 7456805"/>
              <a:gd name="connsiteY343" fmla="*/ 2396356 h 14722578"/>
              <a:gd name="connsiteX344" fmla="*/ 5753901 w 7456805"/>
              <a:gd name="connsiteY344" fmla="*/ 2255109 h 14722578"/>
              <a:gd name="connsiteX345" fmla="*/ 5743439 w 7456805"/>
              <a:gd name="connsiteY345" fmla="*/ 2190590 h 14722578"/>
              <a:gd name="connsiteX346" fmla="*/ 5753901 w 7456805"/>
              <a:gd name="connsiteY346" fmla="*/ 2255109 h 14722578"/>
              <a:gd name="connsiteX347" fmla="*/ 5743439 w 7456805"/>
              <a:gd name="connsiteY347" fmla="*/ 2190590 h 14722578"/>
              <a:gd name="connsiteX348" fmla="*/ 5731233 w 7456805"/>
              <a:gd name="connsiteY348" fmla="*/ 2136532 h 14722578"/>
              <a:gd name="connsiteX349" fmla="*/ 5743439 w 7456805"/>
              <a:gd name="connsiteY349" fmla="*/ 2190590 h 14722578"/>
              <a:gd name="connsiteX350" fmla="*/ 5731233 w 7456805"/>
              <a:gd name="connsiteY350" fmla="*/ 2136532 h 14722578"/>
              <a:gd name="connsiteX351" fmla="*/ 5710305 w 7456805"/>
              <a:gd name="connsiteY351" fmla="*/ 1997030 h 14722578"/>
              <a:gd name="connsiteX352" fmla="*/ 5731233 w 7456805"/>
              <a:gd name="connsiteY352" fmla="*/ 2136532 h 14722578"/>
              <a:gd name="connsiteX353" fmla="*/ 5710305 w 7456805"/>
              <a:gd name="connsiteY353" fmla="*/ 1997030 h 14722578"/>
              <a:gd name="connsiteX354" fmla="*/ 3243537 w 7456805"/>
              <a:gd name="connsiteY354" fmla="*/ 1643995 h 14722578"/>
              <a:gd name="connsiteX355" fmla="*/ 3213129 w 7456805"/>
              <a:gd name="connsiteY355" fmla="*/ 1672686 h 14722578"/>
              <a:gd name="connsiteX356" fmla="*/ 3223592 w 7456805"/>
              <a:gd name="connsiteY356" fmla="*/ 1650016 h 14722578"/>
              <a:gd name="connsiteX357" fmla="*/ 3243537 w 7456805"/>
              <a:gd name="connsiteY357" fmla="*/ 1643995 h 14722578"/>
              <a:gd name="connsiteX358" fmla="*/ 5090477 w 7456805"/>
              <a:gd name="connsiteY358" fmla="*/ 1044661 h 14722578"/>
              <a:gd name="connsiteX359" fmla="*/ 5082525 w 7456805"/>
              <a:gd name="connsiteY359" fmla="*/ 1055386 h 14722578"/>
              <a:gd name="connsiteX360" fmla="*/ 5115657 w 7456805"/>
              <a:gd name="connsiteY360" fmla="*/ 1250690 h 14722578"/>
              <a:gd name="connsiteX361" fmla="*/ 5180179 w 7456805"/>
              <a:gd name="connsiteY361" fmla="*/ 1768594 h 14722578"/>
              <a:gd name="connsiteX362" fmla="*/ 5192385 w 7456805"/>
              <a:gd name="connsiteY362" fmla="*/ 1616885 h 14722578"/>
              <a:gd name="connsiteX363" fmla="*/ 5126121 w 7456805"/>
              <a:gd name="connsiteY363" fmla="*/ 1240227 h 14722578"/>
              <a:gd name="connsiteX364" fmla="*/ 5090477 w 7456805"/>
              <a:gd name="connsiteY364" fmla="*/ 1044661 h 14722578"/>
              <a:gd name="connsiteX365" fmla="*/ 5256909 w 7456805"/>
              <a:gd name="connsiteY365" fmla="*/ 818232 h 14722578"/>
              <a:gd name="connsiteX366" fmla="*/ 5244701 w 7456805"/>
              <a:gd name="connsiteY366" fmla="*/ 828695 h 14722578"/>
              <a:gd name="connsiteX367" fmla="*/ 5267371 w 7456805"/>
              <a:gd name="connsiteY367" fmla="*/ 947272 h 14722578"/>
              <a:gd name="connsiteX368" fmla="*/ 5244701 w 7456805"/>
              <a:gd name="connsiteY368" fmla="*/ 936809 h 14722578"/>
              <a:gd name="connsiteX369" fmla="*/ 5234237 w 7456805"/>
              <a:gd name="connsiteY369" fmla="*/ 969941 h 14722578"/>
              <a:gd name="connsiteX370" fmla="*/ 5256909 w 7456805"/>
              <a:gd name="connsiteY370" fmla="*/ 1186170 h 14722578"/>
              <a:gd name="connsiteX371" fmla="*/ 5277833 w 7456805"/>
              <a:gd name="connsiteY371" fmla="*/ 1433787 h 14722578"/>
              <a:gd name="connsiteX372" fmla="*/ 5396415 w 7456805"/>
              <a:gd name="connsiteY372" fmla="*/ 1930766 h 14722578"/>
              <a:gd name="connsiteX373" fmla="*/ 5494069 w 7456805"/>
              <a:gd name="connsiteY373" fmla="*/ 2471339 h 14722578"/>
              <a:gd name="connsiteX374" fmla="*/ 5710305 w 7456805"/>
              <a:gd name="connsiteY374" fmla="*/ 3433907 h 14722578"/>
              <a:gd name="connsiteX375" fmla="*/ 5710305 w 7456805"/>
              <a:gd name="connsiteY375" fmla="*/ 3336255 h 14722578"/>
              <a:gd name="connsiteX376" fmla="*/ 5635321 w 7456805"/>
              <a:gd name="connsiteY376" fmla="*/ 2860202 h 14722578"/>
              <a:gd name="connsiteX377" fmla="*/ 5537665 w 7456805"/>
              <a:gd name="connsiteY377" fmla="*/ 2211515 h 14722578"/>
              <a:gd name="connsiteX378" fmla="*/ 5527203 w 7456805"/>
              <a:gd name="connsiteY378" fmla="*/ 2082475 h 14722578"/>
              <a:gd name="connsiteX379" fmla="*/ 5548129 w 7456805"/>
              <a:gd name="connsiteY379" fmla="*/ 2049343 h 14722578"/>
              <a:gd name="connsiteX380" fmla="*/ 5483607 w 7456805"/>
              <a:gd name="connsiteY380" fmla="*/ 1595959 h 14722578"/>
              <a:gd name="connsiteX381" fmla="*/ 5440011 w 7456805"/>
              <a:gd name="connsiteY381" fmla="*/ 1271616 h 14722578"/>
              <a:gd name="connsiteX382" fmla="*/ 5375489 w 7456805"/>
              <a:gd name="connsiteY382" fmla="*/ 969941 h 14722578"/>
              <a:gd name="connsiteX383" fmla="*/ 5342357 w 7456805"/>
              <a:gd name="connsiteY383" fmla="*/ 936809 h 14722578"/>
              <a:gd name="connsiteX384" fmla="*/ 5331893 w 7456805"/>
              <a:gd name="connsiteY384" fmla="*/ 882752 h 14722578"/>
              <a:gd name="connsiteX385" fmla="*/ 5256909 w 7456805"/>
              <a:gd name="connsiteY385" fmla="*/ 818232 h 14722578"/>
              <a:gd name="connsiteX386" fmla="*/ 5556201 w 7456805"/>
              <a:gd name="connsiteY386" fmla="*/ 812397 h 14722578"/>
              <a:gd name="connsiteX387" fmla="*/ 5558467 w 7456805"/>
              <a:gd name="connsiteY387" fmla="*/ 817357 h 14722578"/>
              <a:gd name="connsiteX388" fmla="*/ 5558593 w 7456805"/>
              <a:gd name="connsiteY388" fmla="*/ 818232 h 14722578"/>
              <a:gd name="connsiteX389" fmla="*/ 5551999 w 7456805"/>
              <a:gd name="connsiteY389" fmla="*/ 803192 h 14722578"/>
              <a:gd name="connsiteX390" fmla="*/ 5553149 w 7456805"/>
              <a:gd name="connsiteY390" fmla="*/ 804949 h 14722578"/>
              <a:gd name="connsiteX391" fmla="*/ 5556201 w 7456805"/>
              <a:gd name="connsiteY391" fmla="*/ 812397 h 14722578"/>
              <a:gd name="connsiteX392" fmla="*/ 4855825 w 7456805"/>
              <a:gd name="connsiteY392" fmla="*/ 666523 h 14722578"/>
              <a:gd name="connsiteX393" fmla="*/ 4922091 w 7456805"/>
              <a:gd name="connsiteY393" fmla="*/ 774637 h 14722578"/>
              <a:gd name="connsiteX394" fmla="*/ 4855825 w 7456805"/>
              <a:gd name="connsiteY394" fmla="*/ 666523 h 14722578"/>
              <a:gd name="connsiteX395" fmla="*/ 4852009 w 7456805"/>
              <a:gd name="connsiteY395" fmla="*/ 591485 h 14722578"/>
              <a:gd name="connsiteX396" fmla="*/ 4878495 w 7456805"/>
              <a:gd name="connsiteY396" fmla="*/ 635135 h 14722578"/>
              <a:gd name="connsiteX397" fmla="*/ 4845361 w 7456805"/>
              <a:gd name="connsiteY397" fmla="*/ 602003 h 14722578"/>
              <a:gd name="connsiteX398" fmla="*/ 4852009 w 7456805"/>
              <a:gd name="connsiteY398" fmla="*/ 591485 h 14722578"/>
              <a:gd name="connsiteX399" fmla="*/ 5570799 w 7456805"/>
              <a:gd name="connsiteY399" fmla="*/ 136413 h 14722578"/>
              <a:gd name="connsiteX400" fmla="*/ 5612651 w 7456805"/>
              <a:gd name="connsiteY400" fmla="*/ 159082 h 14722578"/>
              <a:gd name="connsiteX401" fmla="*/ 5677173 w 7456805"/>
              <a:gd name="connsiteY401" fmla="*/ 136413 h 14722578"/>
              <a:gd name="connsiteX402" fmla="*/ 5731233 w 7456805"/>
              <a:gd name="connsiteY402" fmla="*/ 169545 h 14722578"/>
              <a:gd name="connsiteX403" fmla="*/ 5753901 w 7456805"/>
              <a:gd name="connsiteY403" fmla="*/ 244527 h 14722578"/>
              <a:gd name="connsiteX404" fmla="*/ 5818425 w 7456805"/>
              <a:gd name="connsiteY404" fmla="*/ 396236 h 14722578"/>
              <a:gd name="connsiteX405" fmla="*/ 5774829 w 7456805"/>
              <a:gd name="connsiteY405" fmla="*/ 471219 h 14722578"/>
              <a:gd name="connsiteX406" fmla="*/ 5731233 w 7456805"/>
              <a:gd name="connsiteY406" fmla="*/ 460756 h 14722578"/>
              <a:gd name="connsiteX407" fmla="*/ 5720769 w 7456805"/>
              <a:gd name="connsiteY407" fmla="*/ 504351 h 14722578"/>
              <a:gd name="connsiteX408" fmla="*/ 5666709 w 7456805"/>
              <a:gd name="connsiteY408" fmla="*/ 493888 h 14722578"/>
              <a:gd name="connsiteX409" fmla="*/ 5710305 w 7456805"/>
              <a:gd name="connsiteY409" fmla="*/ 687448 h 14722578"/>
              <a:gd name="connsiteX410" fmla="*/ 5591725 w 7456805"/>
              <a:gd name="connsiteY410" fmla="*/ 558408 h 14722578"/>
              <a:gd name="connsiteX411" fmla="*/ 5591725 w 7456805"/>
              <a:gd name="connsiteY411" fmla="*/ 558408 h 14722578"/>
              <a:gd name="connsiteX412" fmla="*/ 5612651 w 7456805"/>
              <a:gd name="connsiteY412" fmla="*/ 666523 h 14722578"/>
              <a:gd name="connsiteX413" fmla="*/ 5612651 w 7456805"/>
              <a:gd name="connsiteY413" fmla="*/ 731043 h 14722578"/>
              <a:gd name="connsiteX414" fmla="*/ 5591725 w 7456805"/>
              <a:gd name="connsiteY414" fmla="*/ 828695 h 14722578"/>
              <a:gd name="connsiteX415" fmla="*/ 5559463 w 7456805"/>
              <a:gd name="connsiteY415" fmla="*/ 819540 h 14722578"/>
              <a:gd name="connsiteX416" fmla="*/ 5558467 w 7456805"/>
              <a:gd name="connsiteY416" fmla="*/ 817357 h 14722578"/>
              <a:gd name="connsiteX417" fmla="*/ 5552025 w 7456805"/>
              <a:gd name="connsiteY417" fmla="*/ 772703 h 14722578"/>
              <a:gd name="connsiteX418" fmla="*/ 5514997 w 7456805"/>
              <a:gd name="connsiteY418" fmla="*/ 635135 h 14722578"/>
              <a:gd name="connsiteX419" fmla="*/ 5527203 w 7456805"/>
              <a:gd name="connsiteY419" fmla="*/ 731043 h 14722578"/>
              <a:gd name="connsiteX420" fmla="*/ 5473145 w 7456805"/>
              <a:gd name="connsiteY420" fmla="*/ 699655 h 14722578"/>
              <a:gd name="connsiteX421" fmla="*/ 5450473 w 7456805"/>
              <a:gd name="connsiteY421" fmla="*/ 785100 h 14722578"/>
              <a:gd name="connsiteX422" fmla="*/ 5460937 w 7456805"/>
              <a:gd name="connsiteY422" fmla="*/ 839157 h 14722578"/>
              <a:gd name="connsiteX423" fmla="*/ 5440011 w 7456805"/>
              <a:gd name="connsiteY423" fmla="*/ 872289 h 14722578"/>
              <a:gd name="connsiteX424" fmla="*/ 5440011 w 7456805"/>
              <a:gd name="connsiteY424" fmla="*/ 1034461 h 14722578"/>
              <a:gd name="connsiteX425" fmla="*/ 5537665 w 7456805"/>
              <a:gd name="connsiteY425" fmla="*/ 1693611 h 14722578"/>
              <a:gd name="connsiteX426" fmla="*/ 5591725 w 7456805"/>
              <a:gd name="connsiteY426" fmla="*/ 1833114 h 14722578"/>
              <a:gd name="connsiteX427" fmla="*/ 5612651 w 7456805"/>
              <a:gd name="connsiteY427" fmla="*/ 1845320 h 14722578"/>
              <a:gd name="connsiteX428" fmla="*/ 5743439 w 7456805"/>
              <a:gd name="connsiteY428" fmla="*/ 2666642 h 14722578"/>
              <a:gd name="connsiteX429" fmla="*/ 5774829 w 7456805"/>
              <a:gd name="connsiteY429" fmla="*/ 2753832 h 14722578"/>
              <a:gd name="connsiteX430" fmla="*/ 5797497 w 7456805"/>
              <a:gd name="connsiteY430" fmla="*/ 2731162 h 14722578"/>
              <a:gd name="connsiteX431" fmla="*/ 5851557 w 7456805"/>
              <a:gd name="connsiteY431" fmla="*/ 3034581 h 14722578"/>
              <a:gd name="connsiteX432" fmla="*/ 5893409 w 7456805"/>
              <a:gd name="connsiteY432" fmla="*/ 3120026 h 14722578"/>
              <a:gd name="connsiteX433" fmla="*/ 5818425 w 7456805"/>
              <a:gd name="connsiteY433" fmla="*/ 2710237 h 14722578"/>
              <a:gd name="connsiteX434" fmla="*/ 5797497 w 7456805"/>
              <a:gd name="connsiteY434" fmla="*/ 2548065 h 14722578"/>
              <a:gd name="connsiteX435" fmla="*/ 5828887 w 7456805"/>
              <a:gd name="connsiteY435" fmla="*/ 2666642 h 14722578"/>
              <a:gd name="connsiteX436" fmla="*/ 5862021 w 7456805"/>
              <a:gd name="connsiteY436" fmla="*/ 2795682 h 14722578"/>
              <a:gd name="connsiteX437" fmla="*/ 5862021 w 7456805"/>
              <a:gd name="connsiteY437" fmla="*/ 2795682 h 14722578"/>
              <a:gd name="connsiteX438" fmla="*/ 5787035 w 7456805"/>
              <a:gd name="connsiteY438" fmla="*/ 2180127 h 14722578"/>
              <a:gd name="connsiteX439" fmla="*/ 5862021 w 7456805"/>
              <a:gd name="connsiteY439" fmla="*/ 2548065 h 14722578"/>
              <a:gd name="connsiteX440" fmla="*/ 6003271 w 7456805"/>
              <a:gd name="connsiteY440" fmla="*/ 3325792 h 14722578"/>
              <a:gd name="connsiteX441" fmla="*/ 6034661 w 7456805"/>
              <a:gd name="connsiteY441" fmla="*/ 3400775 h 14722578"/>
              <a:gd name="connsiteX442" fmla="*/ 5970137 w 7456805"/>
              <a:gd name="connsiteY442" fmla="*/ 3022374 h 14722578"/>
              <a:gd name="connsiteX443" fmla="*/ 5991065 w 7456805"/>
              <a:gd name="connsiteY443" fmla="*/ 3001449 h 14722578"/>
              <a:gd name="connsiteX444" fmla="*/ 5947469 w 7456805"/>
              <a:gd name="connsiteY444" fmla="*/ 2720700 h 14722578"/>
              <a:gd name="connsiteX445" fmla="*/ 5970137 w 7456805"/>
              <a:gd name="connsiteY445" fmla="*/ 2741625 h 14722578"/>
              <a:gd name="connsiteX446" fmla="*/ 5980601 w 7456805"/>
              <a:gd name="connsiteY446" fmla="*/ 2677105 h 14722578"/>
              <a:gd name="connsiteX447" fmla="*/ 6067793 w 7456805"/>
              <a:gd name="connsiteY447" fmla="*/ 2914260 h 14722578"/>
              <a:gd name="connsiteX448" fmla="*/ 6175911 w 7456805"/>
              <a:gd name="connsiteY448" fmla="*/ 3454832 h 14722578"/>
              <a:gd name="connsiteX449" fmla="*/ 6229969 w 7456805"/>
              <a:gd name="connsiteY449" fmla="*/ 3737325 h 14722578"/>
              <a:gd name="connsiteX450" fmla="*/ 6271823 w 7456805"/>
              <a:gd name="connsiteY450" fmla="*/ 3758251 h 14722578"/>
              <a:gd name="connsiteX451" fmla="*/ 6315417 w 7456805"/>
              <a:gd name="connsiteY451" fmla="*/ 4028537 h 14722578"/>
              <a:gd name="connsiteX452" fmla="*/ 6608383 w 7456805"/>
              <a:gd name="connsiteY452" fmla="*/ 5876947 h 14722578"/>
              <a:gd name="connsiteX453" fmla="*/ 6618845 w 7456805"/>
              <a:gd name="connsiteY453" fmla="*/ 5843815 h 14722578"/>
              <a:gd name="connsiteX454" fmla="*/ 6338089 w 7456805"/>
              <a:gd name="connsiteY454" fmla="*/ 4049463 h 14722578"/>
              <a:gd name="connsiteX455" fmla="*/ 6348551 w 7456805"/>
              <a:gd name="connsiteY455" fmla="*/ 3964017 h 14722578"/>
              <a:gd name="connsiteX456" fmla="*/ 6456669 w 7456805"/>
              <a:gd name="connsiteY456" fmla="*/ 4600498 h 14722578"/>
              <a:gd name="connsiteX457" fmla="*/ 6500265 w 7456805"/>
              <a:gd name="connsiteY457" fmla="*/ 4656300 h 14722578"/>
              <a:gd name="connsiteX458" fmla="*/ 6521191 w 7456805"/>
              <a:gd name="connsiteY458" fmla="*/ 4828934 h 14722578"/>
              <a:gd name="connsiteX459" fmla="*/ 6672905 w 7456805"/>
              <a:gd name="connsiteY459" fmla="*/ 5822890 h 14722578"/>
              <a:gd name="connsiteX460" fmla="*/ 6704295 w 7456805"/>
              <a:gd name="connsiteY460" fmla="*/ 5876947 h 14722578"/>
              <a:gd name="connsiteX461" fmla="*/ 6521191 w 7456805"/>
              <a:gd name="connsiteY461" fmla="*/ 4569110 h 14722578"/>
              <a:gd name="connsiteX462" fmla="*/ 6435743 w 7456805"/>
              <a:gd name="connsiteY462" fmla="*/ 4136652 h 14722578"/>
              <a:gd name="connsiteX463" fmla="*/ 6456669 w 7456805"/>
              <a:gd name="connsiteY463" fmla="*/ 4082594 h 14722578"/>
              <a:gd name="connsiteX464" fmla="*/ 6791485 w 7456805"/>
              <a:gd name="connsiteY464" fmla="*/ 6288481 h 14722578"/>
              <a:gd name="connsiteX465" fmla="*/ 6856009 w 7456805"/>
              <a:gd name="connsiteY465" fmla="*/ 6612824 h 14722578"/>
              <a:gd name="connsiteX466" fmla="*/ 6856009 w 7456805"/>
              <a:gd name="connsiteY466" fmla="*/ 6569229 h 14722578"/>
              <a:gd name="connsiteX467" fmla="*/ 6770561 w 7456805"/>
              <a:gd name="connsiteY467" fmla="*/ 5876947 h 14722578"/>
              <a:gd name="connsiteX468" fmla="*/ 6747889 w 7456805"/>
              <a:gd name="connsiteY468" fmla="*/ 5660719 h 14722578"/>
              <a:gd name="connsiteX469" fmla="*/ 6845545 w 7456805"/>
              <a:gd name="connsiteY469" fmla="*/ 6330331 h 14722578"/>
              <a:gd name="connsiteX470" fmla="*/ 6878677 w 7456805"/>
              <a:gd name="connsiteY470" fmla="*/ 6396595 h 14722578"/>
              <a:gd name="connsiteX471" fmla="*/ 6770561 w 7456805"/>
              <a:gd name="connsiteY471" fmla="*/ 5390432 h 14722578"/>
              <a:gd name="connsiteX472" fmla="*/ 6650235 w 7456805"/>
              <a:gd name="connsiteY472" fmla="*/ 4710356 h 14722578"/>
              <a:gd name="connsiteX473" fmla="*/ 6629309 w 7456805"/>
              <a:gd name="connsiteY473" fmla="*/ 4504590 h 14722578"/>
              <a:gd name="connsiteX474" fmla="*/ 6704295 w 7456805"/>
              <a:gd name="connsiteY474" fmla="*/ 4741745 h 14722578"/>
              <a:gd name="connsiteX475" fmla="*/ 6812413 w 7456805"/>
              <a:gd name="connsiteY475" fmla="*/ 5477621 h 14722578"/>
              <a:gd name="connsiteX476" fmla="*/ 6856009 w 7456805"/>
              <a:gd name="connsiteY476" fmla="*/ 5617124 h 14722578"/>
              <a:gd name="connsiteX477" fmla="*/ 6920531 w 7456805"/>
              <a:gd name="connsiteY477" fmla="*/ 6093176 h 14722578"/>
              <a:gd name="connsiteX478" fmla="*/ 6932737 w 7456805"/>
              <a:gd name="connsiteY478" fmla="*/ 6309406 h 14722578"/>
              <a:gd name="connsiteX479" fmla="*/ 6964125 w 7456805"/>
              <a:gd name="connsiteY479" fmla="*/ 6407057 h 14722578"/>
              <a:gd name="connsiteX480" fmla="*/ 6997259 w 7456805"/>
              <a:gd name="connsiteY480" fmla="*/ 6525635 h 14722578"/>
              <a:gd name="connsiteX481" fmla="*/ 6866471 w 7456805"/>
              <a:gd name="connsiteY481" fmla="*/ 5477621 h 14722578"/>
              <a:gd name="connsiteX482" fmla="*/ 6737427 w 7456805"/>
              <a:gd name="connsiteY482" fmla="*/ 4612704 h 14722578"/>
              <a:gd name="connsiteX483" fmla="*/ 6639773 w 7456805"/>
              <a:gd name="connsiteY483" fmla="*/ 4039000 h 14722578"/>
              <a:gd name="connsiteX484" fmla="*/ 6639773 w 7456805"/>
              <a:gd name="connsiteY484" fmla="*/ 3899497 h 14722578"/>
              <a:gd name="connsiteX485" fmla="*/ 6747889 w 7456805"/>
              <a:gd name="connsiteY485" fmla="*/ 4546441 h 14722578"/>
              <a:gd name="connsiteX486" fmla="*/ 6866471 w 7456805"/>
              <a:gd name="connsiteY486" fmla="*/ 5238723 h 14722578"/>
              <a:gd name="connsiteX487" fmla="*/ 6878677 w 7456805"/>
              <a:gd name="connsiteY487" fmla="*/ 5120145 h 14722578"/>
              <a:gd name="connsiteX488" fmla="*/ 6683369 w 7456805"/>
              <a:gd name="connsiteY488" fmla="*/ 4007612 h 14722578"/>
              <a:gd name="connsiteX489" fmla="*/ 6704295 w 7456805"/>
              <a:gd name="connsiteY489" fmla="*/ 4018074 h 14722578"/>
              <a:gd name="connsiteX490" fmla="*/ 6726965 w 7456805"/>
              <a:gd name="connsiteY490" fmla="*/ 4136652 h 14722578"/>
              <a:gd name="connsiteX491" fmla="*/ 7298943 w 7456805"/>
              <a:gd name="connsiteY491" fmla="*/ 8190948 h 14722578"/>
              <a:gd name="connsiteX492" fmla="*/ 7332077 w 7456805"/>
              <a:gd name="connsiteY492" fmla="*/ 8698389 h 14722578"/>
              <a:gd name="connsiteX493" fmla="*/ 7342539 w 7456805"/>
              <a:gd name="connsiteY493" fmla="*/ 9043658 h 14722578"/>
              <a:gd name="connsiteX494" fmla="*/ 7365209 w 7456805"/>
              <a:gd name="connsiteY494" fmla="*/ 8935543 h 14722578"/>
              <a:gd name="connsiteX495" fmla="*/ 7353003 w 7456805"/>
              <a:gd name="connsiteY495" fmla="*/ 8881486 h 14722578"/>
              <a:gd name="connsiteX496" fmla="*/ 7311149 w 7456805"/>
              <a:gd name="connsiteY496" fmla="*/ 8039238 h 14722578"/>
              <a:gd name="connsiteX497" fmla="*/ 7342539 w 7456805"/>
              <a:gd name="connsiteY497" fmla="*/ 8190948 h 14722578"/>
              <a:gd name="connsiteX498" fmla="*/ 7375673 w 7456805"/>
              <a:gd name="connsiteY498" fmla="*/ 8871023 h 14722578"/>
              <a:gd name="connsiteX499" fmla="*/ 7396597 w 7456805"/>
              <a:gd name="connsiteY499" fmla="*/ 9336613 h 14722578"/>
              <a:gd name="connsiteX500" fmla="*/ 7429731 w 7456805"/>
              <a:gd name="connsiteY500" fmla="*/ 9270349 h 14722578"/>
              <a:gd name="connsiteX501" fmla="*/ 7440193 w 7456805"/>
              <a:gd name="connsiteY501" fmla="*/ 9530173 h 14722578"/>
              <a:gd name="connsiteX502" fmla="*/ 7353003 w 7456805"/>
              <a:gd name="connsiteY502" fmla="*/ 9887649 h 14722578"/>
              <a:gd name="connsiteX503" fmla="*/ 7244885 w 7456805"/>
              <a:gd name="connsiteY503" fmla="*/ 9864980 h 14722578"/>
              <a:gd name="connsiteX504" fmla="*/ 7267553 w 7456805"/>
              <a:gd name="connsiteY504" fmla="*/ 9833592 h 14722578"/>
              <a:gd name="connsiteX505" fmla="*/ 7223957 w 7456805"/>
              <a:gd name="connsiteY505" fmla="*/ 9864980 h 14722578"/>
              <a:gd name="connsiteX506" fmla="*/ 7159437 w 7456805"/>
              <a:gd name="connsiteY506" fmla="*/ 9908574 h 14722578"/>
              <a:gd name="connsiteX507" fmla="*/ 7082707 w 7456805"/>
              <a:gd name="connsiteY507" fmla="*/ 9887649 h 14722578"/>
              <a:gd name="connsiteX508" fmla="*/ 7040855 w 7456805"/>
              <a:gd name="connsiteY508" fmla="*/ 9919037 h 14722578"/>
              <a:gd name="connsiteX509" fmla="*/ 6986797 w 7456805"/>
              <a:gd name="connsiteY509" fmla="*/ 9908574 h 14722578"/>
              <a:gd name="connsiteX510" fmla="*/ 6910067 w 7456805"/>
              <a:gd name="connsiteY510" fmla="*/ 9974838 h 14722578"/>
              <a:gd name="connsiteX511" fmla="*/ 6812413 w 7456805"/>
              <a:gd name="connsiteY511" fmla="*/ 9974838 h 14722578"/>
              <a:gd name="connsiteX512" fmla="*/ 6878677 w 7456805"/>
              <a:gd name="connsiteY512" fmla="*/ 10006226 h 14722578"/>
              <a:gd name="connsiteX513" fmla="*/ 6662441 w 7456805"/>
              <a:gd name="connsiteY513" fmla="*/ 10027151 h 14722578"/>
              <a:gd name="connsiteX514" fmla="*/ 6531653 w 7456805"/>
              <a:gd name="connsiteY514" fmla="*/ 10049821 h 14722578"/>
              <a:gd name="connsiteX515" fmla="*/ 6510729 w 7456805"/>
              <a:gd name="connsiteY515" fmla="*/ 10114341 h 14722578"/>
              <a:gd name="connsiteX516" fmla="*/ 6186373 w 7456805"/>
              <a:gd name="connsiteY516" fmla="*/ 10135266 h 14722578"/>
              <a:gd name="connsiteX517" fmla="*/ 6121853 w 7456805"/>
              <a:gd name="connsiteY517" fmla="*/ 10189323 h 14722578"/>
              <a:gd name="connsiteX518" fmla="*/ 6055587 w 7456805"/>
              <a:gd name="connsiteY518" fmla="*/ 10201530 h 14722578"/>
              <a:gd name="connsiteX519" fmla="*/ 5916079 w 7456805"/>
              <a:gd name="connsiteY519" fmla="*/ 10222455 h 14722578"/>
              <a:gd name="connsiteX520" fmla="*/ 5851557 w 7456805"/>
              <a:gd name="connsiteY520" fmla="*/ 10286975 h 14722578"/>
              <a:gd name="connsiteX521" fmla="*/ 5764365 w 7456805"/>
              <a:gd name="connsiteY521" fmla="*/ 10286975 h 14722578"/>
              <a:gd name="connsiteX522" fmla="*/ 5666709 w 7456805"/>
              <a:gd name="connsiteY522" fmla="*/ 10330570 h 14722578"/>
              <a:gd name="connsiteX523" fmla="*/ 5514997 w 7456805"/>
              <a:gd name="connsiteY523" fmla="*/ 10351495 h 14722578"/>
              <a:gd name="connsiteX524" fmla="*/ 5602189 w 7456805"/>
              <a:gd name="connsiteY524" fmla="*/ 10590393 h 14722578"/>
              <a:gd name="connsiteX525" fmla="*/ 5677173 w 7456805"/>
              <a:gd name="connsiteY525" fmla="*/ 10794416 h 14722578"/>
              <a:gd name="connsiteX526" fmla="*/ 5514997 w 7456805"/>
              <a:gd name="connsiteY526" fmla="*/ 10513667 h 14722578"/>
              <a:gd name="connsiteX527" fmla="*/ 5527203 w 7456805"/>
              <a:gd name="connsiteY527" fmla="*/ 10567724 h 14722578"/>
              <a:gd name="connsiteX528" fmla="*/ 5807961 w 7456805"/>
              <a:gd name="connsiteY528" fmla="*/ 11216412 h 14722578"/>
              <a:gd name="connsiteX529" fmla="*/ 6078257 w 7456805"/>
              <a:gd name="connsiteY529" fmla="*/ 11887768 h 14722578"/>
              <a:gd name="connsiteX530" fmla="*/ 6325881 w 7456805"/>
              <a:gd name="connsiteY530" fmla="*/ 12590513 h 14722578"/>
              <a:gd name="connsiteX531" fmla="*/ 6175911 w 7456805"/>
              <a:gd name="connsiteY531" fmla="*/ 12199905 h 14722578"/>
              <a:gd name="connsiteX532" fmla="*/ 6121853 w 7456805"/>
              <a:gd name="connsiteY532" fmla="*/ 12070866 h 14722578"/>
              <a:gd name="connsiteX533" fmla="*/ 6142777 w 7456805"/>
              <a:gd name="connsiteY533" fmla="*/ 12199905 h 14722578"/>
              <a:gd name="connsiteX534" fmla="*/ 6456669 w 7456805"/>
              <a:gd name="connsiteY534" fmla="*/ 13085747 h 14722578"/>
              <a:gd name="connsiteX535" fmla="*/ 6142777 w 7456805"/>
              <a:gd name="connsiteY535" fmla="*/ 12276632 h 14722578"/>
              <a:gd name="connsiteX536" fmla="*/ 6109645 w 7456805"/>
              <a:gd name="connsiteY536" fmla="*/ 12222575 h 14722578"/>
              <a:gd name="connsiteX537" fmla="*/ 6132315 w 7456805"/>
              <a:gd name="connsiteY537" fmla="*/ 12276632 h 14722578"/>
              <a:gd name="connsiteX538" fmla="*/ 6435743 w 7456805"/>
              <a:gd name="connsiteY538" fmla="*/ 13171193 h 14722578"/>
              <a:gd name="connsiteX539" fmla="*/ 6359013 w 7456805"/>
              <a:gd name="connsiteY539" fmla="*/ 12977633 h 14722578"/>
              <a:gd name="connsiteX540" fmla="*/ 6284029 w 7456805"/>
              <a:gd name="connsiteY540" fmla="*/ 12773610 h 14722578"/>
              <a:gd name="connsiteX541" fmla="*/ 6315417 w 7456805"/>
              <a:gd name="connsiteY541" fmla="*/ 12923576 h 14722578"/>
              <a:gd name="connsiteX542" fmla="*/ 6369477 w 7456805"/>
              <a:gd name="connsiteY542" fmla="*/ 13075285 h 14722578"/>
              <a:gd name="connsiteX543" fmla="*/ 6304955 w 7456805"/>
              <a:gd name="connsiteY543" fmla="*/ 12954964 h 14722578"/>
              <a:gd name="connsiteX544" fmla="*/ 6024197 w 7456805"/>
              <a:gd name="connsiteY544" fmla="*/ 12178980 h 14722578"/>
              <a:gd name="connsiteX545" fmla="*/ 5893409 w 7456805"/>
              <a:gd name="connsiteY545" fmla="*/ 11887768 h 14722578"/>
              <a:gd name="connsiteX546" fmla="*/ 5905617 w 7456805"/>
              <a:gd name="connsiteY546" fmla="*/ 11931363 h 14722578"/>
              <a:gd name="connsiteX547" fmla="*/ 6132315 w 7456805"/>
              <a:gd name="connsiteY547" fmla="*/ 12567844 h 14722578"/>
              <a:gd name="connsiteX548" fmla="*/ 6219507 w 7456805"/>
              <a:gd name="connsiteY548" fmla="*/ 12806742 h 14722578"/>
              <a:gd name="connsiteX549" fmla="*/ 6153241 w 7456805"/>
              <a:gd name="connsiteY549" fmla="*/ 12675958 h 14722578"/>
              <a:gd name="connsiteX550" fmla="*/ 5882945 w 7456805"/>
              <a:gd name="connsiteY550" fmla="*/ 11973214 h 14722578"/>
              <a:gd name="connsiteX551" fmla="*/ 5764365 w 7456805"/>
              <a:gd name="connsiteY551" fmla="*/ 11702927 h 14722578"/>
              <a:gd name="connsiteX552" fmla="*/ 5841093 w 7456805"/>
              <a:gd name="connsiteY552" fmla="*/ 11898231 h 14722578"/>
              <a:gd name="connsiteX553" fmla="*/ 5905617 w 7456805"/>
              <a:gd name="connsiteY553" fmla="*/ 12103997 h 14722578"/>
              <a:gd name="connsiteX554" fmla="*/ 5764365 w 7456805"/>
              <a:gd name="connsiteY554" fmla="*/ 11756985 h 14722578"/>
              <a:gd name="connsiteX555" fmla="*/ 5699843 w 7456805"/>
              <a:gd name="connsiteY555" fmla="*/ 11659333 h 14722578"/>
              <a:gd name="connsiteX556" fmla="*/ 5527203 w 7456805"/>
              <a:gd name="connsiteY556" fmla="*/ 11270469 h 14722578"/>
              <a:gd name="connsiteX557" fmla="*/ 5494069 w 7456805"/>
              <a:gd name="connsiteY557" fmla="*/ 11216412 h 14722578"/>
              <a:gd name="connsiteX558" fmla="*/ 5527203 w 7456805"/>
              <a:gd name="connsiteY558" fmla="*/ 11324526 h 14722578"/>
              <a:gd name="connsiteX559" fmla="*/ 5851557 w 7456805"/>
              <a:gd name="connsiteY559" fmla="*/ 12178980 h 14722578"/>
              <a:gd name="connsiteX560" fmla="*/ 5558593 w 7456805"/>
              <a:gd name="connsiteY560" fmla="*/ 11476235 h 14722578"/>
              <a:gd name="connsiteX561" fmla="*/ 5494069 w 7456805"/>
              <a:gd name="connsiteY561" fmla="*/ 11411715 h 14722578"/>
              <a:gd name="connsiteX562" fmla="*/ 5818425 w 7456805"/>
              <a:gd name="connsiteY562" fmla="*/ 12253963 h 14722578"/>
              <a:gd name="connsiteX563" fmla="*/ 5818425 w 7456805"/>
              <a:gd name="connsiteY563" fmla="*/ 12341152 h 14722578"/>
              <a:gd name="connsiteX564" fmla="*/ 5581261 w 7456805"/>
              <a:gd name="connsiteY564" fmla="*/ 11790116 h 14722578"/>
              <a:gd name="connsiteX565" fmla="*/ 5527203 w 7456805"/>
              <a:gd name="connsiteY565" fmla="*/ 11702927 h 14722578"/>
              <a:gd name="connsiteX566" fmla="*/ 5882945 w 7456805"/>
              <a:gd name="connsiteY566" fmla="*/ 12621901 h 14722578"/>
              <a:gd name="connsiteX567" fmla="*/ 6003271 w 7456805"/>
              <a:gd name="connsiteY567" fmla="*/ 12967170 h 14722578"/>
              <a:gd name="connsiteX568" fmla="*/ 6013733 w 7456805"/>
              <a:gd name="connsiteY568" fmla="*/ 13096210 h 14722578"/>
              <a:gd name="connsiteX569" fmla="*/ 6088719 w 7456805"/>
              <a:gd name="connsiteY569" fmla="*/ 13345571 h 14722578"/>
              <a:gd name="connsiteX570" fmla="*/ 6088719 w 7456805"/>
              <a:gd name="connsiteY570" fmla="*/ 13420554 h 14722578"/>
              <a:gd name="connsiteX571" fmla="*/ 6132315 w 7456805"/>
              <a:gd name="connsiteY571" fmla="*/ 13572263 h 14722578"/>
              <a:gd name="connsiteX572" fmla="*/ 6163705 w 7456805"/>
              <a:gd name="connsiteY572" fmla="*/ 13722228 h 14722578"/>
              <a:gd name="connsiteX573" fmla="*/ 6099181 w 7456805"/>
              <a:gd name="connsiteY573" fmla="*/ 13572263 h 14722578"/>
              <a:gd name="connsiteX574" fmla="*/ 6099181 w 7456805"/>
              <a:gd name="connsiteY574" fmla="*/ 13680378 h 14722578"/>
              <a:gd name="connsiteX575" fmla="*/ 5991065 w 7456805"/>
              <a:gd name="connsiteY575" fmla="*/ 13356034 h 14722578"/>
              <a:gd name="connsiteX576" fmla="*/ 5970137 w 7456805"/>
              <a:gd name="connsiteY576" fmla="*/ 13387422 h 14722578"/>
              <a:gd name="connsiteX577" fmla="*/ 6003271 w 7456805"/>
              <a:gd name="connsiteY577" fmla="*/ 13549594 h 14722578"/>
              <a:gd name="connsiteX578" fmla="*/ 6078257 w 7456805"/>
              <a:gd name="connsiteY578" fmla="*/ 13809418 h 14722578"/>
              <a:gd name="connsiteX579" fmla="*/ 6024197 w 7456805"/>
              <a:gd name="connsiteY579" fmla="*/ 13680378 h 14722578"/>
              <a:gd name="connsiteX580" fmla="*/ 5959675 w 7456805"/>
              <a:gd name="connsiteY580" fmla="*/ 13549594 h 14722578"/>
              <a:gd name="connsiteX581" fmla="*/ 6003271 w 7456805"/>
              <a:gd name="connsiteY581" fmla="*/ 13744898 h 14722578"/>
              <a:gd name="connsiteX582" fmla="*/ 6055587 w 7456805"/>
              <a:gd name="connsiteY582" fmla="*/ 13938457 h 14722578"/>
              <a:gd name="connsiteX583" fmla="*/ 5991065 w 7456805"/>
              <a:gd name="connsiteY583" fmla="*/ 13744898 h 14722578"/>
              <a:gd name="connsiteX584" fmla="*/ 5959675 w 7456805"/>
              <a:gd name="connsiteY584" fmla="*/ 13778029 h 14722578"/>
              <a:gd name="connsiteX585" fmla="*/ 5937005 w 7456805"/>
              <a:gd name="connsiteY585" fmla="*/ 13722228 h 14722578"/>
              <a:gd name="connsiteX586" fmla="*/ 5905617 w 7456805"/>
              <a:gd name="connsiteY586" fmla="*/ 13701303 h 14722578"/>
              <a:gd name="connsiteX587" fmla="*/ 5947469 w 7456805"/>
              <a:gd name="connsiteY587" fmla="*/ 13863475 h 14722578"/>
              <a:gd name="connsiteX588" fmla="*/ 5905617 w 7456805"/>
              <a:gd name="connsiteY588" fmla="*/ 13886144 h 14722578"/>
              <a:gd name="connsiteX589" fmla="*/ 5905617 w 7456805"/>
              <a:gd name="connsiteY589" fmla="*/ 13863475 h 14722578"/>
              <a:gd name="connsiteX590" fmla="*/ 5905617 w 7456805"/>
              <a:gd name="connsiteY590" fmla="*/ 13886144 h 14722578"/>
              <a:gd name="connsiteX591" fmla="*/ 5937005 w 7456805"/>
              <a:gd name="connsiteY591" fmla="*/ 13971589 h 14722578"/>
              <a:gd name="connsiteX592" fmla="*/ 5905617 w 7456805"/>
              <a:gd name="connsiteY592" fmla="*/ 13927995 h 14722578"/>
              <a:gd name="connsiteX593" fmla="*/ 5818425 w 7456805"/>
              <a:gd name="connsiteY593" fmla="*/ 13778029 h 14722578"/>
              <a:gd name="connsiteX594" fmla="*/ 5851557 w 7456805"/>
              <a:gd name="connsiteY594" fmla="*/ 13917532 h 14722578"/>
              <a:gd name="connsiteX595" fmla="*/ 5862021 w 7456805"/>
              <a:gd name="connsiteY595" fmla="*/ 14048316 h 14722578"/>
              <a:gd name="connsiteX596" fmla="*/ 5807961 w 7456805"/>
              <a:gd name="connsiteY596" fmla="*/ 13907069 h 14722578"/>
              <a:gd name="connsiteX597" fmla="*/ 5645785 w 7456805"/>
              <a:gd name="connsiteY597" fmla="*/ 13495537 h 14722578"/>
              <a:gd name="connsiteX598" fmla="*/ 5581261 w 7456805"/>
              <a:gd name="connsiteY598" fmla="*/ 13366497 h 14722578"/>
              <a:gd name="connsiteX599" fmla="*/ 5666709 w 7456805"/>
              <a:gd name="connsiteY599" fmla="*/ 13603651 h 14722578"/>
              <a:gd name="connsiteX600" fmla="*/ 5764365 w 7456805"/>
              <a:gd name="connsiteY600" fmla="*/ 14015184 h 14722578"/>
              <a:gd name="connsiteX601" fmla="*/ 5699843 w 7456805"/>
              <a:gd name="connsiteY601" fmla="*/ 13927995 h 14722578"/>
              <a:gd name="connsiteX602" fmla="*/ 5731233 w 7456805"/>
              <a:gd name="connsiteY602" fmla="*/ 14177356 h 14722578"/>
              <a:gd name="connsiteX603" fmla="*/ 5624857 w 7456805"/>
              <a:gd name="connsiteY603" fmla="*/ 13938457 h 14722578"/>
              <a:gd name="connsiteX604" fmla="*/ 5581261 w 7456805"/>
              <a:gd name="connsiteY604" fmla="*/ 14004721 h 14722578"/>
              <a:gd name="connsiteX605" fmla="*/ 5581261 w 7456805"/>
              <a:gd name="connsiteY605" fmla="*/ 14036109 h 14722578"/>
              <a:gd name="connsiteX606" fmla="*/ 5537665 w 7456805"/>
              <a:gd name="connsiteY606" fmla="*/ 13982052 h 14722578"/>
              <a:gd name="connsiteX607" fmla="*/ 5494069 w 7456805"/>
              <a:gd name="connsiteY607" fmla="*/ 13873937 h 14722578"/>
              <a:gd name="connsiteX608" fmla="*/ 5082525 w 7456805"/>
              <a:gd name="connsiteY608" fmla="*/ 12752685 h 14722578"/>
              <a:gd name="connsiteX609" fmla="*/ 5082525 w 7456805"/>
              <a:gd name="connsiteY609" fmla="*/ 12752685 h 14722578"/>
              <a:gd name="connsiteX610" fmla="*/ 5234237 w 7456805"/>
              <a:gd name="connsiteY610" fmla="*/ 13204325 h 14722578"/>
              <a:gd name="connsiteX611" fmla="*/ 5375489 w 7456805"/>
              <a:gd name="connsiteY611" fmla="*/ 13701303 h 14722578"/>
              <a:gd name="connsiteX612" fmla="*/ 5460937 w 7456805"/>
              <a:gd name="connsiteY612" fmla="*/ 13994259 h 14722578"/>
              <a:gd name="connsiteX613" fmla="*/ 5396415 w 7456805"/>
              <a:gd name="connsiteY613" fmla="*/ 13873937 h 14722578"/>
              <a:gd name="connsiteX614" fmla="*/ 5396415 w 7456805"/>
              <a:gd name="connsiteY614" fmla="*/ 13873937 h 14722578"/>
              <a:gd name="connsiteX615" fmla="*/ 5483607 w 7456805"/>
              <a:gd name="connsiteY615" fmla="*/ 14231413 h 14722578"/>
              <a:gd name="connsiteX616" fmla="*/ 5440011 w 7456805"/>
              <a:gd name="connsiteY616" fmla="*/ 14231413 h 14722578"/>
              <a:gd name="connsiteX617" fmla="*/ 5483607 w 7456805"/>
              <a:gd name="connsiteY617" fmla="*/ 14447642 h 14722578"/>
              <a:gd name="connsiteX618" fmla="*/ 5429549 w 7456805"/>
              <a:gd name="connsiteY618" fmla="*/ 14285470 h 14722578"/>
              <a:gd name="connsiteX619" fmla="*/ 5375489 w 7456805"/>
              <a:gd name="connsiteY619" fmla="*/ 14123299 h 14722578"/>
              <a:gd name="connsiteX620" fmla="*/ 5365025 w 7456805"/>
              <a:gd name="connsiteY620" fmla="*/ 14252338 h 14722578"/>
              <a:gd name="connsiteX621" fmla="*/ 5256909 w 7456805"/>
              <a:gd name="connsiteY621" fmla="*/ 14036109 h 14722578"/>
              <a:gd name="connsiteX622" fmla="*/ 5331893 w 7456805"/>
              <a:gd name="connsiteY622" fmla="*/ 14360453 h 14722578"/>
              <a:gd name="connsiteX623" fmla="*/ 5385953 w 7456805"/>
              <a:gd name="connsiteY623" fmla="*/ 14566219 h 14722578"/>
              <a:gd name="connsiteX624" fmla="*/ 5298761 w 7456805"/>
              <a:gd name="connsiteY624" fmla="*/ 14329065 h 14722578"/>
              <a:gd name="connsiteX625" fmla="*/ 5244701 w 7456805"/>
              <a:gd name="connsiteY625" fmla="*/ 14339528 h 14722578"/>
              <a:gd name="connsiteX626" fmla="*/ 5192385 w 7456805"/>
              <a:gd name="connsiteY626" fmla="*/ 14144224 h 14722578"/>
              <a:gd name="connsiteX627" fmla="*/ 5148789 w 7456805"/>
              <a:gd name="connsiteY627" fmla="*/ 14112836 h 14722578"/>
              <a:gd name="connsiteX628" fmla="*/ 5072061 w 7456805"/>
              <a:gd name="connsiteY628" fmla="*/ 13927995 h 14722578"/>
              <a:gd name="connsiteX629" fmla="*/ 4932553 w 7456805"/>
              <a:gd name="connsiteY629" fmla="*/ 13528668 h 14722578"/>
              <a:gd name="connsiteX630" fmla="*/ 4932553 w 7456805"/>
              <a:gd name="connsiteY630" fmla="*/ 13528668 h 14722578"/>
              <a:gd name="connsiteX631" fmla="*/ 5040673 w 7456805"/>
              <a:gd name="connsiteY631" fmla="*/ 13961127 h 14722578"/>
              <a:gd name="connsiteX632" fmla="*/ 5105193 w 7456805"/>
              <a:gd name="connsiteY632" fmla="*/ 14177356 h 14722578"/>
              <a:gd name="connsiteX633" fmla="*/ 5126121 w 7456805"/>
              <a:gd name="connsiteY633" fmla="*/ 14349990 h 14722578"/>
              <a:gd name="connsiteX634" fmla="*/ 5051135 w 7456805"/>
              <a:gd name="connsiteY634" fmla="*/ 14154687 h 14722578"/>
              <a:gd name="connsiteX635" fmla="*/ 5018001 w 7456805"/>
              <a:gd name="connsiteY635" fmla="*/ 14144224 h 14722578"/>
              <a:gd name="connsiteX636" fmla="*/ 4963943 w 7456805"/>
              <a:gd name="connsiteY636" fmla="*/ 13971589 h 14722578"/>
              <a:gd name="connsiteX637" fmla="*/ 4899421 w 7456805"/>
              <a:gd name="connsiteY637" fmla="*/ 13809418 h 14722578"/>
              <a:gd name="connsiteX638" fmla="*/ 4899421 w 7456805"/>
              <a:gd name="connsiteY638" fmla="*/ 13853012 h 14722578"/>
              <a:gd name="connsiteX639" fmla="*/ 4855825 w 7456805"/>
              <a:gd name="connsiteY639" fmla="*/ 13842549 h 14722578"/>
              <a:gd name="connsiteX640" fmla="*/ 4943017 w 7456805"/>
              <a:gd name="connsiteY640" fmla="*/ 14177356 h 14722578"/>
              <a:gd name="connsiteX641" fmla="*/ 4824437 w 7456805"/>
              <a:gd name="connsiteY641" fmla="*/ 13907069 h 14722578"/>
              <a:gd name="connsiteX642" fmla="*/ 4813973 w 7456805"/>
              <a:gd name="connsiteY642" fmla="*/ 13961127 h 14722578"/>
              <a:gd name="connsiteX643" fmla="*/ 4575067 w 7456805"/>
              <a:gd name="connsiteY643" fmla="*/ 13322902 h 14722578"/>
              <a:gd name="connsiteX644" fmla="*/ 4219325 w 7456805"/>
              <a:gd name="connsiteY644" fmla="*/ 12482398 h 14722578"/>
              <a:gd name="connsiteX645" fmla="*/ 4219325 w 7456805"/>
              <a:gd name="connsiteY645" fmla="*/ 12482398 h 14722578"/>
              <a:gd name="connsiteX646" fmla="*/ 4433817 w 7456805"/>
              <a:gd name="connsiteY646" fmla="*/ 13117136 h 14722578"/>
              <a:gd name="connsiteX647" fmla="*/ 4273383 w 7456805"/>
              <a:gd name="connsiteY647" fmla="*/ 12742222 h 14722578"/>
              <a:gd name="connsiteX648" fmla="*/ 4261177 w 7456805"/>
              <a:gd name="connsiteY648" fmla="*/ 12773610 h 14722578"/>
              <a:gd name="connsiteX649" fmla="*/ 4737245 w 7456805"/>
              <a:gd name="connsiteY649" fmla="*/ 14123299 h 14722578"/>
              <a:gd name="connsiteX650" fmla="*/ 4813973 w 7456805"/>
              <a:gd name="connsiteY650" fmla="*/ 14393585 h 14722578"/>
              <a:gd name="connsiteX651" fmla="*/ 4791303 w 7456805"/>
              <a:gd name="connsiteY651" fmla="*/ 14370916 h 14722578"/>
              <a:gd name="connsiteX652" fmla="*/ 4705855 w 7456805"/>
              <a:gd name="connsiteY652" fmla="*/ 14090167 h 14722578"/>
              <a:gd name="connsiteX653" fmla="*/ 4608201 w 7456805"/>
              <a:gd name="connsiteY653" fmla="*/ 13819880 h 14722578"/>
              <a:gd name="connsiteX654" fmla="*/ 4575067 w 7456805"/>
              <a:gd name="connsiteY654" fmla="*/ 13798955 h 14722578"/>
              <a:gd name="connsiteX655" fmla="*/ 4489619 w 7456805"/>
              <a:gd name="connsiteY655" fmla="*/ 13572263 h 14722578"/>
              <a:gd name="connsiteX656" fmla="*/ 4446023 w 7456805"/>
              <a:gd name="connsiteY656" fmla="*/ 13549594 h 14722578"/>
              <a:gd name="connsiteX657" fmla="*/ 4439921 w 7456805"/>
              <a:gd name="connsiteY657" fmla="*/ 13536297 h 14722578"/>
              <a:gd name="connsiteX658" fmla="*/ 4437237 w 7456805"/>
              <a:gd name="connsiteY658" fmla="*/ 13522977 h 14722578"/>
              <a:gd name="connsiteX659" fmla="*/ 4440683 w 7456805"/>
              <a:gd name="connsiteY659" fmla="*/ 13529786 h 14722578"/>
              <a:gd name="connsiteX660" fmla="*/ 4433817 w 7456805"/>
              <a:gd name="connsiteY660" fmla="*/ 13505999 h 14722578"/>
              <a:gd name="connsiteX661" fmla="*/ 4391965 w 7456805"/>
              <a:gd name="connsiteY661" fmla="*/ 13453686 h 14722578"/>
              <a:gd name="connsiteX662" fmla="*/ 4477413 w 7456805"/>
              <a:gd name="connsiteY662" fmla="*/ 13690840 h 14722578"/>
              <a:gd name="connsiteX663" fmla="*/ 4466949 w 7456805"/>
              <a:gd name="connsiteY663" fmla="*/ 13744898 h 14722578"/>
              <a:gd name="connsiteX664" fmla="*/ 4521009 w 7456805"/>
              <a:gd name="connsiteY664" fmla="*/ 13971589 h 14722578"/>
              <a:gd name="connsiteX665" fmla="*/ 4629125 w 7456805"/>
              <a:gd name="connsiteY665" fmla="*/ 14285470 h 14722578"/>
              <a:gd name="connsiteX666" fmla="*/ 4564605 w 7456805"/>
              <a:gd name="connsiteY666" fmla="*/ 14252338 h 14722578"/>
              <a:gd name="connsiteX667" fmla="*/ 4521009 w 7456805"/>
              <a:gd name="connsiteY667" fmla="*/ 14166893 h 14722578"/>
              <a:gd name="connsiteX668" fmla="*/ 4456485 w 7456805"/>
              <a:gd name="connsiteY668" fmla="*/ 14025647 h 14722578"/>
              <a:gd name="connsiteX669" fmla="*/ 4381501 w 7456805"/>
              <a:gd name="connsiteY669" fmla="*/ 13832087 h 14722578"/>
              <a:gd name="connsiteX670" fmla="*/ 4003088 w 7456805"/>
              <a:gd name="connsiteY670" fmla="*/ 12869518 h 14722578"/>
              <a:gd name="connsiteX671" fmla="*/ 3926359 w 7456805"/>
              <a:gd name="connsiteY671" fmla="*/ 12675958 h 14722578"/>
              <a:gd name="connsiteX672" fmla="*/ 3959492 w 7456805"/>
              <a:gd name="connsiteY672" fmla="*/ 12806742 h 14722578"/>
              <a:gd name="connsiteX673" fmla="*/ 4207117 w 7456805"/>
              <a:gd name="connsiteY673" fmla="*/ 13464148 h 14722578"/>
              <a:gd name="connsiteX674" fmla="*/ 4304773 w 7456805"/>
              <a:gd name="connsiteY674" fmla="*/ 13734435 h 14722578"/>
              <a:gd name="connsiteX675" fmla="*/ 4261177 w 7456805"/>
              <a:gd name="connsiteY675" fmla="*/ 13788492 h 14722578"/>
              <a:gd name="connsiteX676" fmla="*/ 4294309 w 7456805"/>
              <a:gd name="connsiteY676" fmla="*/ 13917532 h 14722578"/>
              <a:gd name="connsiteX677" fmla="*/ 4315235 w 7456805"/>
              <a:gd name="connsiteY677" fmla="*/ 14048316 h 14722578"/>
              <a:gd name="connsiteX678" fmla="*/ 4446023 w 7456805"/>
              <a:gd name="connsiteY678" fmla="*/ 14458105 h 14722578"/>
              <a:gd name="connsiteX679" fmla="*/ 4489619 w 7456805"/>
              <a:gd name="connsiteY679" fmla="*/ 14587145 h 14722578"/>
              <a:gd name="connsiteX680" fmla="*/ 4454743 w 7456805"/>
              <a:gd name="connsiteY680" fmla="*/ 14524805 h 14722578"/>
              <a:gd name="connsiteX681" fmla="*/ 4445827 w 7456805"/>
              <a:gd name="connsiteY681" fmla="*/ 14500967 h 14722578"/>
              <a:gd name="connsiteX682" fmla="*/ 4421281 w 7456805"/>
              <a:gd name="connsiteY682" fmla="*/ 14409715 h 14722578"/>
              <a:gd name="connsiteX683" fmla="*/ 4337905 w 7456805"/>
              <a:gd name="connsiteY683" fmla="*/ 14154687 h 14722578"/>
              <a:gd name="connsiteX684" fmla="*/ 4294309 w 7456805"/>
              <a:gd name="connsiteY684" fmla="*/ 14123299 h 14722578"/>
              <a:gd name="connsiteX685" fmla="*/ 4250713 w 7456805"/>
              <a:gd name="connsiteY685" fmla="*/ 14004721 h 14722578"/>
              <a:gd name="connsiteX686" fmla="*/ 4196653 w 7456805"/>
              <a:gd name="connsiteY686" fmla="*/ 13927995 h 14722578"/>
              <a:gd name="connsiteX687" fmla="*/ 4261177 w 7456805"/>
              <a:gd name="connsiteY687" fmla="*/ 14100629 h 14722578"/>
              <a:gd name="connsiteX688" fmla="*/ 4261177 w 7456805"/>
              <a:gd name="connsiteY688" fmla="*/ 14177356 h 14722578"/>
              <a:gd name="connsiteX689" fmla="*/ 4294309 w 7456805"/>
              <a:gd name="connsiteY689" fmla="*/ 14241876 h 14722578"/>
              <a:gd name="connsiteX690" fmla="*/ 4294309 w 7456805"/>
              <a:gd name="connsiteY690" fmla="*/ 14316858 h 14722578"/>
              <a:gd name="connsiteX691" fmla="*/ 4348369 w 7456805"/>
              <a:gd name="connsiteY691" fmla="*/ 14501699 h 14722578"/>
              <a:gd name="connsiteX692" fmla="*/ 4369293 w 7456805"/>
              <a:gd name="connsiteY692" fmla="*/ 14630739 h 14722578"/>
              <a:gd name="connsiteX693" fmla="*/ 4240249 w 7456805"/>
              <a:gd name="connsiteY693" fmla="*/ 14241876 h 14722578"/>
              <a:gd name="connsiteX694" fmla="*/ 4111205 w 7456805"/>
              <a:gd name="connsiteY694" fmla="*/ 13917532 h 14722578"/>
              <a:gd name="connsiteX695" fmla="*/ 4067609 w 7456805"/>
              <a:gd name="connsiteY695" fmla="*/ 13832087 h 14722578"/>
              <a:gd name="connsiteX696" fmla="*/ 4207117 w 7456805"/>
              <a:gd name="connsiteY696" fmla="*/ 14231413 h 14722578"/>
              <a:gd name="connsiteX697" fmla="*/ 4219325 w 7456805"/>
              <a:gd name="connsiteY697" fmla="*/ 14349990 h 14722578"/>
              <a:gd name="connsiteX698" fmla="*/ 4121669 w 7456805"/>
              <a:gd name="connsiteY698" fmla="*/ 14133761 h 14722578"/>
              <a:gd name="connsiteX699" fmla="*/ 3591542 w 7456805"/>
              <a:gd name="connsiteY699" fmla="*/ 12752685 h 14722578"/>
              <a:gd name="connsiteX700" fmla="*/ 3246262 w 7456805"/>
              <a:gd name="connsiteY700" fmla="*/ 11995883 h 14722578"/>
              <a:gd name="connsiteX701" fmla="*/ 2824253 w 7456805"/>
              <a:gd name="connsiteY701" fmla="*/ 11314064 h 14722578"/>
              <a:gd name="connsiteX702" fmla="*/ 2824253 w 7456805"/>
              <a:gd name="connsiteY702" fmla="*/ 11314064 h 14722578"/>
              <a:gd name="connsiteX703" fmla="*/ 3418902 w 7456805"/>
              <a:gd name="connsiteY703" fmla="*/ 12449267 h 14722578"/>
              <a:gd name="connsiteX704" fmla="*/ 3840911 w 7456805"/>
              <a:gd name="connsiteY704" fmla="*/ 13528668 h 14722578"/>
              <a:gd name="connsiteX705" fmla="*/ 3872300 w 7456805"/>
              <a:gd name="connsiteY705" fmla="*/ 13690840 h 14722578"/>
              <a:gd name="connsiteX706" fmla="*/ 3797315 w 7456805"/>
              <a:gd name="connsiteY706" fmla="*/ 13474611 h 14722578"/>
              <a:gd name="connsiteX707" fmla="*/ 3375306 w 7456805"/>
              <a:gd name="connsiteY707" fmla="*/ 12438804 h 14722578"/>
              <a:gd name="connsiteX708" fmla="*/ 2932371 w 7456805"/>
              <a:gd name="connsiteY708" fmla="*/ 11605275 h 14722578"/>
              <a:gd name="connsiteX709" fmla="*/ 2855642 w 7456805"/>
              <a:gd name="connsiteY709" fmla="*/ 11486698 h 14722578"/>
              <a:gd name="connsiteX710" fmla="*/ 2909701 w 7456805"/>
              <a:gd name="connsiteY710" fmla="*/ 11627945 h 14722578"/>
              <a:gd name="connsiteX711" fmla="*/ 2986430 w 7456805"/>
              <a:gd name="connsiteY711" fmla="*/ 11790116 h 14722578"/>
              <a:gd name="connsiteX712" fmla="*/ 2975967 w 7456805"/>
              <a:gd name="connsiteY712" fmla="*/ 11790116 h 14722578"/>
              <a:gd name="connsiteX713" fmla="*/ 2986430 w 7456805"/>
              <a:gd name="connsiteY713" fmla="*/ 11790116 h 14722578"/>
              <a:gd name="connsiteX714" fmla="*/ 3138144 w 7456805"/>
              <a:gd name="connsiteY714" fmla="*/ 12049940 h 14722578"/>
              <a:gd name="connsiteX715" fmla="*/ 3342173 w 7456805"/>
              <a:gd name="connsiteY715" fmla="*/ 12459729 h 14722578"/>
              <a:gd name="connsiteX716" fmla="*/ 3418902 w 7456805"/>
              <a:gd name="connsiteY716" fmla="*/ 12665496 h 14722578"/>
              <a:gd name="connsiteX717" fmla="*/ 3418902 w 7456805"/>
              <a:gd name="connsiteY717" fmla="*/ 12665496 h 14722578"/>
              <a:gd name="connsiteX718" fmla="*/ 3439828 w 7456805"/>
              <a:gd name="connsiteY718" fmla="*/ 12719553 h 14722578"/>
              <a:gd name="connsiteX719" fmla="*/ 3743256 w 7456805"/>
              <a:gd name="connsiteY719" fmla="*/ 13561800 h 14722578"/>
              <a:gd name="connsiteX720" fmla="*/ 3396232 w 7456805"/>
              <a:gd name="connsiteY720" fmla="*/ 12686421 h 14722578"/>
              <a:gd name="connsiteX721" fmla="*/ 3267188 w 7456805"/>
              <a:gd name="connsiteY721" fmla="*/ 12395209 h 14722578"/>
              <a:gd name="connsiteX722" fmla="*/ 3267188 w 7456805"/>
              <a:gd name="connsiteY722" fmla="*/ 12449267 h 14722578"/>
              <a:gd name="connsiteX723" fmla="*/ 3300321 w 7456805"/>
              <a:gd name="connsiteY723" fmla="*/ 12525993 h 14722578"/>
              <a:gd name="connsiteX724" fmla="*/ 3689197 w 7456805"/>
              <a:gd name="connsiteY724" fmla="*/ 13572263 h 14722578"/>
              <a:gd name="connsiteX725" fmla="*/ 3179996 w 7456805"/>
              <a:gd name="connsiteY725" fmla="*/ 12384747 h 14722578"/>
              <a:gd name="connsiteX726" fmla="*/ 2608017 w 7456805"/>
              <a:gd name="connsiteY726" fmla="*/ 11357658 h 14722578"/>
              <a:gd name="connsiteX727" fmla="*/ 2574884 w 7456805"/>
              <a:gd name="connsiteY727" fmla="*/ 11336733 h 14722578"/>
              <a:gd name="connsiteX728" fmla="*/ 2726598 w 7456805"/>
              <a:gd name="connsiteY728" fmla="*/ 11594813 h 14722578"/>
              <a:gd name="connsiteX729" fmla="*/ 3612468 w 7456805"/>
              <a:gd name="connsiteY729" fmla="*/ 13505999 h 14722578"/>
              <a:gd name="connsiteX730" fmla="*/ 3710123 w 7456805"/>
              <a:gd name="connsiteY730" fmla="*/ 13886144 h 14722578"/>
              <a:gd name="connsiteX731" fmla="*/ 3710123 w 7456805"/>
              <a:gd name="connsiteY731" fmla="*/ 13886144 h 14722578"/>
              <a:gd name="connsiteX732" fmla="*/ 3743256 w 7456805"/>
              <a:gd name="connsiteY732" fmla="*/ 13982052 h 14722578"/>
              <a:gd name="connsiteX733" fmla="*/ 3743256 w 7456805"/>
              <a:gd name="connsiteY733" fmla="*/ 14048316 h 14722578"/>
              <a:gd name="connsiteX734" fmla="*/ 3602005 w 7456805"/>
              <a:gd name="connsiteY734" fmla="*/ 13701303 h 14722578"/>
              <a:gd name="connsiteX735" fmla="*/ 3105011 w 7456805"/>
              <a:gd name="connsiteY735" fmla="*/ 12492861 h 14722578"/>
              <a:gd name="connsiteX736" fmla="*/ 2770194 w 7456805"/>
              <a:gd name="connsiteY736" fmla="*/ 11844174 h 14722578"/>
              <a:gd name="connsiteX737" fmla="*/ 2510362 w 7456805"/>
              <a:gd name="connsiteY737" fmla="*/ 11378584 h 14722578"/>
              <a:gd name="connsiteX738" fmla="*/ 2402244 w 7456805"/>
              <a:gd name="connsiteY738" fmla="*/ 11239081 h 14722578"/>
              <a:gd name="connsiteX739" fmla="*/ 2424914 w 7456805"/>
              <a:gd name="connsiteY739" fmla="*/ 11314064 h 14722578"/>
              <a:gd name="connsiteX740" fmla="*/ 3061415 w 7456805"/>
              <a:gd name="connsiteY740" fmla="*/ 12459729 h 14722578"/>
              <a:gd name="connsiteX741" fmla="*/ 3537483 w 7456805"/>
              <a:gd name="connsiteY741" fmla="*/ 13636783 h 14722578"/>
              <a:gd name="connsiteX742" fmla="*/ 3602005 w 7456805"/>
              <a:gd name="connsiteY742" fmla="*/ 13819880 h 14722578"/>
              <a:gd name="connsiteX743" fmla="*/ 3581079 w 7456805"/>
              <a:gd name="connsiteY743" fmla="*/ 13863475 h 14722578"/>
              <a:gd name="connsiteX744" fmla="*/ 3591542 w 7456805"/>
              <a:gd name="connsiteY744" fmla="*/ 13917532 h 14722578"/>
              <a:gd name="connsiteX745" fmla="*/ 3483424 w 7456805"/>
              <a:gd name="connsiteY745" fmla="*/ 13711766 h 14722578"/>
              <a:gd name="connsiteX746" fmla="*/ 3493887 w 7456805"/>
              <a:gd name="connsiteY746" fmla="*/ 13701303 h 14722578"/>
              <a:gd name="connsiteX747" fmla="*/ 3570616 w 7456805"/>
              <a:gd name="connsiteY747" fmla="*/ 13863475 h 14722578"/>
              <a:gd name="connsiteX748" fmla="*/ 3483424 w 7456805"/>
              <a:gd name="connsiteY748" fmla="*/ 13711766 h 14722578"/>
              <a:gd name="connsiteX749" fmla="*/ 3477214 w 7456805"/>
              <a:gd name="connsiteY749" fmla="*/ 13723841 h 14722578"/>
              <a:gd name="connsiteX750" fmla="*/ 3441926 w 7456805"/>
              <a:gd name="connsiteY750" fmla="*/ 13663648 h 14722578"/>
              <a:gd name="connsiteX751" fmla="*/ 3354380 w 7456805"/>
              <a:gd name="connsiteY751" fmla="*/ 13410091 h 14722578"/>
              <a:gd name="connsiteX752" fmla="*/ 2618480 w 7456805"/>
              <a:gd name="connsiteY752" fmla="*/ 11844174 h 14722578"/>
              <a:gd name="connsiteX753" fmla="*/ 2273200 w 7456805"/>
              <a:gd name="connsiteY753" fmla="*/ 11270469 h 14722578"/>
              <a:gd name="connsiteX754" fmla="*/ 1615773 w 7456805"/>
              <a:gd name="connsiteY754" fmla="*/ 10103878 h 14722578"/>
              <a:gd name="connsiteX755" fmla="*/ 1085646 w 7456805"/>
              <a:gd name="connsiteY755" fmla="*/ 9249424 h 14722578"/>
              <a:gd name="connsiteX756" fmla="*/ 954858 w 7456805"/>
              <a:gd name="connsiteY756" fmla="*/ 9033195 h 14722578"/>
              <a:gd name="connsiteX757" fmla="*/ 913006 w 7456805"/>
              <a:gd name="connsiteY757" fmla="*/ 9012270 h 14722578"/>
              <a:gd name="connsiteX758" fmla="*/ 1052513 w 7456805"/>
              <a:gd name="connsiteY758" fmla="*/ 9249424 h 14722578"/>
              <a:gd name="connsiteX759" fmla="*/ 1549507 w 7456805"/>
              <a:gd name="connsiteY759" fmla="*/ 10070746 h 14722578"/>
              <a:gd name="connsiteX760" fmla="*/ 1884324 w 7456805"/>
              <a:gd name="connsiteY760" fmla="*/ 10600856 h 14722578"/>
              <a:gd name="connsiteX761" fmla="*/ 2034294 w 7456805"/>
              <a:gd name="connsiteY761" fmla="*/ 10892068 h 14722578"/>
              <a:gd name="connsiteX762" fmla="*/ 2152875 w 7456805"/>
              <a:gd name="connsiteY762" fmla="*/ 11097834 h 14722578"/>
              <a:gd name="connsiteX763" fmla="*/ 2121486 w 7456805"/>
              <a:gd name="connsiteY763" fmla="*/ 11076909 h 14722578"/>
              <a:gd name="connsiteX764" fmla="*/ 1647162 w 7456805"/>
              <a:gd name="connsiteY764" fmla="*/ 10266050 h 14722578"/>
              <a:gd name="connsiteX765" fmla="*/ 1085646 w 7456805"/>
              <a:gd name="connsiteY765" fmla="*/ 9380208 h 14722578"/>
              <a:gd name="connsiteX766" fmla="*/ 522386 w 7456805"/>
              <a:gd name="connsiteY766" fmla="*/ 8503085 h 14722578"/>
              <a:gd name="connsiteX767" fmla="*/ 89914 w 7456805"/>
              <a:gd name="connsiteY767" fmla="*/ 7660838 h 14722578"/>
              <a:gd name="connsiteX768" fmla="*/ 48062 w 7456805"/>
              <a:gd name="connsiteY768" fmla="*/ 7519591 h 14722578"/>
              <a:gd name="connsiteX769" fmla="*/ 58525 w 7456805"/>
              <a:gd name="connsiteY769" fmla="*/ 7650375 h 14722578"/>
              <a:gd name="connsiteX770" fmla="*/ 25392 w 7456805"/>
              <a:gd name="connsiteY770" fmla="*/ 7584111 h 14722578"/>
              <a:gd name="connsiteX771" fmla="*/ 48062 w 7456805"/>
              <a:gd name="connsiteY771" fmla="*/ 7151653 h 14722578"/>
              <a:gd name="connsiteX772" fmla="*/ 25392 w 7456805"/>
              <a:gd name="connsiteY772" fmla="*/ 7261512 h 14722578"/>
              <a:gd name="connsiteX773" fmla="*/ 68988 w 7456805"/>
              <a:gd name="connsiteY773" fmla="*/ 7141191 h 14722578"/>
              <a:gd name="connsiteX774" fmla="*/ 123047 w 7456805"/>
              <a:gd name="connsiteY774" fmla="*/ 7130728 h 14722578"/>
              <a:gd name="connsiteX775" fmla="*/ 187569 w 7456805"/>
              <a:gd name="connsiteY775" fmla="*/ 7033076 h 14722578"/>
              <a:gd name="connsiteX776" fmla="*/ 328820 w 7456805"/>
              <a:gd name="connsiteY776" fmla="*/ 6947630 h 14722578"/>
              <a:gd name="connsiteX777" fmla="*/ 403805 w 7456805"/>
              <a:gd name="connsiteY777" fmla="*/ 6883110 h 14722578"/>
              <a:gd name="connsiteX778" fmla="*/ 468327 w 7456805"/>
              <a:gd name="connsiteY778" fmla="*/ 6860441 h 14722578"/>
              <a:gd name="connsiteX779" fmla="*/ 522386 w 7456805"/>
              <a:gd name="connsiteY779" fmla="*/ 6806384 h 14722578"/>
              <a:gd name="connsiteX780" fmla="*/ 501460 w 7456805"/>
              <a:gd name="connsiteY780" fmla="*/ 6860441 h 14722578"/>
              <a:gd name="connsiteX781" fmla="*/ 609578 w 7456805"/>
              <a:gd name="connsiteY781" fmla="*/ 6752327 h 14722578"/>
              <a:gd name="connsiteX782" fmla="*/ 663637 w 7456805"/>
              <a:gd name="connsiteY782" fmla="*/ 6741864 h 14722578"/>
              <a:gd name="connsiteX783" fmla="*/ 717696 w 7456805"/>
              <a:gd name="connsiteY783" fmla="*/ 6666882 h 14722578"/>
              <a:gd name="connsiteX784" fmla="*/ 804888 w 7456805"/>
              <a:gd name="connsiteY784" fmla="*/ 6666882 h 14722578"/>
              <a:gd name="connsiteX785" fmla="*/ 846740 w 7456805"/>
              <a:gd name="connsiteY785" fmla="*/ 6623287 h 14722578"/>
              <a:gd name="connsiteX786" fmla="*/ 954858 w 7456805"/>
              <a:gd name="connsiteY786" fmla="*/ 6546561 h 14722578"/>
              <a:gd name="connsiteX787" fmla="*/ 1031587 w 7456805"/>
              <a:gd name="connsiteY787" fmla="*/ 6482040 h 14722578"/>
              <a:gd name="connsiteX788" fmla="*/ 1106572 w 7456805"/>
              <a:gd name="connsiteY788" fmla="*/ 6461115 h 14722578"/>
              <a:gd name="connsiteX789" fmla="*/ 1139705 w 7456805"/>
              <a:gd name="connsiteY789" fmla="*/ 6407057 h 14722578"/>
              <a:gd name="connsiteX790" fmla="*/ 1214690 w 7456805"/>
              <a:gd name="connsiteY790" fmla="*/ 6396595 h 14722578"/>
              <a:gd name="connsiteX791" fmla="*/ 1301882 w 7456805"/>
              <a:gd name="connsiteY791" fmla="*/ 6309406 h 14722578"/>
              <a:gd name="connsiteX792" fmla="*/ 1345478 w 7456805"/>
              <a:gd name="connsiteY792" fmla="*/ 6309406 h 14722578"/>
              <a:gd name="connsiteX793" fmla="*/ 1451852 w 7456805"/>
              <a:gd name="connsiteY793" fmla="*/ 6222217 h 14722578"/>
              <a:gd name="connsiteX794" fmla="*/ 1549507 w 7456805"/>
              <a:gd name="connsiteY794" fmla="*/ 6190829 h 14722578"/>
              <a:gd name="connsiteX795" fmla="*/ 1582640 w 7456805"/>
              <a:gd name="connsiteY795" fmla="*/ 6126308 h 14722578"/>
              <a:gd name="connsiteX796" fmla="*/ 1647162 w 7456805"/>
              <a:gd name="connsiteY796" fmla="*/ 6126308 h 14722578"/>
              <a:gd name="connsiteX797" fmla="*/ 1668088 w 7456805"/>
              <a:gd name="connsiteY797" fmla="*/ 6093176 h 14722578"/>
              <a:gd name="connsiteX798" fmla="*/ 1711684 w 7456805"/>
              <a:gd name="connsiteY798" fmla="*/ 6082714 h 14722578"/>
              <a:gd name="connsiteX799" fmla="*/ 1744817 w 7456805"/>
              <a:gd name="connsiteY799" fmla="*/ 6028657 h 14722578"/>
              <a:gd name="connsiteX800" fmla="*/ 1798876 w 7456805"/>
              <a:gd name="connsiteY800" fmla="*/ 6005987 h 14722578"/>
              <a:gd name="connsiteX801" fmla="*/ 1896531 w 7456805"/>
              <a:gd name="connsiteY801" fmla="*/ 5931005 h 14722578"/>
              <a:gd name="connsiteX802" fmla="*/ 1927920 w 7456805"/>
              <a:gd name="connsiteY802" fmla="*/ 5897873 h 14722578"/>
              <a:gd name="connsiteX803" fmla="*/ 2034294 w 7456805"/>
              <a:gd name="connsiteY803" fmla="*/ 5876947 h 14722578"/>
              <a:gd name="connsiteX804" fmla="*/ 2002905 w 7456805"/>
              <a:gd name="connsiteY804" fmla="*/ 5876947 h 14722578"/>
              <a:gd name="connsiteX805" fmla="*/ 2067427 w 7456805"/>
              <a:gd name="connsiteY805" fmla="*/ 5866485 h 14722578"/>
              <a:gd name="connsiteX806" fmla="*/ 2142412 w 7456805"/>
              <a:gd name="connsiteY806" fmla="*/ 5768833 h 14722578"/>
              <a:gd name="connsiteX807" fmla="*/ 2219141 w 7456805"/>
              <a:gd name="connsiteY807" fmla="*/ 5735701 h 14722578"/>
              <a:gd name="connsiteX808" fmla="*/ 2273200 w 7456805"/>
              <a:gd name="connsiteY808" fmla="*/ 5681644 h 14722578"/>
              <a:gd name="connsiteX809" fmla="*/ 2337722 w 7456805"/>
              <a:gd name="connsiteY809" fmla="*/ 5671181 h 14722578"/>
              <a:gd name="connsiteX810" fmla="*/ 2370855 w 7456805"/>
              <a:gd name="connsiteY810" fmla="*/ 5627587 h 14722578"/>
              <a:gd name="connsiteX811" fmla="*/ 2435377 w 7456805"/>
              <a:gd name="connsiteY811" fmla="*/ 5617124 h 14722578"/>
              <a:gd name="connsiteX812" fmla="*/ 2435377 w 7456805"/>
              <a:gd name="connsiteY812" fmla="*/ 5573530 h 14722578"/>
              <a:gd name="connsiteX813" fmla="*/ 2477229 w 7456805"/>
              <a:gd name="connsiteY813" fmla="*/ 5573530 h 14722578"/>
              <a:gd name="connsiteX814" fmla="*/ 2520825 w 7456805"/>
              <a:gd name="connsiteY814" fmla="*/ 5521216 h 14722578"/>
              <a:gd name="connsiteX815" fmla="*/ 2641150 w 7456805"/>
              <a:gd name="connsiteY815" fmla="*/ 5488084 h 14722578"/>
              <a:gd name="connsiteX816" fmla="*/ 2672539 w 7456805"/>
              <a:gd name="connsiteY816" fmla="*/ 5390432 h 14722578"/>
              <a:gd name="connsiteX817" fmla="*/ 2878312 w 7456805"/>
              <a:gd name="connsiteY817" fmla="*/ 5390432 h 14722578"/>
              <a:gd name="connsiteX818" fmla="*/ 2921908 w 7456805"/>
              <a:gd name="connsiteY818" fmla="*/ 5400895 h 14722578"/>
              <a:gd name="connsiteX819" fmla="*/ 2867849 w 7456805"/>
              <a:gd name="connsiteY819" fmla="*/ 5379969 h 14722578"/>
              <a:gd name="connsiteX820" fmla="*/ 3321247 w 7456805"/>
              <a:gd name="connsiteY820" fmla="*/ 5542141 h 14722578"/>
              <a:gd name="connsiteX821" fmla="*/ 3321247 w 7456805"/>
              <a:gd name="connsiteY821" fmla="*/ 5542141 h 14722578"/>
              <a:gd name="connsiteX822" fmla="*/ 3310784 w 7456805"/>
              <a:gd name="connsiteY822" fmla="*/ 5521216 h 14722578"/>
              <a:gd name="connsiteX823" fmla="*/ 3699660 w 7456805"/>
              <a:gd name="connsiteY823" fmla="*/ 5725238 h 14722578"/>
              <a:gd name="connsiteX824" fmla="*/ 3699660 w 7456805"/>
              <a:gd name="connsiteY824" fmla="*/ 5725238 h 14722578"/>
              <a:gd name="connsiteX825" fmla="*/ 3612468 w 7456805"/>
              <a:gd name="connsiteY825" fmla="*/ 5650256 h 14722578"/>
              <a:gd name="connsiteX826" fmla="*/ 3743256 w 7456805"/>
              <a:gd name="connsiteY826" fmla="*/ 5714776 h 14722578"/>
              <a:gd name="connsiteX827" fmla="*/ 3710123 w 7456805"/>
              <a:gd name="connsiteY827" fmla="*/ 5639793 h 14722578"/>
              <a:gd name="connsiteX828" fmla="*/ 3743256 w 7456805"/>
              <a:gd name="connsiteY828" fmla="*/ 5639793 h 14722578"/>
              <a:gd name="connsiteX829" fmla="*/ 3710123 w 7456805"/>
              <a:gd name="connsiteY829" fmla="*/ 5563066 h 14722578"/>
              <a:gd name="connsiteX830" fmla="*/ 3720586 w 7456805"/>
              <a:gd name="connsiteY830" fmla="*/ 5531678 h 14722578"/>
              <a:gd name="connsiteX831" fmla="*/ 3720586 w 7456805"/>
              <a:gd name="connsiteY831" fmla="*/ 5465414 h 14722578"/>
              <a:gd name="connsiteX832" fmla="*/ 3666527 w 7456805"/>
              <a:gd name="connsiteY832" fmla="*/ 5109683 h 14722578"/>
              <a:gd name="connsiteX833" fmla="*/ 3504350 w 7456805"/>
              <a:gd name="connsiteY833" fmla="*/ 4180246 h 14722578"/>
              <a:gd name="connsiteX834" fmla="*/ 3429365 w 7456805"/>
              <a:gd name="connsiteY834" fmla="*/ 3704193 h 14722578"/>
              <a:gd name="connsiteX835" fmla="*/ 3364843 w 7456805"/>
              <a:gd name="connsiteY835" fmla="*/ 3552484 h 14722578"/>
              <a:gd name="connsiteX836" fmla="*/ 3300321 w 7456805"/>
              <a:gd name="connsiteY836" fmla="*/ 3034581 h 14722578"/>
              <a:gd name="connsiteX837" fmla="*/ 3202666 w 7456805"/>
              <a:gd name="connsiteY837" fmla="*/ 2105144 h 14722578"/>
              <a:gd name="connsiteX838" fmla="*/ 3223592 w 7456805"/>
              <a:gd name="connsiteY838" fmla="*/ 1737206 h 14722578"/>
              <a:gd name="connsiteX839" fmla="*/ 3267188 w 7456805"/>
              <a:gd name="connsiteY839" fmla="*/ 1683148 h 14722578"/>
              <a:gd name="connsiteX840" fmla="*/ 3342173 w 7456805"/>
              <a:gd name="connsiteY840" fmla="*/ 1606422 h 14722578"/>
              <a:gd name="connsiteX841" fmla="*/ 3354380 w 7456805"/>
              <a:gd name="connsiteY841" fmla="*/ 1564571 h 14722578"/>
              <a:gd name="connsiteX842" fmla="*/ 3396232 w 7456805"/>
              <a:gd name="connsiteY842" fmla="*/ 1575034 h 14722578"/>
              <a:gd name="connsiteX843" fmla="*/ 3418902 w 7456805"/>
              <a:gd name="connsiteY843" fmla="*/ 1541902 h 14722578"/>
              <a:gd name="connsiteX844" fmla="*/ 3452035 w 7456805"/>
              <a:gd name="connsiteY844" fmla="*/ 1498307 h 14722578"/>
              <a:gd name="connsiteX845" fmla="*/ 3493887 w 7456805"/>
              <a:gd name="connsiteY845" fmla="*/ 1541902 h 14722578"/>
              <a:gd name="connsiteX846" fmla="*/ 3537483 w 7456805"/>
              <a:gd name="connsiteY846" fmla="*/ 1466919 h 14722578"/>
              <a:gd name="connsiteX847" fmla="*/ 3602005 w 7456805"/>
              <a:gd name="connsiteY847" fmla="*/ 1498307 h 14722578"/>
              <a:gd name="connsiteX848" fmla="*/ 3591542 w 7456805"/>
              <a:gd name="connsiteY848" fmla="*/ 1412862 h 14722578"/>
              <a:gd name="connsiteX849" fmla="*/ 3635138 w 7456805"/>
              <a:gd name="connsiteY849" fmla="*/ 1498307 h 14722578"/>
              <a:gd name="connsiteX850" fmla="*/ 3699660 w 7456805"/>
              <a:gd name="connsiteY850" fmla="*/ 1454713 h 14722578"/>
              <a:gd name="connsiteX851" fmla="*/ 3710123 w 7456805"/>
              <a:gd name="connsiteY851" fmla="*/ 1390193 h 14722578"/>
              <a:gd name="connsiteX852" fmla="*/ 3774645 w 7456805"/>
              <a:gd name="connsiteY852" fmla="*/ 1402399 h 14722578"/>
              <a:gd name="connsiteX853" fmla="*/ 3764182 w 7456805"/>
              <a:gd name="connsiteY853" fmla="*/ 1325673 h 14722578"/>
              <a:gd name="connsiteX854" fmla="*/ 3828704 w 7456805"/>
              <a:gd name="connsiteY854" fmla="*/ 1336136 h 14722578"/>
              <a:gd name="connsiteX855" fmla="*/ 3894970 w 7456805"/>
              <a:gd name="connsiteY855" fmla="*/ 1282078 h 14722578"/>
              <a:gd name="connsiteX856" fmla="*/ 3936822 w 7456805"/>
              <a:gd name="connsiteY856" fmla="*/ 1294285 h 14722578"/>
              <a:gd name="connsiteX857" fmla="*/ 3990881 w 7456805"/>
              <a:gd name="connsiteY857" fmla="*/ 1304748 h 14722578"/>
              <a:gd name="connsiteX858" fmla="*/ 4098999 w 7456805"/>
              <a:gd name="connsiteY858" fmla="*/ 1119907 h 14722578"/>
              <a:gd name="connsiteX859" fmla="*/ 4207117 w 7456805"/>
              <a:gd name="connsiteY859" fmla="*/ 1142576 h 14722578"/>
              <a:gd name="connsiteX860" fmla="*/ 4207117 w 7456805"/>
              <a:gd name="connsiteY860" fmla="*/ 1055386 h 14722578"/>
              <a:gd name="connsiteX861" fmla="*/ 4348369 w 7456805"/>
              <a:gd name="connsiteY861" fmla="*/ 1228021 h 14722578"/>
              <a:gd name="connsiteX862" fmla="*/ 4369293 w 7456805"/>
              <a:gd name="connsiteY862" fmla="*/ 1132113 h 14722578"/>
              <a:gd name="connsiteX863" fmla="*/ 4402427 w 7456805"/>
              <a:gd name="connsiteY863" fmla="*/ 1142576 h 14722578"/>
              <a:gd name="connsiteX864" fmla="*/ 4358831 w 7456805"/>
              <a:gd name="connsiteY864" fmla="*/ 990866 h 14722578"/>
              <a:gd name="connsiteX865" fmla="*/ 4456485 w 7456805"/>
              <a:gd name="connsiteY865" fmla="*/ 1034461 h 14722578"/>
              <a:gd name="connsiteX866" fmla="*/ 4489619 w 7456805"/>
              <a:gd name="connsiteY866" fmla="*/ 872289 h 14722578"/>
              <a:gd name="connsiteX867" fmla="*/ 4585529 w 7456805"/>
              <a:gd name="connsiteY867" fmla="*/ 893215 h 14722578"/>
              <a:gd name="connsiteX868" fmla="*/ 4618663 w 7456805"/>
              <a:gd name="connsiteY868" fmla="*/ 849620 h 14722578"/>
              <a:gd name="connsiteX869" fmla="*/ 4639589 w 7456805"/>
              <a:gd name="connsiteY869" fmla="*/ 774637 h 14722578"/>
              <a:gd name="connsiteX870" fmla="*/ 4662259 w 7456805"/>
              <a:gd name="connsiteY870" fmla="*/ 764175 h 14722578"/>
              <a:gd name="connsiteX871" fmla="*/ 4683185 w 7456805"/>
              <a:gd name="connsiteY871" fmla="*/ 699655 h 14722578"/>
              <a:gd name="connsiteX872" fmla="*/ 4759913 w 7456805"/>
              <a:gd name="connsiteY872" fmla="*/ 699655 h 14722578"/>
              <a:gd name="connsiteX873" fmla="*/ 4759913 w 7456805"/>
              <a:gd name="connsiteY873" fmla="*/ 656060 h 14722578"/>
              <a:gd name="connsiteX874" fmla="*/ 4801765 w 7456805"/>
              <a:gd name="connsiteY874" fmla="*/ 645597 h 14722578"/>
              <a:gd name="connsiteX875" fmla="*/ 4888957 w 7456805"/>
              <a:gd name="connsiteY875" fmla="*/ 795563 h 14722578"/>
              <a:gd name="connsiteX876" fmla="*/ 4976149 w 7456805"/>
              <a:gd name="connsiteY876" fmla="*/ 903677 h 14722578"/>
              <a:gd name="connsiteX877" fmla="*/ 5051135 w 7456805"/>
              <a:gd name="connsiteY877" fmla="*/ 1261153 h 14722578"/>
              <a:gd name="connsiteX878" fmla="*/ 5105193 w 7456805"/>
              <a:gd name="connsiteY878" fmla="*/ 1639554 h 14722578"/>
              <a:gd name="connsiteX879" fmla="*/ 5321429 w 7456805"/>
              <a:gd name="connsiteY879" fmla="*/ 3045043 h 14722578"/>
              <a:gd name="connsiteX880" fmla="*/ 5591725 w 7456805"/>
              <a:gd name="connsiteY880" fmla="*/ 4612704 h 14722578"/>
              <a:gd name="connsiteX881" fmla="*/ 5602189 w 7456805"/>
              <a:gd name="connsiteY881" fmla="*/ 4687688 h 14722578"/>
              <a:gd name="connsiteX882" fmla="*/ 5612651 w 7456805"/>
              <a:gd name="connsiteY882" fmla="*/ 4644093 h 14722578"/>
              <a:gd name="connsiteX883" fmla="*/ 5460937 w 7456805"/>
              <a:gd name="connsiteY883" fmla="*/ 3779176 h 14722578"/>
              <a:gd name="connsiteX884" fmla="*/ 5298761 w 7456805"/>
              <a:gd name="connsiteY884" fmla="*/ 2785220 h 14722578"/>
              <a:gd name="connsiteX885" fmla="*/ 5148789 w 7456805"/>
              <a:gd name="connsiteY885" fmla="*/ 1768594 h 14722578"/>
              <a:gd name="connsiteX886" fmla="*/ 5040673 w 7456805"/>
              <a:gd name="connsiteY886" fmla="*/ 1023998 h 14722578"/>
              <a:gd name="connsiteX887" fmla="*/ 4986613 w 7456805"/>
              <a:gd name="connsiteY887" fmla="*/ 818232 h 14722578"/>
              <a:gd name="connsiteX888" fmla="*/ 4986613 w 7456805"/>
              <a:gd name="connsiteY888" fmla="*/ 774637 h 14722578"/>
              <a:gd name="connsiteX889" fmla="*/ 4909885 w 7456805"/>
              <a:gd name="connsiteY889" fmla="*/ 568871 h 14722578"/>
              <a:gd name="connsiteX890" fmla="*/ 4976149 w 7456805"/>
              <a:gd name="connsiteY890" fmla="*/ 558408 h 14722578"/>
              <a:gd name="connsiteX891" fmla="*/ 4963943 w 7456805"/>
              <a:gd name="connsiteY891" fmla="*/ 514814 h 14722578"/>
              <a:gd name="connsiteX892" fmla="*/ 5007539 w 7456805"/>
              <a:gd name="connsiteY892" fmla="*/ 537483 h 14722578"/>
              <a:gd name="connsiteX893" fmla="*/ 5007539 w 7456805"/>
              <a:gd name="connsiteY893" fmla="*/ 504351 h 14722578"/>
              <a:gd name="connsiteX894" fmla="*/ 5051135 w 7456805"/>
              <a:gd name="connsiteY894" fmla="*/ 514814 h 14722578"/>
              <a:gd name="connsiteX895" fmla="*/ 5082525 w 7456805"/>
              <a:gd name="connsiteY895" fmla="*/ 450294 h 14722578"/>
              <a:gd name="connsiteX896" fmla="*/ 5126121 w 7456805"/>
              <a:gd name="connsiteY896" fmla="*/ 460756 h 14722578"/>
              <a:gd name="connsiteX897" fmla="*/ 5169717 w 7456805"/>
              <a:gd name="connsiteY897" fmla="*/ 396236 h 14722578"/>
              <a:gd name="connsiteX898" fmla="*/ 5213313 w 7456805"/>
              <a:gd name="connsiteY898" fmla="*/ 375311 h 14722578"/>
              <a:gd name="connsiteX899" fmla="*/ 5288297 w 7456805"/>
              <a:gd name="connsiteY899" fmla="*/ 309047 h 14722578"/>
              <a:gd name="connsiteX900" fmla="*/ 5310967 w 7456805"/>
              <a:gd name="connsiteY900" fmla="*/ 342179 h 14722578"/>
              <a:gd name="connsiteX901" fmla="*/ 5365025 w 7456805"/>
              <a:gd name="connsiteY901" fmla="*/ 277659 h 14722578"/>
              <a:gd name="connsiteX902" fmla="*/ 5419085 w 7456805"/>
              <a:gd name="connsiteY902" fmla="*/ 277659 h 14722578"/>
              <a:gd name="connsiteX903" fmla="*/ 5408621 w 7456805"/>
              <a:gd name="connsiteY903" fmla="*/ 244527 h 14722578"/>
              <a:gd name="connsiteX904" fmla="*/ 5494069 w 7456805"/>
              <a:gd name="connsiteY904" fmla="*/ 256734 h 14722578"/>
              <a:gd name="connsiteX905" fmla="*/ 5504533 w 7456805"/>
              <a:gd name="connsiteY905" fmla="*/ 180007 h 14722578"/>
              <a:gd name="connsiteX906" fmla="*/ 5548129 w 7456805"/>
              <a:gd name="connsiteY906" fmla="*/ 169545 h 14722578"/>
              <a:gd name="connsiteX907" fmla="*/ 5570799 w 7456805"/>
              <a:gd name="connsiteY907" fmla="*/ 136413 h 14722578"/>
              <a:gd name="connsiteX908" fmla="*/ 5736819 w 7456805"/>
              <a:gd name="connsiteY908" fmla="*/ 102927 h 14722578"/>
              <a:gd name="connsiteX909" fmla="*/ 5774829 w 7456805"/>
              <a:gd name="connsiteY909" fmla="*/ 190470 h 14722578"/>
              <a:gd name="connsiteX910" fmla="*/ 5720769 w 7456805"/>
              <a:gd name="connsiteY910" fmla="*/ 105025 h 14722578"/>
              <a:gd name="connsiteX911" fmla="*/ 5736819 w 7456805"/>
              <a:gd name="connsiteY911" fmla="*/ 102927 h 14722578"/>
              <a:gd name="connsiteX912" fmla="*/ 5943599 w 7456805"/>
              <a:gd name="connsiteY912" fmla="*/ 71 h 14722578"/>
              <a:gd name="connsiteX913" fmla="*/ 6013733 w 7456805"/>
              <a:gd name="connsiteY913" fmla="*/ 105025 h 14722578"/>
              <a:gd name="connsiteX914" fmla="*/ 6003271 w 7456805"/>
              <a:gd name="connsiteY914" fmla="*/ 309047 h 14722578"/>
              <a:gd name="connsiteX915" fmla="*/ 5947469 w 7456805"/>
              <a:gd name="connsiteY915" fmla="*/ 256734 h 14722578"/>
              <a:gd name="connsiteX916" fmla="*/ 5872483 w 7456805"/>
              <a:gd name="connsiteY916" fmla="*/ 267196 h 14722578"/>
              <a:gd name="connsiteX917" fmla="*/ 5818425 w 7456805"/>
              <a:gd name="connsiteY917" fmla="*/ 202676 h 14722578"/>
              <a:gd name="connsiteX918" fmla="*/ 5807961 w 7456805"/>
              <a:gd name="connsiteY918" fmla="*/ 115487 h 14722578"/>
              <a:gd name="connsiteX919" fmla="*/ 5851557 w 7456805"/>
              <a:gd name="connsiteY919" fmla="*/ 50967 h 14722578"/>
              <a:gd name="connsiteX920" fmla="*/ 5916079 w 7456805"/>
              <a:gd name="connsiteY920" fmla="*/ 71893 h 14722578"/>
              <a:gd name="connsiteX921" fmla="*/ 5905617 w 7456805"/>
              <a:gd name="connsiteY921" fmla="*/ 7373 h 14722578"/>
              <a:gd name="connsiteX922" fmla="*/ 5943599 w 7456805"/>
              <a:gd name="connsiteY922" fmla="*/ 71 h 1472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</a:cxnLst>
            <a:rect l="l" t="t" r="r" b="b"/>
            <a:pathLst>
              <a:path w="7456805" h="14722578">
                <a:moveTo>
                  <a:pt x="4407887" y="14719748"/>
                </a:moveTo>
                <a:lnTo>
                  <a:pt x="4414199" y="14721852"/>
                </a:lnTo>
                <a:cubicBezTo>
                  <a:pt x="4416161" y="14722506"/>
                  <a:pt x="4417141" y="14722833"/>
                  <a:pt x="4415669" y="14722343"/>
                </a:cubicBezTo>
                <a:close/>
                <a:moveTo>
                  <a:pt x="4402427" y="14717929"/>
                </a:moveTo>
                <a:lnTo>
                  <a:pt x="4407887" y="14719748"/>
                </a:lnTo>
                <a:lnTo>
                  <a:pt x="4406841" y="14719400"/>
                </a:lnTo>
                <a:cubicBezTo>
                  <a:pt x="4404389" y="14718583"/>
                  <a:pt x="4402427" y="14717929"/>
                  <a:pt x="4402427" y="14717929"/>
                </a:cubicBezTo>
                <a:close/>
                <a:moveTo>
                  <a:pt x="4388449" y="14713515"/>
                </a:moveTo>
                <a:cubicBezTo>
                  <a:pt x="4390001" y="14714005"/>
                  <a:pt x="4394143" y="14715313"/>
                  <a:pt x="4402427" y="14717929"/>
                </a:cubicBezTo>
                <a:cubicBezTo>
                  <a:pt x="4402427" y="14717929"/>
                  <a:pt x="4383789" y="14712044"/>
                  <a:pt x="4388449" y="14713515"/>
                </a:cubicBezTo>
                <a:close/>
                <a:moveTo>
                  <a:pt x="4444323" y="14496949"/>
                </a:moveTo>
                <a:lnTo>
                  <a:pt x="4445827" y="14500967"/>
                </a:lnTo>
                <a:lnTo>
                  <a:pt x="4446023" y="14501699"/>
                </a:lnTo>
                <a:close/>
                <a:moveTo>
                  <a:pt x="4440887" y="14487347"/>
                </a:moveTo>
                <a:lnTo>
                  <a:pt x="4444323" y="14496949"/>
                </a:lnTo>
                <a:lnTo>
                  <a:pt x="4441555" y="14489547"/>
                </a:lnTo>
                <a:cubicBezTo>
                  <a:pt x="4440519" y="14486578"/>
                  <a:pt x="4440219" y="14485583"/>
                  <a:pt x="4440887" y="14487347"/>
                </a:cubicBezTo>
                <a:close/>
                <a:moveTo>
                  <a:pt x="5385953" y="14241876"/>
                </a:moveTo>
                <a:cubicBezTo>
                  <a:pt x="5385953" y="14241876"/>
                  <a:pt x="5419085" y="14252338"/>
                  <a:pt x="5385953" y="14241876"/>
                </a:cubicBezTo>
                <a:close/>
                <a:moveTo>
                  <a:pt x="4175729" y="13842549"/>
                </a:moveTo>
                <a:cubicBezTo>
                  <a:pt x="4175729" y="13842549"/>
                  <a:pt x="4186191" y="13853012"/>
                  <a:pt x="4175729" y="13842549"/>
                </a:cubicBezTo>
                <a:close/>
                <a:moveTo>
                  <a:pt x="4047011" y="13740838"/>
                </a:moveTo>
                <a:cubicBezTo>
                  <a:pt x="4041779" y="13738467"/>
                  <a:pt x="4037093" y="13739230"/>
                  <a:pt x="4034477" y="13744898"/>
                </a:cubicBezTo>
                <a:cubicBezTo>
                  <a:pt x="4034477" y="13765823"/>
                  <a:pt x="4067609" y="13798955"/>
                  <a:pt x="4067609" y="13798955"/>
                </a:cubicBezTo>
                <a:cubicBezTo>
                  <a:pt x="4083305" y="13783261"/>
                  <a:pt x="4062705" y="13747949"/>
                  <a:pt x="4047011" y="13740838"/>
                </a:cubicBezTo>
                <a:close/>
                <a:moveTo>
                  <a:pt x="3477214" y="13723841"/>
                </a:moveTo>
                <a:lnTo>
                  <a:pt x="3483424" y="13734435"/>
                </a:lnTo>
                <a:cubicBezTo>
                  <a:pt x="3478193" y="13734435"/>
                  <a:pt x="3475577" y="13731383"/>
                  <a:pt x="3475577" y="13727024"/>
                </a:cubicBezTo>
                <a:close/>
                <a:moveTo>
                  <a:pt x="3689197" y="13593188"/>
                </a:moveTo>
                <a:cubicBezTo>
                  <a:pt x="3710123" y="13593188"/>
                  <a:pt x="3710123" y="13615858"/>
                  <a:pt x="3699660" y="13626320"/>
                </a:cubicBezTo>
                <a:cubicBezTo>
                  <a:pt x="3689197" y="13626320"/>
                  <a:pt x="3689197" y="13615858"/>
                  <a:pt x="3689197" y="13593188"/>
                </a:cubicBezTo>
                <a:close/>
                <a:moveTo>
                  <a:pt x="3689197" y="13572263"/>
                </a:moveTo>
                <a:cubicBezTo>
                  <a:pt x="3689197" y="13572263"/>
                  <a:pt x="3699660" y="13582726"/>
                  <a:pt x="3689197" y="13593188"/>
                </a:cubicBezTo>
                <a:cubicBezTo>
                  <a:pt x="3689197" y="13593188"/>
                  <a:pt x="3678734" y="13582726"/>
                  <a:pt x="3689197" y="13572263"/>
                </a:cubicBezTo>
                <a:close/>
                <a:moveTo>
                  <a:pt x="4428243" y="13505203"/>
                </a:moveTo>
                <a:lnTo>
                  <a:pt x="4433817" y="13505999"/>
                </a:lnTo>
                <a:lnTo>
                  <a:pt x="4437237" y="13522977"/>
                </a:lnTo>
                <a:close/>
                <a:moveTo>
                  <a:pt x="4423353" y="13495537"/>
                </a:moveTo>
                <a:lnTo>
                  <a:pt x="4428243" y="13505203"/>
                </a:lnTo>
                <a:lnTo>
                  <a:pt x="4424661" y="13504691"/>
                </a:lnTo>
                <a:cubicBezTo>
                  <a:pt x="4423353" y="13503384"/>
                  <a:pt x="4423353" y="13500768"/>
                  <a:pt x="4423353" y="13495537"/>
                </a:cubicBezTo>
                <a:close/>
                <a:moveTo>
                  <a:pt x="4499551" y="13261693"/>
                </a:moveTo>
                <a:lnTo>
                  <a:pt x="4501391" y="13262306"/>
                </a:lnTo>
                <a:cubicBezTo>
                  <a:pt x="4503353" y="13262959"/>
                  <a:pt x="4504333" y="13263286"/>
                  <a:pt x="4502861" y="13262796"/>
                </a:cubicBezTo>
                <a:close/>
                <a:moveTo>
                  <a:pt x="4489619" y="13258382"/>
                </a:moveTo>
                <a:lnTo>
                  <a:pt x="4499551" y="13261693"/>
                </a:lnTo>
                <a:lnTo>
                  <a:pt x="4494033" y="13259853"/>
                </a:lnTo>
                <a:cubicBezTo>
                  <a:pt x="4491581" y="13259036"/>
                  <a:pt x="4489619" y="13258382"/>
                  <a:pt x="4489619" y="13258382"/>
                </a:cubicBezTo>
                <a:close/>
                <a:moveTo>
                  <a:pt x="4466949" y="13204325"/>
                </a:moveTo>
                <a:cubicBezTo>
                  <a:pt x="4466949" y="13204325"/>
                  <a:pt x="4500081" y="13214787"/>
                  <a:pt x="4466949" y="13204325"/>
                </a:cubicBezTo>
                <a:close/>
                <a:moveTo>
                  <a:pt x="6440157" y="13172909"/>
                </a:moveTo>
                <a:cubicBezTo>
                  <a:pt x="6445061" y="13174817"/>
                  <a:pt x="6451929" y="13177487"/>
                  <a:pt x="6448985" y="13176342"/>
                </a:cubicBezTo>
                <a:close/>
                <a:moveTo>
                  <a:pt x="4433817" y="13117136"/>
                </a:moveTo>
                <a:cubicBezTo>
                  <a:pt x="4456485" y="13139805"/>
                  <a:pt x="4466949" y="13171193"/>
                  <a:pt x="4466949" y="13204325"/>
                </a:cubicBezTo>
                <a:cubicBezTo>
                  <a:pt x="4446023" y="13193862"/>
                  <a:pt x="4433817" y="13160730"/>
                  <a:pt x="4433817" y="13117136"/>
                </a:cubicBezTo>
                <a:close/>
                <a:moveTo>
                  <a:pt x="6466601" y="13089058"/>
                </a:moveTo>
                <a:lnTo>
                  <a:pt x="6468441" y="13089671"/>
                </a:lnTo>
                <a:cubicBezTo>
                  <a:pt x="6470403" y="13090325"/>
                  <a:pt x="6471383" y="13090652"/>
                  <a:pt x="6469911" y="13090161"/>
                </a:cubicBezTo>
                <a:close/>
                <a:moveTo>
                  <a:pt x="6456669" y="13085747"/>
                </a:moveTo>
                <a:lnTo>
                  <a:pt x="6466601" y="13089058"/>
                </a:lnTo>
                <a:lnTo>
                  <a:pt x="6461083" y="13087218"/>
                </a:lnTo>
                <a:cubicBezTo>
                  <a:pt x="6458631" y="13086401"/>
                  <a:pt x="6456669" y="13085747"/>
                  <a:pt x="6456669" y="13085747"/>
                </a:cubicBezTo>
                <a:close/>
                <a:moveTo>
                  <a:pt x="3458084" y="12748271"/>
                </a:moveTo>
                <a:cubicBezTo>
                  <a:pt x="3458574" y="12748761"/>
                  <a:pt x="3459882" y="12750069"/>
                  <a:pt x="3462498" y="12752685"/>
                </a:cubicBezTo>
                <a:cubicBezTo>
                  <a:pt x="3462498" y="12752685"/>
                  <a:pt x="3456613" y="12746800"/>
                  <a:pt x="3458084" y="12748271"/>
                </a:cubicBezTo>
                <a:close/>
                <a:moveTo>
                  <a:pt x="6369477" y="12709090"/>
                </a:moveTo>
                <a:cubicBezTo>
                  <a:pt x="6379941" y="12709090"/>
                  <a:pt x="6379941" y="12719553"/>
                  <a:pt x="6379941" y="12742222"/>
                </a:cubicBezTo>
                <a:cubicBezTo>
                  <a:pt x="6359013" y="12742222"/>
                  <a:pt x="6369477" y="12719553"/>
                  <a:pt x="6369477" y="12709090"/>
                </a:cubicBezTo>
                <a:close/>
                <a:moveTo>
                  <a:pt x="6359013" y="12675958"/>
                </a:moveTo>
                <a:cubicBezTo>
                  <a:pt x="6369477" y="12675958"/>
                  <a:pt x="6369477" y="12686421"/>
                  <a:pt x="6369477" y="12709090"/>
                </a:cubicBezTo>
                <a:cubicBezTo>
                  <a:pt x="6348551" y="12709090"/>
                  <a:pt x="6359013" y="12686421"/>
                  <a:pt x="6359013" y="12675958"/>
                </a:cubicBezTo>
                <a:close/>
                <a:moveTo>
                  <a:pt x="4229787" y="12635579"/>
                </a:moveTo>
                <a:cubicBezTo>
                  <a:pt x="4225863" y="12632255"/>
                  <a:pt x="4221941" y="12633671"/>
                  <a:pt x="4219325" y="12644570"/>
                </a:cubicBezTo>
                <a:cubicBezTo>
                  <a:pt x="4219325" y="12655033"/>
                  <a:pt x="4229787" y="12655033"/>
                  <a:pt x="4229787" y="12665496"/>
                </a:cubicBezTo>
                <a:cubicBezTo>
                  <a:pt x="4253329" y="12698191"/>
                  <a:pt x="4241559" y="12645551"/>
                  <a:pt x="4229787" y="12635579"/>
                </a:cubicBezTo>
                <a:close/>
                <a:moveTo>
                  <a:pt x="6325881" y="12590513"/>
                </a:moveTo>
                <a:cubicBezTo>
                  <a:pt x="6348551" y="12611438"/>
                  <a:pt x="6348551" y="12632364"/>
                  <a:pt x="6359013" y="12675958"/>
                </a:cubicBezTo>
                <a:cubicBezTo>
                  <a:pt x="6338089" y="12655033"/>
                  <a:pt x="6325881" y="12621901"/>
                  <a:pt x="6325881" y="12590513"/>
                </a:cubicBezTo>
                <a:close/>
                <a:moveTo>
                  <a:pt x="5952483" y="12440630"/>
                </a:moveTo>
                <a:cubicBezTo>
                  <a:pt x="5961311" y="12445779"/>
                  <a:pt x="5977985" y="12485014"/>
                  <a:pt x="5970137" y="12492861"/>
                </a:cubicBezTo>
                <a:cubicBezTo>
                  <a:pt x="5970137" y="12492861"/>
                  <a:pt x="5947469" y="12470192"/>
                  <a:pt x="5947469" y="12449267"/>
                </a:cubicBezTo>
                <a:cubicBezTo>
                  <a:pt x="5947469" y="12440984"/>
                  <a:pt x="5949539" y="12438913"/>
                  <a:pt x="5952483" y="12440630"/>
                </a:cubicBezTo>
                <a:close/>
                <a:moveTo>
                  <a:pt x="5937005" y="12428341"/>
                </a:moveTo>
                <a:cubicBezTo>
                  <a:pt x="5947469" y="12438804"/>
                  <a:pt x="5937005" y="12428341"/>
                  <a:pt x="5937005" y="12428341"/>
                </a:cubicBezTo>
                <a:close/>
                <a:moveTo>
                  <a:pt x="6024197" y="12416135"/>
                </a:moveTo>
                <a:cubicBezTo>
                  <a:pt x="6034661" y="12416135"/>
                  <a:pt x="6034661" y="12438804"/>
                  <a:pt x="6034661" y="12449267"/>
                </a:cubicBezTo>
                <a:cubicBezTo>
                  <a:pt x="6024197" y="12449267"/>
                  <a:pt x="6024197" y="12428341"/>
                  <a:pt x="6024197" y="12416135"/>
                </a:cubicBezTo>
                <a:close/>
                <a:moveTo>
                  <a:pt x="4165265" y="12374284"/>
                </a:moveTo>
                <a:cubicBezTo>
                  <a:pt x="4165265" y="12374284"/>
                  <a:pt x="4175729" y="12384747"/>
                  <a:pt x="4165265" y="12374284"/>
                </a:cubicBezTo>
                <a:close/>
                <a:moveTo>
                  <a:pt x="5991065" y="12330689"/>
                </a:moveTo>
                <a:cubicBezTo>
                  <a:pt x="6013733" y="12351615"/>
                  <a:pt x="6024197" y="12384747"/>
                  <a:pt x="6024197" y="12416135"/>
                </a:cubicBezTo>
                <a:cubicBezTo>
                  <a:pt x="6003271" y="12395209"/>
                  <a:pt x="5991065" y="12362077"/>
                  <a:pt x="5991065" y="12330689"/>
                </a:cubicBezTo>
                <a:close/>
                <a:moveTo>
                  <a:pt x="4153931" y="12312380"/>
                </a:moveTo>
                <a:cubicBezTo>
                  <a:pt x="4148263" y="12312380"/>
                  <a:pt x="4142595" y="12314996"/>
                  <a:pt x="4142595" y="12320227"/>
                </a:cubicBezTo>
                <a:cubicBezTo>
                  <a:pt x="4142595" y="12320227"/>
                  <a:pt x="4175729" y="12330689"/>
                  <a:pt x="4165265" y="12320227"/>
                </a:cubicBezTo>
                <a:cubicBezTo>
                  <a:pt x="4165265" y="12314996"/>
                  <a:pt x="4159597" y="12312380"/>
                  <a:pt x="4153931" y="12312380"/>
                </a:cubicBezTo>
                <a:close/>
                <a:moveTo>
                  <a:pt x="5873651" y="12258811"/>
                </a:moveTo>
                <a:lnTo>
                  <a:pt x="5882945" y="12266169"/>
                </a:lnTo>
                <a:cubicBezTo>
                  <a:pt x="5882945" y="12266169"/>
                  <a:pt x="5880329" y="12264098"/>
                  <a:pt x="5877059" y="12261510"/>
                </a:cubicBezTo>
                <a:close/>
                <a:moveTo>
                  <a:pt x="5865289" y="12252191"/>
                </a:moveTo>
                <a:cubicBezTo>
                  <a:pt x="5863327" y="12250638"/>
                  <a:pt x="5864635" y="12251674"/>
                  <a:pt x="5867251" y="12253744"/>
                </a:cubicBezTo>
                <a:lnTo>
                  <a:pt x="5873651" y="12258811"/>
                </a:lnTo>
                <a:lnTo>
                  <a:pt x="5870929" y="12256656"/>
                </a:lnTo>
                <a:cubicBezTo>
                  <a:pt x="5868067" y="12254392"/>
                  <a:pt x="5866269" y="12252968"/>
                  <a:pt x="5865289" y="12252191"/>
                </a:cubicBezTo>
                <a:close/>
                <a:moveTo>
                  <a:pt x="5959675" y="12243500"/>
                </a:moveTo>
                <a:cubicBezTo>
                  <a:pt x="5970137" y="12243500"/>
                  <a:pt x="5970137" y="12266169"/>
                  <a:pt x="5970137" y="12276632"/>
                </a:cubicBezTo>
                <a:cubicBezTo>
                  <a:pt x="5959675" y="12276632"/>
                  <a:pt x="5959675" y="12253963"/>
                  <a:pt x="5959675" y="12243500"/>
                </a:cubicBezTo>
                <a:close/>
                <a:moveTo>
                  <a:pt x="5926541" y="12158055"/>
                </a:moveTo>
                <a:cubicBezTo>
                  <a:pt x="5947469" y="12178980"/>
                  <a:pt x="5959675" y="12212112"/>
                  <a:pt x="5959675" y="12243500"/>
                </a:cubicBezTo>
                <a:cubicBezTo>
                  <a:pt x="5937005" y="12222575"/>
                  <a:pt x="5926541" y="12189443"/>
                  <a:pt x="5926541" y="12158055"/>
                </a:cubicBezTo>
                <a:close/>
                <a:moveTo>
                  <a:pt x="2794662" y="12110046"/>
                </a:moveTo>
                <a:cubicBezTo>
                  <a:pt x="2792537" y="12110536"/>
                  <a:pt x="2791120" y="12111844"/>
                  <a:pt x="2791120" y="12114460"/>
                </a:cubicBezTo>
                <a:cubicBezTo>
                  <a:pt x="2791120" y="12124923"/>
                  <a:pt x="2813790" y="12135386"/>
                  <a:pt x="2813790" y="12114460"/>
                </a:cubicBezTo>
                <a:cubicBezTo>
                  <a:pt x="2813790" y="12114460"/>
                  <a:pt x="2801038" y="12108575"/>
                  <a:pt x="2794662" y="12110046"/>
                </a:cubicBezTo>
                <a:close/>
                <a:moveTo>
                  <a:pt x="5905617" y="12103997"/>
                </a:moveTo>
                <a:cubicBezTo>
                  <a:pt x="5916079" y="12114460"/>
                  <a:pt x="5926541" y="12135386"/>
                  <a:pt x="5926541" y="12158055"/>
                </a:cubicBezTo>
                <a:cubicBezTo>
                  <a:pt x="5905617" y="12147592"/>
                  <a:pt x="5905617" y="12135386"/>
                  <a:pt x="5905617" y="12103997"/>
                </a:cubicBezTo>
                <a:close/>
                <a:moveTo>
                  <a:pt x="6083161" y="11977246"/>
                </a:moveTo>
                <a:cubicBezTo>
                  <a:pt x="6080219" y="11974630"/>
                  <a:pt x="6078257" y="11975829"/>
                  <a:pt x="6078257" y="11983676"/>
                </a:cubicBezTo>
                <a:cubicBezTo>
                  <a:pt x="6078257" y="12027271"/>
                  <a:pt x="6109645" y="12049940"/>
                  <a:pt x="6109645" y="12027271"/>
                </a:cubicBezTo>
                <a:cubicBezTo>
                  <a:pt x="6109645" y="12027271"/>
                  <a:pt x="6091989" y="11985093"/>
                  <a:pt x="6083161" y="11977246"/>
                </a:cubicBezTo>
                <a:close/>
                <a:moveTo>
                  <a:pt x="2683002" y="11908694"/>
                </a:moveTo>
                <a:cubicBezTo>
                  <a:pt x="2705672" y="11962751"/>
                  <a:pt x="2737061" y="12016808"/>
                  <a:pt x="2770194" y="12060403"/>
                </a:cubicBezTo>
                <a:cubicBezTo>
                  <a:pt x="2770194" y="12070866"/>
                  <a:pt x="2770194" y="12081328"/>
                  <a:pt x="2780657" y="12081328"/>
                </a:cubicBezTo>
                <a:cubicBezTo>
                  <a:pt x="2791120" y="12103997"/>
                  <a:pt x="2791120" y="12081328"/>
                  <a:pt x="2780657" y="12081328"/>
                </a:cubicBezTo>
                <a:cubicBezTo>
                  <a:pt x="2780657" y="12070866"/>
                  <a:pt x="2780657" y="12060403"/>
                  <a:pt x="2770194" y="12060403"/>
                </a:cubicBezTo>
                <a:cubicBezTo>
                  <a:pt x="2747524" y="12006346"/>
                  <a:pt x="2726598" y="11941826"/>
                  <a:pt x="2683002" y="11908694"/>
                </a:cubicBezTo>
                <a:close/>
                <a:moveTo>
                  <a:pt x="3902899" y="11882418"/>
                </a:moveTo>
                <a:cubicBezTo>
                  <a:pt x="3899112" y="11880929"/>
                  <a:pt x="3896278" y="11882319"/>
                  <a:pt x="3894970" y="11887768"/>
                </a:cubicBezTo>
                <a:cubicBezTo>
                  <a:pt x="3894970" y="11898231"/>
                  <a:pt x="3926359" y="11931363"/>
                  <a:pt x="3926359" y="11931363"/>
                </a:cubicBezTo>
                <a:cubicBezTo>
                  <a:pt x="4002652" y="12044273"/>
                  <a:pt x="3929411" y="11892836"/>
                  <a:pt x="3902899" y="11882418"/>
                </a:cubicBezTo>
                <a:close/>
                <a:moveTo>
                  <a:pt x="3949029" y="11854636"/>
                </a:moveTo>
                <a:cubicBezTo>
                  <a:pt x="3926359" y="11887768"/>
                  <a:pt x="4024014" y="12016808"/>
                  <a:pt x="4034477" y="12037734"/>
                </a:cubicBezTo>
                <a:cubicBezTo>
                  <a:pt x="4078073" y="12124923"/>
                  <a:pt x="4078073" y="12178980"/>
                  <a:pt x="4121669" y="12222575"/>
                </a:cubicBezTo>
                <a:cubicBezTo>
                  <a:pt x="4088537" y="12124923"/>
                  <a:pt x="4044940" y="11995883"/>
                  <a:pt x="3980418" y="11887768"/>
                </a:cubicBezTo>
                <a:cubicBezTo>
                  <a:pt x="3980418" y="11887768"/>
                  <a:pt x="3959492" y="11854636"/>
                  <a:pt x="3949029" y="11854636"/>
                </a:cubicBezTo>
                <a:close/>
                <a:moveTo>
                  <a:pt x="2963760" y="11854636"/>
                </a:moveTo>
                <a:cubicBezTo>
                  <a:pt x="2963760" y="11898231"/>
                  <a:pt x="2986430" y="11908694"/>
                  <a:pt x="3007356" y="11931363"/>
                </a:cubicBezTo>
                <a:cubicBezTo>
                  <a:pt x="3007356" y="11962751"/>
                  <a:pt x="3019563" y="11973214"/>
                  <a:pt x="3040489" y="11983676"/>
                </a:cubicBezTo>
                <a:cubicBezTo>
                  <a:pt x="3071878" y="12093535"/>
                  <a:pt x="3125937" y="12178980"/>
                  <a:pt x="3179996" y="12297557"/>
                </a:cubicBezTo>
                <a:cubicBezTo>
                  <a:pt x="3202666" y="12351615"/>
                  <a:pt x="3267188" y="12428341"/>
                  <a:pt x="3223592" y="12330689"/>
                </a:cubicBezTo>
                <a:cubicBezTo>
                  <a:pt x="3179996" y="12233037"/>
                  <a:pt x="3105011" y="12081328"/>
                  <a:pt x="3040489" y="11983676"/>
                </a:cubicBezTo>
                <a:cubicBezTo>
                  <a:pt x="3040489" y="11952288"/>
                  <a:pt x="3030026" y="11941826"/>
                  <a:pt x="3007356" y="11931363"/>
                </a:cubicBezTo>
                <a:cubicBezTo>
                  <a:pt x="3007356" y="11898231"/>
                  <a:pt x="2986430" y="11877306"/>
                  <a:pt x="2963760" y="11854636"/>
                </a:cubicBezTo>
                <a:close/>
                <a:moveTo>
                  <a:pt x="3887913" y="11815319"/>
                </a:moveTo>
                <a:cubicBezTo>
                  <a:pt x="3889629" y="11809189"/>
                  <a:pt x="3882763" y="11833711"/>
                  <a:pt x="3882763" y="11833711"/>
                </a:cubicBezTo>
                <a:cubicBezTo>
                  <a:pt x="3885815" y="11822812"/>
                  <a:pt x="3887341" y="11817363"/>
                  <a:pt x="3887913" y="11815319"/>
                </a:cubicBezTo>
                <a:close/>
                <a:moveTo>
                  <a:pt x="3851374" y="11767447"/>
                </a:moveTo>
                <a:cubicBezTo>
                  <a:pt x="3861837" y="11779654"/>
                  <a:pt x="3851374" y="11767447"/>
                  <a:pt x="3851374" y="11767447"/>
                </a:cubicBezTo>
                <a:close/>
                <a:moveTo>
                  <a:pt x="3879030" y="11720229"/>
                </a:moveTo>
                <a:cubicBezTo>
                  <a:pt x="3875951" y="11719847"/>
                  <a:pt x="3873608" y="11721455"/>
                  <a:pt x="3872300" y="11725596"/>
                </a:cubicBezTo>
                <a:cubicBezTo>
                  <a:pt x="3872300" y="11736059"/>
                  <a:pt x="3936822" y="11844174"/>
                  <a:pt x="3949029" y="11833711"/>
                </a:cubicBezTo>
                <a:cubicBezTo>
                  <a:pt x="3958184" y="11823031"/>
                  <a:pt x="3900583" y="11722899"/>
                  <a:pt x="3879030" y="11720229"/>
                </a:cubicBezTo>
                <a:close/>
                <a:moveTo>
                  <a:pt x="3724030" y="11417822"/>
                </a:moveTo>
                <a:cubicBezTo>
                  <a:pt x="3717780" y="11414413"/>
                  <a:pt x="3712957" y="11415421"/>
                  <a:pt x="3710123" y="11422178"/>
                </a:cubicBezTo>
                <a:cubicBezTo>
                  <a:pt x="3710123" y="11444847"/>
                  <a:pt x="3764182" y="11519830"/>
                  <a:pt x="3786852" y="11563425"/>
                </a:cubicBezTo>
                <a:cubicBezTo>
                  <a:pt x="3797315" y="11573887"/>
                  <a:pt x="3861837" y="11702927"/>
                  <a:pt x="3872300" y="11682002"/>
                </a:cubicBezTo>
                <a:cubicBezTo>
                  <a:pt x="3881455" y="11682002"/>
                  <a:pt x="3767779" y="11441687"/>
                  <a:pt x="3724030" y="11417822"/>
                </a:cubicBezTo>
                <a:close/>
                <a:moveTo>
                  <a:pt x="3654211" y="11398773"/>
                </a:moveTo>
                <a:cubicBezTo>
                  <a:pt x="3651269" y="11410299"/>
                  <a:pt x="3702276" y="11509367"/>
                  <a:pt x="3710123" y="11540755"/>
                </a:cubicBezTo>
                <a:cubicBezTo>
                  <a:pt x="3743256" y="11594813"/>
                  <a:pt x="3774645" y="11627945"/>
                  <a:pt x="3797315" y="11659333"/>
                </a:cubicBezTo>
                <a:cubicBezTo>
                  <a:pt x="3797315" y="11682002"/>
                  <a:pt x="3807778" y="11682002"/>
                  <a:pt x="3807778" y="11682002"/>
                </a:cubicBezTo>
                <a:cubicBezTo>
                  <a:pt x="3818241" y="11671539"/>
                  <a:pt x="3807778" y="11671539"/>
                  <a:pt x="3797315" y="11659333"/>
                </a:cubicBezTo>
                <a:cubicBezTo>
                  <a:pt x="3774645" y="11584350"/>
                  <a:pt x="3720586" y="11498905"/>
                  <a:pt x="3678734" y="11422178"/>
                </a:cubicBezTo>
                <a:cubicBezTo>
                  <a:pt x="3662168" y="11400817"/>
                  <a:pt x="3655192" y="11394932"/>
                  <a:pt x="3654211" y="11398773"/>
                </a:cubicBezTo>
                <a:close/>
                <a:moveTo>
                  <a:pt x="3105011" y="11076909"/>
                </a:moveTo>
                <a:lnTo>
                  <a:pt x="3105011" y="11087372"/>
                </a:lnTo>
                <a:cubicBezTo>
                  <a:pt x="3105011" y="11097834"/>
                  <a:pt x="3169533" y="11205949"/>
                  <a:pt x="3192203" y="11249544"/>
                </a:cubicBezTo>
                <a:cubicBezTo>
                  <a:pt x="3385769" y="11605275"/>
                  <a:pt x="3591542" y="11931363"/>
                  <a:pt x="3753719" y="12309764"/>
                </a:cubicBezTo>
                <a:cubicBezTo>
                  <a:pt x="3774645" y="12341152"/>
                  <a:pt x="3828704" y="12438804"/>
                  <a:pt x="3786852" y="12351615"/>
                </a:cubicBezTo>
                <a:cubicBezTo>
                  <a:pt x="3645601" y="11995883"/>
                  <a:pt x="3462498" y="11682002"/>
                  <a:pt x="3300321" y="11389046"/>
                </a:cubicBezTo>
                <a:cubicBezTo>
                  <a:pt x="3235799" y="11282675"/>
                  <a:pt x="3179996" y="11141429"/>
                  <a:pt x="3105011" y="11076909"/>
                </a:cubicBezTo>
                <a:close/>
                <a:moveTo>
                  <a:pt x="6121853" y="10189323"/>
                </a:moveTo>
                <a:cubicBezTo>
                  <a:pt x="6132315" y="10189323"/>
                  <a:pt x="6153241" y="10189323"/>
                  <a:pt x="6163705" y="10189323"/>
                </a:cubicBezTo>
                <a:cubicBezTo>
                  <a:pt x="6132315" y="10201530"/>
                  <a:pt x="6121853" y="10201530"/>
                  <a:pt x="6121853" y="10189323"/>
                </a:cubicBezTo>
                <a:close/>
                <a:moveTo>
                  <a:pt x="7051317" y="9985301"/>
                </a:moveTo>
                <a:cubicBezTo>
                  <a:pt x="7040855" y="10016689"/>
                  <a:pt x="7051317" y="9985301"/>
                  <a:pt x="7051317" y="9985301"/>
                </a:cubicBezTo>
                <a:close/>
                <a:moveTo>
                  <a:pt x="7055731" y="9971324"/>
                </a:moveTo>
                <a:cubicBezTo>
                  <a:pt x="7057203" y="9966664"/>
                  <a:pt x="7051317" y="9985301"/>
                  <a:pt x="7051317" y="9985301"/>
                </a:cubicBezTo>
                <a:cubicBezTo>
                  <a:pt x="7053933" y="9977018"/>
                  <a:pt x="7055241" y="9972877"/>
                  <a:pt x="7055731" y="9971324"/>
                </a:cubicBezTo>
                <a:close/>
                <a:moveTo>
                  <a:pt x="1931408" y="9916639"/>
                </a:moveTo>
                <a:cubicBezTo>
                  <a:pt x="1925740" y="9919473"/>
                  <a:pt x="1922689" y="9925140"/>
                  <a:pt x="1927920" y="9931243"/>
                </a:cubicBezTo>
                <a:lnTo>
                  <a:pt x="1950590" y="9919037"/>
                </a:lnTo>
                <a:cubicBezTo>
                  <a:pt x="1945359" y="9913806"/>
                  <a:pt x="1937075" y="9913806"/>
                  <a:pt x="1931408" y="9916639"/>
                </a:cubicBezTo>
                <a:close/>
                <a:moveTo>
                  <a:pt x="7231151" y="9883398"/>
                </a:moveTo>
                <a:cubicBezTo>
                  <a:pt x="7233113" y="9883725"/>
                  <a:pt x="7234421" y="9885033"/>
                  <a:pt x="7234421" y="9887649"/>
                </a:cubicBezTo>
                <a:cubicBezTo>
                  <a:pt x="7244885" y="9887649"/>
                  <a:pt x="7213495" y="9898111"/>
                  <a:pt x="7213495" y="9898111"/>
                </a:cubicBezTo>
                <a:cubicBezTo>
                  <a:pt x="7213495" y="9890265"/>
                  <a:pt x="7225265" y="9882417"/>
                  <a:pt x="7231151" y="9883398"/>
                </a:cubicBezTo>
                <a:close/>
                <a:moveTo>
                  <a:pt x="7386135" y="9424675"/>
                </a:moveTo>
                <a:cubicBezTo>
                  <a:pt x="7380905" y="9424675"/>
                  <a:pt x="7375673" y="9427290"/>
                  <a:pt x="7375673" y="9432521"/>
                </a:cubicBezTo>
                <a:cubicBezTo>
                  <a:pt x="7375673" y="9444728"/>
                  <a:pt x="7396597" y="9444728"/>
                  <a:pt x="7396597" y="9432521"/>
                </a:cubicBezTo>
                <a:cubicBezTo>
                  <a:pt x="7396597" y="9427290"/>
                  <a:pt x="7391367" y="9424675"/>
                  <a:pt x="7386135" y="9424675"/>
                </a:cubicBezTo>
                <a:close/>
                <a:moveTo>
                  <a:pt x="837748" y="8852632"/>
                </a:moveTo>
                <a:cubicBezTo>
                  <a:pt x="834315" y="8846501"/>
                  <a:pt x="820583" y="8871023"/>
                  <a:pt x="836277" y="8871023"/>
                </a:cubicBezTo>
                <a:cubicBezTo>
                  <a:pt x="836277" y="8893692"/>
                  <a:pt x="846740" y="8904155"/>
                  <a:pt x="858947" y="8904155"/>
                </a:cubicBezTo>
                <a:cubicBezTo>
                  <a:pt x="869410" y="8893692"/>
                  <a:pt x="858947" y="8881486"/>
                  <a:pt x="836277" y="8871023"/>
                </a:cubicBezTo>
                <a:cubicBezTo>
                  <a:pt x="838893" y="8860125"/>
                  <a:pt x="838893" y="8854675"/>
                  <a:pt x="837748" y="8852632"/>
                </a:cubicBezTo>
                <a:close/>
                <a:moveTo>
                  <a:pt x="669686" y="8591909"/>
                </a:moveTo>
                <a:cubicBezTo>
                  <a:pt x="668215" y="8588966"/>
                  <a:pt x="674100" y="8600737"/>
                  <a:pt x="674100" y="8600737"/>
                </a:cubicBezTo>
                <a:cubicBezTo>
                  <a:pt x="671484" y="8595506"/>
                  <a:pt x="670177" y="8592890"/>
                  <a:pt x="669686" y="8591909"/>
                </a:cubicBezTo>
                <a:close/>
                <a:moveTo>
                  <a:pt x="7300851" y="7945047"/>
                </a:moveTo>
                <a:cubicBezTo>
                  <a:pt x="7304283" y="7945619"/>
                  <a:pt x="7311149" y="7965564"/>
                  <a:pt x="7311149" y="7974719"/>
                </a:cubicBezTo>
                <a:cubicBezTo>
                  <a:pt x="7311149" y="7995644"/>
                  <a:pt x="7298943" y="7962512"/>
                  <a:pt x="7298943" y="7952050"/>
                </a:cubicBezTo>
                <a:cubicBezTo>
                  <a:pt x="7298943" y="7946818"/>
                  <a:pt x="7299705" y="7944857"/>
                  <a:pt x="7300851" y="7945047"/>
                </a:cubicBezTo>
                <a:close/>
                <a:moveTo>
                  <a:pt x="7071181" y="7277968"/>
                </a:moveTo>
                <a:cubicBezTo>
                  <a:pt x="7067775" y="7277859"/>
                  <a:pt x="7064397" y="7282001"/>
                  <a:pt x="7061781" y="7292899"/>
                </a:cubicBezTo>
                <a:cubicBezTo>
                  <a:pt x="7061781" y="7313825"/>
                  <a:pt x="7072245" y="7336494"/>
                  <a:pt x="7082707" y="7326031"/>
                </a:cubicBezTo>
                <a:cubicBezTo>
                  <a:pt x="7091861" y="7316877"/>
                  <a:pt x="7081399" y="7278295"/>
                  <a:pt x="7071181" y="7277968"/>
                </a:cubicBezTo>
                <a:close/>
                <a:moveTo>
                  <a:pt x="7012125" y="6786651"/>
                </a:moveTo>
                <a:cubicBezTo>
                  <a:pt x="7010527" y="6787557"/>
                  <a:pt x="7009029" y="6790472"/>
                  <a:pt x="7007721" y="6795921"/>
                </a:cubicBezTo>
                <a:cubicBezTo>
                  <a:pt x="6997259" y="6849978"/>
                  <a:pt x="7040855" y="6870904"/>
                  <a:pt x="7028649" y="6883110"/>
                </a:cubicBezTo>
                <a:cubicBezTo>
                  <a:pt x="7039329" y="6872430"/>
                  <a:pt x="7023307" y="6780309"/>
                  <a:pt x="7012125" y="6786651"/>
                </a:cubicBezTo>
                <a:close/>
                <a:moveTo>
                  <a:pt x="6866471" y="6731402"/>
                </a:moveTo>
                <a:cubicBezTo>
                  <a:pt x="6856009" y="6762789"/>
                  <a:pt x="6899605" y="6839516"/>
                  <a:pt x="6899605" y="6839516"/>
                </a:cubicBezTo>
                <a:cubicBezTo>
                  <a:pt x="6910067" y="6829053"/>
                  <a:pt x="6878677" y="6708732"/>
                  <a:pt x="6866471" y="6731402"/>
                </a:cubicBezTo>
                <a:close/>
                <a:moveTo>
                  <a:pt x="6693831" y="5951931"/>
                </a:moveTo>
                <a:cubicBezTo>
                  <a:pt x="6683369" y="6005987"/>
                  <a:pt x="6716501" y="6103640"/>
                  <a:pt x="6726965" y="6180366"/>
                </a:cubicBezTo>
                <a:cubicBezTo>
                  <a:pt x="6737427" y="6211754"/>
                  <a:pt x="6770561" y="6407057"/>
                  <a:pt x="6770561" y="6407057"/>
                </a:cubicBezTo>
                <a:cubicBezTo>
                  <a:pt x="6791485" y="6384388"/>
                  <a:pt x="6726965" y="5887410"/>
                  <a:pt x="6693831" y="5951931"/>
                </a:cubicBezTo>
                <a:close/>
                <a:moveTo>
                  <a:pt x="5797497" y="5931005"/>
                </a:moveTo>
                <a:cubicBezTo>
                  <a:pt x="5774829" y="5951931"/>
                  <a:pt x="5841093" y="6190829"/>
                  <a:pt x="5841093" y="6211754"/>
                </a:cubicBezTo>
                <a:cubicBezTo>
                  <a:pt x="5841093" y="6234423"/>
                  <a:pt x="5872483" y="6373926"/>
                  <a:pt x="5862021" y="6265811"/>
                </a:cubicBezTo>
                <a:cubicBezTo>
                  <a:pt x="5851557" y="6190829"/>
                  <a:pt x="5818425" y="5910079"/>
                  <a:pt x="5797497" y="5931005"/>
                </a:cubicBezTo>
                <a:close/>
                <a:moveTo>
                  <a:pt x="3564220" y="5631393"/>
                </a:moveTo>
                <a:lnTo>
                  <a:pt x="3560807" y="5632164"/>
                </a:lnTo>
                <a:cubicBezTo>
                  <a:pt x="3557428" y="5632927"/>
                  <a:pt x="3555739" y="5633308"/>
                  <a:pt x="3558273" y="5632736"/>
                </a:cubicBezTo>
                <a:close/>
                <a:moveTo>
                  <a:pt x="3581079" y="5627587"/>
                </a:moveTo>
                <a:cubicBezTo>
                  <a:pt x="3574322" y="5629112"/>
                  <a:pt x="3569254" y="5630257"/>
                  <a:pt x="3565558" y="5631091"/>
                </a:cubicBezTo>
                <a:lnTo>
                  <a:pt x="3564220" y="5631393"/>
                </a:lnTo>
                <a:lnTo>
                  <a:pt x="3573477" y="5629303"/>
                </a:lnTo>
                <a:cubicBezTo>
                  <a:pt x="3577700" y="5628349"/>
                  <a:pt x="3581079" y="5627587"/>
                  <a:pt x="3581079" y="5627587"/>
                </a:cubicBezTo>
                <a:close/>
                <a:moveTo>
                  <a:pt x="3581079" y="5627587"/>
                </a:moveTo>
                <a:cubicBezTo>
                  <a:pt x="3591542" y="5627587"/>
                  <a:pt x="3602005" y="5627587"/>
                  <a:pt x="3612468" y="5650256"/>
                </a:cubicBezTo>
                <a:cubicBezTo>
                  <a:pt x="3591542" y="5650256"/>
                  <a:pt x="3581079" y="5639793"/>
                  <a:pt x="3581079" y="5627587"/>
                </a:cubicBezTo>
                <a:close/>
                <a:moveTo>
                  <a:pt x="3288114" y="5509010"/>
                </a:moveTo>
                <a:cubicBezTo>
                  <a:pt x="3300321" y="5509010"/>
                  <a:pt x="3310784" y="5509010"/>
                  <a:pt x="3310784" y="5521216"/>
                </a:cubicBezTo>
                <a:cubicBezTo>
                  <a:pt x="3300321" y="5521216"/>
                  <a:pt x="3288114" y="5521216"/>
                  <a:pt x="3288114" y="5509010"/>
                </a:cubicBezTo>
                <a:close/>
                <a:moveTo>
                  <a:pt x="3267188" y="5498546"/>
                </a:moveTo>
                <a:cubicBezTo>
                  <a:pt x="3277651" y="5498546"/>
                  <a:pt x="3288114" y="5498546"/>
                  <a:pt x="3288114" y="5509010"/>
                </a:cubicBezTo>
                <a:cubicBezTo>
                  <a:pt x="3277651" y="5509010"/>
                  <a:pt x="3267188" y="5509010"/>
                  <a:pt x="3267188" y="5498546"/>
                </a:cubicBezTo>
                <a:close/>
                <a:moveTo>
                  <a:pt x="3246262" y="5488084"/>
                </a:moveTo>
                <a:cubicBezTo>
                  <a:pt x="3256725" y="5488084"/>
                  <a:pt x="3267188" y="5488084"/>
                  <a:pt x="3267188" y="5498546"/>
                </a:cubicBezTo>
                <a:cubicBezTo>
                  <a:pt x="3256725" y="5498546"/>
                  <a:pt x="3246262" y="5498546"/>
                  <a:pt x="3246262" y="5488084"/>
                </a:cubicBezTo>
                <a:close/>
                <a:moveTo>
                  <a:pt x="3223592" y="5477621"/>
                </a:moveTo>
                <a:cubicBezTo>
                  <a:pt x="3235799" y="5477621"/>
                  <a:pt x="3246262" y="5477621"/>
                  <a:pt x="3246262" y="5488084"/>
                </a:cubicBezTo>
                <a:cubicBezTo>
                  <a:pt x="3235799" y="5488084"/>
                  <a:pt x="3223592" y="5488084"/>
                  <a:pt x="3223592" y="5477621"/>
                </a:cubicBezTo>
                <a:close/>
                <a:moveTo>
                  <a:pt x="3179996" y="5454952"/>
                </a:moveTo>
                <a:cubicBezTo>
                  <a:pt x="3202666" y="5454952"/>
                  <a:pt x="3223592" y="5454952"/>
                  <a:pt x="3223592" y="5477621"/>
                </a:cubicBezTo>
                <a:cubicBezTo>
                  <a:pt x="3202666" y="5477621"/>
                  <a:pt x="3192203" y="5465414"/>
                  <a:pt x="3179996" y="5454952"/>
                </a:cubicBezTo>
                <a:close/>
                <a:moveTo>
                  <a:pt x="3159070" y="5444489"/>
                </a:moveTo>
                <a:cubicBezTo>
                  <a:pt x="3169533" y="5444489"/>
                  <a:pt x="3179996" y="5444489"/>
                  <a:pt x="3179996" y="5454952"/>
                </a:cubicBezTo>
                <a:cubicBezTo>
                  <a:pt x="3169533" y="5454952"/>
                  <a:pt x="3159070" y="5454952"/>
                  <a:pt x="3159070" y="5444489"/>
                </a:cubicBezTo>
                <a:close/>
                <a:moveTo>
                  <a:pt x="3138144" y="5434026"/>
                </a:moveTo>
                <a:cubicBezTo>
                  <a:pt x="3148607" y="5434026"/>
                  <a:pt x="3159070" y="5434026"/>
                  <a:pt x="3159070" y="5444489"/>
                </a:cubicBezTo>
                <a:cubicBezTo>
                  <a:pt x="3148607" y="5444489"/>
                  <a:pt x="3138144" y="5444489"/>
                  <a:pt x="3138144" y="5434026"/>
                </a:cubicBezTo>
                <a:close/>
                <a:moveTo>
                  <a:pt x="3105724" y="5425904"/>
                </a:moveTo>
                <a:lnTo>
                  <a:pt x="3099126" y="5427487"/>
                </a:lnTo>
                <a:cubicBezTo>
                  <a:pt x="3095038" y="5428468"/>
                  <a:pt x="3094017" y="5428713"/>
                  <a:pt x="3102957" y="5426568"/>
                </a:cubicBezTo>
                <a:close/>
                <a:moveTo>
                  <a:pt x="3115474" y="5423564"/>
                </a:moveTo>
                <a:lnTo>
                  <a:pt x="3105724" y="5425904"/>
                </a:lnTo>
                <a:lnTo>
                  <a:pt x="3109344" y="5425035"/>
                </a:lnTo>
                <a:cubicBezTo>
                  <a:pt x="3112749" y="5424218"/>
                  <a:pt x="3115474" y="5423564"/>
                  <a:pt x="3115474" y="5423564"/>
                </a:cubicBezTo>
                <a:close/>
                <a:moveTo>
                  <a:pt x="3115474" y="5423564"/>
                </a:moveTo>
                <a:cubicBezTo>
                  <a:pt x="3125937" y="5423564"/>
                  <a:pt x="3138144" y="5423564"/>
                  <a:pt x="3138144" y="5434026"/>
                </a:cubicBezTo>
                <a:cubicBezTo>
                  <a:pt x="3125937" y="5434026"/>
                  <a:pt x="3115474" y="5434026"/>
                  <a:pt x="3115474" y="5423564"/>
                </a:cubicBezTo>
                <a:close/>
                <a:moveTo>
                  <a:pt x="3061415" y="5390432"/>
                </a:moveTo>
                <a:lnTo>
                  <a:pt x="3040489" y="5400895"/>
                </a:lnTo>
                <a:cubicBezTo>
                  <a:pt x="3030026" y="5390432"/>
                  <a:pt x="3061415" y="5390432"/>
                  <a:pt x="3061415" y="5390432"/>
                </a:cubicBezTo>
                <a:close/>
                <a:moveTo>
                  <a:pt x="3030026" y="5379969"/>
                </a:moveTo>
                <a:lnTo>
                  <a:pt x="3007356" y="5390432"/>
                </a:lnTo>
                <a:cubicBezTo>
                  <a:pt x="3007356" y="5379969"/>
                  <a:pt x="3030026" y="5379969"/>
                  <a:pt x="3030026" y="5379969"/>
                </a:cubicBezTo>
                <a:close/>
                <a:moveTo>
                  <a:pt x="6714457" y="4618944"/>
                </a:moveTo>
                <a:cubicBezTo>
                  <a:pt x="6725003" y="4625565"/>
                  <a:pt x="6734811" y="4658915"/>
                  <a:pt x="6726965" y="4666762"/>
                </a:cubicBezTo>
                <a:cubicBezTo>
                  <a:pt x="6726965" y="4698150"/>
                  <a:pt x="6704295" y="4687688"/>
                  <a:pt x="6704295" y="4623168"/>
                </a:cubicBezTo>
                <a:cubicBezTo>
                  <a:pt x="6707347" y="4617500"/>
                  <a:pt x="6710943" y="4616737"/>
                  <a:pt x="6714457" y="4618944"/>
                </a:cubicBezTo>
                <a:close/>
                <a:moveTo>
                  <a:pt x="6693831" y="4569110"/>
                </a:moveTo>
                <a:cubicBezTo>
                  <a:pt x="6704295" y="4558647"/>
                  <a:pt x="6716501" y="4579573"/>
                  <a:pt x="6704295" y="4590036"/>
                </a:cubicBezTo>
                <a:cubicBezTo>
                  <a:pt x="6704295" y="4612704"/>
                  <a:pt x="6693831" y="4590036"/>
                  <a:pt x="6693831" y="4569110"/>
                </a:cubicBezTo>
                <a:close/>
                <a:moveTo>
                  <a:pt x="6443791" y="4429871"/>
                </a:moveTo>
                <a:lnTo>
                  <a:pt x="6442281" y="4437672"/>
                </a:lnTo>
                <a:cubicBezTo>
                  <a:pt x="6441627" y="4441051"/>
                  <a:pt x="6441301" y="4442740"/>
                  <a:pt x="6441791" y="4440206"/>
                </a:cubicBezTo>
                <a:close/>
                <a:moveTo>
                  <a:pt x="6446205" y="4417401"/>
                </a:moveTo>
                <a:lnTo>
                  <a:pt x="6443791" y="4429871"/>
                </a:lnTo>
                <a:lnTo>
                  <a:pt x="6444733" y="4425003"/>
                </a:lnTo>
                <a:cubicBezTo>
                  <a:pt x="6445551" y="4420779"/>
                  <a:pt x="6446205" y="4417401"/>
                  <a:pt x="6446205" y="4417401"/>
                </a:cubicBezTo>
                <a:close/>
                <a:moveTo>
                  <a:pt x="6435743" y="4342418"/>
                </a:moveTo>
                <a:cubicBezTo>
                  <a:pt x="6435743" y="4342418"/>
                  <a:pt x="6435743" y="4342418"/>
                  <a:pt x="6435743" y="4352881"/>
                </a:cubicBezTo>
                <a:cubicBezTo>
                  <a:pt x="6423537" y="4396475"/>
                  <a:pt x="6435743" y="4352881"/>
                  <a:pt x="6435743" y="4342418"/>
                </a:cubicBezTo>
                <a:close/>
                <a:moveTo>
                  <a:pt x="6423537" y="4277898"/>
                </a:moveTo>
                <a:cubicBezTo>
                  <a:pt x="6423537" y="4277898"/>
                  <a:pt x="6456669" y="4309286"/>
                  <a:pt x="6423537" y="4277898"/>
                </a:cubicBezTo>
                <a:close/>
                <a:moveTo>
                  <a:pt x="6583495" y="4232154"/>
                </a:moveTo>
                <a:cubicBezTo>
                  <a:pt x="6603261" y="4256782"/>
                  <a:pt x="6623859" y="4464483"/>
                  <a:pt x="6585713" y="4342418"/>
                </a:cubicBezTo>
                <a:cubicBezTo>
                  <a:pt x="6585713" y="4298823"/>
                  <a:pt x="6564787" y="4277898"/>
                  <a:pt x="6575249" y="4234303"/>
                </a:cubicBezTo>
                <a:cubicBezTo>
                  <a:pt x="6577865" y="4228854"/>
                  <a:pt x="6580671" y="4228636"/>
                  <a:pt x="6583495" y="4232154"/>
                </a:cubicBezTo>
                <a:close/>
                <a:moveTo>
                  <a:pt x="6413073" y="4211634"/>
                </a:moveTo>
                <a:cubicBezTo>
                  <a:pt x="6435743" y="4211634"/>
                  <a:pt x="6413073" y="4255229"/>
                  <a:pt x="6423537" y="4277898"/>
                </a:cubicBezTo>
                <a:cubicBezTo>
                  <a:pt x="6392147" y="4265692"/>
                  <a:pt x="6413073" y="4223841"/>
                  <a:pt x="6413073" y="4211634"/>
                </a:cubicBezTo>
                <a:close/>
                <a:moveTo>
                  <a:pt x="6392147" y="4082594"/>
                </a:moveTo>
                <a:cubicBezTo>
                  <a:pt x="6402609" y="4115726"/>
                  <a:pt x="6413073" y="4157577"/>
                  <a:pt x="6413073" y="4211634"/>
                </a:cubicBezTo>
                <a:cubicBezTo>
                  <a:pt x="6392147" y="4180246"/>
                  <a:pt x="6392147" y="4126189"/>
                  <a:pt x="6392147" y="4082594"/>
                </a:cubicBezTo>
                <a:close/>
                <a:moveTo>
                  <a:pt x="6378169" y="4064203"/>
                </a:moveTo>
                <a:cubicBezTo>
                  <a:pt x="6379721" y="4066246"/>
                  <a:pt x="6383863" y="4071696"/>
                  <a:pt x="6392147" y="4082594"/>
                </a:cubicBezTo>
                <a:cubicBezTo>
                  <a:pt x="6392147" y="4082594"/>
                  <a:pt x="6373509" y="4058072"/>
                  <a:pt x="6378169" y="4064203"/>
                </a:cubicBezTo>
                <a:close/>
                <a:moveTo>
                  <a:pt x="6121853" y="4039000"/>
                </a:moveTo>
                <a:cubicBezTo>
                  <a:pt x="6109645" y="4061669"/>
                  <a:pt x="6132315" y="4157577"/>
                  <a:pt x="6142777" y="4223841"/>
                </a:cubicBezTo>
                <a:cubicBezTo>
                  <a:pt x="6153241" y="4288361"/>
                  <a:pt x="6163705" y="4342418"/>
                  <a:pt x="6175911" y="4396475"/>
                </a:cubicBezTo>
                <a:cubicBezTo>
                  <a:pt x="6304955" y="5174203"/>
                  <a:pt x="6413073" y="5931005"/>
                  <a:pt x="6531653" y="6731402"/>
                </a:cubicBezTo>
                <a:cubicBezTo>
                  <a:pt x="6531653" y="6774996"/>
                  <a:pt x="6554325" y="6914498"/>
                  <a:pt x="6554325" y="6914498"/>
                </a:cubicBezTo>
                <a:cubicBezTo>
                  <a:pt x="6585713" y="6883110"/>
                  <a:pt x="6521191" y="6612824"/>
                  <a:pt x="6521191" y="6536097"/>
                </a:cubicBezTo>
                <a:cubicBezTo>
                  <a:pt x="6413073" y="5747908"/>
                  <a:pt x="6325881" y="5088757"/>
                  <a:pt x="6196837" y="4373806"/>
                </a:cubicBezTo>
                <a:cubicBezTo>
                  <a:pt x="6186373" y="4319749"/>
                  <a:pt x="6121853" y="4018074"/>
                  <a:pt x="6121853" y="4039000"/>
                </a:cubicBezTo>
                <a:close/>
                <a:moveTo>
                  <a:pt x="6108173" y="4004724"/>
                </a:moveTo>
                <a:lnTo>
                  <a:pt x="6105231" y="4023360"/>
                </a:lnTo>
                <a:cubicBezTo>
                  <a:pt x="6104249" y="4029573"/>
                  <a:pt x="6106539" y="4015077"/>
                  <a:pt x="6108173" y="4004724"/>
                </a:cubicBezTo>
                <a:close/>
                <a:moveTo>
                  <a:pt x="6371111" y="3953473"/>
                </a:moveTo>
                <a:cubicBezTo>
                  <a:pt x="6374055" y="3955189"/>
                  <a:pt x="6379941" y="3987558"/>
                  <a:pt x="6379941" y="3995405"/>
                </a:cubicBezTo>
                <a:cubicBezTo>
                  <a:pt x="6369477" y="4018074"/>
                  <a:pt x="6359013" y="4007612"/>
                  <a:pt x="6369477" y="3964017"/>
                </a:cubicBezTo>
                <a:cubicBezTo>
                  <a:pt x="6369477" y="3955734"/>
                  <a:pt x="6370131" y="3952900"/>
                  <a:pt x="6371111" y="3953473"/>
                </a:cubicBezTo>
                <a:close/>
                <a:moveTo>
                  <a:pt x="6354599" y="3936934"/>
                </a:moveTo>
                <a:cubicBezTo>
                  <a:pt x="6353129" y="3935463"/>
                  <a:pt x="6359013" y="3941348"/>
                  <a:pt x="6359013" y="3941348"/>
                </a:cubicBezTo>
                <a:cubicBezTo>
                  <a:pt x="6356397" y="3938732"/>
                  <a:pt x="6355089" y="3937424"/>
                  <a:pt x="6354599" y="3936934"/>
                </a:cubicBezTo>
                <a:close/>
                <a:moveTo>
                  <a:pt x="6083069" y="3794683"/>
                </a:moveTo>
                <a:cubicBezTo>
                  <a:pt x="6081227" y="3794325"/>
                  <a:pt x="6079565" y="3796396"/>
                  <a:pt x="6078257" y="3801845"/>
                </a:cubicBezTo>
                <a:cubicBezTo>
                  <a:pt x="6067793" y="3822771"/>
                  <a:pt x="6088719" y="3822771"/>
                  <a:pt x="6088719" y="3833233"/>
                </a:cubicBezTo>
                <a:cubicBezTo>
                  <a:pt x="6117711" y="3918679"/>
                  <a:pt x="6095967" y="3797186"/>
                  <a:pt x="6083069" y="3794683"/>
                </a:cubicBezTo>
                <a:close/>
                <a:moveTo>
                  <a:pt x="6062643" y="3666648"/>
                </a:moveTo>
                <a:cubicBezTo>
                  <a:pt x="6060927" y="3665176"/>
                  <a:pt x="6067793" y="3671062"/>
                  <a:pt x="6067793" y="3671062"/>
                </a:cubicBezTo>
                <a:cubicBezTo>
                  <a:pt x="6064741" y="3668446"/>
                  <a:pt x="6063215" y="3667138"/>
                  <a:pt x="6062643" y="3666648"/>
                </a:cubicBezTo>
                <a:close/>
                <a:moveTo>
                  <a:pt x="6028939" y="3454860"/>
                </a:moveTo>
                <a:cubicBezTo>
                  <a:pt x="6026159" y="3455268"/>
                  <a:pt x="6024197" y="3458756"/>
                  <a:pt x="6024197" y="3467039"/>
                </a:cubicBezTo>
                <a:cubicBezTo>
                  <a:pt x="6024197" y="3477502"/>
                  <a:pt x="6045123" y="3487964"/>
                  <a:pt x="6045123" y="3487964"/>
                </a:cubicBezTo>
                <a:cubicBezTo>
                  <a:pt x="6052971" y="3480117"/>
                  <a:pt x="6037277" y="3453634"/>
                  <a:pt x="6028939" y="3454860"/>
                </a:cubicBezTo>
                <a:close/>
                <a:moveTo>
                  <a:pt x="5793083" y="2472265"/>
                </a:moveTo>
                <a:cubicBezTo>
                  <a:pt x="5797497" y="2474717"/>
                  <a:pt x="5797497" y="2507086"/>
                  <a:pt x="5797497" y="2514933"/>
                </a:cubicBezTo>
                <a:cubicBezTo>
                  <a:pt x="5797497" y="2537602"/>
                  <a:pt x="5774829" y="2525396"/>
                  <a:pt x="5787035" y="2481801"/>
                </a:cubicBezTo>
                <a:cubicBezTo>
                  <a:pt x="5789651" y="2473954"/>
                  <a:pt x="5791613" y="2471448"/>
                  <a:pt x="5793083" y="2472265"/>
                </a:cubicBezTo>
                <a:close/>
                <a:moveTo>
                  <a:pt x="5783945" y="2408351"/>
                </a:moveTo>
                <a:lnTo>
                  <a:pt x="5788807" y="2414747"/>
                </a:lnTo>
                <a:cubicBezTo>
                  <a:pt x="5790359" y="2416791"/>
                  <a:pt x="5789325" y="2415429"/>
                  <a:pt x="5787253" y="2412704"/>
                </a:cubicBezTo>
                <a:close/>
                <a:moveTo>
                  <a:pt x="5774829" y="2396356"/>
                </a:moveTo>
                <a:cubicBezTo>
                  <a:pt x="5774829" y="2396356"/>
                  <a:pt x="5776899" y="2399081"/>
                  <a:pt x="5779489" y="2402486"/>
                </a:cubicBezTo>
                <a:lnTo>
                  <a:pt x="5783945" y="2408351"/>
                </a:lnTo>
                <a:close/>
                <a:moveTo>
                  <a:pt x="5753901" y="2255109"/>
                </a:moveTo>
                <a:cubicBezTo>
                  <a:pt x="5774829" y="2288241"/>
                  <a:pt x="5774829" y="2342299"/>
                  <a:pt x="5774829" y="2396356"/>
                </a:cubicBezTo>
                <a:cubicBezTo>
                  <a:pt x="5753901" y="2363224"/>
                  <a:pt x="5753901" y="2309167"/>
                  <a:pt x="5753901" y="2255109"/>
                </a:cubicBezTo>
                <a:close/>
                <a:moveTo>
                  <a:pt x="5743439" y="2190590"/>
                </a:moveTo>
                <a:cubicBezTo>
                  <a:pt x="5764365" y="2190590"/>
                  <a:pt x="5743439" y="2234184"/>
                  <a:pt x="5753901" y="2255109"/>
                </a:cubicBezTo>
                <a:cubicBezTo>
                  <a:pt x="5731233" y="2255109"/>
                  <a:pt x="5753901" y="2211515"/>
                  <a:pt x="5743439" y="2190590"/>
                </a:cubicBezTo>
                <a:close/>
                <a:moveTo>
                  <a:pt x="5731233" y="2136532"/>
                </a:moveTo>
                <a:cubicBezTo>
                  <a:pt x="5753901" y="2136532"/>
                  <a:pt x="5743439" y="2180127"/>
                  <a:pt x="5743439" y="2190590"/>
                </a:cubicBezTo>
                <a:cubicBezTo>
                  <a:pt x="5720769" y="2190590"/>
                  <a:pt x="5743439" y="2159201"/>
                  <a:pt x="5731233" y="2136532"/>
                </a:cubicBezTo>
                <a:close/>
                <a:moveTo>
                  <a:pt x="5710305" y="1997030"/>
                </a:moveTo>
                <a:cubicBezTo>
                  <a:pt x="5731233" y="2028418"/>
                  <a:pt x="5731233" y="2082475"/>
                  <a:pt x="5731233" y="2136532"/>
                </a:cubicBezTo>
                <a:cubicBezTo>
                  <a:pt x="5710305" y="2105144"/>
                  <a:pt x="5710305" y="2049343"/>
                  <a:pt x="5710305" y="1997030"/>
                </a:cubicBezTo>
                <a:close/>
                <a:moveTo>
                  <a:pt x="3243537" y="1643995"/>
                </a:moveTo>
                <a:cubicBezTo>
                  <a:pt x="3252039" y="1653068"/>
                  <a:pt x="3230132" y="1696227"/>
                  <a:pt x="3213129" y="1672686"/>
                </a:cubicBezTo>
                <a:cubicBezTo>
                  <a:pt x="3202666" y="1672686"/>
                  <a:pt x="3223592" y="1660479"/>
                  <a:pt x="3223592" y="1650016"/>
                </a:cubicBezTo>
                <a:cubicBezTo>
                  <a:pt x="3234491" y="1641734"/>
                  <a:pt x="3240704" y="1640971"/>
                  <a:pt x="3243537" y="1643995"/>
                </a:cubicBezTo>
                <a:close/>
                <a:moveTo>
                  <a:pt x="5090477" y="1044661"/>
                </a:moveTo>
                <a:cubicBezTo>
                  <a:pt x="5088001" y="1045251"/>
                  <a:pt x="5085359" y="1048629"/>
                  <a:pt x="5082525" y="1055386"/>
                </a:cubicBezTo>
                <a:cubicBezTo>
                  <a:pt x="5061597" y="1078056"/>
                  <a:pt x="5105193" y="1196633"/>
                  <a:pt x="5115657" y="1250690"/>
                </a:cubicBezTo>
                <a:cubicBezTo>
                  <a:pt x="5126121" y="1369267"/>
                  <a:pt x="5148789" y="1639554"/>
                  <a:pt x="5180179" y="1768594"/>
                </a:cubicBezTo>
                <a:cubicBezTo>
                  <a:pt x="5234237" y="1930766"/>
                  <a:pt x="5213313" y="1726743"/>
                  <a:pt x="5192385" y="1616885"/>
                </a:cubicBezTo>
                <a:cubicBezTo>
                  <a:pt x="5180179" y="1487845"/>
                  <a:pt x="5148789" y="1336136"/>
                  <a:pt x="5126121" y="1240227"/>
                </a:cubicBezTo>
                <a:cubicBezTo>
                  <a:pt x="5116965" y="1173092"/>
                  <a:pt x="5107809" y="1040537"/>
                  <a:pt x="5090477" y="1044661"/>
                </a:cubicBezTo>
                <a:close/>
                <a:moveTo>
                  <a:pt x="5256909" y="818232"/>
                </a:moveTo>
                <a:cubicBezTo>
                  <a:pt x="5256909" y="807769"/>
                  <a:pt x="5244701" y="828695"/>
                  <a:pt x="5244701" y="828695"/>
                </a:cubicBezTo>
                <a:cubicBezTo>
                  <a:pt x="5234237" y="849620"/>
                  <a:pt x="5277833" y="926347"/>
                  <a:pt x="5267371" y="947272"/>
                </a:cubicBezTo>
                <a:lnTo>
                  <a:pt x="5244701" y="936809"/>
                </a:lnTo>
                <a:cubicBezTo>
                  <a:pt x="5234237" y="936809"/>
                  <a:pt x="5244701" y="947272"/>
                  <a:pt x="5234237" y="969941"/>
                </a:cubicBezTo>
                <a:cubicBezTo>
                  <a:pt x="5234237" y="1001329"/>
                  <a:pt x="5244701" y="1098981"/>
                  <a:pt x="5256909" y="1186170"/>
                </a:cubicBezTo>
                <a:cubicBezTo>
                  <a:pt x="5267371" y="1261153"/>
                  <a:pt x="5267371" y="1358805"/>
                  <a:pt x="5277833" y="1433787"/>
                </a:cubicBezTo>
                <a:cubicBezTo>
                  <a:pt x="5298761" y="1564571"/>
                  <a:pt x="5365025" y="1737206"/>
                  <a:pt x="5396415" y="1930766"/>
                </a:cubicBezTo>
                <a:cubicBezTo>
                  <a:pt x="5440011" y="2126070"/>
                  <a:pt x="5473145" y="2298704"/>
                  <a:pt x="5494069" y="2471339"/>
                </a:cubicBezTo>
                <a:cubicBezTo>
                  <a:pt x="5548129" y="2785220"/>
                  <a:pt x="5612651" y="3142695"/>
                  <a:pt x="5710305" y="3433907"/>
                </a:cubicBezTo>
                <a:cubicBezTo>
                  <a:pt x="5753901" y="3562947"/>
                  <a:pt x="5731233" y="3444370"/>
                  <a:pt x="5710305" y="3336255"/>
                </a:cubicBezTo>
                <a:cubicBezTo>
                  <a:pt x="5677173" y="3163621"/>
                  <a:pt x="5656247" y="2990986"/>
                  <a:pt x="5635321" y="2860202"/>
                </a:cubicBezTo>
                <a:cubicBezTo>
                  <a:pt x="5602189" y="2623048"/>
                  <a:pt x="5558593" y="2396356"/>
                  <a:pt x="5537665" y="2211515"/>
                </a:cubicBezTo>
                <a:cubicBezTo>
                  <a:pt x="5537665" y="2180127"/>
                  <a:pt x="5527203" y="2082475"/>
                  <a:pt x="5527203" y="2082475"/>
                </a:cubicBezTo>
                <a:cubicBezTo>
                  <a:pt x="5527203" y="2061550"/>
                  <a:pt x="5548129" y="2072012"/>
                  <a:pt x="5548129" y="2049343"/>
                </a:cubicBezTo>
                <a:cubicBezTo>
                  <a:pt x="5548129" y="1920303"/>
                  <a:pt x="5504533" y="1758131"/>
                  <a:pt x="5483607" y="1595959"/>
                </a:cubicBezTo>
                <a:cubicBezTo>
                  <a:pt x="5473145" y="1477382"/>
                  <a:pt x="5460937" y="1348342"/>
                  <a:pt x="5440011" y="1271616"/>
                </a:cubicBezTo>
                <a:cubicBezTo>
                  <a:pt x="5429549" y="1186170"/>
                  <a:pt x="5408621" y="1044924"/>
                  <a:pt x="5375489" y="969941"/>
                </a:cubicBezTo>
                <a:cubicBezTo>
                  <a:pt x="5375489" y="969941"/>
                  <a:pt x="5354563" y="947272"/>
                  <a:pt x="5342357" y="936809"/>
                </a:cubicBezTo>
                <a:cubicBezTo>
                  <a:pt x="5342357" y="926347"/>
                  <a:pt x="5342357" y="882752"/>
                  <a:pt x="5331893" y="882752"/>
                </a:cubicBezTo>
                <a:cubicBezTo>
                  <a:pt x="5310967" y="849620"/>
                  <a:pt x="5277833" y="872289"/>
                  <a:pt x="5256909" y="818232"/>
                </a:cubicBezTo>
                <a:close/>
                <a:moveTo>
                  <a:pt x="5556201" y="812397"/>
                </a:moveTo>
                <a:lnTo>
                  <a:pt x="5558467" y="817357"/>
                </a:lnTo>
                <a:lnTo>
                  <a:pt x="5558593" y="818232"/>
                </a:lnTo>
                <a:close/>
                <a:moveTo>
                  <a:pt x="5551999" y="803192"/>
                </a:moveTo>
                <a:cubicBezTo>
                  <a:pt x="5551753" y="802265"/>
                  <a:pt x="5552093" y="802647"/>
                  <a:pt x="5553149" y="804949"/>
                </a:cubicBezTo>
                <a:lnTo>
                  <a:pt x="5556201" y="812397"/>
                </a:lnTo>
                <a:close/>
                <a:moveTo>
                  <a:pt x="4855825" y="666523"/>
                </a:moveTo>
                <a:cubicBezTo>
                  <a:pt x="4855825" y="656060"/>
                  <a:pt x="4943017" y="741506"/>
                  <a:pt x="4922091" y="774637"/>
                </a:cubicBezTo>
                <a:cubicBezTo>
                  <a:pt x="4922091" y="774637"/>
                  <a:pt x="4845361" y="676985"/>
                  <a:pt x="4855825" y="666523"/>
                </a:cubicBezTo>
                <a:close/>
                <a:moveTo>
                  <a:pt x="4852009" y="591485"/>
                </a:moveTo>
                <a:cubicBezTo>
                  <a:pt x="4863781" y="593284"/>
                  <a:pt x="4886341" y="625980"/>
                  <a:pt x="4878495" y="635135"/>
                </a:cubicBezTo>
                <a:cubicBezTo>
                  <a:pt x="4866289" y="645597"/>
                  <a:pt x="4845361" y="602003"/>
                  <a:pt x="4845361" y="602003"/>
                </a:cubicBezTo>
                <a:cubicBezTo>
                  <a:pt x="4845361" y="593720"/>
                  <a:pt x="4848085" y="590886"/>
                  <a:pt x="4852009" y="591485"/>
                </a:cubicBezTo>
                <a:close/>
                <a:moveTo>
                  <a:pt x="5570799" y="136413"/>
                </a:moveTo>
                <a:cubicBezTo>
                  <a:pt x="5602189" y="136413"/>
                  <a:pt x="5570799" y="159082"/>
                  <a:pt x="5612651" y="159082"/>
                </a:cubicBezTo>
                <a:cubicBezTo>
                  <a:pt x="5635321" y="169545"/>
                  <a:pt x="5666709" y="136413"/>
                  <a:pt x="5677173" y="136413"/>
                </a:cubicBezTo>
                <a:lnTo>
                  <a:pt x="5731233" y="169545"/>
                </a:lnTo>
                <a:cubicBezTo>
                  <a:pt x="5753901" y="180007"/>
                  <a:pt x="5743439" y="234064"/>
                  <a:pt x="5753901" y="244527"/>
                </a:cubicBezTo>
                <a:cubicBezTo>
                  <a:pt x="5764365" y="267196"/>
                  <a:pt x="5818425" y="375311"/>
                  <a:pt x="5818425" y="396236"/>
                </a:cubicBezTo>
                <a:cubicBezTo>
                  <a:pt x="5818425" y="396236"/>
                  <a:pt x="5764365" y="483426"/>
                  <a:pt x="5774829" y="471219"/>
                </a:cubicBezTo>
                <a:cubicBezTo>
                  <a:pt x="5764365" y="483426"/>
                  <a:pt x="5743439" y="450294"/>
                  <a:pt x="5731233" y="460756"/>
                </a:cubicBezTo>
                <a:cubicBezTo>
                  <a:pt x="5720769" y="471219"/>
                  <a:pt x="5720769" y="493888"/>
                  <a:pt x="5720769" y="504351"/>
                </a:cubicBezTo>
                <a:cubicBezTo>
                  <a:pt x="5710305" y="504351"/>
                  <a:pt x="5666709" y="504351"/>
                  <a:pt x="5666709" y="493888"/>
                </a:cubicBezTo>
                <a:cubicBezTo>
                  <a:pt x="5656247" y="525276"/>
                  <a:pt x="5731233" y="666523"/>
                  <a:pt x="5710305" y="687448"/>
                </a:cubicBezTo>
                <a:cubicBezTo>
                  <a:pt x="5689381" y="720580"/>
                  <a:pt x="5591725" y="547946"/>
                  <a:pt x="5591725" y="558408"/>
                </a:cubicBezTo>
                <a:cubicBezTo>
                  <a:pt x="5602189" y="514814"/>
                  <a:pt x="5558593" y="558408"/>
                  <a:pt x="5591725" y="558408"/>
                </a:cubicBezTo>
                <a:cubicBezTo>
                  <a:pt x="5612651" y="656060"/>
                  <a:pt x="5591725" y="579334"/>
                  <a:pt x="5612651" y="666523"/>
                </a:cubicBezTo>
                <a:cubicBezTo>
                  <a:pt x="5635321" y="731043"/>
                  <a:pt x="5656247" y="818232"/>
                  <a:pt x="5612651" y="731043"/>
                </a:cubicBezTo>
                <a:cubicBezTo>
                  <a:pt x="5548129" y="579334"/>
                  <a:pt x="5602189" y="807769"/>
                  <a:pt x="5591725" y="828695"/>
                </a:cubicBezTo>
                <a:cubicBezTo>
                  <a:pt x="5581263" y="850492"/>
                  <a:pt x="5567747" y="834362"/>
                  <a:pt x="5559463" y="819540"/>
                </a:cubicBezTo>
                <a:lnTo>
                  <a:pt x="5558467" y="817357"/>
                </a:lnTo>
                <a:lnTo>
                  <a:pt x="5552025" y="772703"/>
                </a:lnTo>
                <a:cubicBezTo>
                  <a:pt x="5546059" y="717528"/>
                  <a:pt x="5539847" y="642982"/>
                  <a:pt x="5514997" y="635135"/>
                </a:cubicBezTo>
                <a:cubicBezTo>
                  <a:pt x="5460937" y="622928"/>
                  <a:pt x="5537665" y="720580"/>
                  <a:pt x="5527203" y="731043"/>
                </a:cubicBezTo>
                <a:cubicBezTo>
                  <a:pt x="5514997" y="753712"/>
                  <a:pt x="5494069" y="699655"/>
                  <a:pt x="5473145" y="699655"/>
                </a:cubicBezTo>
                <a:cubicBezTo>
                  <a:pt x="5483607" y="710117"/>
                  <a:pt x="5460937" y="785100"/>
                  <a:pt x="5450473" y="785100"/>
                </a:cubicBezTo>
                <a:cubicBezTo>
                  <a:pt x="5450473" y="807769"/>
                  <a:pt x="5473145" y="828695"/>
                  <a:pt x="5460937" y="839157"/>
                </a:cubicBezTo>
                <a:cubicBezTo>
                  <a:pt x="5460937" y="849620"/>
                  <a:pt x="5440011" y="849620"/>
                  <a:pt x="5440011" y="872289"/>
                </a:cubicBezTo>
                <a:cubicBezTo>
                  <a:pt x="5440011" y="915884"/>
                  <a:pt x="5440011" y="990866"/>
                  <a:pt x="5440011" y="1034461"/>
                </a:cubicBezTo>
                <a:cubicBezTo>
                  <a:pt x="5460937" y="1207096"/>
                  <a:pt x="5514997" y="1552365"/>
                  <a:pt x="5537665" y="1693611"/>
                </a:cubicBezTo>
                <a:cubicBezTo>
                  <a:pt x="5548129" y="1768594"/>
                  <a:pt x="5612651" y="2061550"/>
                  <a:pt x="5591725" y="1833114"/>
                </a:cubicBezTo>
                <a:cubicBezTo>
                  <a:pt x="5570799" y="1629091"/>
                  <a:pt x="5602189" y="1791263"/>
                  <a:pt x="5612651" y="1845320"/>
                </a:cubicBezTo>
                <a:cubicBezTo>
                  <a:pt x="5666709" y="2159201"/>
                  <a:pt x="5699843" y="2375431"/>
                  <a:pt x="5743439" y="2666642"/>
                </a:cubicBezTo>
                <a:cubicBezTo>
                  <a:pt x="5753901" y="2698030"/>
                  <a:pt x="5774829" y="2882871"/>
                  <a:pt x="5774829" y="2753832"/>
                </a:cubicBezTo>
                <a:cubicBezTo>
                  <a:pt x="5774829" y="2677105"/>
                  <a:pt x="5787035" y="2687568"/>
                  <a:pt x="5797497" y="2731162"/>
                </a:cubicBezTo>
                <a:cubicBezTo>
                  <a:pt x="5818425" y="2839277"/>
                  <a:pt x="5828887" y="2947391"/>
                  <a:pt x="5851557" y="3034581"/>
                </a:cubicBezTo>
                <a:cubicBezTo>
                  <a:pt x="5851557" y="3055506"/>
                  <a:pt x="5893409" y="3217678"/>
                  <a:pt x="5893409" y="3120026"/>
                </a:cubicBezTo>
                <a:cubicBezTo>
                  <a:pt x="5893409" y="2990986"/>
                  <a:pt x="5841093" y="2828814"/>
                  <a:pt x="5818425" y="2710237"/>
                </a:cubicBezTo>
                <a:cubicBezTo>
                  <a:pt x="5818425" y="2687568"/>
                  <a:pt x="5787035" y="2558528"/>
                  <a:pt x="5797497" y="2548065"/>
                </a:cubicBezTo>
                <a:cubicBezTo>
                  <a:pt x="5797497" y="2548065"/>
                  <a:pt x="5828887" y="2633510"/>
                  <a:pt x="5828887" y="2666642"/>
                </a:cubicBezTo>
                <a:cubicBezTo>
                  <a:pt x="5841093" y="2710237"/>
                  <a:pt x="5851557" y="2753832"/>
                  <a:pt x="5862021" y="2795682"/>
                </a:cubicBezTo>
                <a:cubicBezTo>
                  <a:pt x="5851557" y="2839277"/>
                  <a:pt x="5893409" y="2795682"/>
                  <a:pt x="5862021" y="2795682"/>
                </a:cubicBezTo>
                <a:cubicBezTo>
                  <a:pt x="5851557" y="2579453"/>
                  <a:pt x="5797497" y="2406819"/>
                  <a:pt x="5787035" y="2180127"/>
                </a:cubicBezTo>
                <a:cubicBezTo>
                  <a:pt x="5841093" y="2321373"/>
                  <a:pt x="5851557" y="2406819"/>
                  <a:pt x="5862021" y="2548065"/>
                </a:cubicBezTo>
                <a:cubicBezTo>
                  <a:pt x="5882945" y="2710237"/>
                  <a:pt x="5959675" y="3130489"/>
                  <a:pt x="6003271" y="3325792"/>
                </a:cubicBezTo>
                <a:cubicBezTo>
                  <a:pt x="6013733" y="3369387"/>
                  <a:pt x="6034661" y="3508890"/>
                  <a:pt x="6034661" y="3400775"/>
                </a:cubicBezTo>
                <a:cubicBezTo>
                  <a:pt x="6024197" y="3304867"/>
                  <a:pt x="5959675" y="3099101"/>
                  <a:pt x="5970137" y="3022374"/>
                </a:cubicBezTo>
                <a:cubicBezTo>
                  <a:pt x="5970137" y="3001449"/>
                  <a:pt x="5991065" y="3022374"/>
                  <a:pt x="5991065" y="3001449"/>
                </a:cubicBezTo>
                <a:cubicBezTo>
                  <a:pt x="5991065" y="2893334"/>
                  <a:pt x="5926541" y="2795682"/>
                  <a:pt x="5947469" y="2720700"/>
                </a:cubicBezTo>
                <a:cubicBezTo>
                  <a:pt x="5947469" y="2710237"/>
                  <a:pt x="5970137" y="2741625"/>
                  <a:pt x="5970137" y="2741625"/>
                </a:cubicBezTo>
                <a:cubicBezTo>
                  <a:pt x="6003271" y="2731162"/>
                  <a:pt x="5970137" y="2677105"/>
                  <a:pt x="5980601" y="2677105"/>
                </a:cubicBezTo>
                <a:cubicBezTo>
                  <a:pt x="6013733" y="2677105"/>
                  <a:pt x="6045123" y="2839277"/>
                  <a:pt x="6067793" y="2914260"/>
                </a:cubicBezTo>
                <a:cubicBezTo>
                  <a:pt x="6109645" y="3120026"/>
                  <a:pt x="6132315" y="3261272"/>
                  <a:pt x="6175911" y="3454832"/>
                </a:cubicBezTo>
                <a:cubicBezTo>
                  <a:pt x="6196837" y="3552484"/>
                  <a:pt x="6207301" y="3704193"/>
                  <a:pt x="6229969" y="3737325"/>
                </a:cubicBezTo>
                <a:cubicBezTo>
                  <a:pt x="6240433" y="3747788"/>
                  <a:pt x="6261359" y="3747788"/>
                  <a:pt x="6271823" y="3758251"/>
                </a:cubicBezTo>
                <a:cubicBezTo>
                  <a:pt x="6294493" y="3833233"/>
                  <a:pt x="6294493" y="3930885"/>
                  <a:pt x="6315417" y="4028537"/>
                </a:cubicBezTo>
                <a:cubicBezTo>
                  <a:pt x="6413073" y="4633630"/>
                  <a:pt x="6521191" y="5249186"/>
                  <a:pt x="6608383" y="5876947"/>
                </a:cubicBezTo>
                <a:cubicBezTo>
                  <a:pt x="6629309" y="6028657"/>
                  <a:pt x="6629309" y="5876947"/>
                  <a:pt x="6618845" y="5843815"/>
                </a:cubicBezTo>
                <a:cubicBezTo>
                  <a:pt x="6554325" y="5174203"/>
                  <a:pt x="6423537" y="4644093"/>
                  <a:pt x="6338089" y="4049463"/>
                </a:cubicBezTo>
                <a:cubicBezTo>
                  <a:pt x="6315417" y="3964017"/>
                  <a:pt x="6315417" y="3845440"/>
                  <a:pt x="6348551" y="3964017"/>
                </a:cubicBezTo>
                <a:cubicBezTo>
                  <a:pt x="6392147" y="4157577"/>
                  <a:pt x="6413073" y="4471458"/>
                  <a:pt x="6456669" y="4600498"/>
                </a:cubicBezTo>
                <a:cubicBezTo>
                  <a:pt x="6456669" y="4612704"/>
                  <a:pt x="6488059" y="4633630"/>
                  <a:pt x="6500265" y="4656300"/>
                </a:cubicBezTo>
                <a:cubicBezTo>
                  <a:pt x="6510729" y="4687688"/>
                  <a:pt x="6500265" y="4762670"/>
                  <a:pt x="6521191" y="4828934"/>
                </a:cubicBezTo>
                <a:cubicBezTo>
                  <a:pt x="6575249" y="5153277"/>
                  <a:pt x="6629309" y="5509010"/>
                  <a:pt x="6672905" y="5822890"/>
                </a:cubicBezTo>
                <a:cubicBezTo>
                  <a:pt x="6683369" y="5866485"/>
                  <a:pt x="6716501" y="6005987"/>
                  <a:pt x="6704295" y="5876947"/>
                </a:cubicBezTo>
                <a:cubicBezTo>
                  <a:pt x="6672905" y="5423564"/>
                  <a:pt x="6585713" y="4968436"/>
                  <a:pt x="6521191" y="4569110"/>
                </a:cubicBezTo>
                <a:cubicBezTo>
                  <a:pt x="6488059" y="4417401"/>
                  <a:pt x="6446205" y="4265692"/>
                  <a:pt x="6435743" y="4136652"/>
                </a:cubicBezTo>
                <a:cubicBezTo>
                  <a:pt x="6423537" y="4049463"/>
                  <a:pt x="6435743" y="3974480"/>
                  <a:pt x="6456669" y="4082594"/>
                </a:cubicBezTo>
                <a:cubicBezTo>
                  <a:pt x="6608383" y="4828934"/>
                  <a:pt x="6683369" y="5509010"/>
                  <a:pt x="6791485" y="6288481"/>
                </a:cubicBezTo>
                <a:cubicBezTo>
                  <a:pt x="6801949" y="6319868"/>
                  <a:pt x="6845545" y="6612824"/>
                  <a:pt x="6856009" y="6612824"/>
                </a:cubicBezTo>
                <a:cubicBezTo>
                  <a:pt x="6889141" y="6612824"/>
                  <a:pt x="6856009" y="6569229"/>
                  <a:pt x="6856009" y="6569229"/>
                </a:cubicBezTo>
                <a:cubicBezTo>
                  <a:pt x="6835081" y="6288481"/>
                  <a:pt x="6801949" y="6103640"/>
                  <a:pt x="6770561" y="5876947"/>
                </a:cubicBezTo>
                <a:cubicBezTo>
                  <a:pt x="6770561" y="5856022"/>
                  <a:pt x="6726965" y="5521216"/>
                  <a:pt x="6747889" y="5660719"/>
                </a:cubicBezTo>
                <a:cubicBezTo>
                  <a:pt x="6791485" y="5897873"/>
                  <a:pt x="6812413" y="6093176"/>
                  <a:pt x="6845545" y="6330331"/>
                </a:cubicBezTo>
                <a:cubicBezTo>
                  <a:pt x="6856009" y="6353000"/>
                  <a:pt x="6889141" y="6492503"/>
                  <a:pt x="6878677" y="6396595"/>
                </a:cubicBezTo>
                <a:cubicBezTo>
                  <a:pt x="6856009" y="6060045"/>
                  <a:pt x="6812413" y="5735701"/>
                  <a:pt x="6770561" y="5390432"/>
                </a:cubicBezTo>
                <a:cubicBezTo>
                  <a:pt x="6747889" y="5153277"/>
                  <a:pt x="6683369" y="4914379"/>
                  <a:pt x="6650235" y="4710356"/>
                </a:cubicBezTo>
                <a:cubicBezTo>
                  <a:pt x="6650235" y="4666762"/>
                  <a:pt x="6650235" y="4504590"/>
                  <a:pt x="6629309" y="4504590"/>
                </a:cubicBezTo>
                <a:cubicBezTo>
                  <a:pt x="6672905" y="4494127"/>
                  <a:pt x="6716501" y="4774877"/>
                  <a:pt x="6704295" y="4741745"/>
                </a:cubicBezTo>
                <a:cubicBezTo>
                  <a:pt x="6758353" y="5001568"/>
                  <a:pt x="6758353" y="5195128"/>
                  <a:pt x="6812413" y="5477621"/>
                </a:cubicBezTo>
                <a:cubicBezTo>
                  <a:pt x="6824619" y="5521216"/>
                  <a:pt x="6856009" y="5573530"/>
                  <a:pt x="6856009" y="5617124"/>
                </a:cubicBezTo>
                <a:cubicBezTo>
                  <a:pt x="6889141" y="5747908"/>
                  <a:pt x="6910067" y="5985062"/>
                  <a:pt x="6920531" y="6093176"/>
                </a:cubicBezTo>
                <a:cubicBezTo>
                  <a:pt x="6932737" y="6190829"/>
                  <a:pt x="6932737" y="6265811"/>
                  <a:pt x="6932737" y="6309406"/>
                </a:cubicBezTo>
                <a:cubicBezTo>
                  <a:pt x="6932737" y="6330331"/>
                  <a:pt x="6953663" y="6363463"/>
                  <a:pt x="6964125" y="6407057"/>
                </a:cubicBezTo>
                <a:cubicBezTo>
                  <a:pt x="6997259" y="6546561"/>
                  <a:pt x="6997259" y="6698270"/>
                  <a:pt x="6997259" y="6525635"/>
                </a:cubicBezTo>
                <a:cubicBezTo>
                  <a:pt x="6997259" y="6168159"/>
                  <a:pt x="6899605" y="5856022"/>
                  <a:pt x="6866471" y="5477621"/>
                </a:cubicBezTo>
                <a:cubicBezTo>
                  <a:pt x="6845545" y="5130609"/>
                  <a:pt x="6781023" y="4860322"/>
                  <a:pt x="6737427" y="4612704"/>
                </a:cubicBezTo>
                <a:cubicBezTo>
                  <a:pt x="6716501" y="4460995"/>
                  <a:pt x="6672905" y="4211634"/>
                  <a:pt x="6639773" y="4039000"/>
                </a:cubicBezTo>
                <a:cubicBezTo>
                  <a:pt x="6629309" y="3941348"/>
                  <a:pt x="6608383" y="3747788"/>
                  <a:pt x="6639773" y="3899497"/>
                </a:cubicBezTo>
                <a:cubicBezTo>
                  <a:pt x="6704295" y="4147114"/>
                  <a:pt x="6704295" y="4298823"/>
                  <a:pt x="6747889" y="4546441"/>
                </a:cubicBezTo>
                <a:cubicBezTo>
                  <a:pt x="6791485" y="4741745"/>
                  <a:pt x="6824619" y="5022494"/>
                  <a:pt x="6866471" y="5238723"/>
                </a:cubicBezTo>
                <a:cubicBezTo>
                  <a:pt x="6899605" y="5379969"/>
                  <a:pt x="6889141" y="5163740"/>
                  <a:pt x="6878677" y="5120145"/>
                </a:cubicBezTo>
                <a:cubicBezTo>
                  <a:pt x="6824619" y="4720820"/>
                  <a:pt x="6747889" y="4373806"/>
                  <a:pt x="6683369" y="4007612"/>
                </a:cubicBezTo>
                <a:cubicBezTo>
                  <a:pt x="6662441" y="3845440"/>
                  <a:pt x="6693831" y="3941348"/>
                  <a:pt x="6704295" y="4018074"/>
                </a:cubicBezTo>
                <a:cubicBezTo>
                  <a:pt x="6737427" y="4136652"/>
                  <a:pt x="6716501" y="4072132"/>
                  <a:pt x="6726965" y="4136652"/>
                </a:cubicBezTo>
                <a:cubicBezTo>
                  <a:pt x="6943201" y="5423564"/>
                  <a:pt x="7148973" y="6924961"/>
                  <a:pt x="7298943" y="8190948"/>
                </a:cubicBezTo>
                <a:cubicBezTo>
                  <a:pt x="7321613" y="8363582"/>
                  <a:pt x="7321613" y="8557142"/>
                  <a:pt x="7332077" y="8698389"/>
                </a:cubicBezTo>
                <a:cubicBezTo>
                  <a:pt x="7332077" y="8719314"/>
                  <a:pt x="7332077" y="9033195"/>
                  <a:pt x="7342539" y="9043658"/>
                </a:cubicBezTo>
                <a:cubicBezTo>
                  <a:pt x="7353003" y="9066327"/>
                  <a:pt x="7365209" y="8989600"/>
                  <a:pt x="7365209" y="8935543"/>
                </a:cubicBezTo>
                <a:cubicBezTo>
                  <a:pt x="7353003" y="8881486"/>
                  <a:pt x="7353003" y="8935543"/>
                  <a:pt x="7353003" y="8881486"/>
                </a:cubicBezTo>
                <a:cubicBezTo>
                  <a:pt x="7342539" y="8600737"/>
                  <a:pt x="7311149" y="8299062"/>
                  <a:pt x="7311149" y="8039238"/>
                </a:cubicBezTo>
                <a:cubicBezTo>
                  <a:pt x="7311149" y="7908455"/>
                  <a:pt x="7332077" y="8114221"/>
                  <a:pt x="7342539" y="8190948"/>
                </a:cubicBezTo>
                <a:cubicBezTo>
                  <a:pt x="7365209" y="8428102"/>
                  <a:pt x="7365209" y="8654794"/>
                  <a:pt x="7375673" y="8871023"/>
                </a:cubicBezTo>
                <a:cubicBezTo>
                  <a:pt x="7375673" y="8979138"/>
                  <a:pt x="7417525" y="9228499"/>
                  <a:pt x="7396597" y="9336613"/>
                </a:cubicBezTo>
                <a:cubicBezTo>
                  <a:pt x="7375673" y="9444728"/>
                  <a:pt x="7440193" y="9282556"/>
                  <a:pt x="7429731" y="9270349"/>
                </a:cubicBezTo>
                <a:cubicBezTo>
                  <a:pt x="7483789" y="9293019"/>
                  <a:pt x="7440193" y="9509248"/>
                  <a:pt x="7440193" y="9530173"/>
                </a:cubicBezTo>
                <a:cubicBezTo>
                  <a:pt x="7417525" y="9671420"/>
                  <a:pt x="7440193" y="9854517"/>
                  <a:pt x="7353003" y="9887649"/>
                </a:cubicBezTo>
                <a:cubicBezTo>
                  <a:pt x="7342539" y="9887649"/>
                  <a:pt x="7257091" y="9877186"/>
                  <a:pt x="7244885" y="9864980"/>
                </a:cubicBezTo>
                <a:cubicBezTo>
                  <a:pt x="7244885" y="9864980"/>
                  <a:pt x="7278017" y="9833592"/>
                  <a:pt x="7267553" y="9833592"/>
                </a:cubicBezTo>
                <a:cubicBezTo>
                  <a:pt x="7234421" y="9833592"/>
                  <a:pt x="7267553" y="9833592"/>
                  <a:pt x="7223957" y="9864980"/>
                </a:cubicBezTo>
                <a:cubicBezTo>
                  <a:pt x="7169899" y="9898111"/>
                  <a:pt x="7126303" y="9864980"/>
                  <a:pt x="7159437" y="9908574"/>
                </a:cubicBezTo>
                <a:cubicBezTo>
                  <a:pt x="7203033" y="9962631"/>
                  <a:pt x="7094913" y="9887649"/>
                  <a:pt x="7082707" y="9887649"/>
                </a:cubicBezTo>
                <a:cubicBezTo>
                  <a:pt x="7051317" y="9877186"/>
                  <a:pt x="7082707" y="9908574"/>
                  <a:pt x="7040855" y="9919037"/>
                </a:cubicBezTo>
                <a:cubicBezTo>
                  <a:pt x="7028649" y="9919037"/>
                  <a:pt x="6997259" y="9898111"/>
                  <a:pt x="6986797" y="9908574"/>
                </a:cubicBezTo>
                <a:cubicBezTo>
                  <a:pt x="6953663" y="9919037"/>
                  <a:pt x="6943201" y="9962631"/>
                  <a:pt x="6910067" y="9974838"/>
                </a:cubicBezTo>
                <a:cubicBezTo>
                  <a:pt x="6866471" y="9985301"/>
                  <a:pt x="6835081" y="9931243"/>
                  <a:pt x="6812413" y="9974838"/>
                </a:cubicBezTo>
                <a:cubicBezTo>
                  <a:pt x="6801949" y="9995763"/>
                  <a:pt x="6910067" y="9974838"/>
                  <a:pt x="6878677" y="10006226"/>
                </a:cubicBezTo>
                <a:cubicBezTo>
                  <a:pt x="6856009" y="10027151"/>
                  <a:pt x="6747889" y="10016689"/>
                  <a:pt x="6662441" y="10027151"/>
                </a:cubicBezTo>
                <a:cubicBezTo>
                  <a:pt x="6650235" y="10027151"/>
                  <a:pt x="6531653" y="10039358"/>
                  <a:pt x="6531653" y="10049821"/>
                </a:cubicBezTo>
                <a:cubicBezTo>
                  <a:pt x="6510729" y="10049821"/>
                  <a:pt x="6521191" y="10103878"/>
                  <a:pt x="6510729" y="10114341"/>
                </a:cubicBezTo>
                <a:cubicBezTo>
                  <a:pt x="6456669" y="10147473"/>
                  <a:pt x="6219507" y="10124803"/>
                  <a:pt x="6186373" y="10135266"/>
                </a:cubicBezTo>
                <a:cubicBezTo>
                  <a:pt x="6163705" y="10135266"/>
                  <a:pt x="6121853" y="10178861"/>
                  <a:pt x="6121853" y="10189323"/>
                </a:cubicBezTo>
                <a:cubicBezTo>
                  <a:pt x="6099181" y="10189323"/>
                  <a:pt x="6078257" y="10189323"/>
                  <a:pt x="6055587" y="10201530"/>
                </a:cubicBezTo>
                <a:cubicBezTo>
                  <a:pt x="6034661" y="10201530"/>
                  <a:pt x="5926541" y="10222455"/>
                  <a:pt x="5916079" y="10222455"/>
                </a:cubicBezTo>
                <a:cubicBezTo>
                  <a:pt x="5882945" y="10243381"/>
                  <a:pt x="5872483" y="10286975"/>
                  <a:pt x="5851557" y="10286975"/>
                </a:cubicBezTo>
                <a:cubicBezTo>
                  <a:pt x="5841093" y="10297438"/>
                  <a:pt x="5797497" y="10286975"/>
                  <a:pt x="5764365" y="10286975"/>
                </a:cubicBezTo>
                <a:cubicBezTo>
                  <a:pt x="5731233" y="10297438"/>
                  <a:pt x="5689381" y="10330570"/>
                  <a:pt x="5666709" y="10330570"/>
                </a:cubicBezTo>
                <a:cubicBezTo>
                  <a:pt x="5602189" y="10351495"/>
                  <a:pt x="5537665" y="10320107"/>
                  <a:pt x="5514997" y="10351495"/>
                </a:cubicBezTo>
                <a:cubicBezTo>
                  <a:pt x="5504533" y="10374164"/>
                  <a:pt x="5570799" y="10525873"/>
                  <a:pt x="5602189" y="10590393"/>
                </a:cubicBezTo>
                <a:cubicBezTo>
                  <a:pt x="5635321" y="10665376"/>
                  <a:pt x="5656247" y="10708971"/>
                  <a:pt x="5677173" y="10794416"/>
                </a:cubicBezTo>
                <a:cubicBezTo>
                  <a:pt x="5635321" y="10742103"/>
                  <a:pt x="5570799" y="10590393"/>
                  <a:pt x="5514997" y="10513667"/>
                </a:cubicBezTo>
                <a:cubicBezTo>
                  <a:pt x="5460937" y="10438684"/>
                  <a:pt x="5514997" y="10546799"/>
                  <a:pt x="5527203" y="10567724"/>
                </a:cubicBezTo>
                <a:cubicBezTo>
                  <a:pt x="5645785" y="10773491"/>
                  <a:pt x="5731233" y="11000183"/>
                  <a:pt x="5807961" y="11216412"/>
                </a:cubicBezTo>
                <a:cubicBezTo>
                  <a:pt x="5882945" y="11432641"/>
                  <a:pt x="5991065" y="11659333"/>
                  <a:pt x="6078257" y="11887768"/>
                </a:cubicBezTo>
                <a:cubicBezTo>
                  <a:pt x="6163705" y="12135386"/>
                  <a:pt x="6261359" y="12374284"/>
                  <a:pt x="6325881" y="12590513"/>
                </a:cubicBezTo>
                <a:cubicBezTo>
                  <a:pt x="6271823" y="12470192"/>
                  <a:pt x="6219507" y="12330689"/>
                  <a:pt x="6175911" y="12199905"/>
                </a:cubicBezTo>
                <a:lnTo>
                  <a:pt x="6121853" y="12070866"/>
                </a:lnTo>
                <a:cubicBezTo>
                  <a:pt x="6099181" y="12070866"/>
                  <a:pt x="6132315" y="12178980"/>
                  <a:pt x="6142777" y="12199905"/>
                </a:cubicBezTo>
                <a:cubicBezTo>
                  <a:pt x="6240433" y="12492861"/>
                  <a:pt x="6392147" y="12817205"/>
                  <a:pt x="6456669" y="13085747"/>
                </a:cubicBezTo>
                <a:cubicBezTo>
                  <a:pt x="6338089" y="12848593"/>
                  <a:pt x="6250897" y="12525993"/>
                  <a:pt x="6142777" y="12276632"/>
                </a:cubicBezTo>
                <a:cubicBezTo>
                  <a:pt x="6175911" y="12351615"/>
                  <a:pt x="6121853" y="12212112"/>
                  <a:pt x="6109645" y="12222575"/>
                </a:cubicBezTo>
                <a:cubicBezTo>
                  <a:pt x="6088719" y="12243500"/>
                  <a:pt x="6132315" y="12276632"/>
                  <a:pt x="6132315" y="12276632"/>
                </a:cubicBezTo>
                <a:cubicBezTo>
                  <a:pt x="6240433" y="12590513"/>
                  <a:pt x="6348551" y="12879981"/>
                  <a:pt x="6435743" y="13171193"/>
                </a:cubicBezTo>
                <a:cubicBezTo>
                  <a:pt x="6402609" y="13117136"/>
                  <a:pt x="6379941" y="13052616"/>
                  <a:pt x="6359013" y="12977633"/>
                </a:cubicBezTo>
                <a:cubicBezTo>
                  <a:pt x="6348551" y="12944501"/>
                  <a:pt x="6294493" y="12773610"/>
                  <a:pt x="6284029" y="12773610"/>
                </a:cubicBezTo>
                <a:cubicBezTo>
                  <a:pt x="6250897" y="12773610"/>
                  <a:pt x="6315417" y="12944501"/>
                  <a:pt x="6315417" y="12923576"/>
                </a:cubicBezTo>
                <a:cubicBezTo>
                  <a:pt x="6325881" y="12967170"/>
                  <a:pt x="6369477" y="13042153"/>
                  <a:pt x="6369477" y="13075285"/>
                </a:cubicBezTo>
                <a:cubicBezTo>
                  <a:pt x="6359013" y="13106673"/>
                  <a:pt x="6304955" y="12954964"/>
                  <a:pt x="6304955" y="12954964"/>
                </a:cubicBezTo>
                <a:cubicBezTo>
                  <a:pt x="6207301" y="12665496"/>
                  <a:pt x="6109645" y="12416135"/>
                  <a:pt x="6024197" y="12178980"/>
                </a:cubicBezTo>
                <a:cubicBezTo>
                  <a:pt x="6013733" y="12158055"/>
                  <a:pt x="5926541" y="11877306"/>
                  <a:pt x="5893409" y="11887768"/>
                </a:cubicBezTo>
                <a:cubicBezTo>
                  <a:pt x="5872483" y="11898231"/>
                  <a:pt x="5947469" y="12081328"/>
                  <a:pt x="5905617" y="11931363"/>
                </a:cubicBezTo>
                <a:cubicBezTo>
                  <a:pt x="5980601" y="12158055"/>
                  <a:pt x="6055587" y="12351615"/>
                  <a:pt x="6132315" y="12567844"/>
                </a:cubicBezTo>
                <a:cubicBezTo>
                  <a:pt x="6132315" y="12578306"/>
                  <a:pt x="6229969" y="12784073"/>
                  <a:pt x="6219507" y="12806742"/>
                </a:cubicBezTo>
                <a:cubicBezTo>
                  <a:pt x="6186373" y="12827667"/>
                  <a:pt x="6153241" y="12675958"/>
                  <a:pt x="6153241" y="12675958"/>
                </a:cubicBezTo>
                <a:cubicBezTo>
                  <a:pt x="6045123" y="12395209"/>
                  <a:pt x="5980601" y="12243500"/>
                  <a:pt x="5882945" y="11973214"/>
                </a:cubicBezTo>
                <a:cubicBezTo>
                  <a:pt x="5872483" y="11952288"/>
                  <a:pt x="5787035" y="11692465"/>
                  <a:pt x="5764365" y="11702927"/>
                </a:cubicBezTo>
                <a:cubicBezTo>
                  <a:pt x="5753901" y="11725596"/>
                  <a:pt x="5851557" y="11919156"/>
                  <a:pt x="5841093" y="11898231"/>
                </a:cubicBezTo>
                <a:cubicBezTo>
                  <a:pt x="5862021" y="11973214"/>
                  <a:pt x="5882945" y="12016808"/>
                  <a:pt x="5905617" y="12103997"/>
                </a:cubicBezTo>
                <a:cubicBezTo>
                  <a:pt x="5841093" y="11995883"/>
                  <a:pt x="5818425" y="11865099"/>
                  <a:pt x="5764365" y="11756985"/>
                </a:cubicBezTo>
                <a:cubicBezTo>
                  <a:pt x="5753901" y="11725596"/>
                  <a:pt x="5720769" y="11702927"/>
                  <a:pt x="5699843" y="11659333"/>
                </a:cubicBezTo>
                <a:cubicBezTo>
                  <a:pt x="5635321" y="11552962"/>
                  <a:pt x="5581261" y="11378584"/>
                  <a:pt x="5527203" y="11270469"/>
                </a:cubicBezTo>
                <a:cubicBezTo>
                  <a:pt x="5548129" y="11303601"/>
                  <a:pt x="5504533" y="11216412"/>
                  <a:pt x="5494069" y="11216412"/>
                </a:cubicBezTo>
                <a:cubicBezTo>
                  <a:pt x="5460937" y="11216412"/>
                  <a:pt x="5527203" y="11314064"/>
                  <a:pt x="5527203" y="11324526"/>
                </a:cubicBezTo>
                <a:cubicBezTo>
                  <a:pt x="5645785" y="11617482"/>
                  <a:pt x="5764365" y="11898231"/>
                  <a:pt x="5851557" y="12178980"/>
                </a:cubicBezTo>
                <a:cubicBezTo>
                  <a:pt x="5720769" y="11931363"/>
                  <a:pt x="5689381" y="11715134"/>
                  <a:pt x="5558593" y="11476235"/>
                </a:cubicBezTo>
                <a:cubicBezTo>
                  <a:pt x="5570799" y="11476235"/>
                  <a:pt x="5460937" y="11324526"/>
                  <a:pt x="5494069" y="11411715"/>
                </a:cubicBezTo>
                <a:cubicBezTo>
                  <a:pt x="5612651" y="11715134"/>
                  <a:pt x="5720769" y="11973214"/>
                  <a:pt x="5818425" y="12253963"/>
                </a:cubicBezTo>
                <a:cubicBezTo>
                  <a:pt x="5841093" y="12320227"/>
                  <a:pt x="5882945" y="12482398"/>
                  <a:pt x="5818425" y="12341152"/>
                </a:cubicBezTo>
                <a:cubicBezTo>
                  <a:pt x="5743439" y="12168517"/>
                  <a:pt x="5656247" y="11983676"/>
                  <a:pt x="5581261" y="11790116"/>
                </a:cubicBezTo>
                <a:cubicBezTo>
                  <a:pt x="5558593" y="11736059"/>
                  <a:pt x="5473145" y="11540755"/>
                  <a:pt x="5527203" y="11702927"/>
                </a:cubicBezTo>
                <a:cubicBezTo>
                  <a:pt x="5635321" y="12006346"/>
                  <a:pt x="5787035" y="12351615"/>
                  <a:pt x="5882945" y="12621901"/>
                </a:cubicBezTo>
                <a:cubicBezTo>
                  <a:pt x="5916079" y="12719553"/>
                  <a:pt x="5980601" y="12859056"/>
                  <a:pt x="6003271" y="12967170"/>
                </a:cubicBezTo>
                <a:cubicBezTo>
                  <a:pt x="6013733" y="13021227"/>
                  <a:pt x="6003271" y="13075285"/>
                  <a:pt x="6013733" y="13096210"/>
                </a:cubicBezTo>
                <a:cubicBezTo>
                  <a:pt x="6024197" y="13171193"/>
                  <a:pt x="6078257" y="13258382"/>
                  <a:pt x="6088719" y="13345571"/>
                </a:cubicBezTo>
                <a:cubicBezTo>
                  <a:pt x="6088719" y="13376959"/>
                  <a:pt x="6078257" y="13399628"/>
                  <a:pt x="6088719" y="13420554"/>
                </a:cubicBezTo>
                <a:cubicBezTo>
                  <a:pt x="6088719" y="13453686"/>
                  <a:pt x="6109645" y="13518206"/>
                  <a:pt x="6132315" y="13572263"/>
                </a:cubicBezTo>
                <a:cubicBezTo>
                  <a:pt x="6153241" y="13636783"/>
                  <a:pt x="6196837" y="13765823"/>
                  <a:pt x="6163705" y="13722228"/>
                </a:cubicBezTo>
                <a:cubicBezTo>
                  <a:pt x="6132315" y="13690840"/>
                  <a:pt x="6109645" y="13603651"/>
                  <a:pt x="6099181" y="13572263"/>
                </a:cubicBezTo>
                <a:cubicBezTo>
                  <a:pt x="6003271" y="13376959"/>
                  <a:pt x="6153241" y="13853012"/>
                  <a:pt x="6099181" y="13680378"/>
                </a:cubicBezTo>
                <a:cubicBezTo>
                  <a:pt x="6055587" y="13582726"/>
                  <a:pt x="6024197" y="13453686"/>
                  <a:pt x="5991065" y="13356034"/>
                </a:cubicBezTo>
                <a:cubicBezTo>
                  <a:pt x="5959675" y="13268845"/>
                  <a:pt x="5959675" y="13345571"/>
                  <a:pt x="5970137" y="13387422"/>
                </a:cubicBezTo>
                <a:cubicBezTo>
                  <a:pt x="5991065" y="13474611"/>
                  <a:pt x="5991065" y="13485074"/>
                  <a:pt x="6003271" y="13549594"/>
                </a:cubicBezTo>
                <a:cubicBezTo>
                  <a:pt x="6013733" y="13636783"/>
                  <a:pt x="6099181" y="13788492"/>
                  <a:pt x="6078257" y="13809418"/>
                </a:cubicBezTo>
                <a:cubicBezTo>
                  <a:pt x="6067793" y="13819880"/>
                  <a:pt x="6013733" y="13669915"/>
                  <a:pt x="6024197" y="13680378"/>
                </a:cubicBezTo>
                <a:cubicBezTo>
                  <a:pt x="6013733" y="13647246"/>
                  <a:pt x="5970137" y="13539131"/>
                  <a:pt x="5959675" y="13549594"/>
                </a:cubicBezTo>
                <a:cubicBezTo>
                  <a:pt x="5947469" y="13561800"/>
                  <a:pt x="5991065" y="13711766"/>
                  <a:pt x="6003271" y="13744898"/>
                </a:cubicBezTo>
                <a:cubicBezTo>
                  <a:pt x="6003271" y="13765823"/>
                  <a:pt x="6078257" y="13917532"/>
                  <a:pt x="6055587" y="13938457"/>
                </a:cubicBezTo>
                <a:cubicBezTo>
                  <a:pt x="6045123" y="13938457"/>
                  <a:pt x="5980601" y="13734435"/>
                  <a:pt x="5991065" y="13744898"/>
                </a:cubicBezTo>
                <a:cubicBezTo>
                  <a:pt x="5970137" y="13734435"/>
                  <a:pt x="5937005" y="13755360"/>
                  <a:pt x="5959675" y="13778029"/>
                </a:cubicBezTo>
                <a:cubicBezTo>
                  <a:pt x="5926541" y="13744898"/>
                  <a:pt x="5959675" y="13788492"/>
                  <a:pt x="5937005" y="13722228"/>
                </a:cubicBezTo>
                <a:cubicBezTo>
                  <a:pt x="5905617" y="13636783"/>
                  <a:pt x="5905617" y="13701303"/>
                  <a:pt x="5905617" y="13701303"/>
                </a:cubicBezTo>
                <a:cubicBezTo>
                  <a:pt x="5905617" y="13744898"/>
                  <a:pt x="5947469" y="13842549"/>
                  <a:pt x="5947469" y="13863475"/>
                </a:cubicBezTo>
                <a:cubicBezTo>
                  <a:pt x="5947469" y="13863475"/>
                  <a:pt x="5926541" y="13873937"/>
                  <a:pt x="5905617" y="13886144"/>
                </a:cubicBezTo>
                <a:cubicBezTo>
                  <a:pt x="5905617" y="13873937"/>
                  <a:pt x="5905617" y="13863475"/>
                  <a:pt x="5905617" y="13863475"/>
                </a:cubicBezTo>
                <a:cubicBezTo>
                  <a:pt x="5882945" y="13886144"/>
                  <a:pt x="5893409" y="13886144"/>
                  <a:pt x="5905617" y="13886144"/>
                </a:cubicBezTo>
                <a:cubicBezTo>
                  <a:pt x="5916079" y="13917532"/>
                  <a:pt x="5937005" y="13971589"/>
                  <a:pt x="5937005" y="13971589"/>
                </a:cubicBezTo>
                <a:cubicBezTo>
                  <a:pt x="5916079" y="14004721"/>
                  <a:pt x="5905617" y="13927995"/>
                  <a:pt x="5905617" y="13927995"/>
                </a:cubicBezTo>
                <a:cubicBezTo>
                  <a:pt x="5882945" y="13896607"/>
                  <a:pt x="5807961" y="13778029"/>
                  <a:pt x="5818425" y="13778029"/>
                </a:cubicBezTo>
                <a:cubicBezTo>
                  <a:pt x="5787035" y="13788492"/>
                  <a:pt x="5828887" y="13853012"/>
                  <a:pt x="5851557" y="13917532"/>
                </a:cubicBezTo>
                <a:cubicBezTo>
                  <a:pt x="5862021" y="13961127"/>
                  <a:pt x="5916079" y="14144224"/>
                  <a:pt x="5862021" y="14048316"/>
                </a:cubicBezTo>
                <a:cubicBezTo>
                  <a:pt x="5841093" y="14004721"/>
                  <a:pt x="5828887" y="13961127"/>
                  <a:pt x="5807961" y="13907069"/>
                </a:cubicBezTo>
                <a:cubicBezTo>
                  <a:pt x="5731233" y="13701303"/>
                  <a:pt x="5710305" y="13680378"/>
                  <a:pt x="5645785" y="13495537"/>
                </a:cubicBezTo>
                <a:cubicBezTo>
                  <a:pt x="5635321" y="13474611"/>
                  <a:pt x="5570799" y="13279307"/>
                  <a:pt x="5581261" y="13366497"/>
                </a:cubicBezTo>
                <a:cubicBezTo>
                  <a:pt x="5591725" y="13431017"/>
                  <a:pt x="5656247" y="13561800"/>
                  <a:pt x="5666709" y="13603651"/>
                </a:cubicBezTo>
                <a:cubicBezTo>
                  <a:pt x="5710305" y="13744898"/>
                  <a:pt x="5743439" y="13896607"/>
                  <a:pt x="5764365" y="14015184"/>
                </a:cubicBezTo>
                <a:cubicBezTo>
                  <a:pt x="5797497" y="14133761"/>
                  <a:pt x="5720769" y="13917532"/>
                  <a:pt x="5699843" y="13927995"/>
                </a:cubicBezTo>
                <a:cubicBezTo>
                  <a:pt x="5677173" y="13927995"/>
                  <a:pt x="5797497" y="14285470"/>
                  <a:pt x="5731233" y="14177356"/>
                </a:cubicBezTo>
                <a:cubicBezTo>
                  <a:pt x="5720769" y="14144224"/>
                  <a:pt x="5645785" y="13938457"/>
                  <a:pt x="5624857" y="13938457"/>
                </a:cubicBezTo>
                <a:cubicBezTo>
                  <a:pt x="5612651" y="13938457"/>
                  <a:pt x="5581261" y="14015184"/>
                  <a:pt x="5581261" y="14004721"/>
                </a:cubicBezTo>
                <a:cubicBezTo>
                  <a:pt x="5581261" y="14015184"/>
                  <a:pt x="5581261" y="14025647"/>
                  <a:pt x="5581261" y="14036109"/>
                </a:cubicBezTo>
                <a:cubicBezTo>
                  <a:pt x="5558593" y="14004721"/>
                  <a:pt x="5514997" y="13863475"/>
                  <a:pt x="5537665" y="13982052"/>
                </a:cubicBezTo>
                <a:cubicBezTo>
                  <a:pt x="5570799" y="14112836"/>
                  <a:pt x="5514997" y="13938457"/>
                  <a:pt x="5494069" y="13873937"/>
                </a:cubicBezTo>
                <a:cubicBezTo>
                  <a:pt x="5365025" y="13485074"/>
                  <a:pt x="5223775" y="13063078"/>
                  <a:pt x="5082525" y="12752685"/>
                </a:cubicBezTo>
                <a:cubicBezTo>
                  <a:pt x="5072061" y="12730016"/>
                  <a:pt x="5061597" y="12752685"/>
                  <a:pt x="5082525" y="12752685"/>
                </a:cubicBezTo>
                <a:cubicBezTo>
                  <a:pt x="5115657" y="12879981"/>
                  <a:pt x="5180179" y="13042153"/>
                  <a:pt x="5234237" y="13204325"/>
                </a:cubicBezTo>
                <a:cubicBezTo>
                  <a:pt x="5298761" y="13376959"/>
                  <a:pt x="5342357" y="13539131"/>
                  <a:pt x="5375489" y="13701303"/>
                </a:cubicBezTo>
                <a:cubicBezTo>
                  <a:pt x="5385953" y="13734435"/>
                  <a:pt x="5483607" y="13971589"/>
                  <a:pt x="5460937" y="13994259"/>
                </a:cubicBezTo>
                <a:cubicBezTo>
                  <a:pt x="5473145" y="13982052"/>
                  <a:pt x="5396415" y="13853012"/>
                  <a:pt x="5396415" y="13873937"/>
                </a:cubicBezTo>
                <a:cubicBezTo>
                  <a:pt x="5396415" y="13853012"/>
                  <a:pt x="5385953" y="13873937"/>
                  <a:pt x="5396415" y="13873937"/>
                </a:cubicBezTo>
                <a:cubicBezTo>
                  <a:pt x="5396415" y="13994259"/>
                  <a:pt x="5460937" y="14112836"/>
                  <a:pt x="5483607" y="14231413"/>
                </a:cubicBezTo>
                <a:cubicBezTo>
                  <a:pt x="5527203" y="14404048"/>
                  <a:pt x="5450473" y="14231413"/>
                  <a:pt x="5440011" y="14231413"/>
                </a:cubicBezTo>
                <a:cubicBezTo>
                  <a:pt x="5429549" y="14231413"/>
                  <a:pt x="5483607" y="14404048"/>
                  <a:pt x="5483607" y="14447642"/>
                </a:cubicBezTo>
                <a:cubicBezTo>
                  <a:pt x="5450473" y="14393585"/>
                  <a:pt x="5460937" y="14360453"/>
                  <a:pt x="5429549" y="14285470"/>
                </a:cubicBezTo>
                <a:cubicBezTo>
                  <a:pt x="5429549" y="14285470"/>
                  <a:pt x="5385953" y="14123299"/>
                  <a:pt x="5375489" y="14123299"/>
                </a:cubicBezTo>
                <a:lnTo>
                  <a:pt x="5365025" y="14252338"/>
                </a:lnTo>
                <a:cubicBezTo>
                  <a:pt x="5354563" y="14252338"/>
                  <a:pt x="5202849" y="13832087"/>
                  <a:pt x="5256909" y="14036109"/>
                </a:cubicBezTo>
                <a:cubicBezTo>
                  <a:pt x="5298761" y="14154687"/>
                  <a:pt x="5321429" y="14252338"/>
                  <a:pt x="5331893" y="14360453"/>
                </a:cubicBezTo>
                <a:cubicBezTo>
                  <a:pt x="5342357" y="14437180"/>
                  <a:pt x="5385953" y="14480774"/>
                  <a:pt x="5385953" y="14566219"/>
                </a:cubicBezTo>
                <a:cubicBezTo>
                  <a:pt x="5331893" y="14555757"/>
                  <a:pt x="5331893" y="14349990"/>
                  <a:pt x="5298761" y="14329065"/>
                </a:cubicBezTo>
                <a:cubicBezTo>
                  <a:pt x="5298761" y="14316858"/>
                  <a:pt x="5244701" y="14329065"/>
                  <a:pt x="5244701" y="14339528"/>
                </a:cubicBezTo>
                <a:cubicBezTo>
                  <a:pt x="5213313" y="14275008"/>
                  <a:pt x="5223775" y="14198281"/>
                  <a:pt x="5192385" y="14144224"/>
                </a:cubicBezTo>
                <a:cubicBezTo>
                  <a:pt x="5180179" y="14123299"/>
                  <a:pt x="5169717" y="14123299"/>
                  <a:pt x="5148789" y="14112836"/>
                </a:cubicBezTo>
                <a:cubicBezTo>
                  <a:pt x="5105193" y="14069241"/>
                  <a:pt x="5094731" y="13994259"/>
                  <a:pt x="5072061" y="13927995"/>
                </a:cubicBezTo>
                <a:cubicBezTo>
                  <a:pt x="5018001" y="13788492"/>
                  <a:pt x="4997077" y="13657708"/>
                  <a:pt x="4932553" y="13528668"/>
                </a:cubicBezTo>
                <a:cubicBezTo>
                  <a:pt x="4922091" y="13420554"/>
                  <a:pt x="4866289" y="13441479"/>
                  <a:pt x="4932553" y="13528668"/>
                </a:cubicBezTo>
                <a:cubicBezTo>
                  <a:pt x="4963943" y="13690840"/>
                  <a:pt x="5007539" y="13798955"/>
                  <a:pt x="5040673" y="13961127"/>
                </a:cubicBezTo>
                <a:cubicBezTo>
                  <a:pt x="5040673" y="14004721"/>
                  <a:pt x="5072061" y="14079704"/>
                  <a:pt x="5105193" y="14177356"/>
                </a:cubicBezTo>
                <a:cubicBezTo>
                  <a:pt x="5115657" y="14231413"/>
                  <a:pt x="5213313" y="14501699"/>
                  <a:pt x="5126121" y="14349990"/>
                </a:cubicBezTo>
                <a:cubicBezTo>
                  <a:pt x="5115657" y="14316858"/>
                  <a:pt x="5061597" y="14177356"/>
                  <a:pt x="5051135" y="14154687"/>
                </a:cubicBezTo>
                <a:cubicBezTo>
                  <a:pt x="5040673" y="14144224"/>
                  <a:pt x="5018001" y="14144224"/>
                  <a:pt x="5018001" y="14144224"/>
                </a:cubicBezTo>
                <a:cubicBezTo>
                  <a:pt x="4986613" y="14090167"/>
                  <a:pt x="4976149" y="14025647"/>
                  <a:pt x="4963943" y="13971589"/>
                </a:cubicBezTo>
                <a:cubicBezTo>
                  <a:pt x="4943017" y="13927995"/>
                  <a:pt x="4932553" y="13819880"/>
                  <a:pt x="4899421" y="13809418"/>
                </a:cubicBezTo>
                <a:cubicBezTo>
                  <a:pt x="4866289" y="13798955"/>
                  <a:pt x="4932553" y="13886144"/>
                  <a:pt x="4899421" y="13853012"/>
                </a:cubicBezTo>
                <a:cubicBezTo>
                  <a:pt x="4855825" y="13809418"/>
                  <a:pt x="4801765" y="13669915"/>
                  <a:pt x="4855825" y="13842549"/>
                </a:cubicBezTo>
                <a:cubicBezTo>
                  <a:pt x="4888957" y="13971589"/>
                  <a:pt x="4922091" y="14025647"/>
                  <a:pt x="4943017" y="14177356"/>
                </a:cubicBezTo>
                <a:cubicBezTo>
                  <a:pt x="4909885" y="14144224"/>
                  <a:pt x="4845361" y="13950664"/>
                  <a:pt x="4824437" y="13907069"/>
                </a:cubicBezTo>
                <a:cubicBezTo>
                  <a:pt x="4770377" y="13832087"/>
                  <a:pt x="4801765" y="13907069"/>
                  <a:pt x="4813973" y="13961127"/>
                </a:cubicBezTo>
                <a:cubicBezTo>
                  <a:pt x="4705855" y="13755360"/>
                  <a:pt x="4672721" y="13528668"/>
                  <a:pt x="4575067" y="13322902"/>
                </a:cubicBezTo>
                <a:cubicBezTo>
                  <a:pt x="4446023" y="13042153"/>
                  <a:pt x="4348369" y="12763148"/>
                  <a:pt x="4219325" y="12482398"/>
                </a:cubicBezTo>
                <a:cubicBezTo>
                  <a:pt x="4229787" y="12438804"/>
                  <a:pt x="4186191" y="12482398"/>
                  <a:pt x="4219325" y="12482398"/>
                </a:cubicBezTo>
                <a:cubicBezTo>
                  <a:pt x="4273383" y="12709090"/>
                  <a:pt x="4381501" y="12890444"/>
                  <a:pt x="4433817" y="13117136"/>
                </a:cubicBezTo>
                <a:cubicBezTo>
                  <a:pt x="4369293" y="12998558"/>
                  <a:pt x="4327441" y="12869518"/>
                  <a:pt x="4273383" y="12742222"/>
                </a:cubicBezTo>
                <a:cubicBezTo>
                  <a:pt x="4229787" y="12644570"/>
                  <a:pt x="4250713" y="12730016"/>
                  <a:pt x="4261177" y="12773610"/>
                </a:cubicBezTo>
                <a:cubicBezTo>
                  <a:pt x="4433817" y="13225250"/>
                  <a:pt x="4608201" y="13657708"/>
                  <a:pt x="4737245" y="14123299"/>
                </a:cubicBezTo>
                <a:cubicBezTo>
                  <a:pt x="4747707" y="14166893"/>
                  <a:pt x="4834899" y="14360453"/>
                  <a:pt x="4813973" y="14393585"/>
                </a:cubicBezTo>
                <a:cubicBezTo>
                  <a:pt x="4801765" y="14393585"/>
                  <a:pt x="4791303" y="14370916"/>
                  <a:pt x="4791303" y="14370916"/>
                </a:cubicBezTo>
                <a:cubicBezTo>
                  <a:pt x="4747707" y="14264545"/>
                  <a:pt x="4726781" y="14166893"/>
                  <a:pt x="4705855" y="14090167"/>
                </a:cubicBezTo>
                <a:cubicBezTo>
                  <a:pt x="4672721" y="14015184"/>
                  <a:pt x="4650053" y="13873937"/>
                  <a:pt x="4608201" y="13819880"/>
                </a:cubicBezTo>
                <a:cubicBezTo>
                  <a:pt x="4597737" y="13809418"/>
                  <a:pt x="4575067" y="13809418"/>
                  <a:pt x="4575067" y="13798955"/>
                </a:cubicBezTo>
                <a:cubicBezTo>
                  <a:pt x="4554141" y="13755360"/>
                  <a:pt x="4521009" y="13615858"/>
                  <a:pt x="4489619" y="13572263"/>
                </a:cubicBezTo>
                <a:cubicBezTo>
                  <a:pt x="4477413" y="13549594"/>
                  <a:pt x="4446023" y="13549594"/>
                  <a:pt x="4446023" y="13549594"/>
                </a:cubicBezTo>
                <a:cubicBezTo>
                  <a:pt x="4446023" y="13549594"/>
                  <a:pt x="4442971" y="13544363"/>
                  <a:pt x="4439921" y="13536297"/>
                </a:cubicBezTo>
                <a:lnTo>
                  <a:pt x="4437237" y="13522977"/>
                </a:lnTo>
                <a:lnTo>
                  <a:pt x="4440683" y="13529786"/>
                </a:lnTo>
                <a:cubicBezTo>
                  <a:pt x="4451145" y="13549812"/>
                  <a:pt x="4442971" y="13530848"/>
                  <a:pt x="4433817" y="13505999"/>
                </a:cubicBezTo>
                <a:cubicBezTo>
                  <a:pt x="4412889" y="13485074"/>
                  <a:pt x="4391965" y="13453686"/>
                  <a:pt x="4391965" y="13453686"/>
                </a:cubicBezTo>
                <a:cubicBezTo>
                  <a:pt x="4358831" y="13464148"/>
                  <a:pt x="4466949" y="13593188"/>
                  <a:pt x="4477413" y="13690840"/>
                </a:cubicBezTo>
                <a:cubicBezTo>
                  <a:pt x="4477413" y="13701303"/>
                  <a:pt x="4466949" y="13734435"/>
                  <a:pt x="4466949" y="13744898"/>
                </a:cubicBezTo>
                <a:cubicBezTo>
                  <a:pt x="4477413" y="13809418"/>
                  <a:pt x="4500081" y="13886144"/>
                  <a:pt x="4521009" y="13971589"/>
                </a:cubicBezTo>
                <a:cubicBezTo>
                  <a:pt x="4531471" y="14004721"/>
                  <a:pt x="4629125" y="14275008"/>
                  <a:pt x="4629125" y="14285470"/>
                </a:cubicBezTo>
                <a:cubicBezTo>
                  <a:pt x="4618663" y="14295933"/>
                  <a:pt x="4575067" y="14264545"/>
                  <a:pt x="4564605" y="14252338"/>
                </a:cubicBezTo>
                <a:cubicBezTo>
                  <a:pt x="4554141" y="14231413"/>
                  <a:pt x="4489619" y="14036109"/>
                  <a:pt x="4521009" y="14166893"/>
                </a:cubicBezTo>
                <a:cubicBezTo>
                  <a:pt x="4554141" y="14306396"/>
                  <a:pt x="4466949" y="14058779"/>
                  <a:pt x="4456485" y="14025647"/>
                </a:cubicBezTo>
                <a:cubicBezTo>
                  <a:pt x="4423353" y="13938457"/>
                  <a:pt x="4391965" y="13863475"/>
                  <a:pt x="4381501" y="13832087"/>
                </a:cubicBezTo>
                <a:cubicBezTo>
                  <a:pt x="4240249" y="13485074"/>
                  <a:pt x="4132133" y="13183399"/>
                  <a:pt x="4003088" y="12869518"/>
                </a:cubicBezTo>
                <a:cubicBezTo>
                  <a:pt x="3990881" y="12838130"/>
                  <a:pt x="3949029" y="12675958"/>
                  <a:pt x="3926359" y="12675958"/>
                </a:cubicBezTo>
                <a:cubicBezTo>
                  <a:pt x="3905433" y="12675958"/>
                  <a:pt x="3959492" y="12794536"/>
                  <a:pt x="3959492" y="12806742"/>
                </a:cubicBezTo>
                <a:cubicBezTo>
                  <a:pt x="4057147" y="13042153"/>
                  <a:pt x="4132133" y="13247919"/>
                  <a:pt x="4207117" y="13464148"/>
                </a:cubicBezTo>
                <a:cubicBezTo>
                  <a:pt x="4229787" y="13528668"/>
                  <a:pt x="4304773" y="13680378"/>
                  <a:pt x="4304773" y="13734435"/>
                </a:cubicBezTo>
                <a:cubicBezTo>
                  <a:pt x="4304773" y="13755360"/>
                  <a:pt x="4273383" y="13755360"/>
                  <a:pt x="4261177" y="13788492"/>
                </a:cubicBezTo>
                <a:cubicBezTo>
                  <a:pt x="4250713" y="13832087"/>
                  <a:pt x="4273383" y="13853012"/>
                  <a:pt x="4294309" y="13917532"/>
                </a:cubicBezTo>
                <a:cubicBezTo>
                  <a:pt x="4304773" y="13971589"/>
                  <a:pt x="4304773" y="14015184"/>
                  <a:pt x="4315235" y="14048316"/>
                </a:cubicBezTo>
                <a:cubicBezTo>
                  <a:pt x="4358831" y="14187818"/>
                  <a:pt x="4402427" y="14306396"/>
                  <a:pt x="4446023" y="14458105"/>
                </a:cubicBezTo>
                <a:cubicBezTo>
                  <a:pt x="4446023" y="14458105"/>
                  <a:pt x="4510545" y="14576682"/>
                  <a:pt x="4489619" y="14587145"/>
                </a:cubicBezTo>
                <a:cubicBezTo>
                  <a:pt x="4483517" y="14593248"/>
                  <a:pt x="4466949" y="14555757"/>
                  <a:pt x="4454743" y="14524805"/>
                </a:cubicBezTo>
                <a:lnTo>
                  <a:pt x="4445827" y="14500967"/>
                </a:lnTo>
                <a:lnTo>
                  <a:pt x="4421281" y="14409715"/>
                </a:lnTo>
                <a:cubicBezTo>
                  <a:pt x="4396433" y="14309992"/>
                  <a:pt x="4370603" y="14196538"/>
                  <a:pt x="4337905" y="14154687"/>
                </a:cubicBezTo>
                <a:cubicBezTo>
                  <a:pt x="4327441" y="14133761"/>
                  <a:pt x="4304773" y="14133761"/>
                  <a:pt x="4294309" y="14123299"/>
                </a:cubicBezTo>
                <a:cubicBezTo>
                  <a:pt x="4283845" y="14100629"/>
                  <a:pt x="4273383" y="14048316"/>
                  <a:pt x="4250713" y="14004721"/>
                </a:cubicBezTo>
                <a:cubicBezTo>
                  <a:pt x="4240249" y="13971589"/>
                  <a:pt x="4175729" y="13819880"/>
                  <a:pt x="4196653" y="13927995"/>
                </a:cubicBezTo>
                <a:cubicBezTo>
                  <a:pt x="4207117" y="13994259"/>
                  <a:pt x="4250713" y="14069241"/>
                  <a:pt x="4261177" y="14100629"/>
                </a:cubicBezTo>
                <a:cubicBezTo>
                  <a:pt x="4273383" y="14133761"/>
                  <a:pt x="4261177" y="14166893"/>
                  <a:pt x="4261177" y="14177356"/>
                </a:cubicBezTo>
                <a:cubicBezTo>
                  <a:pt x="4273383" y="14198281"/>
                  <a:pt x="4283845" y="14210488"/>
                  <a:pt x="4294309" y="14241876"/>
                </a:cubicBezTo>
                <a:cubicBezTo>
                  <a:pt x="4294309" y="14252338"/>
                  <a:pt x="4294309" y="14295933"/>
                  <a:pt x="4294309" y="14316858"/>
                </a:cubicBezTo>
                <a:cubicBezTo>
                  <a:pt x="4304773" y="14339528"/>
                  <a:pt x="4327441" y="14426717"/>
                  <a:pt x="4348369" y="14501699"/>
                </a:cubicBezTo>
                <a:cubicBezTo>
                  <a:pt x="4369293" y="14576682"/>
                  <a:pt x="4423353" y="14761523"/>
                  <a:pt x="4369293" y="14630739"/>
                </a:cubicBezTo>
                <a:cubicBezTo>
                  <a:pt x="4315235" y="14512162"/>
                  <a:pt x="4283845" y="14360453"/>
                  <a:pt x="4240249" y="14241876"/>
                </a:cubicBezTo>
                <a:cubicBezTo>
                  <a:pt x="4207117" y="14133761"/>
                  <a:pt x="4153059" y="14025647"/>
                  <a:pt x="4111205" y="13917532"/>
                </a:cubicBezTo>
                <a:cubicBezTo>
                  <a:pt x="4098999" y="13886144"/>
                  <a:pt x="4057147" y="13778029"/>
                  <a:pt x="4067609" y="13832087"/>
                </a:cubicBezTo>
                <a:cubicBezTo>
                  <a:pt x="4111205" y="13971589"/>
                  <a:pt x="4165265" y="14100629"/>
                  <a:pt x="4207117" y="14231413"/>
                </a:cubicBezTo>
                <a:cubicBezTo>
                  <a:pt x="4240249" y="14306396"/>
                  <a:pt x="4283845" y="14426717"/>
                  <a:pt x="4219325" y="14349990"/>
                </a:cubicBezTo>
                <a:cubicBezTo>
                  <a:pt x="4175729" y="14285470"/>
                  <a:pt x="4153059" y="14198281"/>
                  <a:pt x="4121669" y="14133761"/>
                </a:cubicBezTo>
                <a:cubicBezTo>
                  <a:pt x="3949029" y="13680378"/>
                  <a:pt x="3764182" y="13193862"/>
                  <a:pt x="3591542" y="12752685"/>
                </a:cubicBezTo>
                <a:cubicBezTo>
                  <a:pt x="3483424" y="12482398"/>
                  <a:pt x="3364843" y="12233037"/>
                  <a:pt x="3246262" y="11995883"/>
                </a:cubicBezTo>
                <a:cubicBezTo>
                  <a:pt x="3125937" y="11756985"/>
                  <a:pt x="2975967" y="11519830"/>
                  <a:pt x="2824253" y="11314064"/>
                </a:cubicBezTo>
                <a:cubicBezTo>
                  <a:pt x="2813790" y="11293138"/>
                  <a:pt x="2813790" y="11314064"/>
                  <a:pt x="2824253" y="11314064"/>
                </a:cubicBezTo>
                <a:cubicBezTo>
                  <a:pt x="3007356" y="11702927"/>
                  <a:pt x="3223592" y="12037734"/>
                  <a:pt x="3418902" y="12449267"/>
                </a:cubicBezTo>
                <a:cubicBezTo>
                  <a:pt x="3570616" y="12794536"/>
                  <a:pt x="3710123" y="13160730"/>
                  <a:pt x="3840911" y="13528668"/>
                </a:cubicBezTo>
                <a:cubicBezTo>
                  <a:pt x="3861837" y="13593188"/>
                  <a:pt x="3915896" y="13744898"/>
                  <a:pt x="3872300" y="13690840"/>
                </a:cubicBezTo>
                <a:cubicBezTo>
                  <a:pt x="3840911" y="13636783"/>
                  <a:pt x="3807778" y="13495537"/>
                  <a:pt x="3797315" y="13474611"/>
                </a:cubicBezTo>
                <a:cubicBezTo>
                  <a:pt x="3645601" y="13139805"/>
                  <a:pt x="3547946" y="12838130"/>
                  <a:pt x="3375306" y="12438804"/>
                </a:cubicBezTo>
                <a:cubicBezTo>
                  <a:pt x="3256725" y="12168517"/>
                  <a:pt x="3084085" y="11865099"/>
                  <a:pt x="2932371" y="11605275"/>
                </a:cubicBezTo>
                <a:cubicBezTo>
                  <a:pt x="2932371" y="11594813"/>
                  <a:pt x="2855642" y="11486698"/>
                  <a:pt x="2855642" y="11486698"/>
                </a:cubicBezTo>
                <a:cubicBezTo>
                  <a:pt x="2834716" y="11486698"/>
                  <a:pt x="2888775" y="11573887"/>
                  <a:pt x="2909701" y="11627945"/>
                </a:cubicBezTo>
                <a:cubicBezTo>
                  <a:pt x="2942834" y="11702927"/>
                  <a:pt x="2975967" y="11756985"/>
                  <a:pt x="2986430" y="11790116"/>
                </a:cubicBezTo>
                <a:lnTo>
                  <a:pt x="2975967" y="11790116"/>
                </a:lnTo>
                <a:cubicBezTo>
                  <a:pt x="2975967" y="11811042"/>
                  <a:pt x="2986430" y="11800579"/>
                  <a:pt x="2986430" y="11790116"/>
                </a:cubicBezTo>
                <a:cubicBezTo>
                  <a:pt x="3050952" y="11865099"/>
                  <a:pt x="3071878" y="11941826"/>
                  <a:pt x="3138144" y="12049940"/>
                </a:cubicBezTo>
                <a:cubicBezTo>
                  <a:pt x="3213129" y="12178980"/>
                  <a:pt x="3277651" y="12320227"/>
                  <a:pt x="3342173" y="12459729"/>
                </a:cubicBezTo>
                <a:cubicBezTo>
                  <a:pt x="3364843" y="12513786"/>
                  <a:pt x="3462498" y="12686421"/>
                  <a:pt x="3418902" y="12665496"/>
                </a:cubicBezTo>
                <a:cubicBezTo>
                  <a:pt x="3408439" y="12644570"/>
                  <a:pt x="3396232" y="12665496"/>
                  <a:pt x="3418902" y="12665496"/>
                </a:cubicBezTo>
                <a:cubicBezTo>
                  <a:pt x="3418902" y="12686421"/>
                  <a:pt x="3418902" y="12709090"/>
                  <a:pt x="3439828" y="12719553"/>
                </a:cubicBezTo>
                <a:cubicBezTo>
                  <a:pt x="3537483" y="12988096"/>
                  <a:pt x="3656064" y="13247919"/>
                  <a:pt x="3743256" y="13561800"/>
                </a:cubicBezTo>
                <a:cubicBezTo>
                  <a:pt x="3635138" y="13291514"/>
                  <a:pt x="3504350" y="12967170"/>
                  <a:pt x="3396232" y="12686421"/>
                </a:cubicBezTo>
                <a:cubicBezTo>
                  <a:pt x="3375306" y="12644570"/>
                  <a:pt x="3288114" y="12395209"/>
                  <a:pt x="3267188" y="12395209"/>
                </a:cubicBezTo>
                <a:cubicBezTo>
                  <a:pt x="3192203" y="12384747"/>
                  <a:pt x="3516557" y="13214787"/>
                  <a:pt x="3267188" y="12449267"/>
                </a:cubicBezTo>
                <a:cubicBezTo>
                  <a:pt x="3277651" y="12482398"/>
                  <a:pt x="3288114" y="12513786"/>
                  <a:pt x="3300321" y="12525993"/>
                </a:cubicBezTo>
                <a:cubicBezTo>
                  <a:pt x="3472961" y="12859056"/>
                  <a:pt x="3591542" y="13225250"/>
                  <a:pt x="3689197" y="13572263"/>
                </a:cubicBezTo>
                <a:cubicBezTo>
                  <a:pt x="3516557" y="13183399"/>
                  <a:pt x="3364843" y="12784073"/>
                  <a:pt x="3179996" y="12384747"/>
                </a:cubicBezTo>
                <a:cubicBezTo>
                  <a:pt x="3007356" y="12016808"/>
                  <a:pt x="2813790" y="11692465"/>
                  <a:pt x="2608017" y="11357658"/>
                </a:cubicBezTo>
                <a:cubicBezTo>
                  <a:pt x="2587091" y="11314064"/>
                  <a:pt x="2543495" y="11260006"/>
                  <a:pt x="2574884" y="11336733"/>
                </a:cubicBezTo>
                <a:cubicBezTo>
                  <a:pt x="2618480" y="11411715"/>
                  <a:pt x="2693465" y="11540755"/>
                  <a:pt x="2726598" y="11594813"/>
                </a:cubicBezTo>
                <a:cubicBezTo>
                  <a:pt x="3071878" y="12189443"/>
                  <a:pt x="3375306" y="12827667"/>
                  <a:pt x="3612468" y="13505999"/>
                </a:cubicBezTo>
                <a:cubicBezTo>
                  <a:pt x="3656064" y="13636783"/>
                  <a:pt x="3720586" y="13788492"/>
                  <a:pt x="3710123" y="13886144"/>
                </a:cubicBezTo>
                <a:cubicBezTo>
                  <a:pt x="3710123" y="13863475"/>
                  <a:pt x="3699660" y="13886144"/>
                  <a:pt x="3710123" y="13886144"/>
                </a:cubicBezTo>
                <a:cubicBezTo>
                  <a:pt x="3720586" y="13950664"/>
                  <a:pt x="3732793" y="13950664"/>
                  <a:pt x="3743256" y="13982052"/>
                </a:cubicBezTo>
                <a:cubicBezTo>
                  <a:pt x="3774645" y="14058779"/>
                  <a:pt x="3786852" y="14123299"/>
                  <a:pt x="3743256" y="14048316"/>
                </a:cubicBezTo>
                <a:cubicBezTo>
                  <a:pt x="3678734" y="13907069"/>
                  <a:pt x="3645601" y="13832087"/>
                  <a:pt x="3602005" y="13701303"/>
                </a:cubicBezTo>
                <a:cubicBezTo>
                  <a:pt x="3429365" y="13279307"/>
                  <a:pt x="3300321" y="12913113"/>
                  <a:pt x="3105011" y="12492861"/>
                </a:cubicBezTo>
                <a:cubicBezTo>
                  <a:pt x="2996893" y="12253963"/>
                  <a:pt x="2899238" y="12081328"/>
                  <a:pt x="2770194" y="11844174"/>
                </a:cubicBezTo>
                <a:cubicBezTo>
                  <a:pt x="2705672" y="11725596"/>
                  <a:pt x="2597554" y="11509367"/>
                  <a:pt x="2510362" y="11378584"/>
                </a:cubicBezTo>
                <a:cubicBezTo>
                  <a:pt x="2510362" y="11368121"/>
                  <a:pt x="2412707" y="11239081"/>
                  <a:pt x="2402244" y="11239081"/>
                </a:cubicBezTo>
                <a:cubicBezTo>
                  <a:pt x="2391781" y="11239081"/>
                  <a:pt x="2424914" y="11303601"/>
                  <a:pt x="2424914" y="11314064"/>
                </a:cubicBezTo>
                <a:cubicBezTo>
                  <a:pt x="2641150" y="11702927"/>
                  <a:pt x="2878312" y="12060403"/>
                  <a:pt x="3061415" y="12459729"/>
                </a:cubicBezTo>
                <a:cubicBezTo>
                  <a:pt x="3235799" y="12817205"/>
                  <a:pt x="3396232" y="13258382"/>
                  <a:pt x="3537483" y="13636783"/>
                </a:cubicBezTo>
                <a:cubicBezTo>
                  <a:pt x="3558409" y="13701303"/>
                  <a:pt x="3591542" y="13788492"/>
                  <a:pt x="3602005" y="13819880"/>
                </a:cubicBezTo>
                <a:cubicBezTo>
                  <a:pt x="3602005" y="13863475"/>
                  <a:pt x="3581079" y="13832087"/>
                  <a:pt x="3581079" y="13863475"/>
                </a:cubicBezTo>
                <a:cubicBezTo>
                  <a:pt x="3581079" y="13863475"/>
                  <a:pt x="3581079" y="13917532"/>
                  <a:pt x="3591542" y="13917532"/>
                </a:cubicBezTo>
                <a:cubicBezTo>
                  <a:pt x="3581079" y="13917532"/>
                  <a:pt x="3527020" y="13809418"/>
                  <a:pt x="3483424" y="13711766"/>
                </a:cubicBezTo>
                <a:cubicBezTo>
                  <a:pt x="3483424" y="13701303"/>
                  <a:pt x="3483424" y="13701303"/>
                  <a:pt x="3493887" y="13701303"/>
                </a:cubicBezTo>
                <a:cubicBezTo>
                  <a:pt x="3483424" y="13701303"/>
                  <a:pt x="3547946" y="13832087"/>
                  <a:pt x="3570616" y="13863475"/>
                </a:cubicBezTo>
                <a:cubicBezTo>
                  <a:pt x="3354380" y="13399628"/>
                  <a:pt x="3408439" y="13539131"/>
                  <a:pt x="3483424" y="13711766"/>
                </a:cubicBezTo>
                <a:lnTo>
                  <a:pt x="3477214" y="13723841"/>
                </a:lnTo>
                <a:lnTo>
                  <a:pt x="3441926" y="13663648"/>
                </a:lnTo>
                <a:cubicBezTo>
                  <a:pt x="3406368" y="13587957"/>
                  <a:pt x="3385769" y="13499024"/>
                  <a:pt x="3354380" y="13410091"/>
                </a:cubicBezTo>
                <a:cubicBezTo>
                  <a:pt x="3125937" y="12869518"/>
                  <a:pt x="2899238" y="12330689"/>
                  <a:pt x="2618480" y="11844174"/>
                </a:cubicBezTo>
                <a:cubicBezTo>
                  <a:pt x="2499899" y="11648870"/>
                  <a:pt x="2381318" y="11455310"/>
                  <a:pt x="2273200" y="11270469"/>
                </a:cubicBezTo>
                <a:cubicBezTo>
                  <a:pt x="2067427" y="10892068"/>
                  <a:pt x="1863398" y="10482279"/>
                  <a:pt x="1615773" y="10103878"/>
                </a:cubicBezTo>
                <a:cubicBezTo>
                  <a:pt x="1441389" y="9833592"/>
                  <a:pt x="1279212" y="9552842"/>
                  <a:pt x="1085646" y="9249424"/>
                </a:cubicBezTo>
                <a:cubicBezTo>
                  <a:pt x="1042050" y="9184904"/>
                  <a:pt x="998454" y="9097715"/>
                  <a:pt x="954858" y="9033195"/>
                </a:cubicBezTo>
                <a:cubicBezTo>
                  <a:pt x="933932" y="9001807"/>
                  <a:pt x="879873" y="8935543"/>
                  <a:pt x="913006" y="9012270"/>
                </a:cubicBezTo>
                <a:cubicBezTo>
                  <a:pt x="954858" y="9097715"/>
                  <a:pt x="1021124" y="9195367"/>
                  <a:pt x="1052513" y="9249424"/>
                </a:cubicBezTo>
                <a:cubicBezTo>
                  <a:pt x="1235616" y="9542380"/>
                  <a:pt x="1387330" y="9800460"/>
                  <a:pt x="1549507" y="10070746"/>
                </a:cubicBezTo>
                <a:cubicBezTo>
                  <a:pt x="1647162" y="10243381"/>
                  <a:pt x="1788413" y="10428222"/>
                  <a:pt x="1884324" y="10600856"/>
                </a:cubicBezTo>
                <a:cubicBezTo>
                  <a:pt x="1940127" y="10708971"/>
                  <a:pt x="1969772" y="10773491"/>
                  <a:pt x="2034294" y="10892068"/>
                </a:cubicBezTo>
                <a:cubicBezTo>
                  <a:pt x="2067427" y="10958332"/>
                  <a:pt x="2111023" y="11033314"/>
                  <a:pt x="2152875" y="11097834"/>
                </a:cubicBezTo>
                <a:cubicBezTo>
                  <a:pt x="2229604" y="11249544"/>
                  <a:pt x="2142412" y="11120504"/>
                  <a:pt x="2121486" y="11076909"/>
                </a:cubicBezTo>
                <a:cubicBezTo>
                  <a:pt x="1950590" y="10783953"/>
                  <a:pt x="1798876" y="10536336"/>
                  <a:pt x="1647162" y="10266050"/>
                </a:cubicBezTo>
                <a:cubicBezTo>
                  <a:pt x="1451852" y="9952169"/>
                  <a:pt x="1268749" y="9660957"/>
                  <a:pt x="1085646" y="9380208"/>
                </a:cubicBezTo>
                <a:cubicBezTo>
                  <a:pt x="900799" y="9076790"/>
                  <a:pt x="707233" y="8816966"/>
                  <a:pt x="522386" y="8503085"/>
                </a:cubicBezTo>
                <a:cubicBezTo>
                  <a:pt x="372416" y="8245005"/>
                  <a:pt x="187569" y="7974719"/>
                  <a:pt x="89914" y="7660838"/>
                </a:cubicBezTo>
                <a:cubicBezTo>
                  <a:pt x="89914" y="7650375"/>
                  <a:pt x="58525" y="7530054"/>
                  <a:pt x="48062" y="7519591"/>
                </a:cubicBezTo>
                <a:cubicBezTo>
                  <a:pt x="37599" y="7519591"/>
                  <a:pt x="48062" y="7627706"/>
                  <a:pt x="58525" y="7650375"/>
                </a:cubicBezTo>
                <a:cubicBezTo>
                  <a:pt x="79451" y="7725358"/>
                  <a:pt x="37599" y="7606780"/>
                  <a:pt x="25392" y="7584111"/>
                </a:cubicBezTo>
                <a:cubicBezTo>
                  <a:pt x="-5997" y="7477740"/>
                  <a:pt x="-18204" y="7195248"/>
                  <a:pt x="48062" y="7151653"/>
                </a:cubicBezTo>
                <a:cubicBezTo>
                  <a:pt x="58525" y="7195248"/>
                  <a:pt x="4466" y="7217917"/>
                  <a:pt x="25392" y="7261512"/>
                </a:cubicBezTo>
                <a:cubicBezTo>
                  <a:pt x="48062" y="7282437"/>
                  <a:pt x="79451" y="7130728"/>
                  <a:pt x="68988" y="7141191"/>
                </a:cubicBezTo>
                <a:cubicBezTo>
                  <a:pt x="68988" y="7130728"/>
                  <a:pt x="112584" y="7130728"/>
                  <a:pt x="123047" y="7130728"/>
                </a:cubicBezTo>
                <a:cubicBezTo>
                  <a:pt x="156180" y="7097596"/>
                  <a:pt x="143973" y="7066208"/>
                  <a:pt x="187569" y="7033076"/>
                </a:cubicBezTo>
                <a:cubicBezTo>
                  <a:pt x="231165" y="6991225"/>
                  <a:pt x="274761" y="6979018"/>
                  <a:pt x="328820" y="6947630"/>
                </a:cubicBezTo>
                <a:cubicBezTo>
                  <a:pt x="360209" y="6924961"/>
                  <a:pt x="382879" y="6893573"/>
                  <a:pt x="403805" y="6883110"/>
                </a:cubicBezTo>
                <a:cubicBezTo>
                  <a:pt x="426475" y="6870904"/>
                  <a:pt x="447401" y="6870904"/>
                  <a:pt x="468327" y="6860441"/>
                </a:cubicBezTo>
                <a:cubicBezTo>
                  <a:pt x="501460" y="6829053"/>
                  <a:pt x="490997" y="6816847"/>
                  <a:pt x="522386" y="6806384"/>
                </a:cubicBezTo>
                <a:cubicBezTo>
                  <a:pt x="522386" y="6806384"/>
                  <a:pt x="490997" y="6849978"/>
                  <a:pt x="501460" y="6860441"/>
                </a:cubicBezTo>
                <a:cubicBezTo>
                  <a:pt x="522386" y="6870904"/>
                  <a:pt x="609578" y="6752327"/>
                  <a:pt x="609578" y="6752327"/>
                </a:cubicBezTo>
                <a:cubicBezTo>
                  <a:pt x="640967" y="6731402"/>
                  <a:pt x="620041" y="6774996"/>
                  <a:pt x="663637" y="6741864"/>
                </a:cubicBezTo>
                <a:cubicBezTo>
                  <a:pt x="684563" y="6719195"/>
                  <a:pt x="674100" y="6687807"/>
                  <a:pt x="717696" y="6666882"/>
                </a:cubicBezTo>
                <a:cubicBezTo>
                  <a:pt x="728159" y="6654675"/>
                  <a:pt x="782218" y="6677344"/>
                  <a:pt x="804888" y="6666882"/>
                </a:cubicBezTo>
                <a:cubicBezTo>
                  <a:pt x="825814" y="6654675"/>
                  <a:pt x="825814" y="6644212"/>
                  <a:pt x="846740" y="6623287"/>
                </a:cubicBezTo>
                <a:cubicBezTo>
                  <a:pt x="890336" y="6579693"/>
                  <a:pt x="913006" y="6579693"/>
                  <a:pt x="954858" y="6546561"/>
                </a:cubicBezTo>
                <a:cubicBezTo>
                  <a:pt x="987991" y="6536097"/>
                  <a:pt x="1008917" y="6492503"/>
                  <a:pt x="1031587" y="6482040"/>
                </a:cubicBezTo>
                <a:cubicBezTo>
                  <a:pt x="1062976" y="6471577"/>
                  <a:pt x="1096109" y="6471577"/>
                  <a:pt x="1106572" y="6461115"/>
                </a:cubicBezTo>
                <a:cubicBezTo>
                  <a:pt x="1117035" y="6450652"/>
                  <a:pt x="1129242" y="6417520"/>
                  <a:pt x="1139705" y="6407057"/>
                </a:cubicBezTo>
                <a:cubicBezTo>
                  <a:pt x="1160631" y="6396595"/>
                  <a:pt x="1193764" y="6407057"/>
                  <a:pt x="1214690" y="6396595"/>
                </a:cubicBezTo>
                <a:cubicBezTo>
                  <a:pt x="1247823" y="6384388"/>
                  <a:pt x="1268749" y="6342538"/>
                  <a:pt x="1301882" y="6309406"/>
                </a:cubicBezTo>
                <a:cubicBezTo>
                  <a:pt x="1312345" y="6309406"/>
                  <a:pt x="1333271" y="6319868"/>
                  <a:pt x="1345478" y="6309406"/>
                </a:cubicBezTo>
                <a:cubicBezTo>
                  <a:pt x="1387330" y="6298943"/>
                  <a:pt x="1420463" y="6244886"/>
                  <a:pt x="1451852" y="6222217"/>
                </a:cubicBezTo>
                <a:cubicBezTo>
                  <a:pt x="1484985" y="6211754"/>
                  <a:pt x="1528581" y="6211754"/>
                  <a:pt x="1549507" y="6190829"/>
                </a:cubicBezTo>
                <a:cubicBezTo>
                  <a:pt x="1561714" y="6190829"/>
                  <a:pt x="1572177" y="6136772"/>
                  <a:pt x="1582640" y="6126308"/>
                </a:cubicBezTo>
                <a:cubicBezTo>
                  <a:pt x="1593103" y="6114102"/>
                  <a:pt x="1626236" y="6136772"/>
                  <a:pt x="1647162" y="6126308"/>
                </a:cubicBezTo>
                <a:cubicBezTo>
                  <a:pt x="1668088" y="6126308"/>
                  <a:pt x="1657625" y="6103640"/>
                  <a:pt x="1668088" y="6093176"/>
                </a:cubicBezTo>
                <a:cubicBezTo>
                  <a:pt x="1680295" y="6093176"/>
                  <a:pt x="1701221" y="6093176"/>
                  <a:pt x="1711684" y="6082714"/>
                </a:cubicBezTo>
                <a:cubicBezTo>
                  <a:pt x="1723891" y="6072252"/>
                  <a:pt x="1723891" y="6049582"/>
                  <a:pt x="1744817" y="6028657"/>
                </a:cubicBezTo>
                <a:cubicBezTo>
                  <a:pt x="1755280" y="6018194"/>
                  <a:pt x="1777950" y="6018194"/>
                  <a:pt x="1798876" y="6005987"/>
                </a:cubicBezTo>
                <a:cubicBezTo>
                  <a:pt x="1852935" y="5974599"/>
                  <a:pt x="1842472" y="5951931"/>
                  <a:pt x="1896531" y="5931005"/>
                </a:cubicBezTo>
                <a:cubicBezTo>
                  <a:pt x="1906994" y="5931005"/>
                  <a:pt x="1917457" y="5910079"/>
                  <a:pt x="1927920" y="5897873"/>
                </a:cubicBezTo>
                <a:cubicBezTo>
                  <a:pt x="1961053" y="5887410"/>
                  <a:pt x="2013368" y="5887410"/>
                  <a:pt x="2034294" y="5876947"/>
                </a:cubicBezTo>
                <a:cubicBezTo>
                  <a:pt x="2034294" y="5876947"/>
                  <a:pt x="2013368" y="5866485"/>
                  <a:pt x="2002905" y="5876947"/>
                </a:cubicBezTo>
                <a:cubicBezTo>
                  <a:pt x="2023831" y="5866485"/>
                  <a:pt x="2034294" y="5866485"/>
                  <a:pt x="2067427" y="5866485"/>
                </a:cubicBezTo>
                <a:cubicBezTo>
                  <a:pt x="2098816" y="5843815"/>
                  <a:pt x="2098816" y="5801965"/>
                  <a:pt x="2142412" y="5768833"/>
                </a:cubicBezTo>
                <a:cubicBezTo>
                  <a:pt x="2152875" y="5758370"/>
                  <a:pt x="2186008" y="5747908"/>
                  <a:pt x="2219141" y="5735701"/>
                </a:cubicBezTo>
                <a:cubicBezTo>
                  <a:pt x="2240067" y="5714776"/>
                  <a:pt x="2260993" y="5693851"/>
                  <a:pt x="2273200" y="5681644"/>
                </a:cubicBezTo>
                <a:cubicBezTo>
                  <a:pt x="2304589" y="5660719"/>
                  <a:pt x="2315052" y="5681644"/>
                  <a:pt x="2337722" y="5671181"/>
                </a:cubicBezTo>
                <a:cubicBezTo>
                  <a:pt x="2358648" y="5660719"/>
                  <a:pt x="2358648" y="5639793"/>
                  <a:pt x="2370855" y="5627587"/>
                </a:cubicBezTo>
                <a:cubicBezTo>
                  <a:pt x="2402244" y="5606661"/>
                  <a:pt x="2435377" y="5617124"/>
                  <a:pt x="2435377" y="5617124"/>
                </a:cubicBezTo>
                <a:cubicBezTo>
                  <a:pt x="2435377" y="5617124"/>
                  <a:pt x="2402244" y="5585736"/>
                  <a:pt x="2435377" y="5573530"/>
                </a:cubicBezTo>
                <a:cubicBezTo>
                  <a:pt x="2445840" y="5563066"/>
                  <a:pt x="2466766" y="5573530"/>
                  <a:pt x="2477229" y="5573530"/>
                </a:cubicBezTo>
                <a:cubicBezTo>
                  <a:pt x="2499899" y="5563066"/>
                  <a:pt x="2499899" y="5531678"/>
                  <a:pt x="2520825" y="5521216"/>
                </a:cubicBezTo>
                <a:cubicBezTo>
                  <a:pt x="2564421" y="5498546"/>
                  <a:pt x="2618480" y="5509010"/>
                  <a:pt x="2641150" y="5488084"/>
                </a:cubicBezTo>
                <a:cubicBezTo>
                  <a:pt x="2662076" y="5465414"/>
                  <a:pt x="2662076" y="5400895"/>
                  <a:pt x="2672539" y="5390432"/>
                </a:cubicBezTo>
                <a:cubicBezTo>
                  <a:pt x="2683002" y="5390432"/>
                  <a:pt x="2867849" y="5390432"/>
                  <a:pt x="2878312" y="5390432"/>
                </a:cubicBezTo>
                <a:cubicBezTo>
                  <a:pt x="2878312" y="5390432"/>
                  <a:pt x="2909701" y="5411357"/>
                  <a:pt x="2921908" y="5400895"/>
                </a:cubicBezTo>
                <a:cubicBezTo>
                  <a:pt x="2921908" y="5390432"/>
                  <a:pt x="2888775" y="5379969"/>
                  <a:pt x="2867849" y="5379969"/>
                </a:cubicBezTo>
                <a:cubicBezTo>
                  <a:pt x="3030026" y="5357300"/>
                  <a:pt x="3192203" y="5509010"/>
                  <a:pt x="3321247" y="5542141"/>
                </a:cubicBezTo>
                <a:cubicBezTo>
                  <a:pt x="3331710" y="5585736"/>
                  <a:pt x="3375306" y="5542141"/>
                  <a:pt x="3321247" y="5542141"/>
                </a:cubicBezTo>
                <a:cubicBezTo>
                  <a:pt x="3321247" y="5531678"/>
                  <a:pt x="3310784" y="5531678"/>
                  <a:pt x="3310784" y="5521216"/>
                </a:cubicBezTo>
                <a:cubicBezTo>
                  <a:pt x="3439828" y="5585736"/>
                  <a:pt x="3570616" y="5660719"/>
                  <a:pt x="3699660" y="5725238"/>
                </a:cubicBezTo>
                <a:cubicBezTo>
                  <a:pt x="3710123" y="5758370"/>
                  <a:pt x="3753719" y="5714776"/>
                  <a:pt x="3699660" y="5725238"/>
                </a:cubicBezTo>
                <a:cubicBezTo>
                  <a:pt x="3678734" y="5681644"/>
                  <a:pt x="3635138" y="5681644"/>
                  <a:pt x="3612468" y="5650256"/>
                </a:cubicBezTo>
                <a:cubicBezTo>
                  <a:pt x="3656064" y="5617124"/>
                  <a:pt x="3710123" y="5725238"/>
                  <a:pt x="3743256" y="5714776"/>
                </a:cubicBezTo>
                <a:cubicBezTo>
                  <a:pt x="3786852" y="5704313"/>
                  <a:pt x="3720586" y="5681644"/>
                  <a:pt x="3710123" y="5639793"/>
                </a:cubicBezTo>
                <a:lnTo>
                  <a:pt x="3743256" y="5639793"/>
                </a:lnTo>
                <a:cubicBezTo>
                  <a:pt x="3764182" y="5627587"/>
                  <a:pt x="3720586" y="5573530"/>
                  <a:pt x="3710123" y="5563066"/>
                </a:cubicBezTo>
                <a:cubicBezTo>
                  <a:pt x="3710123" y="5552604"/>
                  <a:pt x="3720586" y="5542141"/>
                  <a:pt x="3720586" y="5531678"/>
                </a:cubicBezTo>
                <a:cubicBezTo>
                  <a:pt x="3732793" y="5509010"/>
                  <a:pt x="3732793" y="5488084"/>
                  <a:pt x="3720586" y="5465414"/>
                </a:cubicBezTo>
                <a:cubicBezTo>
                  <a:pt x="3710123" y="5336375"/>
                  <a:pt x="3689197" y="5238723"/>
                  <a:pt x="3666527" y="5109683"/>
                </a:cubicBezTo>
                <a:cubicBezTo>
                  <a:pt x="3602005" y="4816727"/>
                  <a:pt x="3558409" y="4481921"/>
                  <a:pt x="3504350" y="4180246"/>
                </a:cubicBezTo>
                <a:cubicBezTo>
                  <a:pt x="3472961" y="4018074"/>
                  <a:pt x="3462498" y="3845440"/>
                  <a:pt x="3429365" y="3704193"/>
                </a:cubicBezTo>
                <a:cubicBezTo>
                  <a:pt x="3408439" y="3650136"/>
                  <a:pt x="3375306" y="3606542"/>
                  <a:pt x="3364843" y="3552484"/>
                </a:cubicBezTo>
                <a:cubicBezTo>
                  <a:pt x="3321247" y="3412982"/>
                  <a:pt x="3321247" y="3217678"/>
                  <a:pt x="3300321" y="3034581"/>
                </a:cubicBezTo>
                <a:cubicBezTo>
                  <a:pt x="3256725" y="2731162"/>
                  <a:pt x="3223592" y="2406819"/>
                  <a:pt x="3202666" y="2105144"/>
                </a:cubicBezTo>
                <a:cubicBezTo>
                  <a:pt x="3192203" y="1953435"/>
                  <a:pt x="3169533" y="1833114"/>
                  <a:pt x="3223592" y="1737206"/>
                </a:cubicBezTo>
                <a:cubicBezTo>
                  <a:pt x="3246262" y="1693611"/>
                  <a:pt x="3213129" y="1714537"/>
                  <a:pt x="3267188" y="1683148"/>
                </a:cubicBezTo>
                <a:cubicBezTo>
                  <a:pt x="3300321" y="1660479"/>
                  <a:pt x="3321247" y="1629091"/>
                  <a:pt x="3342173" y="1606422"/>
                </a:cubicBezTo>
                <a:cubicBezTo>
                  <a:pt x="3354380" y="1595959"/>
                  <a:pt x="3342173" y="1575034"/>
                  <a:pt x="3354380" y="1564571"/>
                </a:cubicBezTo>
                <a:cubicBezTo>
                  <a:pt x="3364843" y="1564571"/>
                  <a:pt x="3385769" y="1585497"/>
                  <a:pt x="3396232" y="1575034"/>
                </a:cubicBezTo>
                <a:cubicBezTo>
                  <a:pt x="3418902" y="1575034"/>
                  <a:pt x="3396232" y="1552365"/>
                  <a:pt x="3418902" y="1541902"/>
                </a:cubicBezTo>
                <a:cubicBezTo>
                  <a:pt x="3418902" y="1531439"/>
                  <a:pt x="3452035" y="1498307"/>
                  <a:pt x="3452035" y="1498307"/>
                </a:cubicBezTo>
                <a:cubicBezTo>
                  <a:pt x="3493887" y="1487845"/>
                  <a:pt x="3462498" y="1541902"/>
                  <a:pt x="3493887" y="1541902"/>
                </a:cubicBezTo>
                <a:cubicBezTo>
                  <a:pt x="3527020" y="1531439"/>
                  <a:pt x="3504350" y="1466919"/>
                  <a:pt x="3537483" y="1466919"/>
                </a:cubicBezTo>
                <a:cubicBezTo>
                  <a:pt x="3558409" y="1454713"/>
                  <a:pt x="3602005" y="1487845"/>
                  <a:pt x="3602005" y="1498307"/>
                </a:cubicBezTo>
                <a:cubicBezTo>
                  <a:pt x="3612468" y="1477382"/>
                  <a:pt x="3581079" y="1412862"/>
                  <a:pt x="3591542" y="1412862"/>
                </a:cubicBezTo>
                <a:cubicBezTo>
                  <a:pt x="3635138" y="1412862"/>
                  <a:pt x="3602005" y="1487845"/>
                  <a:pt x="3635138" y="1498307"/>
                </a:cubicBezTo>
                <a:cubicBezTo>
                  <a:pt x="3635138" y="1498307"/>
                  <a:pt x="3710123" y="1433787"/>
                  <a:pt x="3699660" y="1454713"/>
                </a:cubicBezTo>
                <a:cubicBezTo>
                  <a:pt x="3720586" y="1423325"/>
                  <a:pt x="3689197" y="1402399"/>
                  <a:pt x="3710123" y="1390193"/>
                </a:cubicBezTo>
                <a:cubicBezTo>
                  <a:pt x="3732793" y="1379730"/>
                  <a:pt x="3774645" y="1390193"/>
                  <a:pt x="3774645" y="1402399"/>
                </a:cubicBezTo>
                <a:cubicBezTo>
                  <a:pt x="3774645" y="1390193"/>
                  <a:pt x="3786852" y="1315210"/>
                  <a:pt x="3764182" y="1325673"/>
                </a:cubicBezTo>
                <a:cubicBezTo>
                  <a:pt x="3807778" y="1294285"/>
                  <a:pt x="3807778" y="1336136"/>
                  <a:pt x="3828704" y="1336136"/>
                </a:cubicBezTo>
                <a:cubicBezTo>
                  <a:pt x="3861837" y="1325673"/>
                  <a:pt x="3872300" y="1294285"/>
                  <a:pt x="3894970" y="1282078"/>
                </a:cubicBezTo>
                <a:cubicBezTo>
                  <a:pt x="3915896" y="1271616"/>
                  <a:pt x="3936822" y="1294285"/>
                  <a:pt x="3936822" y="1294285"/>
                </a:cubicBezTo>
                <a:cubicBezTo>
                  <a:pt x="3980418" y="1282078"/>
                  <a:pt x="3959492" y="1240227"/>
                  <a:pt x="3990881" y="1304748"/>
                </a:cubicBezTo>
                <a:cubicBezTo>
                  <a:pt x="4098999" y="1487845"/>
                  <a:pt x="3969955" y="1078056"/>
                  <a:pt x="4098999" y="1119907"/>
                </a:cubicBezTo>
                <a:cubicBezTo>
                  <a:pt x="4088537" y="1044924"/>
                  <a:pt x="4207117" y="1142576"/>
                  <a:pt x="4207117" y="1142576"/>
                </a:cubicBezTo>
                <a:cubicBezTo>
                  <a:pt x="4261177" y="1088518"/>
                  <a:pt x="4153059" y="1065849"/>
                  <a:pt x="4207117" y="1055386"/>
                </a:cubicBezTo>
                <a:cubicBezTo>
                  <a:pt x="4315235" y="1034461"/>
                  <a:pt x="4304773" y="1228021"/>
                  <a:pt x="4348369" y="1228021"/>
                </a:cubicBezTo>
                <a:cubicBezTo>
                  <a:pt x="4391965" y="1228021"/>
                  <a:pt x="4348369" y="1163501"/>
                  <a:pt x="4369293" y="1132113"/>
                </a:cubicBezTo>
                <a:lnTo>
                  <a:pt x="4402427" y="1142576"/>
                </a:lnTo>
                <a:cubicBezTo>
                  <a:pt x="4402427" y="1119907"/>
                  <a:pt x="4358831" y="1001329"/>
                  <a:pt x="4358831" y="990866"/>
                </a:cubicBezTo>
                <a:cubicBezTo>
                  <a:pt x="4304773" y="839157"/>
                  <a:pt x="4456485" y="1034461"/>
                  <a:pt x="4456485" y="1034461"/>
                </a:cubicBezTo>
                <a:cubicBezTo>
                  <a:pt x="4477413" y="1023998"/>
                  <a:pt x="4433817" y="893215"/>
                  <a:pt x="4489619" y="872289"/>
                </a:cubicBezTo>
                <a:cubicBezTo>
                  <a:pt x="4521009" y="861827"/>
                  <a:pt x="4608201" y="980404"/>
                  <a:pt x="4585529" y="893215"/>
                </a:cubicBezTo>
                <a:cubicBezTo>
                  <a:pt x="4564605" y="839157"/>
                  <a:pt x="4575067" y="872289"/>
                  <a:pt x="4618663" y="849620"/>
                </a:cubicBezTo>
                <a:cubicBezTo>
                  <a:pt x="4629125" y="839157"/>
                  <a:pt x="4650053" y="764175"/>
                  <a:pt x="4639589" y="774637"/>
                </a:cubicBezTo>
                <a:lnTo>
                  <a:pt x="4662259" y="764175"/>
                </a:lnTo>
                <a:cubicBezTo>
                  <a:pt x="4759913" y="741506"/>
                  <a:pt x="4639589" y="741506"/>
                  <a:pt x="4683185" y="699655"/>
                </a:cubicBezTo>
                <a:cubicBezTo>
                  <a:pt x="4693649" y="687448"/>
                  <a:pt x="4716317" y="731043"/>
                  <a:pt x="4759913" y="699655"/>
                </a:cubicBezTo>
                <a:cubicBezTo>
                  <a:pt x="4780841" y="687448"/>
                  <a:pt x="4747707" y="666523"/>
                  <a:pt x="4759913" y="656060"/>
                </a:cubicBezTo>
                <a:cubicBezTo>
                  <a:pt x="4747707" y="656060"/>
                  <a:pt x="4813973" y="656060"/>
                  <a:pt x="4801765" y="645597"/>
                </a:cubicBezTo>
                <a:cubicBezTo>
                  <a:pt x="4845361" y="666523"/>
                  <a:pt x="4866289" y="764175"/>
                  <a:pt x="4888957" y="795563"/>
                </a:cubicBezTo>
                <a:cubicBezTo>
                  <a:pt x="4909885" y="828695"/>
                  <a:pt x="4953481" y="861827"/>
                  <a:pt x="4976149" y="903677"/>
                </a:cubicBezTo>
                <a:cubicBezTo>
                  <a:pt x="5018001" y="990866"/>
                  <a:pt x="5030209" y="1119907"/>
                  <a:pt x="5051135" y="1261153"/>
                </a:cubicBezTo>
                <a:cubicBezTo>
                  <a:pt x="5061597" y="1379730"/>
                  <a:pt x="5082525" y="1520977"/>
                  <a:pt x="5105193" y="1639554"/>
                </a:cubicBezTo>
                <a:cubicBezTo>
                  <a:pt x="5169717" y="2136532"/>
                  <a:pt x="5244701" y="2623048"/>
                  <a:pt x="5321429" y="3045043"/>
                </a:cubicBezTo>
                <a:cubicBezTo>
                  <a:pt x="5419085" y="3552484"/>
                  <a:pt x="5504533" y="4126189"/>
                  <a:pt x="5591725" y="4612704"/>
                </a:cubicBezTo>
                <a:cubicBezTo>
                  <a:pt x="5602189" y="4666762"/>
                  <a:pt x="5591725" y="4600498"/>
                  <a:pt x="5602189" y="4687688"/>
                </a:cubicBezTo>
                <a:cubicBezTo>
                  <a:pt x="5624857" y="4839396"/>
                  <a:pt x="5624857" y="4687688"/>
                  <a:pt x="5612651" y="4644093"/>
                </a:cubicBezTo>
                <a:cubicBezTo>
                  <a:pt x="5581261" y="4373806"/>
                  <a:pt x="5504533" y="3974480"/>
                  <a:pt x="5460937" y="3779176"/>
                </a:cubicBezTo>
                <a:cubicBezTo>
                  <a:pt x="5385953" y="3390312"/>
                  <a:pt x="5354563" y="3088638"/>
                  <a:pt x="5298761" y="2785220"/>
                </a:cubicBezTo>
                <a:cubicBezTo>
                  <a:pt x="5256909" y="2481801"/>
                  <a:pt x="5202849" y="2136532"/>
                  <a:pt x="5148789" y="1768594"/>
                </a:cubicBezTo>
                <a:cubicBezTo>
                  <a:pt x="5115657" y="1541902"/>
                  <a:pt x="5094731" y="1240227"/>
                  <a:pt x="5040673" y="1023998"/>
                </a:cubicBezTo>
                <a:cubicBezTo>
                  <a:pt x="5018001" y="957735"/>
                  <a:pt x="4953481" y="774637"/>
                  <a:pt x="4986613" y="818232"/>
                </a:cubicBezTo>
                <a:cubicBezTo>
                  <a:pt x="5030209" y="882752"/>
                  <a:pt x="4976149" y="774637"/>
                  <a:pt x="4986613" y="774637"/>
                </a:cubicBezTo>
                <a:cubicBezTo>
                  <a:pt x="4963943" y="731043"/>
                  <a:pt x="4888957" y="612465"/>
                  <a:pt x="4909885" y="568871"/>
                </a:cubicBezTo>
                <a:cubicBezTo>
                  <a:pt x="4922091" y="525276"/>
                  <a:pt x="4943017" y="602003"/>
                  <a:pt x="4976149" y="558408"/>
                </a:cubicBezTo>
                <a:cubicBezTo>
                  <a:pt x="4976149" y="547946"/>
                  <a:pt x="4953481" y="525276"/>
                  <a:pt x="4963943" y="514814"/>
                </a:cubicBezTo>
                <a:cubicBezTo>
                  <a:pt x="4997077" y="493888"/>
                  <a:pt x="4963943" y="558408"/>
                  <a:pt x="5007539" y="537483"/>
                </a:cubicBezTo>
                <a:cubicBezTo>
                  <a:pt x="5007539" y="537483"/>
                  <a:pt x="5018001" y="504351"/>
                  <a:pt x="5007539" y="504351"/>
                </a:cubicBezTo>
                <a:cubicBezTo>
                  <a:pt x="5018001" y="504351"/>
                  <a:pt x="5018001" y="504351"/>
                  <a:pt x="5051135" y="514814"/>
                </a:cubicBezTo>
                <a:cubicBezTo>
                  <a:pt x="5159253" y="591540"/>
                  <a:pt x="5051135" y="504351"/>
                  <a:pt x="5082525" y="450294"/>
                </a:cubicBezTo>
                <a:cubicBezTo>
                  <a:pt x="5082525" y="450294"/>
                  <a:pt x="5115657" y="460756"/>
                  <a:pt x="5126121" y="460756"/>
                </a:cubicBezTo>
                <a:cubicBezTo>
                  <a:pt x="5148789" y="460756"/>
                  <a:pt x="5159253" y="417162"/>
                  <a:pt x="5169717" y="396236"/>
                </a:cubicBezTo>
                <a:cubicBezTo>
                  <a:pt x="5180179" y="385774"/>
                  <a:pt x="5202849" y="385774"/>
                  <a:pt x="5213313" y="375311"/>
                </a:cubicBezTo>
                <a:cubicBezTo>
                  <a:pt x="5234237" y="363105"/>
                  <a:pt x="5256909" y="331716"/>
                  <a:pt x="5288297" y="309047"/>
                </a:cubicBezTo>
                <a:cubicBezTo>
                  <a:pt x="5288297" y="321254"/>
                  <a:pt x="5298761" y="352642"/>
                  <a:pt x="5310967" y="342179"/>
                </a:cubicBezTo>
                <a:cubicBezTo>
                  <a:pt x="5342357" y="342179"/>
                  <a:pt x="5321429" y="309047"/>
                  <a:pt x="5365025" y="277659"/>
                </a:cubicBezTo>
                <a:cubicBezTo>
                  <a:pt x="5408621" y="256734"/>
                  <a:pt x="5419085" y="267196"/>
                  <a:pt x="5419085" y="277659"/>
                </a:cubicBezTo>
                <a:cubicBezTo>
                  <a:pt x="5419085" y="277659"/>
                  <a:pt x="5419085" y="267196"/>
                  <a:pt x="5408621" y="244527"/>
                </a:cubicBezTo>
                <a:cubicBezTo>
                  <a:pt x="5375489" y="169545"/>
                  <a:pt x="5494069" y="267196"/>
                  <a:pt x="5494069" y="256734"/>
                </a:cubicBezTo>
                <a:cubicBezTo>
                  <a:pt x="5494069" y="256734"/>
                  <a:pt x="5514997" y="180007"/>
                  <a:pt x="5504533" y="180007"/>
                </a:cubicBezTo>
                <a:cubicBezTo>
                  <a:pt x="5514997" y="169545"/>
                  <a:pt x="5537665" y="180007"/>
                  <a:pt x="5548129" y="169545"/>
                </a:cubicBezTo>
                <a:cubicBezTo>
                  <a:pt x="5558593" y="169545"/>
                  <a:pt x="5581261" y="136413"/>
                  <a:pt x="5570799" y="136413"/>
                </a:cubicBezTo>
                <a:close/>
                <a:moveTo>
                  <a:pt x="5736819" y="102927"/>
                </a:moveTo>
                <a:cubicBezTo>
                  <a:pt x="5758807" y="119847"/>
                  <a:pt x="5791831" y="182623"/>
                  <a:pt x="5774829" y="190470"/>
                </a:cubicBezTo>
                <a:cubicBezTo>
                  <a:pt x="5764365" y="213139"/>
                  <a:pt x="5720769" y="105025"/>
                  <a:pt x="5720769" y="105025"/>
                </a:cubicBezTo>
                <a:cubicBezTo>
                  <a:pt x="5723385" y="96742"/>
                  <a:pt x="5729489" y="97286"/>
                  <a:pt x="5736819" y="102927"/>
                </a:cubicBezTo>
                <a:close/>
                <a:moveTo>
                  <a:pt x="5943599" y="71"/>
                </a:moveTo>
                <a:cubicBezTo>
                  <a:pt x="5972861" y="1705"/>
                  <a:pt x="5981035" y="31786"/>
                  <a:pt x="6013733" y="105025"/>
                </a:cubicBezTo>
                <a:cubicBezTo>
                  <a:pt x="6034661" y="159082"/>
                  <a:pt x="6088719" y="288122"/>
                  <a:pt x="6003271" y="309047"/>
                </a:cubicBezTo>
                <a:cubicBezTo>
                  <a:pt x="5937005" y="331716"/>
                  <a:pt x="5991065" y="277659"/>
                  <a:pt x="5947469" y="256734"/>
                </a:cubicBezTo>
                <a:cubicBezTo>
                  <a:pt x="5916079" y="244527"/>
                  <a:pt x="5893409" y="277659"/>
                  <a:pt x="5872483" y="267196"/>
                </a:cubicBezTo>
                <a:cubicBezTo>
                  <a:pt x="5872483" y="267196"/>
                  <a:pt x="5818425" y="234064"/>
                  <a:pt x="5818425" y="202676"/>
                </a:cubicBezTo>
                <a:cubicBezTo>
                  <a:pt x="5818425" y="159082"/>
                  <a:pt x="5851557" y="190470"/>
                  <a:pt x="5807961" y="115487"/>
                </a:cubicBezTo>
                <a:cubicBezTo>
                  <a:pt x="5787035" y="82355"/>
                  <a:pt x="5753901" y="40505"/>
                  <a:pt x="5851557" y="50967"/>
                </a:cubicBezTo>
                <a:cubicBezTo>
                  <a:pt x="5872483" y="50967"/>
                  <a:pt x="5905617" y="71893"/>
                  <a:pt x="5916079" y="71893"/>
                </a:cubicBezTo>
                <a:cubicBezTo>
                  <a:pt x="5916079" y="61430"/>
                  <a:pt x="5916079" y="-3090"/>
                  <a:pt x="5905617" y="7373"/>
                </a:cubicBezTo>
                <a:cubicBezTo>
                  <a:pt x="5921747" y="2141"/>
                  <a:pt x="5933845" y="-474"/>
                  <a:pt x="5943599" y="7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D629-4DA5-4EAE-B174-69948CAAE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033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779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36900" cy="4473575"/>
          </a:xfrm>
        </p:spPr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300" y="365124"/>
            <a:ext cx="7505700" cy="55657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132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152755"/>
            <a:ext cx="6236677" cy="38764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36677" y="2152756"/>
            <a:ext cx="5975273" cy="3876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7800" y="2311400"/>
            <a:ext cx="4826000" cy="34925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5291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99339" y="0"/>
            <a:ext cx="5992661" cy="6858000"/>
          </a:xfrm>
          <a:custGeom>
            <a:avLst/>
            <a:gdLst>
              <a:gd name="connsiteX0" fmla="*/ 1026961 w 5992661"/>
              <a:gd name="connsiteY0" fmla="*/ 0 h 6858000"/>
              <a:gd name="connsiteX1" fmla="*/ 5992661 w 5992661"/>
              <a:gd name="connsiteY1" fmla="*/ 0 h 6858000"/>
              <a:gd name="connsiteX2" fmla="*/ 5992661 w 5992661"/>
              <a:gd name="connsiteY2" fmla="*/ 6858000 h 6858000"/>
              <a:gd name="connsiteX3" fmla="*/ 1026961 w 5992661"/>
              <a:gd name="connsiteY3" fmla="*/ 6858000 h 6858000"/>
              <a:gd name="connsiteX4" fmla="*/ 1026961 w 5992661"/>
              <a:gd name="connsiteY4" fmla="*/ 4211640 h 6858000"/>
              <a:gd name="connsiteX5" fmla="*/ 944763 w 5992661"/>
              <a:gd name="connsiteY5" fmla="*/ 4207489 h 6858000"/>
              <a:gd name="connsiteX6" fmla="*/ 0 w 5992661"/>
              <a:gd name="connsiteY6" fmla="*/ 3160561 h 6858000"/>
              <a:gd name="connsiteX7" fmla="*/ 944763 w 5992661"/>
              <a:gd name="connsiteY7" fmla="*/ 2113633 h 6858000"/>
              <a:gd name="connsiteX8" fmla="*/ 1026961 w 5992661"/>
              <a:gd name="connsiteY8" fmla="*/ 21094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661" h="6858000">
                <a:moveTo>
                  <a:pt x="1026961" y="0"/>
                </a:moveTo>
                <a:lnTo>
                  <a:pt x="5992661" y="0"/>
                </a:lnTo>
                <a:lnTo>
                  <a:pt x="5992661" y="6858000"/>
                </a:lnTo>
                <a:lnTo>
                  <a:pt x="1026961" y="6858000"/>
                </a:lnTo>
                <a:lnTo>
                  <a:pt x="1026961" y="4211640"/>
                </a:lnTo>
                <a:lnTo>
                  <a:pt x="944763" y="4207489"/>
                </a:lnTo>
                <a:cubicBezTo>
                  <a:pt x="414104" y="4153598"/>
                  <a:pt x="0" y="3705439"/>
                  <a:pt x="0" y="3160561"/>
                </a:cubicBezTo>
                <a:cubicBezTo>
                  <a:pt x="0" y="2615683"/>
                  <a:pt x="414104" y="2167525"/>
                  <a:pt x="944763" y="2113633"/>
                </a:cubicBezTo>
                <a:lnTo>
                  <a:pt x="1026961" y="21094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353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999008"/>
            <a:ext cx="121920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758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3554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700" y="304466"/>
            <a:ext cx="3505200" cy="3746500"/>
          </a:xfrm>
        </p:spPr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723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22900" y="0"/>
            <a:ext cx="6769100" cy="5291383"/>
          </a:xfrm>
          <a:custGeom>
            <a:avLst/>
            <a:gdLst>
              <a:gd name="connsiteX0" fmla="*/ 0 w 6769100"/>
              <a:gd name="connsiteY0" fmla="*/ 0 h 5291383"/>
              <a:gd name="connsiteX1" fmla="*/ 6769100 w 6769100"/>
              <a:gd name="connsiteY1" fmla="*/ 0 h 5291383"/>
              <a:gd name="connsiteX2" fmla="*/ 6769100 w 6769100"/>
              <a:gd name="connsiteY2" fmla="*/ 5291383 h 5291383"/>
              <a:gd name="connsiteX3" fmla="*/ 0 w 6769100"/>
              <a:gd name="connsiteY3" fmla="*/ 5291383 h 5291383"/>
              <a:gd name="connsiteX4" fmla="*/ 0 w 6769100"/>
              <a:gd name="connsiteY4" fmla="*/ 0 h 5291383"/>
              <a:gd name="connsiteX0" fmla="*/ 0 w 6769100"/>
              <a:gd name="connsiteY0" fmla="*/ 0 h 5291383"/>
              <a:gd name="connsiteX1" fmla="*/ 6769100 w 6769100"/>
              <a:gd name="connsiteY1" fmla="*/ 0 h 5291383"/>
              <a:gd name="connsiteX2" fmla="*/ 6769100 w 6769100"/>
              <a:gd name="connsiteY2" fmla="*/ 5291383 h 5291383"/>
              <a:gd name="connsiteX3" fmla="*/ 0 w 6769100"/>
              <a:gd name="connsiteY3" fmla="*/ 0 h 529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100" h="5291383">
                <a:moveTo>
                  <a:pt x="0" y="0"/>
                </a:moveTo>
                <a:lnTo>
                  <a:pt x="6769100" y="0"/>
                </a:lnTo>
                <a:lnTo>
                  <a:pt x="6769100" y="5291383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1" y="517293"/>
            <a:ext cx="10453511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130692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14401" y="124176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50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9287" y="2002971"/>
            <a:ext cx="3614653" cy="436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686" y="2002971"/>
            <a:ext cx="6593114" cy="436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75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1004" y="2070101"/>
            <a:ext cx="2636100" cy="2312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209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31004" y="2070101"/>
            <a:ext cx="2636100" cy="2312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84327" y="2070101"/>
            <a:ext cx="2636100" cy="2312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0136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95375" y="2247901"/>
            <a:ext cx="1481125" cy="1473199"/>
          </a:xfr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56374" y="2247901"/>
            <a:ext cx="1481125" cy="1473199"/>
          </a:xfr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56374" y="4457701"/>
            <a:ext cx="1481125" cy="1473199"/>
          </a:xfr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95374" y="4457701"/>
            <a:ext cx="1481125" cy="1473199"/>
          </a:xfr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133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11851" y="2096236"/>
            <a:ext cx="3546887" cy="20916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04682" y="3457767"/>
            <a:ext cx="2368583" cy="151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866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50163" y="2331014"/>
            <a:ext cx="2129319" cy="13649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812517" y="2331014"/>
            <a:ext cx="2129319" cy="13649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031340" y="2331014"/>
            <a:ext cx="2129319" cy="13649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290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00143" y="1484590"/>
            <a:ext cx="5313584" cy="34062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82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594151" y="1484590"/>
            <a:ext cx="2005299" cy="3570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24650" y="2791887"/>
            <a:ext cx="1455664" cy="25994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15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10400" y="1714500"/>
            <a:ext cx="3898900" cy="683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038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20000" y="0"/>
            <a:ext cx="457200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725898" y="1709954"/>
            <a:ext cx="1425676" cy="1473199"/>
          </a:xfrm>
          <a:solidFill>
            <a:schemeClr val="bg1">
              <a:lumMod val="85000"/>
            </a:schemeClr>
          </a:solid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87698" cy="1637846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2971"/>
            <a:ext cx="5887698" cy="436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3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914401" y="517293"/>
            <a:ext cx="10453511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44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130692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bg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1" y="124176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93153" y="0"/>
            <a:ext cx="449884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2971"/>
            <a:ext cx="6593114" cy="436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182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66743" y="0"/>
            <a:ext cx="432525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2971"/>
            <a:ext cx="6593114" cy="436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002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375080" y="0"/>
            <a:ext cx="5654620" cy="6858000"/>
          </a:xfrm>
          <a:prstGeom prst="parallelogram">
            <a:avLst>
              <a:gd name="adj" fmla="val 2477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70943" cy="2697389"/>
          </a:xfrm>
        </p:spPr>
        <p:txBody>
          <a:bodyPr wrap="square" anchor="ctr">
            <a:noAutofit/>
          </a:bodyPr>
          <a:lstStyle>
            <a:lvl1pPr>
              <a:defRPr lang="en-US" sz="60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6017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272845" y="0"/>
            <a:ext cx="364631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370943" cy="2697389"/>
          </a:xfrm>
        </p:spPr>
        <p:txBody>
          <a:bodyPr wrap="square" anchor="ctr">
            <a:noAutofit/>
          </a:bodyPr>
          <a:lstStyle>
            <a:lvl1pPr>
              <a:defRPr lang="en-US" sz="60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9260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9293" y="2210647"/>
            <a:ext cx="10632308" cy="22343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673599"/>
            <a:ext cx="10693401" cy="15033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980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49799" y="2108200"/>
            <a:ext cx="3289301" cy="4254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8200"/>
            <a:ext cx="3661230" cy="42544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289469" y="2108200"/>
            <a:ext cx="3661230" cy="4254499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651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54148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541487" y="0"/>
            <a:ext cx="3265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571" y="1939925"/>
            <a:ext cx="4042228" cy="2312193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572" y="4252118"/>
            <a:ext cx="4042228" cy="19831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045857" y="523416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045857" y="2581411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4045857" y="4639407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970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247900"/>
            <a:ext cx="3541487" cy="4610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22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4513" y="2562635"/>
            <a:ext cx="7884885" cy="1806165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514" y="4368800"/>
            <a:ext cx="7884885" cy="19831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812737" y="366472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717112" y="366472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8621486" y="366472"/>
            <a:ext cx="2659743" cy="1615282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068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02628" y="0"/>
            <a:ext cx="7489372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383" y="1395640"/>
            <a:ext cx="3719286" cy="2552246"/>
          </a:xfrm>
        </p:spPr>
        <p:txBody>
          <a:bodyPr wrap="square" anchor="ctr">
            <a:noAutofit/>
          </a:bodyPr>
          <a:lstStyle>
            <a:lvl1pPr algn="r"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689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84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5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enter + Clear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1" y="517293"/>
            <a:ext cx="10453511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045" y="130692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6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07465" y="124176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6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511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98257" cy="3553732"/>
          </a:xfrm>
        </p:spPr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580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28848" y="3050551"/>
            <a:ext cx="2184752" cy="218475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 b="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842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949372" y="0"/>
            <a:ext cx="7242628" cy="6858000"/>
          </a:xfrm>
          <a:custGeom>
            <a:avLst/>
            <a:gdLst>
              <a:gd name="connsiteX0" fmla="*/ 0 w 7242628"/>
              <a:gd name="connsiteY0" fmla="*/ 0 h 6858000"/>
              <a:gd name="connsiteX1" fmla="*/ 7242628 w 7242628"/>
              <a:gd name="connsiteY1" fmla="*/ 0 h 6858000"/>
              <a:gd name="connsiteX2" fmla="*/ 7242628 w 7242628"/>
              <a:gd name="connsiteY2" fmla="*/ 6858000 h 6858000"/>
              <a:gd name="connsiteX3" fmla="*/ 0 w 7242628"/>
              <a:gd name="connsiteY3" fmla="*/ 6858000 h 6858000"/>
              <a:gd name="connsiteX4" fmla="*/ 0 w 7242628"/>
              <a:gd name="connsiteY4" fmla="*/ 0 h 6858000"/>
              <a:gd name="connsiteX0" fmla="*/ 3062514 w 7242628"/>
              <a:gd name="connsiteY0" fmla="*/ 14515 h 6858000"/>
              <a:gd name="connsiteX1" fmla="*/ 7242628 w 7242628"/>
              <a:gd name="connsiteY1" fmla="*/ 0 h 6858000"/>
              <a:gd name="connsiteX2" fmla="*/ 7242628 w 7242628"/>
              <a:gd name="connsiteY2" fmla="*/ 6858000 h 6858000"/>
              <a:gd name="connsiteX3" fmla="*/ 0 w 7242628"/>
              <a:gd name="connsiteY3" fmla="*/ 6858000 h 6858000"/>
              <a:gd name="connsiteX4" fmla="*/ 3062514 w 7242628"/>
              <a:gd name="connsiteY4" fmla="*/ 145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2628" h="6858000">
                <a:moveTo>
                  <a:pt x="3062514" y="14515"/>
                </a:moveTo>
                <a:lnTo>
                  <a:pt x="7242628" y="0"/>
                </a:lnTo>
                <a:lnTo>
                  <a:pt x="7242628" y="6858000"/>
                </a:lnTo>
                <a:lnTo>
                  <a:pt x="0" y="6858000"/>
                </a:lnTo>
                <a:lnTo>
                  <a:pt x="3062514" y="145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488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39542" y="0"/>
            <a:ext cx="6052457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5393"/>
            <a:ext cx="5092567" cy="2293256"/>
          </a:xfrm>
        </p:spPr>
        <p:txBody>
          <a:bodyPr wrap="square" anchor="b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38171"/>
            <a:ext cx="4982029" cy="17791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904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36572" y="0"/>
            <a:ext cx="805542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5393"/>
            <a:ext cx="3141591" cy="2293256"/>
          </a:xfrm>
        </p:spPr>
        <p:txBody>
          <a:bodyPr wrap="square" anchor="b">
            <a:noAutofit/>
          </a:bodyPr>
          <a:lstStyle>
            <a:lvl1pPr algn="r">
              <a:defRPr lang="en-US" sz="60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4238171"/>
            <a:ext cx="3073400" cy="1779134"/>
          </a:xfrm>
        </p:spPr>
        <p:txBody>
          <a:bodyPr>
            <a:normAutofit/>
          </a:bodyPr>
          <a:lstStyle>
            <a:lvl1pPr algn="r">
              <a:defRPr sz="1800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015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9290" y="3309256"/>
            <a:ext cx="11292709" cy="35487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079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2686121"/>
            <a:ext cx="6096000" cy="2535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5999" y="2686121"/>
            <a:ext cx="6096000" cy="2535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696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226330" y="2119086"/>
            <a:ext cx="5370585" cy="2562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55745" y="2119086"/>
            <a:ext cx="5370585" cy="256290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246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12661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12661" y="3429000"/>
            <a:ext cx="4012661" cy="3429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8437" y="377825"/>
            <a:ext cx="3328478" cy="3279775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658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69188" y="786997"/>
            <a:ext cx="2573935" cy="559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710554" y="786997"/>
            <a:ext cx="2573935" cy="559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351919" y="786997"/>
            <a:ext cx="2573935" cy="559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91" y="2803525"/>
            <a:ext cx="3328478" cy="3279775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4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Dark BG">
    <p:bg>
      <p:bgPr>
        <a:solidFill>
          <a:srgbClr val="18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1" y="517293"/>
            <a:ext cx="10453511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44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045" y="130692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600" cap="all">
                <a:solidFill>
                  <a:schemeClr val="bg1">
                    <a:lumMod val="85000"/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07465" y="124176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7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122010" y="1"/>
            <a:ext cx="4059208" cy="4584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846" y="4752152"/>
            <a:ext cx="9994309" cy="975548"/>
          </a:xfrm>
        </p:spPr>
        <p:txBody>
          <a:bodyPr wrap="square" anchor="ctr">
            <a:noAutofit/>
          </a:bodyPr>
          <a:lstStyle>
            <a:lvl1pPr algn="ctr">
              <a:defRPr lang="en-US" sz="54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584336"/>
            <a:ext cx="4062802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062802" y="4584336"/>
            <a:ext cx="406280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129198" y="4584336"/>
            <a:ext cx="4062802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59208" cy="4584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64599" y="1"/>
            <a:ext cx="4059208" cy="458433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916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8359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91" y="2803525"/>
            <a:ext cx="3328478" cy="3279775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687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9424" y="611868"/>
            <a:ext cx="4984903" cy="3234418"/>
          </a:xfrm>
        </p:spPr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006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49400" y="1638301"/>
            <a:ext cx="2133600" cy="3810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57024" y="611868"/>
            <a:ext cx="4984903" cy="3234418"/>
          </a:xfrm>
        </p:spPr>
        <p:txBody>
          <a:bodyPr wrap="square" anchor="ctr">
            <a:noAutofit/>
          </a:bodyPr>
          <a:lstStyle>
            <a:lvl1pPr>
              <a:defRPr lang="en-US" sz="72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536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0914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974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08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591819" y="893540"/>
            <a:ext cx="5057375" cy="32419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458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9739" y="2219555"/>
            <a:ext cx="4220788" cy="250639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444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019300" y="4085408"/>
            <a:ext cx="8153400" cy="0"/>
            <a:chOff x="2019300" y="3714750"/>
            <a:chExt cx="8153400" cy="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019300" y="3714750"/>
              <a:ext cx="318135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991350" y="3714750"/>
              <a:ext cx="318135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 userDrawn="1"/>
        </p:nvGrpSpPr>
        <p:grpSpPr>
          <a:xfrm>
            <a:off x="2019300" y="2038894"/>
            <a:ext cx="8153400" cy="0"/>
            <a:chOff x="2019300" y="3714750"/>
            <a:chExt cx="8153400" cy="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19300" y="3714750"/>
              <a:ext cx="318135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91350" y="3714750"/>
              <a:ext cx="3181350" cy="0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019300" y="2444749"/>
            <a:ext cx="8153400" cy="1325563"/>
          </a:xfrm>
        </p:spPr>
        <p:txBody>
          <a:bodyPr wrap="square" anchor="ctr">
            <a:noAutofit/>
          </a:bodyPr>
          <a:lstStyle>
            <a:lvl1pPr algn="ctr">
              <a:defRPr lang="en-US" sz="8800" kern="0" spc="-151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algn="ctr" fontAlgn="base">
              <a:spcAft>
                <a:spcPct val="0"/>
              </a:spcAft>
            </a:pPr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19300" y="4176166"/>
            <a:ext cx="3181350" cy="171663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1"/>
          </p:nvPr>
        </p:nvSpPr>
        <p:spPr>
          <a:xfrm>
            <a:off x="6991350" y="4176166"/>
            <a:ext cx="3181350" cy="1716634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78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476848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342923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14401" y="336407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407886"/>
            <a:ext cx="12192000" cy="54501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9634" y="2144746"/>
            <a:ext cx="4865914" cy="2308529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525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2490"/>
            <a:ext cx="12192000" cy="4715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04720" y="649775"/>
            <a:ext cx="4865914" cy="2308529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694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407886"/>
            <a:ext cx="12192000" cy="54501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024509" y="348065"/>
            <a:ext cx="2450133" cy="24501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F2F2F2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9634" y="2144746"/>
            <a:ext cx="4865914" cy="2308529"/>
          </a:xfrm>
        </p:spPr>
        <p:txBody>
          <a:bodyPr wrap="square" anchor="ctr">
            <a:noAutofit/>
          </a:bodyPr>
          <a:lstStyle>
            <a:lvl1pPr>
              <a:defRPr lang="en-US" sz="6600" b="1" kern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fontAlgn="base">
              <a:lnSpc>
                <a:spcPct val="70000"/>
              </a:lnSpc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212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37558" y="546265"/>
            <a:ext cx="8182099" cy="42988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968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17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239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99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41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9083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3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02557" y="862618"/>
            <a:ext cx="7945460" cy="3023111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2538045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lnSpc>
                <a:spcPct val="90000"/>
              </a:lnSpc>
              <a:defRPr sz="44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4479140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14401" y="4413979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hape 33"/>
          <p:cNvSpPr/>
          <p:nvPr userDrawn="1"/>
        </p:nvSpPr>
        <p:spPr>
          <a:xfrm>
            <a:off x="2371636" y="779211"/>
            <a:ext cx="2849205" cy="1723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31" extrusionOk="0">
                <a:moveTo>
                  <a:pt x="0" y="2265"/>
                </a:moveTo>
                <a:cubicBezTo>
                  <a:pt x="2985" y="-26"/>
                  <a:pt x="6318" y="-569"/>
                  <a:pt x="9454" y="590"/>
                </a:cubicBezTo>
                <a:cubicBezTo>
                  <a:pt x="12825" y="1836"/>
                  <a:pt x="15806" y="4983"/>
                  <a:pt x="18486" y="8749"/>
                </a:cubicBezTo>
                <a:cubicBezTo>
                  <a:pt x="19581" y="10287"/>
                  <a:pt x="20620" y="11923"/>
                  <a:pt x="21600" y="13650"/>
                </a:cubicBezTo>
                <a:cubicBezTo>
                  <a:pt x="20285" y="15207"/>
                  <a:pt x="18910" y="16631"/>
                  <a:pt x="17485" y="17912"/>
                </a:cubicBezTo>
                <a:cubicBezTo>
                  <a:pt x="16553" y="18750"/>
                  <a:pt x="15597" y="19529"/>
                  <a:pt x="14594" y="20161"/>
                </a:cubicBezTo>
                <a:cubicBezTo>
                  <a:pt x="14065" y="20494"/>
                  <a:pt x="13526" y="20785"/>
                  <a:pt x="12979" y="21031"/>
                </a:cubicBezTo>
                <a:cubicBezTo>
                  <a:pt x="12154" y="15769"/>
                  <a:pt x="10295" y="11076"/>
                  <a:pt x="7680" y="7651"/>
                </a:cubicBezTo>
                <a:cubicBezTo>
                  <a:pt x="5474" y="4760"/>
                  <a:pt x="2817" y="2898"/>
                  <a:pt x="0" y="22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3200"/>
          </a:p>
        </p:txBody>
      </p:sp>
      <p:sp>
        <p:nvSpPr>
          <p:cNvPr id="15" name="Shape 34"/>
          <p:cNvSpPr/>
          <p:nvPr userDrawn="1"/>
        </p:nvSpPr>
        <p:spPr>
          <a:xfrm>
            <a:off x="6327665" y="2123255"/>
            <a:ext cx="7945460" cy="3023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320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914401" y="4425220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0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75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75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25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99049" y="2146823"/>
            <a:ext cx="1193902" cy="1193902"/>
          </a:xfrm>
          <a:custGeom>
            <a:avLst/>
            <a:gdLst>
              <a:gd name="connsiteX0" fmla="*/ 596951 w 1193902"/>
              <a:gd name="connsiteY0" fmla="*/ 0 h 1193902"/>
              <a:gd name="connsiteX1" fmla="*/ 1193902 w 1193902"/>
              <a:gd name="connsiteY1" fmla="*/ 596951 h 1193902"/>
              <a:gd name="connsiteX2" fmla="*/ 596951 w 1193902"/>
              <a:gd name="connsiteY2" fmla="*/ 1193902 h 1193902"/>
              <a:gd name="connsiteX3" fmla="*/ 0 w 1193902"/>
              <a:gd name="connsiteY3" fmla="*/ 596951 h 1193902"/>
              <a:gd name="connsiteX4" fmla="*/ 596951 w 1193902"/>
              <a:gd name="connsiteY4" fmla="*/ 0 h 119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902" h="1193902">
                <a:moveTo>
                  <a:pt x="596951" y="0"/>
                </a:moveTo>
                <a:cubicBezTo>
                  <a:pt x="926638" y="0"/>
                  <a:pt x="1193902" y="267264"/>
                  <a:pt x="1193902" y="596951"/>
                </a:cubicBezTo>
                <a:cubicBezTo>
                  <a:pt x="1193902" y="926638"/>
                  <a:pt x="926638" y="1193902"/>
                  <a:pt x="596951" y="1193902"/>
                </a:cubicBezTo>
                <a:cubicBezTo>
                  <a:pt x="267264" y="1193902"/>
                  <a:pt x="0" y="926638"/>
                  <a:pt x="0" y="596951"/>
                </a:cubicBezTo>
                <a:cubicBezTo>
                  <a:pt x="0" y="267264"/>
                  <a:pt x="267264" y="0"/>
                  <a:pt x="5969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6947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8886837" y="1837879"/>
            <a:ext cx="2505065" cy="2505456"/>
          </a:xfrm>
          <a:custGeom>
            <a:avLst/>
            <a:gdLst>
              <a:gd name="connsiteX0" fmla="*/ 0 w 2505065"/>
              <a:gd name="connsiteY0" fmla="*/ 0 h 2505456"/>
              <a:gd name="connsiteX1" fmla="*/ 2505065 w 2505065"/>
              <a:gd name="connsiteY1" fmla="*/ 0 h 2505456"/>
              <a:gd name="connsiteX2" fmla="*/ 2505065 w 2505065"/>
              <a:gd name="connsiteY2" fmla="*/ 2505456 h 2505456"/>
              <a:gd name="connsiteX3" fmla="*/ 0 w 2505065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065" h="2505456">
                <a:moveTo>
                  <a:pt x="0" y="0"/>
                </a:moveTo>
                <a:lnTo>
                  <a:pt x="2505065" y="0"/>
                </a:lnTo>
                <a:lnTo>
                  <a:pt x="2505065" y="2505456"/>
                </a:lnTo>
                <a:lnTo>
                  <a:pt x="0" y="25054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191258" y="1837879"/>
            <a:ext cx="2505064" cy="2505456"/>
          </a:xfrm>
          <a:custGeom>
            <a:avLst/>
            <a:gdLst>
              <a:gd name="connsiteX0" fmla="*/ 0 w 2505064"/>
              <a:gd name="connsiteY0" fmla="*/ 0 h 2505456"/>
              <a:gd name="connsiteX1" fmla="*/ 2505064 w 2505064"/>
              <a:gd name="connsiteY1" fmla="*/ 0 h 2505456"/>
              <a:gd name="connsiteX2" fmla="*/ 2505064 w 2505064"/>
              <a:gd name="connsiteY2" fmla="*/ 2505456 h 2505456"/>
              <a:gd name="connsiteX3" fmla="*/ 0 w 2505064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064" h="2505456">
                <a:moveTo>
                  <a:pt x="0" y="0"/>
                </a:moveTo>
                <a:lnTo>
                  <a:pt x="2505064" y="0"/>
                </a:lnTo>
                <a:lnTo>
                  <a:pt x="2505064" y="2505456"/>
                </a:lnTo>
                <a:lnTo>
                  <a:pt x="0" y="25054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3495680" y="1837879"/>
            <a:ext cx="2505065" cy="2505456"/>
          </a:xfrm>
          <a:custGeom>
            <a:avLst/>
            <a:gdLst>
              <a:gd name="connsiteX0" fmla="*/ 0 w 2505065"/>
              <a:gd name="connsiteY0" fmla="*/ 0 h 2505456"/>
              <a:gd name="connsiteX1" fmla="*/ 2505065 w 2505065"/>
              <a:gd name="connsiteY1" fmla="*/ 0 h 2505456"/>
              <a:gd name="connsiteX2" fmla="*/ 2505065 w 2505065"/>
              <a:gd name="connsiteY2" fmla="*/ 2505456 h 2505456"/>
              <a:gd name="connsiteX3" fmla="*/ 0 w 2505065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065" h="2505456">
                <a:moveTo>
                  <a:pt x="0" y="0"/>
                </a:moveTo>
                <a:lnTo>
                  <a:pt x="2505065" y="0"/>
                </a:lnTo>
                <a:lnTo>
                  <a:pt x="2505065" y="2505456"/>
                </a:lnTo>
                <a:lnTo>
                  <a:pt x="0" y="25054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800101" y="1837879"/>
            <a:ext cx="2505065" cy="2505456"/>
          </a:xfrm>
          <a:custGeom>
            <a:avLst/>
            <a:gdLst>
              <a:gd name="connsiteX0" fmla="*/ 0 w 2505065"/>
              <a:gd name="connsiteY0" fmla="*/ 0 h 2505456"/>
              <a:gd name="connsiteX1" fmla="*/ 2505065 w 2505065"/>
              <a:gd name="connsiteY1" fmla="*/ 0 h 2505456"/>
              <a:gd name="connsiteX2" fmla="*/ 2505065 w 2505065"/>
              <a:gd name="connsiteY2" fmla="*/ 2505456 h 2505456"/>
              <a:gd name="connsiteX3" fmla="*/ 0 w 2505065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5065" h="2505456">
                <a:moveTo>
                  <a:pt x="0" y="0"/>
                </a:moveTo>
                <a:lnTo>
                  <a:pt x="2505065" y="0"/>
                </a:lnTo>
                <a:lnTo>
                  <a:pt x="2505065" y="2505456"/>
                </a:lnTo>
                <a:lnTo>
                  <a:pt x="0" y="25054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0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9029121" y="1962497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411283" y="1962497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3793445" y="1962497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7" y="0"/>
                  <a:pt x="1987272" y="444866"/>
                  <a:pt x="1987272" y="993636"/>
                </a:cubicBezTo>
                <a:cubicBezTo>
                  <a:pt x="1987272" y="1542406"/>
                  <a:pt x="1542407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175607" y="1962497"/>
            <a:ext cx="1987272" cy="1987272"/>
          </a:xfrm>
          <a:custGeom>
            <a:avLst/>
            <a:gdLst>
              <a:gd name="connsiteX0" fmla="*/ 993636 w 1987272"/>
              <a:gd name="connsiteY0" fmla="*/ 0 h 1987272"/>
              <a:gd name="connsiteX1" fmla="*/ 1987272 w 1987272"/>
              <a:gd name="connsiteY1" fmla="*/ 993636 h 1987272"/>
              <a:gd name="connsiteX2" fmla="*/ 993636 w 1987272"/>
              <a:gd name="connsiteY2" fmla="*/ 1987272 h 1987272"/>
              <a:gd name="connsiteX3" fmla="*/ 0 w 1987272"/>
              <a:gd name="connsiteY3" fmla="*/ 993636 h 1987272"/>
              <a:gd name="connsiteX4" fmla="*/ 993636 w 1987272"/>
              <a:gd name="connsiteY4" fmla="*/ 0 h 19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272" h="1987272">
                <a:moveTo>
                  <a:pt x="993636" y="0"/>
                </a:moveTo>
                <a:cubicBezTo>
                  <a:pt x="1542406" y="0"/>
                  <a:pt x="1987272" y="444866"/>
                  <a:pt x="1987272" y="993636"/>
                </a:cubicBezTo>
                <a:cubicBezTo>
                  <a:pt x="1987272" y="1542406"/>
                  <a:pt x="1542406" y="1987272"/>
                  <a:pt x="993636" y="1987272"/>
                </a:cubicBezTo>
                <a:cubicBezTo>
                  <a:pt x="444866" y="1987272"/>
                  <a:pt x="0" y="1542406"/>
                  <a:pt x="0" y="993636"/>
                </a:cubicBezTo>
                <a:cubicBezTo>
                  <a:pt x="0" y="444866"/>
                  <a:pt x="444866" y="0"/>
                  <a:pt x="9936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0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97536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975360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731520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5"/>
          </p:nvPr>
        </p:nvSpPr>
        <p:spPr>
          <a:xfrm>
            <a:off x="73152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6"/>
          </p:nvPr>
        </p:nvSpPr>
        <p:spPr>
          <a:xfrm>
            <a:off x="48768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243840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0" y="44196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4876801" y="1981200"/>
            <a:ext cx="2438401" cy="2438400"/>
          </a:xfrm>
          <a:custGeom>
            <a:avLst/>
            <a:gdLst>
              <a:gd name="connsiteX0" fmla="*/ 0 w 2438401"/>
              <a:gd name="connsiteY0" fmla="*/ 0 h 2438400"/>
              <a:gd name="connsiteX1" fmla="*/ 2438401 w 2438401"/>
              <a:gd name="connsiteY1" fmla="*/ 0 h 2438400"/>
              <a:gd name="connsiteX2" fmla="*/ 2438401 w 2438401"/>
              <a:gd name="connsiteY2" fmla="*/ 2438400 h 2438400"/>
              <a:gd name="connsiteX3" fmla="*/ 0 w 2438401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1" h="2438400">
                <a:moveTo>
                  <a:pt x="0" y="0"/>
                </a:moveTo>
                <a:lnTo>
                  <a:pt x="2438401" y="0"/>
                </a:lnTo>
                <a:lnTo>
                  <a:pt x="2438401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/>
          </p:nvPr>
        </p:nvSpPr>
        <p:spPr>
          <a:xfrm>
            <a:off x="243840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1"/>
          </p:nvPr>
        </p:nvSpPr>
        <p:spPr>
          <a:xfrm>
            <a:off x="0" y="1981200"/>
            <a:ext cx="2438400" cy="2438400"/>
          </a:xfrm>
          <a:custGeom>
            <a:avLst/>
            <a:gdLst>
              <a:gd name="connsiteX0" fmla="*/ 0 w 2438400"/>
              <a:gd name="connsiteY0" fmla="*/ 0 h 2438400"/>
              <a:gd name="connsiteX1" fmla="*/ 2438400 w 2438400"/>
              <a:gd name="connsiteY1" fmla="*/ 0 h 2438400"/>
              <a:gd name="connsiteX2" fmla="*/ 2438400 w 2438400"/>
              <a:gd name="connsiteY2" fmla="*/ 2438400 h 2438400"/>
              <a:gd name="connsiteX3" fmla="*/ 0 w 24384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2438400">
                <a:moveTo>
                  <a:pt x="0" y="0"/>
                </a:moveTo>
                <a:lnTo>
                  <a:pt x="2438400" y="0"/>
                </a:lnTo>
                <a:lnTo>
                  <a:pt x="24384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7152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6123134" y="651354"/>
            <a:ext cx="2605027" cy="5260071"/>
          </a:xfrm>
          <a:custGeom>
            <a:avLst/>
            <a:gdLst>
              <a:gd name="connsiteX0" fmla="*/ 0 w 2605027"/>
              <a:gd name="connsiteY0" fmla="*/ 0 h 5260071"/>
              <a:gd name="connsiteX1" fmla="*/ 2605027 w 2605027"/>
              <a:gd name="connsiteY1" fmla="*/ 0 h 5260071"/>
              <a:gd name="connsiteX2" fmla="*/ 2605027 w 2605027"/>
              <a:gd name="connsiteY2" fmla="*/ 5260071 h 5260071"/>
              <a:gd name="connsiteX3" fmla="*/ 0 w 2605027"/>
              <a:gd name="connsiteY3" fmla="*/ 5260071 h 526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027" h="5260071">
                <a:moveTo>
                  <a:pt x="0" y="0"/>
                </a:moveTo>
                <a:lnTo>
                  <a:pt x="2605027" y="0"/>
                </a:lnTo>
                <a:lnTo>
                  <a:pt x="2605027" y="5260071"/>
                </a:lnTo>
                <a:lnTo>
                  <a:pt x="0" y="52600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463840" y="3306398"/>
            <a:ext cx="2605027" cy="2605027"/>
          </a:xfrm>
          <a:custGeom>
            <a:avLst/>
            <a:gdLst>
              <a:gd name="connsiteX0" fmla="*/ 0 w 2605027"/>
              <a:gd name="connsiteY0" fmla="*/ 0 h 2605027"/>
              <a:gd name="connsiteX1" fmla="*/ 2605027 w 2605027"/>
              <a:gd name="connsiteY1" fmla="*/ 0 h 2605027"/>
              <a:gd name="connsiteX2" fmla="*/ 2605027 w 2605027"/>
              <a:gd name="connsiteY2" fmla="*/ 2605027 h 2605027"/>
              <a:gd name="connsiteX3" fmla="*/ 0 w 2605027"/>
              <a:gd name="connsiteY3" fmla="*/ 2605027 h 260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027" h="2605027">
                <a:moveTo>
                  <a:pt x="0" y="0"/>
                </a:moveTo>
                <a:lnTo>
                  <a:pt x="2605027" y="0"/>
                </a:lnTo>
                <a:lnTo>
                  <a:pt x="2605027" y="2605027"/>
                </a:lnTo>
                <a:lnTo>
                  <a:pt x="0" y="26050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08986" y="3306398"/>
            <a:ext cx="2605027" cy="2605027"/>
          </a:xfrm>
          <a:custGeom>
            <a:avLst/>
            <a:gdLst>
              <a:gd name="connsiteX0" fmla="*/ 0 w 2605027"/>
              <a:gd name="connsiteY0" fmla="*/ 0 h 2605027"/>
              <a:gd name="connsiteX1" fmla="*/ 2605027 w 2605027"/>
              <a:gd name="connsiteY1" fmla="*/ 0 h 2605027"/>
              <a:gd name="connsiteX2" fmla="*/ 2605027 w 2605027"/>
              <a:gd name="connsiteY2" fmla="*/ 2605027 h 2605027"/>
              <a:gd name="connsiteX3" fmla="*/ 0 w 2605027"/>
              <a:gd name="connsiteY3" fmla="*/ 2605027 h 260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027" h="2605027">
                <a:moveTo>
                  <a:pt x="0" y="0"/>
                </a:moveTo>
                <a:lnTo>
                  <a:pt x="2605027" y="0"/>
                </a:lnTo>
                <a:lnTo>
                  <a:pt x="2605027" y="2605027"/>
                </a:lnTo>
                <a:lnTo>
                  <a:pt x="0" y="260502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777989" y="651354"/>
            <a:ext cx="2605027" cy="5260071"/>
          </a:xfrm>
          <a:custGeom>
            <a:avLst/>
            <a:gdLst>
              <a:gd name="connsiteX0" fmla="*/ 0 w 2605027"/>
              <a:gd name="connsiteY0" fmla="*/ 0 h 5260071"/>
              <a:gd name="connsiteX1" fmla="*/ 2605027 w 2605027"/>
              <a:gd name="connsiteY1" fmla="*/ 0 h 5260071"/>
              <a:gd name="connsiteX2" fmla="*/ 2605027 w 2605027"/>
              <a:gd name="connsiteY2" fmla="*/ 5260071 h 5260071"/>
              <a:gd name="connsiteX3" fmla="*/ 0 w 2605027"/>
              <a:gd name="connsiteY3" fmla="*/ 5260071 h 526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027" h="5260071">
                <a:moveTo>
                  <a:pt x="0" y="0"/>
                </a:moveTo>
                <a:lnTo>
                  <a:pt x="2605027" y="0"/>
                </a:lnTo>
                <a:lnTo>
                  <a:pt x="2605027" y="5260071"/>
                </a:lnTo>
                <a:lnTo>
                  <a:pt x="0" y="52600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995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961179" y="959374"/>
            <a:ext cx="3408584" cy="4350978"/>
          </a:xfrm>
          <a:custGeom>
            <a:avLst/>
            <a:gdLst>
              <a:gd name="connsiteX0" fmla="*/ 2043117 w 3408584"/>
              <a:gd name="connsiteY0" fmla="*/ 0 h 4350978"/>
              <a:gd name="connsiteX1" fmla="*/ 3408584 w 3408584"/>
              <a:gd name="connsiteY1" fmla="*/ 3569384 h 4350978"/>
              <a:gd name="connsiteX2" fmla="*/ 1365467 w 3408584"/>
              <a:gd name="connsiteY2" fmla="*/ 4350978 h 4350978"/>
              <a:gd name="connsiteX3" fmla="*/ 0 w 3408584"/>
              <a:gd name="connsiteY3" fmla="*/ 781594 h 435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584" h="4350978">
                <a:moveTo>
                  <a:pt x="2043117" y="0"/>
                </a:moveTo>
                <a:lnTo>
                  <a:pt x="3408584" y="3569384"/>
                </a:lnTo>
                <a:lnTo>
                  <a:pt x="1365467" y="4350978"/>
                </a:lnTo>
                <a:lnTo>
                  <a:pt x="0" y="7815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64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48258" y="2464345"/>
            <a:ext cx="4289301" cy="2680813"/>
          </a:xfrm>
          <a:custGeom>
            <a:avLst/>
            <a:gdLst>
              <a:gd name="connsiteX0" fmla="*/ 0 w 4289301"/>
              <a:gd name="connsiteY0" fmla="*/ 0 h 2680813"/>
              <a:gd name="connsiteX1" fmla="*/ 4289301 w 4289301"/>
              <a:gd name="connsiteY1" fmla="*/ 0 h 2680813"/>
              <a:gd name="connsiteX2" fmla="*/ 4289301 w 4289301"/>
              <a:gd name="connsiteY2" fmla="*/ 2680813 h 2680813"/>
              <a:gd name="connsiteX3" fmla="*/ 0 w 4289301"/>
              <a:gd name="connsiteY3" fmla="*/ 2680813 h 268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9301" h="2680813">
                <a:moveTo>
                  <a:pt x="0" y="0"/>
                </a:moveTo>
                <a:lnTo>
                  <a:pt x="4289301" y="0"/>
                </a:lnTo>
                <a:lnTo>
                  <a:pt x="4289301" y="2680813"/>
                </a:lnTo>
                <a:lnTo>
                  <a:pt x="0" y="26808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11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341846" y="1"/>
            <a:ext cx="8693281" cy="3307644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3858811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5811194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</p:spTree>
    <p:extLst>
      <p:ext uri="{BB962C8B-B14F-4D97-AF65-F5344CB8AC3E}">
        <p14:creationId xmlns:p14="http://schemas.microsoft.com/office/powerpoint/2010/main" val="2103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496050" y="2644346"/>
            <a:ext cx="1557594" cy="2763796"/>
          </a:xfrm>
          <a:custGeom>
            <a:avLst/>
            <a:gdLst>
              <a:gd name="connsiteX0" fmla="*/ 0 w 1557594"/>
              <a:gd name="connsiteY0" fmla="*/ 0 h 2763796"/>
              <a:gd name="connsiteX1" fmla="*/ 1557594 w 1557594"/>
              <a:gd name="connsiteY1" fmla="*/ 0 h 2763796"/>
              <a:gd name="connsiteX2" fmla="*/ 1557594 w 1557594"/>
              <a:gd name="connsiteY2" fmla="*/ 2763796 h 2763796"/>
              <a:gd name="connsiteX3" fmla="*/ 0 w 1557594"/>
              <a:gd name="connsiteY3" fmla="*/ 2763796 h 276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594" h="2763796">
                <a:moveTo>
                  <a:pt x="0" y="0"/>
                </a:moveTo>
                <a:lnTo>
                  <a:pt x="1557594" y="0"/>
                </a:lnTo>
                <a:lnTo>
                  <a:pt x="1557594" y="2763796"/>
                </a:lnTo>
                <a:lnTo>
                  <a:pt x="0" y="27637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65609" y="2644346"/>
            <a:ext cx="1557594" cy="2763796"/>
          </a:xfrm>
          <a:custGeom>
            <a:avLst/>
            <a:gdLst>
              <a:gd name="connsiteX0" fmla="*/ 0 w 1557594"/>
              <a:gd name="connsiteY0" fmla="*/ 0 h 2763796"/>
              <a:gd name="connsiteX1" fmla="*/ 1557594 w 1557594"/>
              <a:gd name="connsiteY1" fmla="*/ 0 h 2763796"/>
              <a:gd name="connsiteX2" fmla="*/ 1557594 w 1557594"/>
              <a:gd name="connsiteY2" fmla="*/ 2763796 h 2763796"/>
              <a:gd name="connsiteX3" fmla="*/ 0 w 1557594"/>
              <a:gd name="connsiteY3" fmla="*/ 2763796 h 276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594" h="2763796">
                <a:moveTo>
                  <a:pt x="0" y="0"/>
                </a:moveTo>
                <a:lnTo>
                  <a:pt x="1557594" y="0"/>
                </a:lnTo>
                <a:lnTo>
                  <a:pt x="1557594" y="2763796"/>
                </a:lnTo>
                <a:lnTo>
                  <a:pt x="0" y="27637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919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66652" y="1276428"/>
            <a:ext cx="2231883" cy="3948715"/>
          </a:xfrm>
          <a:custGeom>
            <a:avLst/>
            <a:gdLst>
              <a:gd name="connsiteX0" fmla="*/ 0 w 2231883"/>
              <a:gd name="connsiteY0" fmla="*/ 0 h 3948715"/>
              <a:gd name="connsiteX1" fmla="*/ 2231883 w 2231883"/>
              <a:gd name="connsiteY1" fmla="*/ 0 h 3948715"/>
              <a:gd name="connsiteX2" fmla="*/ 2231883 w 2231883"/>
              <a:gd name="connsiteY2" fmla="*/ 3948715 h 3948715"/>
              <a:gd name="connsiteX3" fmla="*/ 0 w 2231883"/>
              <a:gd name="connsiteY3" fmla="*/ 3948715 h 394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883" h="3948715">
                <a:moveTo>
                  <a:pt x="0" y="0"/>
                </a:moveTo>
                <a:lnTo>
                  <a:pt x="2231883" y="0"/>
                </a:lnTo>
                <a:lnTo>
                  <a:pt x="2231883" y="3948715"/>
                </a:lnTo>
                <a:lnTo>
                  <a:pt x="0" y="39487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11394720" y="6305204"/>
            <a:ext cx="373376" cy="37337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392895" y="6353393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FA4CF573-545E-406F-95A2-C3CE6333E4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5431" y="6338004"/>
            <a:ext cx="1817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SOCATA </a:t>
            </a:r>
            <a:r>
              <a:rPr lang="en-US" sz="1400" b="0" smtClean="0">
                <a:solidFill>
                  <a:schemeClr val="bg1">
                    <a:lumMod val="50000"/>
                  </a:schemeClr>
                </a:solidFill>
              </a:rPr>
              <a:t>TEMPLATE</a:t>
            </a:r>
            <a:endParaRPr lang="en-US" sz="14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3381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578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3573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901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255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236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4985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662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5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717443" y="3262490"/>
            <a:ext cx="8693281" cy="3307644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036588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98897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</p:spTree>
    <p:extLst>
      <p:ext uri="{BB962C8B-B14F-4D97-AF65-F5344CB8AC3E}">
        <p14:creationId xmlns:p14="http://schemas.microsoft.com/office/powerpoint/2010/main" val="28158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7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937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108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659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923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4369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712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7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187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036588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1" y="298897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</p:spTree>
    <p:extLst>
      <p:ext uri="{BB962C8B-B14F-4D97-AF65-F5344CB8AC3E}">
        <p14:creationId xmlns:p14="http://schemas.microsoft.com/office/powerpoint/2010/main" val="2389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56217" y="188154"/>
            <a:ext cx="9713433" cy="731076"/>
          </a:xfrm>
        </p:spPr>
        <p:txBody>
          <a:bodyPr>
            <a:noAutofit/>
          </a:bodyPr>
          <a:lstStyle>
            <a:lvl1pPr>
              <a:defRPr sz="31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056217" y="685800"/>
            <a:ext cx="9713384" cy="389467"/>
          </a:xfrm>
        </p:spPr>
        <p:txBody>
          <a:bodyPr>
            <a:noAutofit/>
          </a:bodyPr>
          <a:lstStyle>
            <a:lvl1pPr>
              <a:defRPr sz="145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244255" y="471660"/>
            <a:ext cx="776100" cy="138043"/>
            <a:chOff x="6221638" y="2403583"/>
            <a:chExt cx="1501283" cy="267029"/>
          </a:xfrm>
        </p:grpSpPr>
        <p:sp>
          <p:nvSpPr>
            <p:cNvPr id="28" name="Oval 27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" name="Oval 28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" name="Oval 29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1" name="Oval 30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Oval 31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0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44255" y="471660"/>
            <a:ext cx="776100" cy="138043"/>
            <a:chOff x="6221638" y="2403583"/>
            <a:chExt cx="1501283" cy="267029"/>
          </a:xfrm>
        </p:grpSpPr>
        <p:sp>
          <p:nvSpPr>
            <p:cNvPr id="13" name="Oval 12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Oval 13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Oval 14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Oval 15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Oval 16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1295400"/>
            <a:ext cx="6096000" cy="44619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56217" y="188154"/>
            <a:ext cx="9713433" cy="731076"/>
          </a:xfrm>
        </p:spPr>
        <p:txBody>
          <a:bodyPr>
            <a:noAutofit/>
          </a:bodyPr>
          <a:lstStyle>
            <a:lvl1pPr>
              <a:defRPr sz="31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056217" y="685800"/>
            <a:ext cx="9713384" cy="389467"/>
          </a:xfrm>
        </p:spPr>
        <p:txBody>
          <a:bodyPr>
            <a:noAutofit/>
          </a:bodyPr>
          <a:lstStyle>
            <a:lvl1pPr>
              <a:defRPr sz="145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44255" y="471660"/>
            <a:ext cx="776100" cy="138043"/>
            <a:chOff x="6221638" y="2403583"/>
            <a:chExt cx="1501283" cy="267029"/>
          </a:xfrm>
        </p:grpSpPr>
        <p:sp>
          <p:nvSpPr>
            <p:cNvPr id="13" name="Oval 12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Oval 13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Oval 14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Oval 15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Oval 16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109428" y="1803400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56217" y="170330"/>
            <a:ext cx="9713433" cy="731076"/>
          </a:xfrm>
        </p:spPr>
        <p:txBody>
          <a:bodyPr>
            <a:noAutofit/>
          </a:bodyPr>
          <a:lstStyle>
            <a:lvl1pPr>
              <a:defRPr sz="31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056217" y="685800"/>
            <a:ext cx="9713384" cy="389467"/>
          </a:xfrm>
        </p:spPr>
        <p:txBody>
          <a:bodyPr>
            <a:noAutofit/>
          </a:bodyPr>
          <a:lstStyle>
            <a:lvl1pPr>
              <a:defRPr sz="145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657600" y="1803400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096000" y="1803400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8534400" y="1803400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/>
      <p:bldP spid="20" grpId="0"/>
    </p:bld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44255" y="471660"/>
            <a:ext cx="776100" cy="138043"/>
            <a:chOff x="6221638" y="2403583"/>
            <a:chExt cx="1501283" cy="267029"/>
          </a:xfrm>
        </p:grpSpPr>
        <p:sp>
          <p:nvSpPr>
            <p:cNvPr id="13" name="Oval 12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Oval 13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Oval 14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Oval 15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Oval 16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861692" y="1600200"/>
            <a:ext cx="3165944" cy="316594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56217" y="170330"/>
            <a:ext cx="9713433" cy="731076"/>
          </a:xfrm>
        </p:spPr>
        <p:txBody>
          <a:bodyPr>
            <a:noAutofit/>
          </a:bodyPr>
          <a:lstStyle>
            <a:lvl1pPr>
              <a:defRPr sz="31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056217" y="685800"/>
            <a:ext cx="9713384" cy="389467"/>
          </a:xfrm>
        </p:spPr>
        <p:txBody>
          <a:bodyPr>
            <a:noAutofit/>
          </a:bodyPr>
          <a:lstStyle>
            <a:lvl1pPr>
              <a:defRPr sz="145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44255" y="471660"/>
            <a:ext cx="776100" cy="138043"/>
            <a:chOff x="6221638" y="2403583"/>
            <a:chExt cx="1501283" cy="267029"/>
          </a:xfrm>
        </p:grpSpPr>
        <p:sp>
          <p:nvSpPr>
            <p:cNvPr id="13" name="Oval 12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Oval 13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Oval 14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Oval 15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Oval 16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56217" y="170330"/>
            <a:ext cx="9713433" cy="731076"/>
          </a:xfrm>
        </p:spPr>
        <p:txBody>
          <a:bodyPr>
            <a:noAutofit/>
          </a:bodyPr>
          <a:lstStyle>
            <a:lvl1pPr>
              <a:defRPr sz="31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056217" y="685800"/>
            <a:ext cx="9713384" cy="389467"/>
          </a:xfrm>
        </p:spPr>
        <p:txBody>
          <a:bodyPr>
            <a:noAutofit/>
          </a:bodyPr>
          <a:lstStyle>
            <a:lvl1pPr>
              <a:defRPr sz="145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288297" y="136949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3676261" y="136949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sz="13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1_Portfolio One</a:t>
            </a:r>
            <a:endParaRPr lang="en-US" noProof="0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064226" y="1374662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52190" y="1379756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288297" y="377971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3676261" y="3779714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064226" y="3769451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452190" y="3769451"/>
            <a:ext cx="2317411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59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/>
      <p:bldP spid="20" grpId="0"/>
      <p:bldP spid="26" grpId="0"/>
      <p:bldP spid="27" grpId="0"/>
      <p:bldP spid="28" grpId="0"/>
      <p:bldP spid="29" grpId="0"/>
      <p:bldP spid="30" grpId="0"/>
    </p:bld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44255" y="471660"/>
            <a:ext cx="776100" cy="138043"/>
            <a:chOff x="6221638" y="2403583"/>
            <a:chExt cx="1501283" cy="267029"/>
          </a:xfrm>
        </p:grpSpPr>
        <p:sp>
          <p:nvSpPr>
            <p:cNvPr id="13" name="Oval 12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Oval 13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Oval 14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Oval 15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Oval 16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56217" y="170330"/>
            <a:ext cx="9713433" cy="731076"/>
          </a:xfrm>
        </p:spPr>
        <p:txBody>
          <a:bodyPr>
            <a:noAutofit/>
          </a:bodyPr>
          <a:lstStyle>
            <a:lvl1pPr>
              <a:defRPr sz="31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056217" y="685800"/>
            <a:ext cx="9713384" cy="389467"/>
          </a:xfrm>
        </p:spPr>
        <p:txBody>
          <a:bodyPr>
            <a:noAutofit/>
          </a:bodyPr>
          <a:lstStyle>
            <a:lvl1pPr>
              <a:defRPr sz="145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6814" y="15240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59821" y="15240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322101" y="15240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-6814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159821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322101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155466" y="385332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2322101" y="385332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484381" y="385332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1155466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2322101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484381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3482768" y="15240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649402" y="15240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-6814" y="387872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3482768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4649402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-6814" y="50399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4645048" y="385332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4645048" y="501455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23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00"/>
                            </p:stCondLst>
                            <p:childTnLst>
                              <p:par>
                                <p:cTn id="6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900"/>
                            </p:stCondLst>
                            <p:childTnLst>
                              <p:par>
                                <p:cTn id="8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300"/>
                            </p:stCondLst>
                            <p:childTnLst>
                              <p:par>
                                <p:cTn id="9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700"/>
                            </p:stCondLst>
                            <p:childTnLst>
                              <p:par>
                                <p:cTn id="9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100"/>
                            </p:stCondLst>
                            <p:childTnLst>
                              <p:par>
                                <p:cTn id="10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900"/>
                            </p:stCondLst>
                            <p:childTnLst>
                              <p:par>
                                <p:cTn id="1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300"/>
                            </p:stCondLst>
                            <p:childTnLst>
                              <p:par>
                                <p:cTn id="12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700"/>
                            </p:stCondLst>
                            <p:childTnLst>
                              <p:par>
                                <p:cTn id="12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100"/>
                            </p:stCondLst>
                            <p:childTnLst>
                              <p:par>
                                <p:cTn id="13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7" grpId="0"/>
    </p:bld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44255" y="471660"/>
            <a:ext cx="776100" cy="138043"/>
            <a:chOff x="6221638" y="2403583"/>
            <a:chExt cx="1501283" cy="267029"/>
          </a:xfrm>
        </p:grpSpPr>
        <p:sp>
          <p:nvSpPr>
            <p:cNvPr id="13" name="Oval 12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Oval 13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Oval 14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Oval 15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Oval 16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56217" y="170330"/>
            <a:ext cx="9713433" cy="731076"/>
          </a:xfrm>
        </p:spPr>
        <p:txBody>
          <a:bodyPr>
            <a:noAutofit/>
          </a:bodyPr>
          <a:lstStyle>
            <a:lvl1pPr>
              <a:defRPr sz="31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056217" y="685800"/>
            <a:ext cx="9713384" cy="389467"/>
          </a:xfrm>
        </p:spPr>
        <p:txBody>
          <a:bodyPr>
            <a:noAutofit/>
          </a:bodyPr>
          <a:lstStyle>
            <a:lvl1pPr>
              <a:defRPr sz="145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270691" y="15240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437325" y="15240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99605" y="15240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70691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437325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2599605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251466" y="14986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8418101" y="14986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580381" y="14986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7251466" y="26598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6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8418101" y="26598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580381" y="26598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3760272" y="15240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26906" y="15240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089187" y="15240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3760272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4926906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6089187" y="26852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10741048" y="1498600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10741048" y="2659834"/>
            <a:ext cx="1146153" cy="114510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03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900"/>
                            </p:stCondLst>
                            <p:childTnLst>
                              <p:par>
                                <p:cTn id="5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00"/>
                            </p:stCondLst>
                            <p:childTnLst>
                              <p:par>
                                <p:cTn id="6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00"/>
                            </p:stCondLst>
                            <p:childTnLst>
                              <p:par>
                                <p:cTn id="6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900"/>
                            </p:stCondLst>
                            <p:childTnLst>
                              <p:par>
                                <p:cTn id="8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300"/>
                            </p:stCondLst>
                            <p:childTnLst>
                              <p:par>
                                <p:cTn id="9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700"/>
                            </p:stCondLst>
                            <p:childTnLst>
                              <p:par>
                                <p:cTn id="9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100"/>
                            </p:stCondLst>
                            <p:childTnLst>
                              <p:par>
                                <p:cTn id="10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900"/>
                            </p:stCondLst>
                            <p:childTnLst>
                              <p:par>
                                <p:cTn id="1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300"/>
                            </p:stCondLst>
                            <p:childTnLst>
                              <p:par>
                                <p:cTn id="12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700"/>
                            </p:stCondLst>
                            <p:childTnLst>
                              <p:par>
                                <p:cTn id="12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100"/>
                            </p:stCondLst>
                            <p:childTnLst>
                              <p:par>
                                <p:cTn id="13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7" grpId="0"/>
    </p:bld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44255" y="471660"/>
            <a:ext cx="776100" cy="138043"/>
            <a:chOff x="6221638" y="2403583"/>
            <a:chExt cx="1501283" cy="267029"/>
          </a:xfrm>
        </p:grpSpPr>
        <p:sp>
          <p:nvSpPr>
            <p:cNvPr id="13" name="Oval 12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Oval 13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5" name="Oval 14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6" name="Oval 15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7" name="Oval 16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56217" y="170330"/>
            <a:ext cx="9713433" cy="731076"/>
          </a:xfrm>
        </p:spPr>
        <p:txBody>
          <a:bodyPr>
            <a:noAutofit/>
          </a:bodyPr>
          <a:lstStyle>
            <a:lvl1pPr>
              <a:defRPr sz="31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056217" y="685800"/>
            <a:ext cx="9713384" cy="389467"/>
          </a:xfrm>
        </p:spPr>
        <p:txBody>
          <a:bodyPr>
            <a:noAutofit/>
          </a:bodyPr>
          <a:lstStyle>
            <a:lvl1pPr>
              <a:defRPr sz="145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56218" y="1600200"/>
            <a:ext cx="3860797" cy="38608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2" descr="HWijjF7RwOPGEJ1nb4Zb_IMG_377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0" b="23490"/>
          <a:stretch>
            <a:fillRect/>
          </a:stretch>
        </p:blipFill>
        <p:spPr>
          <a:xfrm>
            <a:off x="0" y="-1"/>
            <a:ext cx="12192000" cy="5289551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2" y="1"/>
            <a:ext cx="12192000" cy="5311719"/>
          </a:xfrm>
          <a:prstGeom prst="rect">
            <a:avLst/>
          </a:prstGeom>
          <a:solidFill>
            <a:srgbClr val="2C4155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8775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iPhone White 5S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0" b="29520"/>
          <a:stretch/>
        </p:blipFill>
        <p:spPr>
          <a:xfrm>
            <a:off x="4528319" y="1350574"/>
            <a:ext cx="2922349" cy="396114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13721" y="2327763"/>
            <a:ext cx="2000547" cy="298494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Project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1235" y="1883555"/>
            <a:ext cx="1603977" cy="34142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761" y="1883555"/>
            <a:ext cx="1603977" cy="341424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7424" y="1515659"/>
            <a:ext cx="2079561" cy="4426574"/>
          </a:xfrm>
          <a:prstGeom prst="rect">
            <a:avLst/>
          </a:prstGeom>
        </p:spPr>
      </p:pic>
      <p:sp>
        <p:nvSpPr>
          <p:cNvPr id="3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endParaRPr lang="en-US"/>
          </a:p>
        </p:txBody>
      </p:sp>
      <p:sp>
        <p:nvSpPr>
          <p:cNvPr id="39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endParaRPr lang="en-US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50"/>
            </a:lvl1pPr>
          </a:lstStyle>
          <a:p>
            <a:endParaRPr lang="en-US"/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56217" y="188154"/>
            <a:ext cx="9713433" cy="731076"/>
          </a:xfrm>
        </p:spPr>
        <p:txBody>
          <a:bodyPr>
            <a:noAutofit/>
          </a:bodyPr>
          <a:lstStyle>
            <a:lvl1pPr>
              <a:defRPr sz="31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056217" y="685800"/>
            <a:ext cx="9713384" cy="389467"/>
          </a:xfrm>
        </p:spPr>
        <p:txBody>
          <a:bodyPr>
            <a:noAutofit/>
          </a:bodyPr>
          <a:lstStyle>
            <a:lvl1pPr>
              <a:defRPr sz="145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44255" y="471660"/>
            <a:ext cx="776100" cy="138043"/>
            <a:chOff x="6221638" y="2403583"/>
            <a:chExt cx="1501283" cy="267029"/>
          </a:xfrm>
        </p:grpSpPr>
        <p:sp>
          <p:nvSpPr>
            <p:cNvPr id="23" name="Oval 22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" name="Oval 23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Oval 31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3" name="Oval 32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" name="Oval 33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3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5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44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7387" y="1219200"/>
            <a:ext cx="6659197" cy="5181355"/>
            <a:chOff x="2084279" y="594889"/>
            <a:chExt cx="4994398" cy="38860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4279" y="594889"/>
              <a:ext cx="4994398" cy="388601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/>
            </a:p>
          </p:txBody>
        </p:sp>
      </p:grp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52943" y="2197359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56217" y="188154"/>
            <a:ext cx="9713433" cy="731076"/>
          </a:xfrm>
        </p:spPr>
        <p:txBody>
          <a:bodyPr>
            <a:noAutofit/>
          </a:bodyPr>
          <a:lstStyle>
            <a:lvl1pPr>
              <a:defRPr sz="31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056217" y="685800"/>
            <a:ext cx="9713384" cy="389467"/>
          </a:xfrm>
        </p:spPr>
        <p:txBody>
          <a:bodyPr>
            <a:noAutofit/>
          </a:bodyPr>
          <a:lstStyle>
            <a:lvl1pPr>
              <a:defRPr sz="145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44255" y="471660"/>
            <a:ext cx="776100" cy="138043"/>
            <a:chOff x="6221638" y="2403583"/>
            <a:chExt cx="1501283" cy="267029"/>
          </a:xfrm>
        </p:grpSpPr>
        <p:sp>
          <p:nvSpPr>
            <p:cNvPr id="24" name="Oval 23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" name="Oval 24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" name="Oval 25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7" name="Oval 26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" name="Oval 27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10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Ma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83" y="1046340"/>
            <a:ext cx="5908184" cy="5178350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942672" y="176106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761002"/>
            <a:ext cx="12192000" cy="174252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/>
            <a:endParaRPr lang="en-US" sz="900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056217" y="188154"/>
            <a:ext cx="9713433" cy="731076"/>
          </a:xfrm>
        </p:spPr>
        <p:txBody>
          <a:bodyPr>
            <a:noAutofit/>
          </a:bodyPr>
          <a:lstStyle>
            <a:lvl1pPr>
              <a:defRPr sz="3199">
                <a:solidFill>
                  <a:schemeClr val="bg2"/>
                </a:solidFill>
                <a:latin typeface="Raleway ExtraBold"/>
                <a:cs typeface="Raleway ExtraBold"/>
              </a:defRPr>
            </a:lvl1pPr>
            <a:lvl2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2pPr>
            <a:lvl3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3pPr>
            <a:lvl4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4pPr>
            <a:lvl5pPr>
              <a:defRPr sz="3749">
                <a:solidFill>
                  <a:schemeClr val="accent2"/>
                </a:solidFill>
                <a:latin typeface="Lato Black"/>
                <a:cs typeface="Lato Blac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1056217" y="685800"/>
            <a:ext cx="9713384" cy="389467"/>
          </a:xfrm>
        </p:spPr>
        <p:txBody>
          <a:bodyPr>
            <a:noAutofit/>
          </a:bodyPr>
          <a:lstStyle>
            <a:lvl1pPr>
              <a:defRPr sz="1450">
                <a:solidFill>
                  <a:schemeClr val="bg1">
                    <a:lumMod val="75000"/>
                  </a:schemeClr>
                </a:solidFill>
                <a:latin typeface="Raleway Light"/>
                <a:cs typeface="Raleway Light"/>
              </a:defRPr>
            </a:lvl1pPr>
            <a:lvl2pPr>
              <a:defRPr>
                <a:latin typeface="Lato Light"/>
                <a:cs typeface="Lato Light"/>
              </a:defRPr>
            </a:lvl2pPr>
            <a:lvl3pPr>
              <a:defRPr>
                <a:latin typeface="Lato Light"/>
                <a:cs typeface="Lato Light"/>
              </a:defRPr>
            </a:lvl3pPr>
            <a:lvl4pPr>
              <a:defRPr>
                <a:latin typeface="Lato Light"/>
                <a:cs typeface="Lato Light"/>
              </a:defRPr>
            </a:lvl4pPr>
            <a:lvl5pPr>
              <a:defRPr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44255" y="471660"/>
            <a:ext cx="776100" cy="138043"/>
            <a:chOff x="6221638" y="2403583"/>
            <a:chExt cx="1501283" cy="267029"/>
          </a:xfrm>
        </p:grpSpPr>
        <p:sp>
          <p:nvSpPr>
            <p:cNvPr id="21" name="Oval 20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" name="Oval 21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3" name="Oval 22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" name="Oval 23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5" name="Oval 24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3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148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67431" cy="6858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3" name="Oval 2"/>
          <p:cNvSpPr>
            <a:spLocks noChangeAspect="1"/>
          </p:cNvSpPr>
          <p:nvPr userDrawn="1"/>
        </p:nvSpPr>
        <p:spPr>
          <a:xfrm>
            <a:off x="11380729" y="387564"/>
            <a:ext cx="345032" cy="3450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10" tIns="60955" rIns="121910" bIns="6095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3348" y="356058"/>
            <a:ext cx="532601" cy="365126"/>
          </a:xfr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Raleway Regular"/>
                <a:cs typeface="Raleway Regular"/>
              </a:defRPr>
            </a:lvl1pPr>
          </a:lstStyle>
          <a:p>
            <a:fld id="{9DF686B8-C880-FF40-96DC-14FF2413C3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4484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9124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384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6693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8537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98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+ image concept">
    <p:bg>
      <p:bgPr>
        <a:solidFill>
          <a:srgbClr val="0E11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-2362727" y="0"/>
            <a:ext cx="19621396" cy="7200000"/>
          </a:xfrm>
          <a:custGeom>
            <a:avLst/>
            <a:gdLst/>
            <a:ahLst/>
            <a:cxnLst/>
            <a:rect l="l" t="t" r="r" b="b"/>
            <a:pathLst>
              <a:path w="9025691" h="3311939">
                <a:moveTo>
                  <a:pt x="6897166" y="1020279"/>
                </a:moveTo>
                <a:cubicBezTo>
                  <a:pt x="7263577" y="1030260"/>
                  <a:pt x="7620805" y="1116856"/>
                  <a:pt x="7958384" y="1246156"/>
                </a:cubicBezTo>
                <a:cubicBezTo>
                  <a:pt x="8338051" y="1391563"/>
                  <a:pt x="8698190" y="1592854"/>
                  <a:pt x="9025691" y="1846914"/>
                </a:cubicBezTo>
                <a:cubicBezTo>
                  <a:pt x="8578516" y="1844657"/>
                  <a:pt x="8138872" y="1962229"/>
                  <a:pt x="7752510" y="2187487"/>
                </a:cubicBezTo>
                <a:cubicBezTo>
                  <a:pt x="7454300" y="2361374"/>
                  <a:pt x="7196261" y="2595014"/>
                  <a:pt x="6906977" y="2783086"/>
                </a:cubicBezTo>
                <a:cubicBezTo>
                  <a:pt x="6351286" y="3144186"/>
                  <a:pt x="5698794" y="3327745"/>
                  <a:pt x="5036260" y="3310872"/>
                </a:cubicBezTo>
                <a:cubicBezTo>
                  <a:pt x="4290317" y="3291850"/>
                  <a:pt x="3572549" y="3021025"/>
                  <a:pt x="3000119" y="2542353"/>
                </a:cubicBezTo>
                <a:cubicBezTo>
                  <a:pt x="3325946" y="2524191"/>
                  <a:pt x="3645357" y="2451863"/>
                  <a:pt x="3945799" y="2329347"/>
                </a:cubicBezTo>
                <a:cubicBezTo>
                  <a:pt x="4240383" y="2209196"/>
                  <a:pt x="4513207" y="2042187"/>
                  <a:pt x="4776268" y="1860348"/>
                </a:cubicBezTo>
                <a:cubicBezTo>
                  <a:pt x="5001390" y="1704623"/>
                  <a:pt x="5219259" y="1538045"/>
                  <a:pt x="5456656" y="1401558"/>
                </a:cubicBezTo>
                <a:cubicBezTo>
                  <a:pt x="5849155" y="1175978"/>
                  <a:pt x="6287124" y="1036159"/>
                  <a:pt x="6739600" y="1020791"/>
                </a:cubicBezTo>
                <a:cubicBezTo>
                  <a:pt x="6792289" y="1018991"/>
                  <a:pt x="6844821" y="1018853"/>
                  <a:pt x="6897166" y="1020279"/>
                </a:cubicBezTo>
                <a:close/>
                <a:moveTo>
                  <a:pt x="4450137" y="81348"/>
                </a:moveTo>
                <a:cubicBezTo>
                  <a:pt x="4816548" y="91329"/>
                  <a:pt x="5173776" y="177925"/>
                  <a:pt x="5511355" y="307225"/>
                </a:cubicBezTo>
                <a:cubicBezTo>
                  <a:pt x="5891022" y="452632"/>
                  <a:pt x="6251161" y="653923"/>
                  <a:pt x="6578662" y="907983"/>
                </a:cubicBezTo>
                <a:cubicBezTo>
                  <a:pt x="6131487" y="905726"/>
                  <a:pt x="5691843" y="1023298"/>
                  <a:pt x="5305481" y="1248556"/>
                </a:cubicBezTo>
                <a:cubicBezTo>
                  <a:pt x="5007271" y="1422443"/>
                  <a:pt x="4749232" y="1656083"/>
                  <a:pt x="4459948" y="1844155"/>
                </a:cubicBezTo>
                <a:cubicBezTo>
                  <a:pt x="3904257" y="2205255"/>
                  <a:pt x="3251765" y="2388814"/>
                  <a:pt x="2589231" y="2371941"/>
                </a:cubicBezTo>
                <a:cubicBezTo>
                  <a:pt x="1843288" y="2352919"/>
                  <a:pt x="1125519" y="2082094"/>
                  <a:pt x="553090" y="1603422"/>
                </a:cubicBezTo>
                <a:cubicBezTo>
                  <a:pt x="878917" y="1585260"/>
                  <a:pt x="1198328" y="1512932"/>
                  <a:pt x="1498770" y="1390416"/>
                </a:cubicBezTo>
                <a:cubicBezTo>
                  <a:pt x="1793354" y="1270265"/>
                  <a:pt x="2066178" y="1103256"/>
                  <a:pt x="2329239" y="921417"/>
                </a:cubicBezTo>
                <a:cubicBezTo>
                  <a:pt x="2554361" y="765692"/>
                  <a:pt x="2772230" y="599114"/>
                  <a:pt x="3009627" y="462626"/>
                </a:cubicBezTo>
                <a:cubicBezTo>
                  <a:pt x="3402126" y="237047"/>
                  <a:pt x="3840095" y="97228"/>
                  <a:pt x="4292571" y="81860"/>
                </a:cubicBezTo>
                <a:cubicBezTo>
                  <a:pt x="4345260" y="80059"/>
                  <a:pt x="4397792" y="79922"/>
                  <a:pt x="4450137" y="81348"/>
                </a:cubicBezTo>
                <a:close/>
                <a:moveTo>
                  <a:pt x="587365" y="417"/>
                </a:moveTo>
                <a:cubicBezTo>
                  <a:pt x="707673" y="-2472"/>
                  <a:pt x="828084" y="9663"/>
                  <a:pt x="945725" y="36672"/>
                </a:cubicBezTo>
                <a:cubicBezTo>
                  <a:pt x="1282941" y="114102"/>
                  <a:pt x="1581143" y="309665"/>
                  <a:pt x="1849235" y="543695"/>
                </a:cubicBezTo>
                <a:cubicBezTo>
                  <a:pt x="1958773" y="639270"/>
                  <a:pt x="2062708" y="740935"/>
                  <a:pt x="2160742" y="848256"/>
                </a:cubicBezTo>
                <a:cubicBezTo>
                  <a:pt x="2029197" y="945012"/>
                  <a:pt x="1891650" y="1033503"/>
                  <a:pt x="1749101" y="1113108"/>
                </a:cubicBezTo>
                <a:cubicBezTo>
                  <a:pt x="1655869" y="1165184"/>
                  <a:pt x="1560236" y="1213593"/>
                  <a:pt x="1459901" y="1252867"/>
                </a:cubicBezTo>
                <a:cubicBezTo>
                  <a:pt x="1406983" y="1273561"/>
                  <a:pt x="1353065" y="1291644"/>
                  <a:pt x="1298346" y="1306931"/>
                </a:cubicBezTo>
                <a:cubicBezTo>
                  <a:pt x="1215818" y="979936"/>
                  <a:pt x="1029854" y="688301"/>
                  <a:pt x="768264" y="475462"/>
                </a:cubicBezTo>
                <a:cubicBezTo>
                  <a:pt x="547588" y="295807"/>
                  <a:pt x="281797" y="180098"/>
                  <a:pt x="0" y="140761"/>
                </a:cubicBezTo>
                <a:cubicBezTo>
                  <a:pt x="186627" y="51781"/>
                  <a:pt x="386852" y="5232"/>
                  <a:pt x="587365" y="417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7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727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061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1278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82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5399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834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347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525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4809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07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8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24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50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8579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24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958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5706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118" name="TextBox 117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119" name="Oval 118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120" name="TextBox 119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121" name="Group 120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122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5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6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7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8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9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0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1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2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3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4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5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6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7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8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9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0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1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2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3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4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5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6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7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191443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5" name="Oval 94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6" name="TextBox 95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8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412916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093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467140" y="4080750"/>
            <a:ext cx="1257720" cy="1131948"/>
          </a:xfrm>
          <a:custGeom>
            <a:avLst/>
            <a:gdLst>
              <a:gd name="connsiteX0" fmla="*/ 628860 w 1257720"/>
              <a:gd name="connsiteY0" fmla="*/ 0 h 1257720"/>
              <a:gd name="connsiteX1" fmla="*/ 1257720 w 1257720"/>
              <a:gd name="connsiteY1" fmla="*/ 628860 h 1257720"/>
              <a:gd name="connsiteX2" fmla="*/ 628860 w 1257720"/>
              <a:gd name="connsiteY2" fmla="*/ 1257720 h 1257720"/>
              <a:gd name="connsiteX3" fmla="*/ 0 w 1257720"/>
              <a:gd name="connsiteY3" fmla="*/ 628860 h 1257720"/>
              <a:gd name="connsiteX4" fmla="*/ 628860 w 1257720"/>
              <a:gd name="connsiteY4" fmla="*/ 0 h 125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720" h="1257720">
                <a:moveTo>
                  <a:pt x="628860" y="0"/>
                </a:moveTo>
                <a:cubicBezTo>
                  <a:pt x="976170" y="0"/>
                  <a:pt x="1257720" y="281550"/>
                  <a:pt x="1257720" y="628860"/>
                </a:cubicBezTo>
                <a:cubicBezTo>
                  <a:pt x="1257720" y="976170"/>
                  <a:pt x="976170" y="1257720"/>
                  <a:pt x="628860" y="1257720"/>
                </a:cubicBezTo>
                <a:cubicBezTo>
                  <a:pt x="281550" y="1257720"/>
                  <a:pt x="0" y="976170"/>
                  <a:pt x="0" y="628860"/>
                </a:cubicBezTo>
                <a:cubicBezTo>
                  <a:pt x="0" y="281550"/>
                  <a:pt x="281550" y="0"/>
                  <a:pt x="628860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4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589765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3488243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9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tIns="137160">
            <a:norm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8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4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773172"/>
            <a:ext cx="12192000" cy="2084831"/>
          </a:xfrm>
          <a:custGeom>
            <a:avLst/>
            <a:gdLst>
              <a:gd name="connsiteX0" fmla="*/ 0 w 12192000"/>
              <a:gd name="connsiteY0" fmla="*/ 0 h 1935477"/>
              <a:gd name="connsiteX1" fmla="*/ 12192000 w 12192000"/>
              <a:gd name="connsiteY1" fmla="*/ 0 h 1935477"/>
              <a:gd name="connsiteX2" fmla="*/ 12192000 w 12192000"/>
              <a:gd name="connsiteY2" fmla="*/ 1935477 h 1935477"/>
              <a:gd name="connsiteX3" fmla="*/ 0 w 12192000"/>
              <a:gd name="connsiteY3" fmla="*/ 1935477 h 193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35477">
                <a:moveTo>
                  <a:pt x="0" y="0"/>
                </a:moveTo>
                <a:lnTo>
                  <a:pt x="12192000" y="0"/>
                </a:lnTo>
                <a:lnTo>
                  <a:pt x="12192000" y="1935477"/>
                </a:lnTo>
                <a:lnTo>
                  <a:pt x="0" y="193547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370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95282"/>
            <a:ext cx="12192000" cy="2528488"/>
          </a:xfrm>
          <a:custGeom>
            <a:avLst/>
            <a:gdLst>
              <a:gd name="connsiteX0" fmla="*/ 0 w 12192000"/>
              <a:gd name="connsiteY0" fmla="*/ 0 h 2809430"/>
              <a:gd name="connsiteX1" fmla="*/ 12192000 w 12192000"/>
              <a:gd name="connsiteY1" fmla="*/ 0 h 2809430"/>
              <a:gd name="connsiteX2" fmla="*/ 12192000 w 12192000"/>
              <a:gd name="connsiteY2" fmla="*/ 2809430 h 2809430"/>
              <a:gd name="connsiteX3" fmla="*/ 0 w 12192000"/>
              <a:gd name="connsiteY3" fmla="*/ 2809430 h 280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809430">
                <a:moveTo>
                  <a:pt x="0" y="0"/>
                </a:moveTo>
                <a:lnTo>
                  <a:pt x="12192000" y="0"/>
                </a:lnTo>
                <a:lnTo>
                  <a:pt x="12192000" y="2809430"/>
                </a:lnTo>
                <a:lnTo>
                  <a:pt x="0" y="2809430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89" name="TextBox 88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1" name="Oval 90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2" name="TextBox 91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3" name="Group 92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4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24680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25159"/>
            <a:ext cx="12192000" cy="3407863"/>
          </a:xfrm>
          <a:custGeom>
            <a:avLst/>
            <a:gdLst>
              <a:gd name="connsiteX0" fmla="*/ 0 w 1719072"/>
              <a:gd name="connsiteY0" fmla="*/ 0 h 3038022"/>
              <a:gd name="connsiteX1" fmla="*/ 1719072 w 1719072"/>
              <a:gd name="connsiteY1" fmla="*/ 0 h 3038022"/>
              <a:gd name="connsiteX2" fmla="*/ 1719072 w 1719072"/>
              <a:gd name="connsiteY2" fmla="*/ 3038022 h 3038022"/>
              <a:gd name="connsiteX3" fmla="*/ 0 w 1719072"/>
              <a:gd name="connsiteY3" fmla="*/ 3038022 h 303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3038022">
                <a:moveTo>
                  <a:pt x="0" y="0"/>
                </a:moveTo>
                <a:lnTo>
                  <a:pt x="1719072" y="0"/>
                </a:lnTo>
                <a:lnTo>
                  <a:pt x="1719072" y="3038022"/>
                </a:lnTo>
                <a:lnTo>
                  <a:pt x="0" y="303802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89" name="TextBox 88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1" name="Oval 90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2" name="TextBox 91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3" name="Group 92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4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3536638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88257" y="3274260"/>
            <a:ext cx="2434617" cy="2178733"/>
          </a:xfrm>
          <a:custGeom>
            <a:avLst/>
            <a:gdLst>
              <a:gd name="connsiteX0" fmla="*/ 0 w 2434617"/>
              <a:gd name="connsiteY0" fmla="*/ 0 h 2423160"/>
              <a:gd name="connsiteX1" fmla="*/ 2434617 w 2434617"/>
              <a:gd name="connsiteY1" fmla="*/ 0 h 2423160"/>
              <a:gd name="connsiteX2" fmla="*/ 2434617 w 2434617"/>
              <a:gd name="connsiteY2" fmla="*/ 2423160 h 2423160"/>
              <a:gd name="connsiteX3" fmla="*/ 0 w 2434617"/>
              <a:gd name="connsiteY3" fmla="*/ 242316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17" h="2423160">
                <a:moveTo>
                  <a:pt x="0" y="0"/>
                </a:moveTo>
                <a:lnTo>
                  <a:pt x="2434617" y="0"/>
                </a:lnTo>
                <a:lnTo>
                  <a:pt x="2434617" y="2423160"/>
                </a:lnTo>
                <a:lnTo>
                  <a:pt x="0" y="2423160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224933" y="3274260"/>
            <a:ext cx="2434617" cy="2178733"/>
          </a:xfrm>
          <a:custGeom>
            <a:avLst/>
            <a:gdLst>
              <a:gd name="connsiteX0" fmla="*/ 0 w 2434617"/>
              <a:gd name="connsiteY0" fmla="*/ 0 h 2423160"/>
              <a:gd name="connsiteX1" fmla="*/ 2434617 w 2434617"/>
              <a:gd name="connsiteY1" fmla="*/ 0 h 2423160"/>
              <a:gd name="connsiteX2" fmla="*/ 2434617 w 2434617"/>
              <a:gd name="connsiteY2" fmla="*/ 2423160 h 2423160"/>
              <a:gd name="connsiteX3" fmla="*/ 0 w 2434617"/>
              <a:gd name="connsiteY3" fmla="*/ 242316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17" h="2423160">
                <a:moveTo>
                  <a:pt x="0" y="0"/>
                </a:moveTo>
                <a:lnTo>
                  <a:pt x="2434617" y="0"/>
                </a:lnTo>
                <a:lnTo>
                  <a:pt x="2434617" y="2423160"/>
                </a:lnTo>
                <a:lnTo>
                  <a:pt x="0" y="2423160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2" name="TextBox 91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3" name="TextBox 92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4" name="Oval 93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5" name="TextBox 94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6" name="Group 95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7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267021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79095"/>
            <a:ext cx="12188952" cy="2057400"/>
          </a:xfrm>
          <a:custGeom>
            <a:avLst/>
            <a:gdLst>
              <a:gd name="connsiteX0" fmla="*/ 0 w 12188952"/>
              <a:gd name="connsiteY0" fmla="*/ 0 h 2286000"/>
              <a:gd name="connsiteX1" fmla="*/ 12188952 w 12188952"/>
              <a:gd name="connsiteY1" fmla="*/ 0 h 2286000"/>
              <a:gd name="connsiteX2" fmla="*/ 12188952 w 12188952"/>
              <a:gd name="connsiteY2" fmla="*/ 2286000 h 2286000"/>
              <a:gd name="connsiteX3" fmla="*/ 0 w 12188952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2286000">
                <a:moveTo>
                  <a:pt x="0" y="0"/>
                </a:moveTo>
                <a:lnTo>
                  <a:pt x="12188952" y="0"/>
                </a:lnTo>
                <a:lnTo>
                  <a:pt x="12188952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0" name="TextBox 89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2" name="Oval 91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5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108643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6107171" y="1878919"/>
            <a:ext cx="1506735" cy="1351318"/>
          </a:xfrm>
          <a:custGeom>
            <a:avLst/>
            <a:gdLst>
              <a:gd name="connsiteX0" fmla="*/ 0 w 1506735"/>
              <a:gd name="connsiteY0" fmla="*/ 0 h 1506735"/>
              <a:gd name="connsiteX1" fmla="*/ 1506735 w 1506735"/>
              <a:gd name="connsiteY1" fmla="*/ 0 h 1506735"/>
              <a:gd name="connsiteX2" fmla="*/ 1506735 w 1506735"/>
              <a:gd name="connsiteY2" fmla="*/ 1506735 h 1506735"/>
              <a:gd name="connsiteX3" fmla="*/ 0 w 1506735"/>
              <a:gd name="connsiteY3" fmla="*/ 1506735 h 15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735" h="1506735">
                <a:moveTo>
                  <a:pt x="0" y="0"/>
                </a:moveTo>
                <a:lnTo>
                  <a:pt x="1506735" y="0"/>
                </a:lnTo>
                <a:lnTo>
                  <a:pt x="1506735" y="1506735"/>
                </a:lnTo>
                <a:lnTo>
                  <a:pt x="0" y="150673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7630170" y="1875576"/>
            <a:ext cx="3031759" cy="1351318"/>
          </a:xfrm>
          <a:custGeom>
            <a:avLst/>
            <a:gdLst>
              <a:gd name="connsiteX0" fmla="*/ 0 w 3031759"/>
              <a:gd name="connsiteY0" fmla="*/ 0 h 1506735"/>
              <a:gd name="connsiteX1" fmla="*/ 3031759 w 3031759"/>
              <a:gd name="connsiteY1" fmla="*/ 0 h 1506735"/>
              <a:gd name="connsiteX2" fmla="*/ 3031759 w 3031759"/>
              <a:gd name="connsiteY2" fmla="*/ 1506735 h 1506735"/>
              <a:gd name="connsiteX3" fmla="*/ 0 w 3031759"/>
              <a:gd name="connsiteY3" fmla="*/ 1506735 h 15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759" h="1506735">
                <a:moveTo>
                  <a:pt x="0" y="0"/>
                </a:moveTo>
                <a:lnTo>
                  <a:pt x="3031759" y="0"/>
                </a:lnTo>
                <a:lnTo>
                  <a:pt x="3031759" y="1506735"/>
                </a:lnTo>
                <a:lnTo>
                  <a:pt x="0" y="150673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0" hasCustomPrompt="1"/>
          </p:nvPr>
        </p:nvSpPr>
        <p:spPr>
          <a:xfrm>
            <a:off x="1530077" y="1875576"/>
            <a:ext cx="3031759" cy="2731594"/>
          </a:xfrm>
          <a:custGeom>
            <a:avLst/>
            <a:gdLst>
              <a:gd name="connsiteX0" fmla="*/ 0 w 3031759"/>
              <a:gd name="connsiteY0" fmla="*/ 0 h 3031759"/>
              <a:gd name="connsiteX1" fmla="*/ 3031759 w 3031759"/>
              <a:gd name="connsiteY1" fmla="*/ 0 h 3031759"/>
              <a:gd name="connsiteX2" fmla="*/ 3031759 w 3031759"/>
              <a:gd name="connsiteY2" fmla="*/ 3031759 h 3031759"/>
              <a:gd name="connsiteX3" fmla="*/ 0 w 3031759"/>
              <a:gd name="connsiteY3" fmla="*/ 3031759 h 303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759" h="3031759">
                <a:moveTo>
                  <a:pt x="0" y="0"/>
                </a:moveTo>
                <a:lnTo>
                  <a:pt x="3031759" y="0"/>
                </a:lnTo>
                <a:lnTo>
                  <a:pt x="3031759" y="3031759"/>
                </a:lnTo>
                <a:lnTo>
                  <a:pt x="0" y="3031759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3" hasCustomPrompt="1"/>
          </p:nvPr>
        </p:nvSpPr>
        <p:spPr>
          <a:xfrm>
            <a:off x="4578098" y="1878919"/>
            <a:ext cx="1506735" cy="1351318"/>
          </a:xfrm>
          <a:custGeom>
            <a:avLst/>
            <a:gdLst>
              <a:gd name="connsiteX0" fmla="*/ 0 w 1506735"/>
              <a:gd name="connsiteY0" fmla="*/ 0 h 1506735"/>
              <a:gd name="connsiteX1" fmla="*/ 1506735 w 1506735"/>
              <a:gd name="connsiteY1" fmla="*/ 0 h 1506735"/>
              <a:gd name="connsiteX2" fmla="*/ 1506735 w 1506735"/>
              <a:gd name="connsiteY2" fmla="*/ 1506735 h 1506735"/>
              <a:gd name="connsiteX3" fmla="*/ 0 w 1506735"/>
              <a:gd name="connsiteY3" fmla="*/ 1506735 h 15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735" h="1506735">
                <a:moveTo>
                  <a:pt x="0" y="0"/>
                </a:moveTo>
                <a:lnTo>
                  <a:pt x="1506735" y="0"/>
                </a:lnTo>
                <a:lnTo>
                  <a:pt x="1506735" y="1506735"/>
                </a:lnTo>
                <a:lnTo>
                  <a:pt x="0" y="150673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4" hasCustomPrompt="1"/>
          </p:nvPr>
        </p:nvSpPr>
        <p:spPr>
          <a:xfrm>
            <a:off x="6107171" y="3244879"/>
            <a:ext cx="1506735" cy="1362290"/>
          </a:xfrm>
          <a:custGeom>
            <a:avLst/>
            <a:gdLst>
              <a:gd name="connsiteX0" fmla="*/ 0 w 1506735"/>
              <a:gd name="connsiteY0" fmla="*/ 0 h 1506735"/>
              <a:gd name="connsiteX1" fmla="*/ 1506735 w 1506735"/>
              <a:gd name="connsiteY1" fmla="*/ 0 h 1506735"/>
              <a:gd name="connsiteX2" fmla="*/ 1506735 w 1506735"/>
              <a:gd name="connsiteY2" fmla="*/ 1506735 h 1506735"/>
              <a:gd name="connsiteX3" fmla="*/ 0 w 1506735"/>
              <a:gd name="connsiteY3" fmla="*/ 1506735 h 15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735" h="1506735">
                <a:moveTo>
                  <a:pt x="0" y="0"/>
                </a:moveTo>
                <a:lnTo>
                  <a:pt x="1506735" y="0"/>
                </a:lnTo>
                <a:lnTo>
                  <a:pt x="1506735" y="1506735"/>
                </a:lnTo>
                <a:lnTo>
                  <a:pt x="0" y="150673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5" hasCustomPrompt="1"/>
          </p:nvPr>
        </p:nvSpPr>
        <p:spPr>
          <a:xfrm>
            <a:off x="4578098" y="3244879"/>
            <a:ext cx="1506735" cy="1362290"/>
          </a:xfrm>
          <a:custGeom>
            <a:avLst/>
            <a:gdLst>
              <a:gd name="connsiteX0" fmla="*/ 0 w 1506735"/>
              <a:gd name="connsiteY0" fmla="*/ 0 h 1506735"/>
              <a:gd name="connsiteX1" fmla="*/ 1506735 w 1506735"/>
              <a:gd name="connsiteY1" fmla="*/ 0 h 1506735"/>
              <a:gd name="connsiteX2" fmla="*/ 1506735 w 1506735"/>
              <a:gd name="connsiteY2" fmla="*/ 1506735 h 1506735"/>
              <a:gd name="connsiteX3" fmla="*/ 0 w 1506735"/>
              <a:gd name="connsiteY3" fmla="*/ 1506735 h 15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735" h="1506735">
                <a:moveTo>
                  <a:pt x="0" y="0"/>
                </a:moveTo>
                <a:lnTo>
                  <a:pt x="1506735" y="0"/>
                </a:lnTo>
                <a:lnTo>
                  <a:pt x="1506735" y="1506735"/>
                </a:lnTo>
                <a:lnTo>
                  <a:pt x="0" y="150673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6" hasCustomPrompt="1"/>
          </p:nvPr>
        </p:nvSpPr>
        <p:spPr>
          <a:xfrm>
            <a:off x="3055098" y="4625647"/>
            <a:ext cx="1506735" cy="1356070"/>
          </a:xfrm>
          <a:custGeom>
            <a:avLst/>
            <a:gdLst>
              <a:gd name="connsiteX0" fmla="*/ 0 w 1506735"/>
              <a:gd name="connsiteY0" fmla="*/ 0 h 1506735"/>
              <a:gd name="connsiteX1" fmla="*/ 1506735 w 1506735"/>
              <a:gd name="connsiteY1" fmla="*/ 0 h 1506735"/>
              <a:gd name="connsiteX2" fmla="*/ 1506735 w 1506735"/>
              <a:gd name="connsiteY2" fmla="*/ 1506735 h 1506735"/>
              <a:gd name="connsiteX3" fmla="*/ 0 w 1506735"/>
              <a:gd name="connsiteY3" fmla="*/ 1506735 h 15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735" h="1506735">
                <a:moveTo>
                  <a:pt x="0" y="0"/>
                </a:moveTo>
                <a:lnTo>
                  <a:pt x="1506735" y="0"/>
                </a:lnTo>
                <a:lnTo>
                  <a:pt x="1506735" y="1506735"/>
                </a:lnTo>
                <a:lnTo>
                  <a:pt x="0" y="150673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7" hasCustomPrompt="1"/>
          </p:nvPr>
        </p:nvSpPr>
        <p:spPr>
          <a:xfrm>
            <a:off x="1528050" y="4623621"/>
            <a:ext cx="1506735" cy="1356070"/>
          </a:xfrm>
          <a:custGeom>
            <a:avLst/>
            <a:gdLst>
              <a:gd name="connsiteX0" fmla="*/ 0 w 1506735"/>
              <a:gd name="connsiteY0" fmla="*/ 0 h 1506735"/>
              <a:gd name="connsiteX1" fmla="*/ 1506735 w 1506735"/>
              <a:gd name="connsiteY1" fmla="*/ 0 h 1506735"/>
              <a:gd name="connsiteX2" fmla="*/ 1506735 w 1506735"/>
              <a:gd name="connsiteY2" fmla="*/ 1506735 h 1506735"/>
              <a:gd name="connsiteX3" fmla="*/ 0 w 1506735"/>
              <a:gd name="connsiteY3" fmla="*/ 1506735 h 15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735" h="1506735">
                <a:moveTo>
                  <a:pt x="0" y="0"/>
                </a:moveTo>
                <a:lnTo>
                  <a:pt x="1506735" y="0"/>
                </a:lnTo>
                <a:lnTo>
                  <a:pt x="1506735" y="1506735"/>
                </a:lnTo>
                <a:lnTo>
                  <a:pt x="0" y="150673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8" hasCustomPrompt="1"/>
          </p:nvPr>
        </p:nvSpPr>
        <p:spPr>
          <a:xfrm>
            <a:off x="4582146" y="4623624"/>
            <a:ext cx="3031759" cy="1356070"/>
          </a:xfrm>
          <a:custGeom>
            <a:avLst/>
            <a:gdLst>
              <a:gd name="connsiteX0" fmla="*/ 0 w 3031759"/>
              <a:gd name="connsiteY0" fmla="*/ 0 h 1506735"/>
              <a:gd name="connsiteX1" fmla="*/ 3031759 w 3031759"/>
              <a:gd name="connsiteY1" fmla="*/ 0 h 1506735"/>
              <a:gd name="connsiteX2" fmla="*/ 3031759 w 3031759"/>
              <a:gd name="connsiteY2" fmla="*/ 1506735 h 1506735"/>
              <a:gd name="connsiteX3" fmla="*/ 0 w 3031759"/>
              <a:gd name="connsiteY3" fmla="*/ 1506735 h 150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759" h="1506735">
                <a:moveTo>
                  <a:pt x="0" y="0"/>
                </a:moveTo>
                <a:lnTo>
                  <a:pt x="3031759" y="0"/>
                </a:lnTo>
                <a:lnTo>
                  <a:pt x="3031759" y="1506735"/>
                </a:lnTo>
                <a:lnTo>
                  <a:pt x="0" y="150673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9" hasCustomPrompt="1"/>
          </p:nvPr>
        </p:nvSpPr>
        <p:spPr>
          <a:xfrm>
            <a:off x="7630170" y="3251104"/>
            <a:ext cx="3031759" cy="2728586"/>
          </a:xfrm>
          <a:custGeom>
            <a:avLst/>
            <a:gdLst>
              <a:gd name="connsiteX0" fmla="*/ 0 w 3031759"/>
              <a:gd name="connsiteY0" fmla="*/ 0 h 3031759"/>
              <a:gd name="connsiteX1" fmla="*/ 3031759 w 3031759"/>
              <a:gd name="connsiteY1" fmla="*/ 0 h 3031759"/>
              <a:gd name="connsiteX2" fmla="*/ 3031759 w 3031759"/>
              <a:gd name="connsiteY2" fmla="*/ 3031759 h 3031759"/>
              <a:gd name="connsiteX3" fmla="*/ 0 w 3031759"/>
              <a:gd name="connsiteY3" fmla="*/ 3031759 h 303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759" h="3031759">
                <a:moveTo>
                  <a:pt x="0" y="0"/>
                </a:moveTo>
                <a:lnTo>
                  <a:pt x="3031759" y="0"/>
                </a:lnTo>
                <a:lnTo>
                  <a:pt x="3031759" y="3031759"/>
                </a:lnTo>
                <a:lnTo>
                  <a:pt x="0" y="3031759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9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0" hasCustomPrompt="1"/>
          </p:nvPr>
        </p:nvSpPr>
        <p:spPr>
          <a:xfrm>
            <a:off x="5088468" y="2024492"/>
            <a:ext cx="2015067" cy="1197485"/>
          </a:xfrm>
          <a:custGeom>
            <a:avLst/>
            <a:gdLst>
              <a:gd name="connsiteX0" fmla="*/ 0 w 2015067"/>
              <a:gd name="connsiteY0" fmla="*/ 0 h 1344168"/>
              <a:gd name="connsiteX1" fmla="*/ 2015067 w 2015067"/>
              <a:gd name="connsiteY1" fmla="*/ 0 h 1344168"/>
              <a:gd name="connsiteX2" fmla="*/ 2015067 w 2015067"/>
              <a:gd name="connsiteY2" fmla="*/ 1344168 h 1344168"/>
              <a:gd name="connsiteX3" fmla="*/ 0 w 2015067"/>
              <a:gd name="connsiteY3" fmla="*/ 1344168 h 134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067" h="1344168">
                <a:moveTo>
                  <a:pt x="0" y="0"/>
                </a:moveTo>
                <a:lnTo>
                  <a:pt x="2015067" y="0"/>
                </a:lnTo>
                <a:lnTo>
                  <a:pt x="2015067" y="1344168"/>
                </a:lnTo>
                <a:lnTo>
                  <a:pt x="0" y="13441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 hasCustomPrompt="1"/>
          </p:nvPr>
        </p:nvSpPr>
        <p:spPr>
          <a:xfrm>
            <a:off x="9195402" y="2024493"/>
            <a:ext cx="2009049" cy="2435962"/>
          </a:xfrm>
          <a:custGeom>
            <a:avLst/>
            <a:gdLst>
              <a:gd name="connsiteX0" fmla="*/ 0 w 2009049"/>
              <a:gd name="connsiteY0" fmla="*/ 0 h 2707924"/>
              <a:gd name="connsiteX1" fmla="*/ 2009049 w 2009049"/>
              <a:gd name="connsiteY1" fmla="*/ 0 h 2707924"/>
              <a:gd name="connsiteX2" fmla="*/ 2009049 w 2009049"/>
              <a:gd name="connsiteY2" fmla="*/ 2707924 h 2707924"/>
              <a:gd name="connsiteX3" fmla="*/ 0 w 2009049"/>
              <a:gd name="connsiteY3" fmla="*/ 2707924 h 270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9049" h="2707924">
                <a:moveTo>
                  <a:pt x="0" y="0"/>
                </a:moveTo>
                <a:lnTo>
                  <a:pt x="2009049" y="0"/>
                </a:lnTo>
                <a:lnTo>
                  <a:pt x="2009049" y="2707924"/>
                </a:lnTo>
                <a:lnTo>
                  <a:pt x="0" y="270792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994011" y="2024411"/>
            <a:ext cx="4059936" cy="2434793"/>
          </a:xfrm>
          <a:custGeom>
            <a:avLst/>
            <a:gdLst>
              <a:gd name="connsiteX0" fmla="*/ 0 w 4059936"/>
              <a:gd name="connsiteY0" fmla="*/ 0 h 2706624"/>
              <a:gd name="connsiteX1" fmla="*/ 4059936 w 4059936"/>
              <a:gd name="connsiteY1" fmla="*/ 0 h 2706624"/>
              <a:gd name="connsiteX2" fmla="*/ 4059936 w 4059936"/>
              <a:gd name="connsiteY2" fmla="*/ 2706624 h 2706624"/>
              <a:gd name="connsiteX3" fmla="*/ 0 w 4059936"/>
              <a:gd name="connsiteY3" fmla="*/ 2706624 h 27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936" h="2706624">
                <a:moveTo>
                  <a:pt x="0" y="0"/>
                </a:moveTo>
                <a:lnTo>
                  <a:pt x="4059936" y="0"/>
                </a:lnTo>
                <a:lnTo>
                  <a:pt x="4059936" y="2706624"/>
                </a:lnTo>
                <a:lnTo>
                  <a:pt x="0" y="270662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>
            <a:off x="7141189" y="2024492"/>
            <a:ext cx="2015067" cy="1197485"/>
          </a:xfrm>
          <a:custGeom>
            <a:avLst/>
            <a:gdLst>
              <a:gd name="connsiteX0" fmla="*/ 0 w 2015067"/>
              <a:gd name="connsiteY0" fmla="*/ 0 h 1344168"/>
              <a:gd name="connsiteX1" fmla="*/ 2015067 w 2015067"/>
              <a:gd name="connsiteY1" fmla="*/ 0 h 1344168"/>
              <a:gd name="connsiteX2" fmla="*/ 2015067 w 2015067"/>
              <a:gd name="connsiteY2" fmla="*/ 1344168 h 1344168"/>
              <a:gd name="connsiteX3" fmla="*/ 0 w 2015067"/>
              <a:gd name="connsiteY3" fmla="*/ 1344168 h 134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067" h="1344168">
                <a:moveTo>
                  <a:pt x="0" y="0"/>
                </a:moveTo>
                <a:lnTo>
                  <a:pt x="2015067" y="0"/>
                </a:lnTo>
                <a:lnTo>
                  <a:pt x="2015067" y="1344168"/>
                </a:lnTo>
                <a:lnTo>
                  <a:pt x="0" y="13441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994012" y="4486926"/>
            <a:ext cx="2015067" cy="1204747"/>
          </a:xfrm>
          <a:custGeom>
            <a:avLst/>
            <a:gdLst>
              <a:gd name="connsiteX0" fmla="*/ 0 w 2015067"/>
              <a:gd name="connsiteY0" fmla="*/ 0 h 1344168"/>
              <a:gd name="connsiteX1" fmla="*/ 2015067 w 2015067"/>
              <a:gd name="connsiteY1" fmla="*/ 0 h 1344168"/>
              <a:gd name="connsiteX2" fmla="*/ 2015067 w 2015067"/>
              <a:gd name="connsiteY2" fmla="*/ 1344168 h 1344168"/>
              <a:gd name="connsiteX3" fmla="*/ 0 w 2015067"/>
              <a:gd name="connsiteY3" fmla="*/ 1344168 h 134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067" h="1344168">
                <a:moveTo>
                  <a:pt x="0" y="0"/>
                </a:moveTo>
                <a:lnTo>
                  <a:pt x="2015067" y="0"/>
                </a:lnTo>
                <a:lnTo>
                  <a:pt x="2015067" y="1344168"/>
                </a:lnTo>
                <a:lnTo>
                  <a:pt x="0" y="13441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 hasCustomPrompt="1"/>
          </p:nvPr>
        </p:nvSpPr>
        <p:spPr>
          <a:xfrm>
            <a:off x="3038413" y="4486926"/>
            <a:ext cx="2015067" cy="1204747"/>
          </a:xfrm>
          <a:custGeom>
            <a:avLst/>
            <a:gdLst>
              <a:gd name="connsiteX0" fmla="*/ 0 w 2015067"/>
              <a:gd name="connsiteY0" fmla="*/ 0 h 1344168"/>
              <a:gd name="connsiteX1" fmla="*/ 2015067 w 2015067"/>
              <a:gd name="connsiteY1" fmla="*/ 0 h 1344168"/>
              <a:gd name="connsiteX2" fmla="*/ 2015067 w 2015067"/>
              <a:gd name="connsiteY2" fmla="*/ 1344168 h 1344168"/>
              <a:gd name="connsiteX3" fmla="*/ 0 w 2015067"/>
              <a:gd name="connsiteY3" fmla="*/ 1344168 h 134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067" h="1344168">
                <a:moveTo>
                  <a:pt x="0" y="0"/>
                </a:moveTo>
                <a:lnTo>
                  <a:pt x="2015067" y="0"/>
                </a:lnTo>
                <a:lnTo>
                  <a:pt x="2015067" y="1344168"/>
                </a:lnTo>
                <a:lnTo>
                  <a:pt x="0" y="13441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9192011" y="4486926"/>
            <a:ext cx="2015067" cy="1204747"/>
          </a:xfrm>
          <a:custGeom>
            <a:avLst/>
            <a:gdLst>
              <a:gd name="connsiteX0" fmla="*/ 0 w 2015067"/>
              <a:gd name="connsiteY0" fmla="*/ 0 h 1344168"/>
              <a:gd name="connsiteX1" fmla="*/ 2015067 w 2015067"/>
              <a:gd name="connsiteY1" fmla="*/ 0 h 1344168"/>
              <a:gd name="connsiteX2" fmla="*/ 2015067 w 2015067"/>
              <a:gd name="connsiteY2" fmla="*/ 1344168 h 1344168"/>
              <a:gd name="connsiteX3" fmla="*/ 0 w 2015067"/>
              <a:gd name="connsiteY3" fmla="*/ 1344168 h 134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067" h="1344168">
                <a:moveTo>
                  <a:pt x="0" y="0"/>
                </a:moveTo>
                <a:lnTo>
                  <a:pt x="2015067" y="0"/>
                </a:lnTo>
                <a:lnTo>
                  <a:pt x="2015067" y="1344168"/>
                </a:lnTo>
                <a:lnTo>
                  <a:pt x="0" y="13441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 hasCustomPrompt="1"/>
          </p:nvPr>
        </p:nvSpPr>
        <p:spPr>
          <a:xfrm>
            <a:off x="5090612" y="3255710"/>
            <a:ext cx="4059936" cy="2435962"/>
          </a:xfrm>
          <a:custGeom>
            <a:avLst/>
            <a:gdLst>
              <a:gd name="connsiteX0" fmla="*/ 0 w 4059936"/>
              <a:gd name="connsiteY0" fmla="*/ 0 h 2706624"/>
              <a:gd name="connsiteX1" fmla="*/ 4059936 w 4059936"/>
              <a:gd name="connsiteY1" fmla="*/ 0 h 2706624"/>
              <a:gd name="connsiteX2" fmla="*/ 4059936 w 4059936"/>
              <a:gd name="connsiteY2" fmla="*/ 2706624 h 2706624"/>
              <a:gd name="connsiteX3" fmla="*/ 0 w 4059936"/>
              <a:gd name="connsiteY3" fmla="*/ 2706624 h 27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936" h="2706624">
                <a:moveTo>
                  <a:pt x="0" y="0"/>
                </a:moveTo>
                <a:lnTo>
                  <a:pt x="4059936" y="0"/>
                </a:lnTo>
                <a:lnTo>
                  <a:pt x="4059936" y="2706624"/>
                </a:lnTo>
                <a:lnTo>
                  <a:pt x="0" y="270662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21" name="TextBox 120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122" name="TextBox 121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123" name="Oval 122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124" name="TextBox 123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125" name="Group 124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7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89577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90601" y="1939684"/>
            <a:ext cx="4715215" cy="2830268"/>
          </a:xfrm>
          <a:custGeom>
            <a:avLst/>
            <a:gdLst>
              <a:gd name="connsiteX0" fmla="*/ 0 w 4715214"/>
              <a:gd name="connsiteY0" fmla="*/ 0 h 3144743"/>
              <a:gd name="connsiteX1" fmla="*/ 4715214 w 4715214"/>
              <a:gd name="connsiteY1" fmla="*/ 0 h 3144743"/>
              <a:gd name="connsiteX2" fmla="*/ 4715214 w 4715214"/>
              <a:gd name="connsiteY2" fmla="*/ 3144743 h 3144743"/>
              <a:gd name="connsiteX3" fmla="*/ 0 w 4715214"/>
              <a:gd name="connsiteY3" fmla="*/ 3144743 h 314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5214" h="3144743">
                <a:moveTo>
                  <a:pt x="0" y="0"/>
                </a:moveTo>
                <a:lnTo>
                  <a:pt x="4715214" y="0"/>
                </a:lnTo>
                <a:lnTo>
                  <a:pt x="4715214" y="3144743"/>
                </a:lnTo>
                <a:lnTo>
                  <a:pt x="0" y="3144743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86186" y="1939684"/>
            <a:ext cx="4715215" cy="2830268"/>
          </a:xfrm>
          <a:custGeom>
            <a:avLst/>
            <a:gdLst>
              <a:gd name="connsiteX0" fmla="*/ 0 w 4715214"/>
              <a:gd name="connsiteY0" fmla="*/ 0 h 3144743"/>
              <a:gd name="connsiteX1" fmla="*/ 4715214 w 4715214"/>
              <a:gd name="connsiteY1" fmla="*/ 0 h 3144743"/>
              <a:gd name="connsiteX2" fmla="*/ 4715214 w 4715214"/>
              <a:gd name="connsiteY2" fmla="*/ 3144743 h 3144743"/>
              <a:gd name="connsiteX3" fmla="*/ 0 w 4715214"/>
              <a:gd name="connsiteY3" fmla="*/ 3144743 h 314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5214" h="3144743">
                <a:moveTo>
                  <a:pt x="0" y="0"/>
                </a:moveTo>
                <a:lnTo>
                  <a:pt x="4715214" y="0"/>
                </a:lnTo>
                <a:lnTo>
                  <a:pt x="4715214" y="3144743"/>
                </a:lnTo>
                <a:lnTo>
                  <a:pt x="0" y="3144743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2" name="TextBox 91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3" name="TextBox 92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4" name="Oval 93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5" name="TextBox 94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6" name="Group 95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7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3512085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7631291" y="1589765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3129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31290" y="3488243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3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979664" y="2119736"/>
            <a:ext cx="3114472" cy="2789836"/>
          </a:xfrm>
          <a:custGeom>
            <a:avLst/>
            <a:gdLst>
              <a:gd name="connsiteX0" fmla="*/ 0 w 3114472"/>
              <a:gd name="connsiteY0" fmla="*/ 0 h 3099816"/>
              <a:gd name="connsiteX1" fmla="*/ 3114472 w 3114472"/>
              <a:gd name="connsiteY1" fmla="*/ 0 h 3099816"/>
              <a:gd name="connsiteX2" fmla="*/ 3114472 w 3114472"/>
              <a:gd name="connsiteY2" fmla="*/ 3099816 h 3099816"/>
              <a:gd name="connsiteX3" fmla="*/ 0 w 3114472"/>
              <a:gd name="connsiteY3" fmla="*/ 3099816 h 30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472" h="3099816">
                <a:moveTo>
                  <a:pt x="0" y="0"/>
                </a:moveTo>
                <a:lnTo>
                  <a:pt x="3114472" y="0"/>
                </a:lnTo>
                <a:lnTo>
                  <a:pt x="3114472" y="3099816"/>
                </a:lnTo>
                <a:lnTo>
                  <a:pt x="0" y="309981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33296" y="2119736"/>
            <a:ext cx="3114472" cy="2789836"/>
          </a:xfrm>
          <a:custGeom>
            <a:avLst/>
            <a:gdLst>
              <a:gd name="connsiteX0" fmla="*/ 0 w 3114472"/>
              <a:gd name="connsiteY0" fmla="*/ 0 h 3099816"/>
              <a:gd name="connsiteX1" fmla="*/ 3114472 w 3114472"/>
              <a:gd name="connsiteY1" fmla="*/ 0 h 3099816"/>
              <a:gd name="connsiteX2" fmla="*/ 3114472 w 3114472"/>
              <a:gd name="connsiteY2" fmla="*/ 3099816 h 3099816"/>
              <a:gd name="connsiteX3" fmla="*/ 0 w 3114472"/>
              <a:gd name="connsiteY3" fmla="*/ 3099816 h 30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472" h="3099816">
                <a:moveTo>
                  <a:pt x="0" y="0"/>
                </a:moveTo>
                <a:lnTo>
                  <a:pt x="3114472" y="0"/>
                </a:lnTo>
                <a:lnTo>
                  <a:pt x="3114472" y="3099816"/>
                </a:lnTo>
                <a:lnTo>
                  <a:pt x="0" y="309981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086928" y="2119736"/>
            <a:ext cx="3114472" cy="2789836"/>
          </a:xfrm>
          <a:custGeom>
            <a:avLst/>
            <a:gdLst>
              <a:gd name="connsiteX0" fmla="*/ 0 w 3114472"/>
              <a:gd name="connsiteY0" fmla="*/ 0 h 3099816"/>
              <a:gd name="connsiteX1" fmla="*/ 3114472 w 3114472"/>
              <a:gd name="connsiteY1" fmla="*/ 0 h 3099816"/>
              <a:gd name="connsiteX2" fmla="*/ 3114472 w 3114472"/>
              <a:gd name="connsiteY2" fmla="*/ 3099816 h 3099816"/>
              <a:gd name="connsiteX3" fmla="*/ 0 w 3114472"/>
              <a:gd name="connsiteY3" fmla="*/ 3099816 h 30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472" h="3099816">
                <a:moveTo>
                  <a:pt x="0" y="0"/>
                </a:moveTo>
                <a:lnTo>
                  <a:pt x="3114472" y="0"/>
                </a:lnTo>
                <a:lnTo>
                  <a:pt x="3114472" y="3099816"/>
                </a:lnTo>
                <a:lnTo>
                  <a:pt x="0" y="309981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54" name="TextBox 53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58" name="Group 57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80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85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87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88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89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0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1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2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3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4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266012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8051068" y="1836856"/>
            <a:ext cx="3150333" cy="1595999"/>
          </a:xfrm>
          <a:custGeom>
            <a:avLst/>
            <a:gdLst>
              <a:gd name="connsiteX0" fmla="*/ 0 w 3150333"/>
              <a:gd name="connsiteY0" fmla="*/ 0 h 1773333"/>
              <a:gd name="connsiteX1" fmla="*/ 3150333 w 3150333"/>
              <a:gd name="connsiteY1" fmla="*/ 0 h 1773333"/>
              <a:gd name="connsiteX2" fmla="*/ 3150333 w 3150333"/>
              <a:gd name="connsiteY2" fmla="*/ 1773333 h 1773333"/>
              <a:gd name="connsiteX3" fmla="*/ 0 w 3150333"/>
              <a:gd name="connsiteY3" fmla="*/ 1773333 h 17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333" h="1773333">
                <a:moveTo>
                  <a:pt x="0" y="0"/>
                </a:moveTo>
                <a:lnTo>
                  <a:pt x="3150333" y="0"/>
                </a:lnTo>
                <a:lnTo>
                  <a:pt x="3150333" y="1773333"/>
                </a:lnTo>
                <a:lnTo>
                  <a:pt x="0" y="1773333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520836" y="1836856"/>
            <a:ext cx="3150333" cy="1595999"/>
          </a:xfrm>
          <a:custGeom>
            <a:avLst/>
            <a:gdLst>
              <a:gd name="connsiteX0" fmla="*/ 0 w 3150333"/>
              <a:gd name="connsiteY0" fmla="*/ 0 h 1773333"/>
              <a:gd name="connsiteX1" fmla="*/ 3150333 w 3150333"/>
              <a:gd name="connsiteY1" fmla="*/ 0 h 1773333"/>
              <a:gd name="connsiteX2" fmla="*/ 3150333 w 3150333"/>
              <a:gd name="connsiteY2" fmla="*/ 1773333 h 1773333"/>
              <a:gd name="connsiteX3" fmla="*/ 0 w 3150333"/>
              <a:gd name="connsiteY3" fmla="*/ 1773333 h 17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333" h="1773333">
                <a:moveTo>
                  <a:pt x="0" y="0"/>
                </a:moveTo>
                <a:lnTo>
                  <a:pt x="3150333" y="0"/>
                </a:lnTo>
                <a:lnTo>
                  <a:pt x="3150333" y="1773333"/>
                </a:lnTo>
                <a:lnTo>
                  <a:pt x="0" y="1773333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990602" y="1836252"/>
            <a:ext cx="3150333" cy="1595998"/>
          </a:xfrm>
          <a:custGeom>
            <a:avLst/>
            <a:gdLst>
              <a:gd name="connsiteX0" fmla="*/ 0 w 3150333"/>
              <a:gd name="connsiteY0" fmla="*/ 0 h 1773332"/>
              <a:gd name="connsiteX1" fmla="*/ 3150333 w 3150333"/>
              <a:gd name="connsiteY1" fmla="*/ 0 h 1773332"/>
              <a:gd name="connsiteX2" fmla="*/ 3150333 w 3150333"/>
              <a:gd name="connsiteY2" fmla="*/ 1773332 h 1773332"/>
              <a:gd name="connsiteX3" fmla="*/ 0 w 3150333"/>
              <a:gd name="connsiteY3" fmla="*/ 1773332 h 17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333" h="1773332">
                <a:moveTo>
                  <a:pt x="0" y="0"/>
                </a:moveTo>
                <a:lnTo>
                  <a:pt x="3150333" y="0"/>
                </a:lnTo>
                <a:lnTo>
                  <a:pt x="3150333" y="1773332"/>
                </a:lnTo>
                <a:lnTo>
                  <a:pt x="0" y="177333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051068" y="4019794"/>
            <a:ext cx="3150333" cy="1596000"/>
          </a:xfrm>
          <a:custGeom>
            <a:avLst/>
            <a:gdLst>
              <a:gd name="connsiteX0" fmla="*/ 0 w 3150333"/>
              <a:gd name="connsiteY0" fmla="*/ 0 h 1773333"/>
              <a:gd name="connsiteX1" fmla="*/ 3150333 w 3150333"/>
              <a:gd name="connsiteY1" fmla="*/ 0 h 1773333"/>
              <a:gd name="connsiteX2" fmla="*/ 3150333 w 3150333"/>
              <a:gd name="connsiteY2" fmla="*/ 1773333 h 1773333"/>
              <a:gd name="connsiteX3" fmla="*/ 0 w 3150333"/>
              <a:gd name="connsiteY3" fmla="*/ 1773333 h 17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333" h="1773333">
                <a:moveTo>
                  <a:pt x="0" y="0"/>
                </a:moveTo>
                <a:lnTo>
                  <a:pt x="3150333" y="0"/>
                </a:lnTo>
                <a:lnTo>
                  <a:pt x="3150333" y="1773333"/>
                </a:lnTo>
                <a:lnTo>
                  <a:pt x="0" y="1773333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520836" y="4019794"/>
            <a:ext cx="3150333" cy="1596000"/>
          </a:xfrm>
          <a:custGeom>
            <a:avLst/>
            <a:gdLst>
              <a:gd name="connsiteX0" fmla="*/ 0 w 3150333"/>
              <a:gd name="connsiteY0" fmla="*/ 0 h 1773333"/>
              <a:gd name="connsiteX1" fmla="*/ 3150333 w 3150333"/>
              <a:gd name="connsiteY1" fmla="*/ 0 h 1773333"/>
              <a:gd name="connsiteX2" fmla="*/ 3150333 w 3150333"/>
              <a:gd name="connsiteY2" fmla="*/ 1773333 h 1773333"/>
              <a:gd name="connsiteX3" fmla="*/ 0 w 3150333"/>
              <a:gd name="connsiteY3" fmla="*/ 1773333 h 177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333" h="1773333">
                <a:moveTo>
                  <a:pt x="0" y="0"/>
                </a:moveTo>
                <a:lnTo>
                  <a:pt x="3150333" y="0"/>
                </a:lnTo>
                <a:lnTo>
                  <a:pt x="3150333" y="1773333"/>
                </a:lnTo>
                <a:lnTo>
                  <a:pt x="0" y="1773333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990602" y="4019795"/>
            <a:ext cx="3150333" cy="1595999"/>
          </a:xfrm>
          <a:custGeom>
            <a:avLst/>
            <a:gdLst>
              <a:gd name="connsiteX0" fmla="*/ 0 w 3150333"/>
              <a:gd name="connsiteY0" fmla="*/ 0 h 1773332"/>
              <a:gd name="connsiteX1" fmla="*/ 3150333 w 3150333"/>
              <a:gd name="connsiteY1" fmla="*/ 0 h 1773332"/>
              <a:gd name="connsiteX2" fmla="*/ 3150333 w 3150333"/>
              <a:gd name="connsiteY2" fmla="*/ 1773332 h 1773332"/>
              <a:gd name="connsiteX3" fmla="*/ 0 w 3150333"/>
              <a:gd name="connsiteY3" fmla="*/ 1773332 h 177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0333" h="1773332">
                <a:moveTo>
                  <a:pt x="0" y="0"/>
                </a:moveTo>
                <a:lnTo>
                  <a:pt x="3150333" y="0"/>
                </a:lnTo>
                <a:lnTo>
                  <a:pt x="3150333" y="1773332"/>
                </a:lnTo>
                <a:lnTo>
                  <a:pt x="0" y="177333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622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990600" y="1860242"/>
            <a:ext cx="3096208" cy="1858475"/>
          </a:xfrm>
          <a:custGeom>
            <a:avLst/>
            <a:gdLst>
              <a:gd name="connsiteX0" fmla="*/ 0 w 3096208"/>
              <a:gd name="connsiteY0" fmla="*/ 0 h 2064972"/>
              <a:gd name="connsiteX1" fmla="*/ 3096208 w 3096208"/>
              <a:gd name="connsiteY1" fmla="*/ 0 h 2064972"/>
              <a:gd name="connsiteX2" fmla="*/ 3096208 w 3096208"/>
              <a:gd name="connsiteY2" fmla="*/ 2064972 h 2064972"/>
              <a:gd name="connsiteX3" fmla="*/ 0 w 3096208"/>
              <a:gd name="connsiteY3" fmla="*/ 2064972 h 206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208" h="2064972">
                <a:moveTo>
                  <a:pt x="0" y="0"/>
                </a:moveTo>
                <a:lnTo>
                  <a:pt x="3096208" y="0"/>
                </a:lnTo>
                <a:lnTo>
                  <a:pt x="3096208" y="2064972"/>
                </a:lnTo>
                <a:lnTo>
                  <a:pt x="0" y="206497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546717" y="1860242"/>
            <a:ext cx="3096208" cy="1858475"/>
          </a:xfrm>
          <a:custGeom>
            <a:avLst/>
            <a:gdLst>
              <a:gd name="connsiteX0" fmla="*/ 0 w 3096208"/>
              <a:gd name="connsiteY0" fmla="*/ 0 h 2064972"/>
              <a:gd name="connsiteX1" fmla="*/ 3096208 w 3096208"/>
              <a:gd name="connsiteY1" fmla="*/ 0 h 2064972"/>
              <a:gd name="connsiteX2" fmla="*/ 3096208 w 3096208"/>
              <a:gd name="connsiteY2" fmla="*/ 2064972 h 2064972"/>
              <a:gd name="connsiteX3" fmla="*/ 0 w 3096208"/>
              <a:gd name="connsiteY3" fmla="*/ 2064972 h 206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208" h="2064972">
                <a:moveTo>
                  <a:pt x="0" y="0"/>
                </a:moveTo>
                <a:lnTo>
                  <a:pt x="3096208" y="0"/>
                </a:lnTo>
                <a:lnTo>
                  <a:pt x="3096208" y="2064972"/>
                </a:lnTo>
                <a:lnTo>
                  <a:pt x="0" y="206497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8102835" y="1860242"/>
            <a:ext cx="3096208" cy="1858475"/>
          </a:xfrm>
          <a:custGeom>
            <a:avLst/>
            <a:gdLst>
              <a:gd name="connsiteX0" fmla="*/ 0 w 3096208"/>
              <a:gd name="connsiteY0" fmla="*/ 0 h 2064972"/>
              <a:gd name="connsiteX1" fmla="*/ 3096208 w 3096208"/>
              <a:gd name="connsiteY1" fmla="*/ 0 h 2064972"/>
              <a:gd name="connsiteX2" fmla="*/ 3096208 w 3096208"/>
              <a:gd name="connsiteY2" fmla="*/ 2064972 h 2064972"/>
              <a:gd name="connsiteX3" fmla="*/ 0 w 3096208"/>
              <a:gd name="connsiteY3" fmla="*/ 2064972 h 206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208" h="2064972">
                <a:moveTo>
                  <a:pt x="0" y="0"/>
                </a:moveTo>
                <a:lnTo>
                  <a:pt x="3096208" y="0"/>
                </a:lnTo>
                <a:lnTo>
                  <a:pt x="3096208" y="2064972"/>
                </a:lnTo>
                <a:lnTo>
                  <a:pt x="0" y="206497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990600" y="3907828"/>
            <a:ext cx="3096208" cy="1858475"/>
          </a:xfrm>
          <a:custGeom>
            <a:avLst/>
            <a:gdLst>
              <a:gd name="connsiteX0" fmla="*/ 0 w 3096208"/>
              <a:gd name="connsiteY0" fmla="*/ 0 h 2064972"/>
              <a:gd name="connsiteX1" fmla="*/ 3096208 w 3096208"/>
              <a:gd name="connsiteY1" fmla="*/ 0 h 2064972"/>
              <a:gd name="connsiteX2" fmla="*/ 3096208 w 3096208"/>
              <a:gd name="connsiteY2" fmla="*/ 2064972 h 2064972"/>
              <a:gd name="connsiteX3" fmla="*/ 0 w 3096208"/>
              <a:gd name="connsiteY3" fmla="*/ 2064972 h 206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208" h="2064972">
                <a:moveTo>
                  <a:pt x="0" y="0"/>
                </a:moveTo>
                <a:lnTo>
                  <a:pt x="3096208" y="0"/>
                </a:lnTo>
                <a:lnTo>
                  <a:pt x="3096208" y="2064972"/>
                </a:lnTo>
                <a:lnTo>
                  <a:pt x="0" y="206497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4546717" y="3907828"/>
            <a:ext cx="3096208" cy="1858475"/>
          </a:xfrm>
          <a:custGeom>
            <a:avLst/>
            <a:gdLst>
              <a:gd name="connsiteX0" fmla="*/ 0 w 3096208"/>
              <a:gd name="connsiteY0" fmla="*/ 0 h 2064972"/>
              <a:gd name="connsiteX1" fmla="*/ 3096208 w 3096208"/>
              <a:gd name="connsiteY1" fmla="*/ 0 h 2064972"/>
              <a:gd name="connsiteX2" fmla="*/ 3096208 w 3096208"/>
              <a:gd name="connsiteY2" fmla="*/ 2064972 h 2064972"/>
              <a:gd name="connsiteX3" fmla="*/ 0 w 3096208"/>
              <a:gd name="connsiteY3" fmla="*/ 2064972 h 206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208" h="2064972">
                <a:moveTo>
                  <a:pt x="0" y="0"/>
                </a:moveTo>
                <a:lnTo>
                  <a:pt x="3096208" y="0"/>
                </a:lnTo>
                <a:lnTo>
                  <a:pt x="3096208" y="2064972"/>
                </a:lnTo>
                <a:lnTo>
                  <a:pt x="0" y="206497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8102835" y="3907828"/>
            <a:ext cx="3096208" cy="1858475"/>
          </a:xfrm>
          <a:custGeom>
            <a:avLst/>
            <a:gdLst>
              <a:gd name="connsiteX0" fmla="*/ 0 w 3096208"/>
              <a:gd name="connsiteY0" fmla="*/ 0 h 2064972"/>
              <a:gd name="connsiteX1" fmla="*/ 3096208 w 3096208"/>
              <a:gd name="connsiteY1" fmla="*/ 0 h 2064972"/>
              <a:gd name="connsiteX2" fmla="*/ 3096208 w 3096208"/>
              <a:gd name="connsiteY2" fmla="*/ 2064972 h 2064972"/>
              <a:gd name="connsiteX3" fmla="*/ 0 w 3096208"/>
              <a:gd name="connsiteY3" fmla="*/ 2064972 h 206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208" h="2064972">
                <a:moveTo>
                  <a:pt x="0" y="0"/>
                </a:moveTo>
                <a:lnTo>
                  <a:pt x="3096208" y="0"/>
                </a:lnTo>
                <a:lnTo>
                  <a:pt x="3096208" y="2064972"/>
                </a:lnTo>
                <a:lnTo>
                  <a:pt x="0" y="206497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106" name="Oval 105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107" name="TextBox 106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108" name="Group 107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109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5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6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7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8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9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0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1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2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3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4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40416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90601" y="2044846"/>
            <a:ext cx="2355272" cy="3179618"/>
          </a:xfrm>
          <a:custGeom>
            <a:avLst/>
            <a:gdLst>
              <a:gd name="connsiteX0" fmla="*/ 0 w 2355272"/>
              <a:gd name="connsiteY0" fmla="*/ 0 h 3532908"/>
              <a:gd name="connsiteX1" fmla="*/ 2355272 w 2355272"/>
              <a:gd name="connsiteY1" fmla="*/ 0 h 3532908"/>
              <a:gd name="connsiteX2" fmla="*/ 2355272 w 2355272"/>
              <a:gd name="connsiteY2" fmla="*/ 3532908 h 3532908"/>
              <a:gd name="connsiteX3" fmla="*/ 0 w 2355272"/>
              <a:gd name="connsiteY3" fmla="*/ 3532908 h 353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272" h="3532908">
                <a:moveTo>
                  <a:pt x="0" y="0"/>
                </a:moveTo>
                <a:lnTo>
                  <a:pt x="2355272" y="0"/>
                </a:lnTo>
                <a:lnTo>
                  <a:pt x="2355272" y="3532908"/>
                </a:lnTo>
                <a:lnTo>
                  <a:pt x="0" y="353290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605716" y="2044846"/>
            <a:ext cx="2355272" cy="3179618"/>
          </a:xfrm>
          <a:custGeom>
            <a:avLst/>
            <a:gdLst>
              <a:gd name="connsiteX0" fmla="*/ 0 w 2355272"/>
              <a:gd name="connsiteY0" fmla="*/ 0 h 3532908"/>
              <a:gd name="connsiteX1" fmla="*/ 2355272 w 2355272"/>
              <a:gd name="connsiteY1" fmla="*/ 0 h 3532908"/>
              <a:gd name="connsiteX2" fmla="*/ 2355272 w 2355272"/>
              <a:gd name="connsiteY2" fmla="*/ 3532908 h 3532908"/>
              <a:gd name="connsiteX3" fmla="*/ 0 w 2355272"/>
              <a:gd name="connsiteY3" fmla="*/ 3532908 h 353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272" h="3532908">
                <a:moveTo>
                  <a:pt x="0" y="0"/>
                </a:moveTo>
                <a:lnTo>
                  <a:pt x="2355272" y="0"/>
                </a:lnTo>
                <a:lnTo>
                  <a:pt x="2355272" y="3532908"/>
                </a:lnTo>
                <a:lnTo>
                  <a:pt x="0" y="353290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225923" y="2044846"/>
            <a:ext cx="2355272" cy="3179618"/>
          </a:xfrm>
          <a:custGeom>
            <a:avLst/>
            <a:gdLst>
              <a:gd name="connsiteX0" fmla="*/ 0 w 2355272"/>
              <a:gd name="connsiteY0" fmla="*/ 0 h 3532908"/>
              <a:gd name="connsiteX1" fmla="*/ 2355272 w 2355272"/>
              <a:gd name="connsiteY1" fmla="*/ 0 h 3532908"/>
              <a:gd name="connsiteX2" fmla="*/ 2355272 w 2355272"/>
              <a:gd name="connsiteY2" fmla="*/ 3532908 h 3532908"/>
              <a:gd name="connsiteX3" fmla="*/ 0 w 2355272"/>
              <a:gd name="connsiteY3" fmla="*/ 3532908 h 353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272" h="3532908">
                <a:moveTo>
                  <a:pt x="0" y="0"/>
                </a:moveTo>
                <a:lnTo>
                  <a:pt x="2355272" y="0"/>
                </a:lnTo>
                <a:lnTo>
                  <a:pt x="2355272" y="3532908"/>
                </a:lnTo>
                <a:lnTo>
                  <a:pt x="0" y="353290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8846128" y="2044846"/>
            <a:ext cx="2355272" cy="3179618"/>
          </a:xfrm>
          <a:custGeom>
            <a:avLst/>
            <a:gdLst>
              <a:gd name="connsiteX0" fmla="*/ 0 w 2355272"/>
              <a:gd name="connsiteY0" fmla="*/ 0 h 3532908"/>
              <a:gd name="connsiteX1" fmla="*/ 2355272 w 2355272"/>
              <a:gd name="connsiteY1" fmla="*/ 0 h 3532908"/>
              <a:gd name="connsiteX2" fmla="*/ 2355272 w 2355272"/>
              <a:gd name="connsiteY2" fmla="*/ 3532908 h 3532908"/>
              <a:gd name="connsiteX3" fmla="*/ 0 w 2355272"/>
              <a:gd name="connsiteY3" fmla="*/ 3532908 h 353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272" h="3532908">
                <a:moveTo>
                  <a:pt x="0" y="0"/>
                </a:moveTo>
                <a:lnTo>
                  <a:pt x="2355272" y="0"/>
                </a:lnTo>
                <a:lnTo>
                  <a:pt x="2355272" y="3532908"/>
                </a:lnTo>
                <a:lnTo>
                  <a:pt x="0" y="353290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8" name="TextBox 97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100" name="Oval 99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101" name="TextBox 100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103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5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6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7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8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156104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030653"/>
            <a:ext cx="3051079" cy="4123031"/>
          </a:xfrm>
          <a:custGeom>
            <a:avLst/>
            <a:gdLst>
              <a:gd name="connsiteX0" fmla="*/ 0 w 3051078"/>
              <a:gd name="connsiteY0" fmla="*/ 0 h 4581144"/>
              <a:gd name="connsiteX1" fmla="*/ 3051078 w 3051078"/>
              <a:gd name="connsiteY1" fmla="*/ 0 h 4581144"/>
              <a:gd name="connsiteX2" fmla="*/ 3051078 w 3051078"/>
              <a:gd name="connsiteY2" fmla="*/ 4581144 h 4581144"/>
              <a:gd name="connsiteX3" fmla="*/ 0 w 3051078"/>
              <a:gd name="connsiteY3" fmla="*/ 4581144 h 458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078" h="4581144">
                <a:moveTo>
                  <a:pt x="0" y="0"/>
                </a:moveTo>
                <a:lnTo>
                  <a:pt x="3051078" y="0"/>
                </a:lnTo>
                <a:lnTo>
                  <a:pt x="3051078" y="4581144"/>
                </a:lnTo>
                <a:lnTo>
                  <a:pt x="0" y="458114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051078" y="2030653"/>
            <a:ext cx="3051079" cy="4123031"/>
          </a:xfrm>
          <a:custGeom>
            <a:avLst/>
            <a:gdLst>
              <a:gd name="connsiteX0" fmla="*/ 0 w 3051078"/>
              <a:gd name="connsiteY0" fmla="*/ 0 h 4581144"/>
              <a:gd name="connsiteX1" fmla="*/ 3051078 w 3051078"/>
              <a:gd name="connsiteY1" fmla="*/ 0 h 4581144"/>
              <a:gd name="connsiteX2" fmla="*/ 3051078 w 3051078"/>
              <a:gd name="connsiteY2" fmla="*/ 4581144 h 4581144"/>
              <a:gd name="connsiteX3" fmla="*/ 0 w 3051078"/>
              <a:gd name="connsiteY3" fmla="*/ 4581144 h 458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078" h="4581144">
                <a:moveTo>
                  <a:pt x="0" y="0"/>
                </a:moveTo>
                <a:lnTo>
                  <a:pt x="3051078" y="0"/>
                </a:lnTo>
                <a:lnTo>
                  <a:pt x="3051078" y="4581144"/>
                </a:lnTo>
                <a:lnTo>
                  <a:pt x="0" y="458114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102158" y="2030653"/>
            <a:ext cx="3051079" cy="4123031"/>
          </a:xfrm>
          <a:custGeom>
            <a:avLst/>
            <a:gdLst>
              <a:gd name="connsiteX0" fmla="*/ 0 w 3051078"/>
              <a:gd name="connsiteY0" fmla="*/ 0 h 4581144"/>
              <a:gd name="connsiteX1" fmla="*/ 3051078 w 3051078"/>
              <a:gd name="connsiteY1" fmla="*/ 0 h 4581144"/>
              <a:gd name="connsiteX2" fmla="*/ 3051078 w 3051078"/>
              <a:gd name="connsiteY2" fmla="*/ 4581144 h 4581144"/>
              <a:gd name="connsiteX3" fmla="*/ 0 w 3051078"/>
              <a:gd name="connsiteY3" fmla="*/ 4581144 h 458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078" h="4581144">
                <a:moveTo>
                  <a:pt x="0" y="0"/>
                </a:moveTo>
                <a:lnTo>
                  <a:pt x="3051078" y="0"/>
                </a:lnTo>
                <a:lnTo>
                  <a:pt x="3051078" y="4581144"/>
                </a:lnTo>
                <a:lnTo>
                  <a:pt x="0" y="458114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153237" y="2030653"/>
            <a:ext cx="3051079" cy="4123031"/>
          </a:xfrm>
          <a:custGeom>
            <a:avLst/>
            <a:gdLst>
              <a:gd name="connsiteX0" fmla="*/ 0 w 3051078"/>
              <a:gd name="connsiteY0" fmla="*/ 0 h 4581144"/>
              <a:gd name="connsiteX1" fmla="*/ 3051078 w 3051078"/>
              <a:gd name="connsiteY1" fmla="*/ 0 h 4581144"/>
              <a:gd name="connsiteX2" fmla="*/ 3051078 w 3051078"/>
              <a:gd name="connsiteY2" fmla="*/ 4581144 h 4581144"/>
              <a:gd name="connsiteX3" fmla="*/ 0 w 3051078"/>
              <a:gd name="connsiteY3" fmla="*/ 4581144 h 4581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078" h="4581144">
                <a:moveTo>
                  <a:pt x="0" y="0"/>
                </a:moveTo>
                <a:lnTo>
                  <a:pt x="3051078" y="0"/>
                </a:lnTo>
                <a:lnTo>
                  <a:pt x="3051078" y="4581144"/>
                </a:lnTo>
                <a:lnTo>
                  <a:pt x="0" y="458114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986683" y="2201992"/>
            <a:ext cx="2454175" cy="1473100"/>
          </a:xfrm>
          <a:custGeom>
            <a:avLst/>
            <a:gdLst>
              <a:gd name="connsiteX0" fmla="*/ 0 w 2454174"/>
              <a:gd name="connsiteY0" fmla="*/ 0 h 1636776"/>
              <a:gd name="connsiteX1" fmla="*/ 2454174 w 2454174"/>
              <a:gd name="connsiteY1" fmla="*/ 0 h 1636776"/>
              <a:gd name="connsiteX2" fmla="*/ 2454174 w 2454174"/>
              <a:gd name="connsiteY2" fmla="*/ 1636776 h 1636776"/>
              <a:gd name="connsiteX3" fmla="*/ 0 w 2454174"/>
              <a:gd name="connsiteY3" fmla="*/ 1636776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174" h="1636776">
                <a:moveTo>
                  <a:pt x="0" y="0"/>
                </a:moveTo>
                <a:lnTo>
                  <a:pt x="2454174" y="0"/>
                </a:lnTo>
                <a:lnTo>
                  <a:pt x="2454174" y="1636776"/>
                </a:lnTo>
                <a:lnTo>
                  <a:pt x="0" y="163677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573531" y="2201992"/>
            <a:ext cx="2454175" cy="1473100"/>
          </a:xfrm>
          <a:custGeom>
            <a:avLst/>
            <a:gdLst>
              <a:gd name="connsiteX0" fmla="*/ 0 w 2454174"/>
              <a:gd name="connsiteY0" fmla="*/ 0 h 1636776"/>
              <a:gd name="connsiteX1" fmla="*/ 2454174 w 2454174"/>
              <a:gd name="connsiteY1" fmla="*/ 0 h 1636776"/>
              <a:gd name="connsiteX2" fmla="*/ 2454174 w 2454174"/>
              <a:gd name="connsiteY2" fmla="*/ 1636776 h 1636776"/>
              <a:gd name="connsiteX3" fmla="*/ 0 w 2454174"/>
              <a:gd name="connsiteY3" fmla="*/ 1636776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174" h="1636776">
                <a:moveTo>
                  <a:pt x="0" y="0"/>
                </a:moveTo>
                <a:lnTo>
                  <a:pt x="2454174" y="0"/>
                </a:lnTo>
                <a:lnTo>
                  <a:pt x="2454174" y="1636776"/>
                </a:lnTo>
                <a:lnTo>
                  <a:pt x="0" y="163677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164296" y="2201992"/>
            <a:ext cx="2454175" cy="1473100"/>
          </a:xfrm>
          <a:custGeom>
            <a:avLst/>
            <a:gdLst>
              <a:gd name="connsiteX0" fmla="*/ 0 w 2454174"/>
              <a:gd name="connsiteY0" fmla="*/ 0 h 1636776"/>
              <a:gd name="connsiteX1" fmla="*/ 2454174 w 2454174"/>
              <a:gd name="connsiteY1" fmla="*/ 0 h 1636776"/>
              <a:gd name="connsiteX2" fmla="*/ 2454174 w 2454174"/>
              <a:gd name="connsiteY2" fmla="*/ 1636776 h 1636776"/>
              <a:gd name="connsiteX3" fmla="*/ 0 w 2454174"/>
              <a:gd name="connsiteY3" fmla="*/ 1636776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174" h="1636776">
                <a:moveTo>
                  <a:pt x="0" y="0"/>
                </a:moveTo>
                <a:lnTo>
                  <a:pt x="2454174" y="0"/>
                </a:lnTo>
                <a:lnTo>
                  <a:pt x="2454174" y="1636776"/>
                </a:lnTo>
                <a:lnTo>
                  <a:pt x="0" y="163677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747226" y="2201992"/>
            <a:ext cx="2454175" cy="1473100"/>
          </a:xfrm>
          <a:custGeom>
            <a:avLst/>
            <a:gdLst>
              <a:gd name="connsiteX0" fmla="*/ 0 w 2454174"/>
              <a:gd name="connsiteY0" fmla="*/ 0 h 1636776"/>
              <a:gd name="connsiteX1" fmla="*/ 2454174 w 2454174"/>
              <a:gd name="connsiteY1" fmla="*/ 0 h 1636776"/>
              <a:gd name="connsiteX2" fmla="*/ 2454174 w 2454174"/>
              <a:gd name="connsiteY2" fmla="*/ 1636776 h 1636776"/>
              <a:gd name="connsiteX3" fmla="*/ 0 w 2454174"/>
              <a:gd name="connsiteY3" fmla="*/ 1636776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174" h="1636776">
                <a:moveTo>
                  <a:pt x="0" y="0"/>
                </a:moveTo>
                <a:lnTo>
                  <a:pt x="2454174" y="0"/>
                </a:lnTo>
                <a:lnTo>
                  <a:pt x="2454174" y="1636776"/>
                </a:lnTo>
                <a:lnTo>
                  <a:pt x="0" y="163677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986683" y="3793321"/>
            <a:ext cx="2454175" cy="1473098"/>
          </a:xfrm>
          <a:custGeom>
            <a:avLst/>
            <a:gdLst>
              <a:gd name="connsiteX0" fmla="*/ 0 w 2454174"/>
              <a:gd name="connsiteY0" fmla="*/ 0 h 1636776"/>
              <a:gd name="connsiteX1" fmla="*/ 2454174 w 2454174"/>
              <a:gd name="connsiteY1" fmla="*/ 0 h 1636776"/>
              <a:gd name="connsiteX2" fmla="*/ 2454174 w 2454174"/>
              <a:gd name="connsiteY2" fmla="*/ 1636776 h 1636776"/>
              <a:gd name="connsiteX3" fmla="*/ 0 w 2454174"/>
              <a:gd name="connsiteY3" fmla="*/ 1636776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174" h="1636776">
                <a:moveTo>
                  <a:pt x="0" y="0"/>
                </a:moveTo>
                <a:lnTo>
                  <a:pt x="2454174" y="0"/>
                </a:lnTo>
                <a:lnTo>
                  <a:pt x="2454174" y="1636776"/>
                </a:lnTo>
                <a:lnTo>
                  <a:pt x="0" y="163677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3573531" y="3793321"/>
            <a:ext cx="2454175" cy="1473098"/>
          </a:xfrm>
          <a:custGeom>
            <a:avLst/>
            <a:gdLst>
              <a:gd name="connsiteX0" fmla="*/ 0 w 2454174"/>
              <a:gd name="connsiteY0" fmla="*/ 0 h 1636776"/>
              <a:gd name="connsiteX1" fmla="*/ 2454174 w 2454174"/>
              <a:gd name="connsiteY1" fmla="*/ 0 h 1636776"/>
              <a:gd name="connsiteX2" fmla="*/ 2454174 w 2454174"/>
              <a:gd name="connsiteY2" fmla="*/ 1636776 h 1636776"/>
              <a:gd name="connsiteX3" fmla="*/ 0 w 2454174"/>
              <a:gd name="connsiteY3" fmla="*/ 1636776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174" h="1636776">
                <a:moveTo>
                  <a:pt x="0" y="0"/>
                </a:moveTo>
                <a:lnTo>
                  <a:pt x="2454174" y="0"/>
                </a:lnTo>
                <a:lnTo>
                  <a:pt x="2454174" y="1636776"/>
                </a:lnTo>
                <a:lnTo>
                  <a:pt x="0" y="163677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6164296" y="3793321"/>
            <a:ext cx="2454175" cy="1473098"/>
          </a:xfrm>
          <a:custGeom>
            <a:avLst/>
            <a:gdLst>
              <a:gd name="connsiteX0" fmla="*/ 0 w 2454174"/>
              <a:gd name="connsiteY0" fmla="*/ 0 h 1636776"/>
              <a:gd name="connsiteX1" fmla="*/ 2454174 w 2454174"/>
              <a:gd name="connsiteY1" fmla="*/ 0 h 1636776"/>
              <a:gd name="connsiteX2" fmla="*/ 2454174 w 2454174"/>
              <a:gd name="connsiteY2" fmla="*/ 1636776 h 1636776"/>
              <a:gd name="connsiteX3" fmla="*/ 0 w 2454174"/>
              <a:gd name="connsiteY3" fmla="*/ 1636776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174" h="1636776">
                <a:moveTo>
                  <a:pt x="0" y="0"/>
                </a:moveTo>
                <a:lnTo>
                  <a:pt x="2454174" y="0"/>
                </a:lnTo>
                <a:lnTo>
                  <a:pt x="2454174" y="1636776"/>
                </a:lnTo>
                <a:lnTo>
                  <a:pt x="0" y="163677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8747226" y="3793321"/>
            <a:ext cx="2454175" cy="1473098"/>
          </a:xfrm>
          <a:custGeom>
            <a:avLst/>
            <a:gdLst>
              <a:gd name="connsiteX0" fmla="*/ 0 w 2454174"/>
              <a:gd name="connsiteY0" fmla="*/ 0 h 1636776"/>
              <a:gd name="connsiteX1" fmla="*/ 2454174 w 2454174"/>
              <a:gd name="connsiteY1" fmla="*/ 0 h 1636776"/>
              <a:gd name="connsiteX2" fmla="*/ 2454174 w 2454174"/>
              <a:gd name="connsiteY2" fmla="*/ 1636776 h 1636776"/>
              <a:gd name="connsiteX3" fmla="*/ 0 w 2454174"/>
              <a:gd name="connsiteY3" fmla="*/ 1636776 h 163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174" h="1636776">
                <a:moveTo>
                  <a:pt x="0" y="0"/>
                </a:moveTo>
                <a:lnTo>
                  <a:pt x="2454174" y="0"/>
                </a:lnTo>
                <a:lnTo>
                  <a:pt x="2454174" y="1636776"/>
                </a:lnTo>
                <a:lnTo>
                  <a:pt x="0" y="163677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04" name="TextBox 103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106" name="Oval 105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107" name="TextBox 106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108" name="Group 107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109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5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6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7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8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9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0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1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2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3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4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4278313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2859078"/>
            <a:ext cx="2029967" cy="1826972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2034593" y="2859078"/>
            <a:ext cx="2029967" cy="1826972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4066871" y="2859078"/>
            <a:ext cx="2029967" cy="1826972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6099150" y="2859078"/>
            <a:ext cx="2029967" cy="1826972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 hasCustomPrompt="1"/>
          </p:nvPr>
        </p:nvSpPr>
        <p:spPr>
          <a:xfrm>
            <a:off x="8129118" y="2859078"/>
            <a:ext cx="2029967" cy="1826972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 hasCustomPrompt="1"/>
          </p:nvPr>
        </p:nvSpPr>
        <p:spPr>
          <a:xfrm>
            <a:off x="10161398" y="2859078"/>
            <a:ext cx="2029967" cy="1826972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2" y="4686050"/>
            <a:ext cx="2029967" cy="1829051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2034593" y="4686050"/>
            <a:ext cx="2029967" cy="1829051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8" hasCustomPrompt="1"/>
          </p:nvPr>
        </p:nvSpPr>
        <p:spPr>
          <a:xfrm>
            <a:off x="4066871" y="4686050"/>
            <a:ext cx="2029967" cy="1829051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9" hasCustomPrompt="1"/>
          </p:nvPr>
        </p:nvSpPr>
        <p:spPr>
          <a:xfrm>
            <a:off x="6099150" y="4686050"/>
            <a:ext cx="2029967" cy="1829051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0" hasCustomPrompt="1"/>
          </p:nvPr>
        </p:nvSpPr>
        <p:spPr>
          <a:xfrm>
            <a:off x="8129118" y="4686050"/>
            <a:ext cx="2029967" cy="1829051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10161398" y="4686050"/>
            <a:ext cx="2029967" cy="1829051"/>
          </a:xfrm>
          <a:custGeom>
            <a:avLst/>
            <a:gdLst>
              <a:gd name="connsiteX0" fmla="*/ 0 w 2029967"/>
              <a:gd name="connsiteY0" fmla="*/ 0 h 2029968"/>
              <a:gd name="connsiteX1" fmla="*/ 2029967 w 2029967"/>
              <a:gd name="connsiteY1" fmla="*/ 0 h 2029968"/>
              <a:gd name="connsiteX2" fmla="*/ 2029967 w 2029967"/>
              <a:gd name="connsiteY2" fmla="*/ 2029968 h 2029968"/>
              <a:gd name="connsiteX3" fmla="*/ 0 w 2029967"/>
              <a:gd name="connsiteY3" fmla="*/ 2029968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7" h="2029968">
                <a:moveTo>
                  <a:pt x="0" y="0"/>
                </a:moveTo>
                <a:lnTo>
                  <a:pt x="2029967" y="0"/>
                </a:lnTo>
                <a:lnTo>
                  <a:pt x="2029967" y="2029968"/>
                </a:lnTo>
                <a:lnTo>
                  <a:pt x="0" y="20299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4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90604" y="2227332"/>
            <a:ext cx="4933707" cy="2961418"/>
          </a:xfrm>
          <a:custGeom>
            <a:avLst/>
            <a:gdLst>
              <a:gd name="connsiteX0" fmla="*/ 0 w 4933707"/>
              <a:gd name="connsiteY0" fmla="*/ 0 h 3290464"/>
              <a:gd name="connsiteX1" fmla="*/ 4933707 w 4933707"/>
              <a:gd name="connsiteY1" fmla="*/ 0 h 3290464"/>
              <a:gd name="connsiteX2" fmla="*/ 4933707 w 4933707"/>
              <a:gd name="connsiteY2" fmla="*/ 3290464 h 3290464"/>
              <a:gd name="connsiteX3" fmla="*/ 0 w 4933707"/>
              <a:gd name="connsiteY3" fmla="*/ 3290464 h 329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3707" h="3290464">
                <a:moveTo>
                  <a:pt x="0" y="0"/>
                </a:moveTo>
                <a:lnTo>
                  <a:pt x="4933707" y="0"/>
                </a:lnTo>
                <a:lnTo>
                  <a:pt x="4933707" y="3290464"/>
                </a:lnTo>
                <a:lnTo>
                  <a:pt x="0" y="329046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0" name="TextBox 89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2" name="Oval 91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3" name="TextBox 92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4" name="Group 93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5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33007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397335" y="1965178"/>
            <a:ext cx="4105656" cy="3695092"/>
          </a:xfrm>
          <a:custGeom>
            <a:avLst/>
            <a:gdLst>
              <a:gd name="connsiteX0" fmla="*/ 0 w 4105656"/>
              <a:gd name="connsiteY0" fmla="*/ 0 h 4105656"/>
              <a:gd name="connsiteX1" fmla="*/ 4105656 w 4105656"/>
              <a:gd name="connsiteY1" fmla="*/ 0 h 4105656"/>
              <a:gd name="connsiteX2" fmla="*/ 4105656 w 4105656"/>
              <a:gd name="connsiteY2" fmla="*/ 4105656 h 4105656"/>
              <a:gd name="connsiteX3" fmla="*/ 0 w 4105656"/>
              <a:gd name="connsiteY3" fmla="*/ 4105656 h 41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656" h="4105656">
                <a:moveTo>
                  <a:pt x="0" y="0"/>
                </a:moveTo>
                <a:lnTo>
                  <a:pt x="4105656" y="0"/>
                </a:lnTo>
                <a:lnTo>
                  <a:pt x="4105656" y="4105656"/>
                </a:lnTo>
                <a:lnTo>
                  <a:pt x="0" y="410565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89" name="TextBox 88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1" name="Oval 90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2" name="TextBox 91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3" name="Group 92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4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95979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990602" y="2138562"/>
            <a:ext cx="2962655" cy="2666392"/>
          </a:xfrm>
          <a:custGeom>
            <a:avLst/>
            <a:gdLst>
              <a:gd name="connsiteX0" fmla="*/ 0 w 2962655"/>
              <a:gd name="connsiteY0" fmla="*/ 0 h 2962656"/>
              <a:gd name="connsiteX1" fmla="*/ 2962655 w 2962655"/>
              <a:gd name="connsiteY1" fmla="*/ 0 h 2962656"/>
              <a:gd name="connsiteX2" fmla="*/ 2962655 w 2962655"/>
              <a:gd name="connsiteY2" fmla="*/ 2962656 h 2962656"/>
              <a:gd name="connsiteX3" fmla="*/ 0 w 2962655"/>
              <a:gd name="connsiteY3" fmla="*/ 2962656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655" h="2962656">
                <a:moveTo>
                  <a:pt x="0" y="0"/>
                </a:moveTo>
                <a:lnTo>
                  <a:pt x="2962655" y="0"/>
                </a:lnTo>
                <a:lnTo>
                  <a:pt x="2962655" y="2962656"/>
                </a:lnTo>
                <a:lnTo>
                  <a:pt x="0" y="296265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617260" y="2138562"/>
            <a:ext cx="2962655" cy="2666392"/>
          </a:xfrm>
          <a:custGeom>
            <a:avLst/>
            <a:gdLst>
              <a:gd name="connsiteX0" fmla="*/ 0 w 2962655"/>
              <a:gd name="connsiteY0" fmla="*/ 0 h 2962656"/>
              <a:gd name="connsiteX1" fmla="*/ 2962655 w 2962655"/>
              <a:gd name="connsiteY1" fmla="*/ 0 h 2962656"/>
              <a:gd name="connsiteX2" fmla="*/ 2962655 w 2962655"/>
              <a:gd name="connsiteY2" fmla="*/ 2962656 h 2962656"/>
              <a:gd name="connsiteX3" fmla="*/ 0 w 2962655"/>
              <a:gd name="connsiteY3" fmla="*/ 2962656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655" h="2962656">
                <a:moveTo>
                  <a:pt x="0" y="0"/>
                </a:moveTo>
                <a:lnTo>
                  <a:pt x="2962655" y="0"/>
                </a:lnTo>
                <a:lnTo>
                  <a:pt x="2962655" y="2962656"/>
                </a:lnTo>
                <a:lnTo>
                  <a:pt x="0" y="296265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242311" y="2138562"/>
            <a:ext cx="2962655" cy="2666392"/>
          </a:xfrm>
          <a:custGeom>
            <a:avLst/>
            <a:gdLst>
              <a:gd name="connsiteX0" fmla="*/ 0 w 2962655"/>
              <a:gd name="connsiteY0" fmla="*/ 0 h 2962656"/>
              <a:gd name="connsiteX1" fmla="*/ 2962655 w 2962655"/>
              <a:gd name="connsiteY1" fmla="*/ 0 h 2962656"/>
              <a:gd name="connsiteX2" fmla="*/ 2962655 w 2962655"/>
              <a:gd name="connsiteY2" fmla="*/ 2962656 h 2962656"/>
              <a:gd name="connsiteX3" fmla="*/ 0 w 2962655"/>
              <a:gd name="connsiteY3" fmla="*/ 2962656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655" h="2962656">
                <a:moveTo>
                  <a:pt x="0" y="0"/>
                </a:moveTo>
                <a:lnTo>
                  <a:pt x="2962655" y="0"/>
                </a:lnTo>
                <a:lnTo>
                  <a:pt x="2962655" y="2962656"/>
                </a:lnTo>
                <a:lnTo>
                  <a:pt x="0" y="296265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3" name="TextBox 92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5" name="Oval 94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6" name="TextBox 95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8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22616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844699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797082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2743176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4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99353" y="1999791"/>
            <a:ext cx="2182691" cy="1964419"/>
          </a:xfrm>
          <a:custGeom>
            <a:avLst/>
            <a:gdLst>
              <a:gd name="connsiteX0" fmla="*/ 1091345 w 2182690"/>
              <a:gd name="connsiteY0" fmla="*/ 0 h 2182688"/>
              <a:gd name="connsiteX1" fmla="*/ 2182690 w 2182690"/>
              <a:gd name="connsiteY1" fmla="*/ 1091344 h 2182688"/>
              <a:gd name="connsiteX2" fmla="*/ 1091345 w 2182690"/>
              <a:gd name="connsiteY2" fmla="*/ 2182688 h 2182688"/>
              <a:gd name="connsiteX3" fmla="*/ 0 w 2182690"/>
              <a:gd name="connsiteY3" fmla="*/ 1091344 h 2182688"/>
              <a:gd name="connsiteX4" fmla="*/ 1091345 w 2182690"/>
              <a:gd name="connsiteY4" fmla="*/ 0 h 2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690" h="2182688">
                <a:moveTo>
                  <a:pt x="1091345" y="0"/>
                </a:moveTo>
                <a:cubicBezTo>
                  <a:pt x="1694078" y="0"/>
                  <a:pt x="2182690" y="488611"/>
                  <a:pt x="2182690" y="1091344"/>
                </a:cubicBezTo>
                <a:cubicBezTo>
                  <a:pt x="2182690" y="1694077"/>
                  <a:pt x="1694078" y="2182688"/>
                  <a:pt x="1091345" y="2182688"/>
                </a:cubicBezTo>
                <a:cubicBezTo>
                  <a:pt x="488612" y="2182688"/>
                  <a:pt x="0" y="1694077"/>
                  <a:pt x="0" y="1091344"/>
                </a:cubicBezTo>
                <a:cubicBezTo>
                  <a:pt x="0" y="488611"/>
                  <a:pt x="488612" y="0"/>
                  <a:pt x="1091345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3672473" y="1999791"/>
            <a:ext cx="2182691" cy="1964419"/>
          </a:xfrm>
          <a:custGeom>
            <a:avLst/>
            <a:gdLst>
              <a:gd name="connsiteX0" fmla="*/ 1091345 w 2182690"/>
              <a:gd name="connsiteY0" fmla="*/ 0 h 2182688"/>
              <a:gd name="connsiteX1" fmla="*/ 2182690 w 2182690"/>
              <a:gd name="connsiteY1" fmla="*/ 1091344 h 2182688"/>
              <a:gd name="connsiteX2" fmla="*/ 1091345 w 2182690"/>
              <a:gd name="connsiteY2" fmla="*/ 2182688 h 2182688"/>
              <a:gd name="connsiteX3" fmla="*/ 0 w 2182690"/>
              <a:gd name="connsiteY3" fmla="*/ 1091344 h 2182688"/>
              <a:gd name="connsiteX4" fmla="*/ 1091345 w 2182690"/>
              <a:gd name="connsiteY4" fmla="*/ 0 h 2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690" h="2182688">
                <a:moveTo>
                  <a:pt x="1091345" y="0"/>
                </a:moveTo>
                <a:cubicBezTo>
                  <a:pt x="1694078" y="0"/>
                  <a:pt x="2182690" y="488611"/>
                  <a:pt x="2182690" y="1091344"/>
                </a:cubicBezTo>
                <a:cubicBezTo>
                  <a:pt x="2182690" y="1694077"/>
                  <a:pt x="1694078" y="2182688"/>
                  <a:pt x="1091345" y="2182688"/>
                </a:cubicBezTo>
                <a:cubicBezTo>
                  <a:pt x="488612" y="2182688"/>
                  <a:pt x="0" y="1694077"/>
                  <a:pt x="0" y="1091344"/>
                </a:cubicBezTo>
                <a:cubicBezTo>
                  <a:pt x="0" y="488611"/>
                  <a:pt x="488612" y="0"/>
                  <a:pt x="1091345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6345592" y="1999791"/>
            <a:ext cx="2182691" cy="1964419"/>
          </a:xfrm>
          <a:custGeom>
            <a:avLst/>
            <a:gdLst>
              <a:gd name="connsiteX0" fmla="*/ 1091345 w 2182690"/>
              <a:gd name="connsiteY0" fmla="*/ 0 h 2182688"/>
              <a:gd name="connsiteX1" fmla="*/ 2182690 w 2182690"/>
              <a:gd name="connsiteY1" fmla="*/ 1091344 h 2182688"/>
              <a:gd name="connsiteX2" fmla="*/ 1091345 w 2182690"/>
              <a:gd name="connsiteY2" fmla="*/ 2182688 h 2182688"/>
              <a:gd name="connsiteX3" fmla="*/ 0 w 2182690"/>
              <a:gd name="connsiteY3" fmla="*/ 1091344 h 2182688"/>
              <a:gd name="connsiteX4" fmla="*/ 1091345 w 2182690"/>
              <a:gd name="connsiteY4" fmla="*/ 0 h 2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690" h="2182688">
                <a:moveTo>
                  <a:pt x="1091345" y="0"/>
                </a:moveTo>
                <a:cubicBezTo>
                  <a:pt x="1694078" y="0"/>
                  <a:pt x="2182690" y="488611"/>
                  <a:pt x="2182690" y="1091344"/>
                </a:cubicBezTo>
                <a:cubicBezTo>
                  <a:pt x="2182690" y="1694077"/>
                  <a:pt x="1694078" y="2182688"/>
                  <a:pt x="1091345" y="2182688"/>
                </a:cubicBezTo>
                <a:cubicBezTo>
                  <a:pt x="488612" y="2182688"/>
                  <a:pt x="0" y="1694077"/>
                  <a:pt x="0" y="1091344"/>
                </a:cubicBezTo>
                <a:cubicBezTo>
                  <a:pt x="0" y="488611"/>
                  <a:pt x="488612" y="0"/>
                  <a:pt x="1091345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018709" y="1999791"/>
            <a:ext cx="2182691" cy="1964419"/>
          </a:xfrm>
          <a:custGeom>
            <a:avLst/>
            <a:gdLst>
              <a:gd name="connsiteX0" fmla="*/ 1091345 w 2182690"/>
              <a:gd name="connsiteY0" fmla="*/ 0 h 2182688"/>
              <a:gd name="connsiteX1" fmla="*/ 2182690 w 2182690"/>
              <a:gd name="connsiteY1" fmla="*/ 1091344 h 2182688"/>
              <a:gd name="connsiteX2" fmla="*/ 1091345 w 2182690"/>
              <a:gd name="connsiteY2" fmla="*/ 2182688 h 2182688"/>
              <a:gd name="connsiteX3" fmla="*/ 0 w 2182690"/>
              <a:gd name="connsiteY3" fmla="*/ 1091344 h 2182688"/>
              <a:gd name="connsiteX4" fmla="*/ 1091345 w 2182690"/>
              <a:gd name="connsiteY4" fmla="*/ 0 h 218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690" h="2182688">
                <a:moveTo>
                  <a:pt x="1091345" y="0"/>
                </a:moveTo>
                <a:cubicBezTo>
                  <a:pt x="1694078" y="0"/>
                  <a:pt x="2182690" y="488611"/>
                  <a:pt x="2182690" y="1091344"/>
                </a:cubicBezTo>
                <a:cubicBezTo>
                  <a:pt x="2182690" y="1694077"/>
                  <a:pt x="1694078" y="2182688"/>
                  <a:pt x="1091345" y="2182688"/>
                </a:cubicBezTo>
                <a:cubicBezTo>
                  <a:pt x="488612" y="2182688"/>
                  <a:pt x="0" y="1694077"/>
                  <a:pt x="0" y="1091344"/>
                </a:cubicBezTo>
                <a:cubicBezTo>
                  <a:pt x="0" y="488611"/>
                  <a:pt x="488612" y="0"/>
                  <a:pt x="1091345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5" name="TextBox 94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6" name="TextBox 95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7" name="Oval 96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8" name="TextBox 97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9" name="Group 98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100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5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113151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13808" y="1889128"/>
            <a:ext cx="1920240" cy="1728216"/>
          </a:xfrm>
          <a:custGeom>
            <a:avLst/>
            <a:gdLst>
              <a:gd name="connsiteX0" fmla="*/ 65903 w 1920240"/>
              <a:gd name="connsiteY0" fmla="*/ 0 h 1920240"/>
              <a:gd name="connsiteX1" fmla="*/ 1854337 w 1920240"/>
              <a:gd name="connsiteY1" fmla="*/ 0 h 1920240"/>
              <a:gd name="connsiteX2" fmla="*/ 1920240 w 1920240"/>
              <a:gd name="connsiteY2" fmla="*/ 65903 h 1920240"/>
              <a:gd name="connsiteX3" fmla="*/ 1920240 w 1920240"/>
              <a:gd name="connsiteY3" fmla="*/ 1854337 h 1920240"/>
              <a:gd name="connsiteX4" fmla="*/ 1854337 w 1920240"/>
              <a:gd name="connsiteY4" fmla="*/ 1920240 h 1920240"/>
              <a:gd name="connsiteX5" fmla="*/ 65903 w 1920240"/>
              <a:gd name="connsiteY5" fmla="*/ 1920240 h 1920240"/>
              <a:gd name="connsiteX6" fmla="*/ 0 w 1920240"/>
              <a:gd name="connsiteY6" fmla="*/ 1854337 h 1920240"/>
              <a:gd name="connsiteX7" fmla="*/ 0 w 1920240"/>
              <a:gd name="connsiteY7" fmla="*/ 65903 h 1920240"/>
              <a:gd name="connsiteX8" fmla="*/ 65903 w 1920240"/>
              <a:gd name="connsiteY8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240" h="1920240">
                <a:moveTo>
                  <a:pt x="65903" y="0"/>
                </a:moveTo>
                <a:lnTo>
                  <a:pt x="1854337" y="0"/>
                </a:lnTo>
                <a:cubicBezTo>
                  <a:pt x="1890734" y="0"/>
                  <a:pt x="1920240" y="29506"/>
                  <a:pt x="1920240" y="65903"/>
                </a:cubicBezTo>
                <a:lnTo>
                  <a:pt x="1920240" y="1854337"/>
                </a:lnTo>
                <a:cubicBezTo>
                  <a:pt x="1920240" y="1890734"/>
                  <a:pt x="1890734" y="1920240"/>
                  <a:pt x="1854337" y="1920240"/>
                </a:cubicBezTo>
                <a:lnTo>
                  <a:pt x="65903" y="1920240"/>
                </a:lnTo>
                <a:cubicBezTo>
                  <a:pt x="29506" y="1920240"/>
                  <a:pt x="0" y="1890734"/>
                  <a:pt x="0" y="1854337"/>
                </a:cubicBezTo>
                <a:lnTo>
                  <a:pt x="0" y="65903"/>
                </a:lnTo>
                <a:cubicBezTo>
                  <a:pt x="0" y="29506"/>
                  <a:pt x="29506" y="0"/>
                  <a:pt x="65903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515676" y="1889128"/>
            <a:ext cx="1920240" cy="1728216"/>
          </a:xfrm>
          <a:custGeom>
            <a:avLst/>
            <a:gdLst>
              <a:gd name="connsiteX0" fmla="*/ 65903 w 1920240"/>
              <a:gd name="connsiteY0" fmla="*/ 0 h 1920240"/>
              <a:gd name="connsiteX1" fmla="*/ 1854337 w 1920240"/>
              <a:gd name="connsiteY1" fmla="*/ 0 h 1920240"/>
              <a:gd name="connsiteX2" fmla="*/ 1920240 w 1920240"/>
              <a:gd name="connsiteY2" fmla="*/ 65903 h 1920240"/>
              <a:gd name="connsiteX3" fmla="*/ 1920240 w 1920240"/>
              <a:gd name="connsiteY3" fmla="*/ 1854337 h 1920240"/>
              <a:gd name="connsiteX4" fmla="*/ 1854337 w 1920240"/>
              <a:gd name="connsiteY4" fmla="*/ 1920240 h 1920240"/>
              <a:gd name="connsiteX5" fmla="*/ 65903 w 1920240"/>
              <a:gd name="connsiteY5" fmla="*/ 1920240 h 1920240"/>
              <a:gd name="connsiteX6" fmla="*/ 0 w 1920240"/>
              <a:gd name="connsiteY6" fmla="*/ 1854337 h 1920240"/>
              <a:gd name="connsiteX7" fmla="*/ 0 w 1920240"/>
              <a:gd name="connsiteY7" fmla="*/ 65903 h 1920240"/>
              <a:gd name="connsiteX8" fmla="*/ 65903 w 1920240"/>
              <a:gd name="connsiteY8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240" h="1920240">
                <a:moveTo>
                  <a:pt x="65903" y="0"/>
                </a:moveTo>
                <a:lnTo>
                  <a:pt x="1854337" y="0"/>
                </a:lnTo>
                <a:cubicBezTo>
                  <a:pt x="1890734" y="0"/>
                  <a:pt x="1920240" y="29506"/>
                  <a:pt x="1920240" y="65903"/>
                </a:cubicBezTo>
                <a:lnTo>
                  <a:pt x="1920240" y="1854337"/>
                </a:lnTo>
                <a:cubicBezTo>
                  <a:pt x="1920240" y="1890734"/>
                  <a:pt x="1890734" y="1920240"/>
                  <a:pt x="1854337" y="1920240"/>
                </a:cubicBezTo>
                <a:lnTo>
                  <a:pt x="65903" y="1920240"/>
                </a:lnTo>
                <a:cubicBezTo>
                  <a:pt x="29506" y="1920240"/>
                  <a:pt x="0" y="1890734"/>
                  <a:pt x="0" y="1854337"/>
                </a:cubicBezTo>
                <a:lnTo>
                  <a:pt x="0" y="65903"/>
                </a:lnTo>
                <a:cubicBezTo>
                  <a:pt x="0" y="29506"/>
                  <a:pt x="29506" y="0"/>
                  <a:pt x="65903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1013808" y="4032306"/>
            <a:ext cx="1920240" cy="1728216"/>
          </a:xfrm>
          <a:custGeom>
            <a:avLst/>
            <a:gdLst>
              <a:gd name="connsiteX0" fmla="*/ 65903 w 1920240"/>
              <a:gd name="connsiteY0" fmla="*/ 0 h 1920240"/>
              <a:gd name="connsiteX1" fmla="*/ 1854337 w 1920240"/>
              <a:gd name="connsiteY1" fmla="*/ 0 h 1920240"/>
              <a:gd name="connsiteX2" fmla="*/ 1920240 w 1920240"/>
              <a:gd name="connsiteY2" fmla="*/ 65903 h 1920240"/>
              <a:gd name="connsiteX3" fmla="*/ 1920240 w 1920240"/>
              <a:gd name="connsiteY3" fmla="*/ 1854337 h 1920240"/>
              <a:gd name="connsiteX4" fmla="*/ 1854337 w 1920240"/>
              <a:gd name="connsiteY4" fmla="*/ 1920240 h 1920240"/>
              <a:gd name="connsiteX5" fmla="*/ 65903 w 1920240"/>
              <a:gd name="connsiteY5" fmla="*/ 1920240 h 1920240"/>
              <a:gd name="connsiteX6" fmla="*/ 0 w 1920240"/>
              <a:gd name="connsiteY6" fmla="*/ 1854337 h 1920240"/>
              <a:gd name="connsiteX7" fmla="*/ 0 w 1920240"/>
              <a:gd name="connsiteY7" fmla="*/ 65903 h 1920240"/>
              <a:gd name="connsiteX8" fmla="*/ 65903 w 1920240"/>
              <a:gd name="connsiteY8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240" h="1920240">
                <a:moveTo>
                  <a:pt x="65903" y="0"/>
                </a:moveTo>
                <a:lnTo>
                  <a:pt x="1854337" y="0"/>
                </a:lnTo>
                <a:cubicBezTo>
                  <a:pt x="1890734" y="0"/>
                  <a:pt x="1920240" y="29506"/>
                  <a:pt x="1920240" y="65903"/>
                </a:cubicBezTo>
                <a:lnTo>
                  <a:pt x="1920240" y="1854337"/>
                </a:lnTo>
                <a:cubicBezTo>
                  <a:pt x="1920240" y="1890734"/>
                  <a:pt x="1890734" y="1920240"/>
                  <a:pt x="1854337" y="1920240"/>
                </a:cubicBezTo>
                <a:lnTo>
                  <a:pt x="65903" y="1920240"/>
                </a:lnTo>
                <a:cubicBezTo>
                  <a:pt x="29506" y="1920240"/>
                  <a:pt x="0" y="1890734"/>
                  <a:pt x="0" y="1854337"/>
                </a:cubicBezTo>
                <a:lnTo>
                  <a:pt x="0" y="65903"/>
                </a:lnTo>
                <a:cubicBezTo>
                  <a:pt x="0" y="29506"/>
                  <a:pt x="29506" y="0"/>
                  <a:pt x="65903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515676" y="4032306"/>
            <a:ext cx="1920240" cy="1728216"/>
          </a:xfrm>
          <a:custGeom>
            <a:avLst/>
            <a:gdLst>
              <a:gd name="connsiteX0" fmla="*/ 65903 w 1920240"/>
              <a:gd name="connsiteY0" fmla="*/ 0 h 1920240"/>
              <a:gd name="connsiteX1" fmla="*/ 1854337 w 1920240"/>
              <a:gd name="connsiteY1" fmla="*/ 0 h 1920240"/>
              <a:gd name="connsiteX2" fmla="*/ 1920240 w 1920240"/>
              <a:gd name="connsiteY2" fmla="*/ 65903 h 1920240"/>
              <a:gd name="connsiteX3" fmla="*/ 1920240 w 1920240"/>
              <a:gd name="connsiteY3" fmla="*/ 1854337 h 1920240"/>
              <a:gd name="connsiteX4" fmla="*/ 1854337 w 1920240"/>
              <a:gd name="connsiteY4" fmla="*/ 1920240 h 1920240"/>
              <a:gd name="connsiteX5" fmla="*/ 65903 w 1920240"/>
              <a:gd name="connsiteY5" fmla="*/ 1920240 h 1920240"/>
              <a:gd name="connsiteX6" fmla="*/ 0 w 1920240"/>
              <a:gd name="connsiteY6" fmla="*/ 1854337 h 1920240"/>
              <a:gd name="connsiteX7" fmla="*/ 0 w 1920240"/>
              <a:gd name="connsiteY7" fmla="*/ 65903 h 1920240"/>
              <a:gd name="connsiteX8" fmla="*/ 65903 w 1920240"/>
              <a:gd name="connsiteY8" fmla="*/ 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0240" h="1920240">
                <a:moveTo>
                  <a:pt x="65903" y="0"/>
                </a:moveTo>
                <a:lnTo>
                  <a:pt x="1854337" y="0"/>
                </a:lnTo>
                <a:cubicBezTo>
                  <a:pt x="1890734" y="0"/>
                  <a:pt x="1920240" y="29506"/>
                  <a:pt x="1920240" y="65903"/>
                </a:cubicBezTo>
                <a:lnTo>
                  <a:pt x="1920240" y="1854337"/>
                </a:lnTo>
                <a:cubicBezTo>
                  <a:pt x="1920240" y="1890734"/>
                  <a:pt x="1890734" y="1920240"/>
                  <a:pt x="1854337" y="1920240"/>
                </a:cubicBezTo>
                <a:lnTo>
                  <a:pt x="65903" y="1920240"/>
                </a:lnTo>
                <a:cubicBezTo>
                  <a:pt x="29506" y="1920240"/>
                  <a:pt x="0" y="1890734"/>
                  <a:pt x="0" y="1854337"/>
                </a:cubicBezTo>
                <a:lnTo>
                  <a:pt x="0" y="65903"/>
                </a:lnTo>
                <a:cubicBezTo>
                  <a:pt x="0" y="29506"/>
                  <a:pt x="29506" y="0"/>
                  <a:pt x="65903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6" name="TextBox 95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8" name="Oval 97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100" name="Group 99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5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6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167547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941275" y="1883117"/>
            <a:ext cx="2039112" cy="1835202"/>
          </a:xfrm>
          <a:custGeom>
            <a:avLst/>
            <a:gdLst>
              <a:gd name="connsiteX0" fmla="*/ 1000999 w 2039112"/>
              <a:gd name="connsiteY0" fmla="*/ 0 h 2039112"/>
              <a:gd name="connsiteX1" fmla="*/ 1037200 w 2039112"/>
              <a:gd name="connsiteY1" fmla="*/ 0 h 2039112"/>
              <a:gd name="connsiteX2" fmla="*/ 1123390 w 2039112"/>
              <a:gd name="connsiteY2" fmla="*/ 4352 h 2039112"/>
              <a:gd name="connsiteX3" fmla="*/ 2039112 w 2039112"/>
              <a:gd name="connsiteY3" fmla="*/ 1019099 h 2039112"/>
              <a:gd name="connsiteX4" fmla="*/ 1019099 w 2039112"/>
              <a:gd name="connsiteY4" fmla="*/ 2039112 h 2039112"/>
              <a:gd name="connsiteX5" fmla="*/ 4352 w 2039112"/>
              <a:gd name="connsiteY5" fmla="*/ 1123390 h 2039112"/>
              <a:gd name="connsiteX6" fmla="*/ 0 w 2039112"/>
              <a:gd name="connsiteY6" fmla="*/ 1037200 h 2039112"/>
              <a:gd name="connsiteX7" fmla="*/ 0 w 2039112"/>
              <a:gd name="connsiteY7" fmla="*/ 1000999 h 2039112"/>
              <a:gd name="connsiteX8" fmla="*/ 4352 w 2039112"/>
              <a:gd name="connsiteY8" fmla="*/ 914809 h 2039112"/>
              <a:gd name="connsiteX9" fmla="*/ 914809 w 2039112"/>
              <a:gd name="connsiteY9" fmla="*/ 4352 h 203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9112" h="2039112">
                <a:moveTo>
                  <a:pt x="1000999" y="0"/>
                </a:moveTo>
                <a:lnTo>
                  <a:pt x="1037200" y="0"/>
                </a:lnTo>
                <a:lnTo>
                  <a:pt x="1123390" y="4352"/>
                </a:lnTo>
                <a:cubicBezTo>
                  <a:pt x="1637738" y="56587"/>
                  <a:pt x="2039112" y="490970"/>
                  <a:pt x="2039112" y="1019099"/>
                </a:cubicBezTo>
                <a:cubicBezTo>
                  <a:pt x="2039112" y="1582437"/>
                  <a:pt x="1582437" y="2039112"/>
                  <a:pt x="1019099" y="2039112"/>
                </a:cubicBezTo>
                <a:cubicBezTo>
                  <a:pt x="490970" y="2039112"/>
                  <a:pt x="56587" y="1637738"/>
                  <a:pt x="4352" y="1123390"/>
                </a:cubicBezTo>
                <a:lnTo>
                  <a:pt x="0" y="1037200"/>
                </a:lnTo>
                <a:lnTo>
                  <a:pt x="0" y="1000999"/>
                </a:lnTo>
                <a:lnTo>
                  <a:pt x="4352" y="914809"/>
                </a:lnTo>
                <a:cubicBezTo>
                  <a:pt x="53105" y="434751"/>
                  <a:pt x="434751" y="53105"/>
                  <a:pt x="914809" y="4352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212528" y="1883117"/>
            <a:ext cx="2039112" cy="1835202"/>
          </a:xfrm>
          <a:custGeom>
            <a:avLst/>
            <a:gdLst>
              <a:gd name="connsiteX0" fmla="*/ 1000999 w 2039112"/>
              <a:gd name="connsiteY0" fmla="*/ 0 h 2039112"/>
              <a:gd name="connsiteX1" fmla="*/ 1037200 w 2039112"/>
              <a:gd name="connsiteY1" fmla="*/ 0 h 2039112"/>
              <a:gd name="connsiteX2" fmla="*/ 1123390 w 2039112"/>
              <a:gd name="connsiteY2" fmla="*/ 4352 h 2039112"/>
              <a:gd name="connsiteX3" fmla="*/ 2039112 w 2039112"/>
              <a:gd name="connsiteY3" fmla="*/ 1019099 h 2039112"/>
              <a:gd name="connsiteX4" fmla="*/ 1019099 w 2039112"/>
              <a:gd name="connsiteY4" fmla="*/ 2039112 h 2039112"/>
              <a:gd name="connsiteX5" fmla="*/ 4352 w 2039112"/>
              <a:gd name="connsiteY5" fmla="*/ 1123390 h 2039112"/>
              <a:gd name="connsiteX6" fmla="*/ 0 w 2039112"/>
              <a:gd name="connsiteY6" fmla="*/ 1037200 h 2039112"/>
              <a:gd name="connsiteX7" fmla="*/ 0 w 2039112"/>
              <a:gd name="connsiteY7" fmla="*/ 1000999 h 2039112"/>
              <a:gd name="connsiteX8" fmla="*/ 4352 w 2039112"/>
              <a:gd name="connsiteY8" fmla="*/ 914809 h 2039112"/>
              <a:gd name="connsiteX9" fmla="*/ 914809 w 2039112"/>
              <a:gd name="connsiteY9" fmla="*/ 4352 h 203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9112" h="2039112">
                <a:moveTo>
                  <a:pt x="1000999" y="0"/>
                </a:moveTo>
                <a:lnTo>
                  <a:pt x="1037200" y="0"/>
                </a:lnTo>
                <a:lnTo>
                  <a:pt x="1123390" y="4352"/>
                </a:lnTo>
                <a:cubicBezTo>
                  <a:pt x="1637738" y="56587"/>
                  <a:pt x="2039112" y="490970"/>
                  <a:pt x="2039112" y="1019099"/>
                </a:cubicBezTo>
                <a:cubicBezTo>
                  <a:pt x="2039112" y="1582437"/>
                  <a:pt x="1582437" y="2039112"/>
                  <a:pt x="1019099" y="2039112"/>
                </a:cubicBezTo>
                <a:cubicBezTo>
                  <a:pt x="490970" y="2039112"/>
                  <a:pt x="56587" y="1637738"/>
                  <a:pt x="4352" y="1123390"/>
                </a:cubicBezTo>
                <a:lnTo>
                  <a:pt x="0" y="1037200"/>
                </a:lnTo>
                <a:lnTo>
                  <a:pt x="0" y="1000999"/>
                </a:lnTo>
                <a:lnTo>
                  <a:pt x="4352" y="914809"/>
                </a:lnTo>
                <a:cubicBezTo>
                  <a:pt x="53105" y="434751"/>
                  <a:pt x="434751" y="53105"/>
                  <a:pt x="914809" y="4352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941275" y="3927246"/>
            <a:ext cx="2039112" cy="1835201"/>
          </a:xfrm>
          <a:custGeom>
            <a:avLst/>
            <a:gdLst>
              <a:gd name="connsiteX0" fmla="*/ 1000999 w 2039112"/>
              <a:gd name="connsiteY0" fmla="*/ 0 h 2039112"/>
              <a:gd name="connsiteX1" fmla="*/ 1037200 w 2039112"/>
              <a:gd name="connsiteY1" fmla="*/ 0 h 2039112"/>
              <a:gd name="connsiteX2" fmla="*/ 1123390 w 2039112"/>
              <a:gd name="connsiteY2" fmla="*/ 4352 h 2039112"/>
              <a:gd name="connsiteX3" fmla="*/ 2039112 w 2039112"/>
              <a:gd name="connsiteY3" fmla="*/ 1019099 h 2039112"/>
              <a:gd name="connsiteX4" fmla="*/ 1019099 w 2039112"/>
              <a:gd name="connsiteY4" fmla="*/ 2039112 h 2039112"/>
              <a:gd name="connsiteX5" fmla="*/ 4352 w 2039112"/>
              <a:gd name="connsiteY5" fmla="*/ 1123390 h 2039112"/>
              <a:gd name="connsiteX6" fmla="*/ 0 w 2039112"/>
              <a:gd name="connsiteY6" fmla="*/ 1037200 h 2039112"/>
              <a:gd name="connsiteX7" fmla="*/ 0 w 2039112"/>
              <a:gd name="connsiteY7" fmla="*/ 1000999 h 2039112"/>
              <a:gd name="connsiteX8" fmla="*/ 4352 w 2039112"/>
              <a:gd name="connsiteY8" fmla="*/ 914809 h 2039112"/>
              <a:gd name="connsiteX9" fmla="*/ 914809 w 2039112"/>
              <a:gd name="connsiteY9" fmla="*/ 4352 h 203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9112" h="2039112">
                <a:moveTo>
                  <a:pt x="1000999" y="0"/>
                </a:moveTo>
                <a:lnTo>
                  <a:pt x="1037200" y="0"/>
                </a:lnTo>
                <a:lnTo>
                  <a:pt x="1123390" y="4352"/>
                </a:lnTo>
                <a:cubicBezTo>
                  <a:pt x="1637738" y="56587"/>
                  <a:pt x="2039112" y="490970"/>
                  <a:pt x="2039112" y="1019099"/>
                </a:cubicBezTo>
                <a:cubicBezTo>
                  <a:pt x="2039112" y="1582437"/>
                  <a:pt x="1582437" y="2039112"/>
                  <a:pt x="1019099" y="2039112"/>
                </a:cubicBezTo>
                <a:cubicBezTo>
                  <a:pt x="490970" y="2039112"/>
                  <a:pt x="56587" y="1637738"/>
                  <a:pt x="4352" y="1123390"/>
                </a:cubicBezTo>
                <a:lnTo>
                  <a:pt x="0" y="1037200"/>
                </a:lnTo>
                <a:lnTo>
                  <a:pt x="0" y="1000999"/>
                </a:lnTo>
                <a:lnTo>
                  <a:pt x="4352" y="914809"/>
                </a:lnTo>
                <a:cubicBezTo>
                  <a:pt x="53105" y="434751"/>
                  <a:pt x="434751" y="53105"/>
                  <a:pt x="914809" y="4352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12528" y="3927246"/>
            <a:ext cx="2039112" cy="1835201"/>
          </a:xfrm>
          <a:custGeom>
            <a:avLst/>
            <a:gdLst>
              <a:gd name="connsiteX0" fmla="*/ 1000999 w 2039112"/>
              <a:gd name="connsiteY0" fmla="*/ 0 h 2039112"/>
              <a:gd name="connsiteX1" fmla="*/ 1037200 w 2039112"/>
              <a:gd name="connsiteY1" fmla="*/ 0 h 2039112"/>
              <a:gd name="connsiteX2" fmla="*/ 1123390 w 2039112"/>
              <a:gd name="connsiteY2" fmla="*/ 4352 h 2039112"/>
              <a:gd name="connsiteX3" fmla="*/ 2039112 w 2039112"/>
              <a:gd name="connsiteY3" fmla="*/ 1019099 h 2039112"/>
              <a:gd name="connsiteX4" fmla="*/ 1019099 w 2039112"/>
              <a:gd name="connsiteY4" fmla="*/ 2039112 h 2039112"/>
              <a:gd name="connsiteX5" fmla="*/ 4352 w 2039112"/>
              <a:gd name="connsiteY5" fmla="*/ 1123390 h 2039112"/>
              <a:gd name="connsiteX6" fmla="*/ 0 w 2039112"/>
              <a:gd name="connsiteY6" fmla="*/ 1037200 h 2039112"/>
              <a:gd name="connsiteX7" fmla="*/ 0 w 2039112"/>
              <a:gd name="connsiteY7" fmla="*/ 1000999 h 2039112"/>
              <a:gd name="connsiteX8" fmla="*/ 4352 w 2039112"/>
              <a:gd name="connsiteY8" fmla="*/ 914809 h 2039112"/>
              <a:gd name="connsiteX9" fmla="*/ 914809 w 2039112"/>
              <a:gd name="connsiteY9" fmla="*/ 4352 h 203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9112" h="2039112">
                <a:moveTo>
                  <a:pt x="1000999" y="0"/>
                </a:moveTo>
                <a:lnTo>
                  <a:pt x="1037200" y="0"/>
                </a:lnTo>
                <a:lnTo>
                  <a:pt x="1123390" y="4352"/>
                </a:lnTo>
                <a:cubicBezTo>
                  <a:pt x="1637738" y="56587"/>
                  <a:pt x="2039112" y="490970"/>
                  <a:pt x="2039112" y="1019099"/>
                </a:cubicBezTo>
                <a:cubicBezTo>
                  <a:pt x="2039112" y="1582437"/>
                  <a:pt x="1582437" y="2039112"/>
                  <a:pt x="1019099" y="2039112"/>
                </a:cubicBezTo>
                <a:cubicBezTo>
                  <a:pt x="490970" y="2039112"/>
                  <a:pt x="56587" y="1637738"/>
                  <a:pt x="4352" y="1123390"/>
                </a:cubicBezTo>
                <a:lnTo>
                  <a:pt x="0" y="1037200"/>
                </a:lnTo>
                <a:lnTo>
                  <a:pt x="0" y="1000999"/>
                </a:lnTo>
                <a:lnTo>
                  <a:pt x="4352" y="914809"/>
                </a:lnTo>
                <a:cubicBezTo>
                  <a:pt x="53105" y="434751"/>
                  <a:pt x="434751" y="53105"/>
                  <a:pt x="914809" y="4352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6" name="TextBox 95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8" name="Oval 97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100" name="Group 99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101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5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6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329607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37105" y="1952696"/>
            <a:ext cx="2148840" cy="1933956"/>
          </a:xfrm>
          <a:custGeom>
            <a:avLst/>
            <a:gdLst>
              <a:gd name="connsiteX0" fmla="*/ 0 w 2148840"/>
              <a:gd name="connsiteY0" fmla="*/ 0 h 2148840"/>
              <a:gd name="connsiteX1" fmla="*/ 2148840 w 2148840"/>
              <a:gd name="connsiteY1" fmla="*/ 0 h 2148840"/>
              <a:gd name="connsiteX2" fmla="*/ 2148840 w 2148840"/>
              <a:gd name="connsiteY2" fmla="*/ 2148840 h 2148840"/>
              <a:gd name="connsiteX3" fmla="*/ 0 w 2148840"/>
              <a:gd name="connsiteY3" fmla="*/ 2148840 h 214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840" h="2148840">
                <a:moveTo>
                  <a:pt x="0" y="0"/>
                </a:moveTo>
                <a:lnTo>
                  <a:pt x="2148840" y="0"/>
                </a:lnTo>
                <a:lnTo>
                  <a:pt x="2148840" y="2148840"/>
                </a:lnTo>
                <a:lnTo>
                  <a:pt x="0" y="2148840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89" name="TextBox 88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1" name="Oval 90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2" name="TextBox 91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3" name="Group 92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4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404699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90601" y="1945094"/>
            <a:ext cx="3896924" cy="3507232"/>
          </a:xfrm>
          <a:custGeom>
            <a:avLst/>
            <a:gdLst>
              <a:gd name="connsiteX0" fmla="*/ 0 w 3896924"/>
              <a:gd name="connsiteY0" fmla="*/ 0 h 3896924"/>
              <a:gd name="connsiteX1" fmla="*/ 3896924 w 3896924"/>
              <a:gd name="connsiteY1" fmla="*/ 0 h 3896924"/>
              <a:gd name="connsiteX2" fmla="*/ 3896924 w 3896924"/>
              <a:gd name="connsiteY2" fmla="*/ 3896924 h 3896924"/>
              <a:gd name="connsiteX3" fmla="*/ 0 w 3896924"/>
              <a:gd name="connsiteY3" fmla="*/ 3896924 h 389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6924" h="3896924">
                <a:moveTo>
                  <a:pt x="0" y="0"/>
                </a:moveTo>
                <a:lnTo>
                  <a:pt x="3896924" y="0"/>
                </a:lnTo>
                <a:lnTo>
                  <a:pt x="3896924" y="3896924"/>
                </a:lnTo>
                <a:lnTo>
                  <a:pt x="0" y="389692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89" name="TextBox 88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1" name="Oval 90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2" name="TextBox 91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3" name="Group 92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4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5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6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7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69243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7775341" y="1615745"/>
            <a:ext cx="4246255" cy="5242255"/>
          </a:xfrm>
          <a:custGeom>
            <a:avLst/>
            <a:gdLst>
              <a:gd name="connsiteX0" fmla="*/ 1787562 w 4246254"/>
              <a:gd name="connsiteY0" fmla="*/ 0 h 5824728"/>
              <a:gd name="connsiteX1" fmla="*/ 1800284 w 4246254"/>
              <a:gd name="connsiteY1" fmla="*/ 0 h 5824728"/>
              <a:gd name="connsiteX2" fmla="*/ 1867080 w 4246254"/>
              <a:gd name="connsiteY2" fmla="*/ 34955 h 5824728"/>
              <a:gd name="connsiteX3" fmla="*/ 2026115 w 4246254"/>
              <a:gd name="connsiteY3" fmla="*/ 54021 h 5824728"/>
              <a:gd name="connsiteX4" fmla="*/ 2067464 w 4246254"/>
              <a:gd name="connsiteY4" fmla="*/ 63554 h 5824728"/>
              <a:gd name="connsiteX5" fmla="*/ 2159705 w 4246254"/>
              <a:gd name="connsiteY5" fmla="*/ 104864 h 5824728"/>
              <a:gd name="connsiteX6" fmla="*/ 2201054 w 4246254"/>
              <a:gd name="connsiteY6" fmla="*/ 136641 h 5824728"/>
              <a:gd name="connsiteX7" fmla="*/ 2350548 w 4246254"/>
              <a:gd name="connsiteY7" fmla="*/ 273283 h 5824728"/>
              <a:gd name="connsiteX8" fmla="*/ 2452331 w 4246254"/>
              <a:gd name="connsiteY8" fmla="*/ 718161 h 5824728"/>
              <a:gd name="connsiteX9" fmla="*/ 2465054 w 4246254"/>
              <a:gd name="connsiteY9" fmla="*/ 842091 h 5824728"/>
              <a:gd name="connsiteX10" fmla="*/ 2436428 w 4246254"/>
              <a:gd name="connsiteY10" fmla="*/ 1089952 h 5824728"/>
              <a:gd name="connsiteX11" fmla="*/ 2461873 w 4246254"/>
              <a:gd name="connsiteY11" fmla="*/ 1277437 h 5824728"/>
              <a:gd name="connsiteX12" fmla="*/ 2528668 w 4246254"/>
              <a:gd name="connsiteY12" fmla="*/ 1401367 h 5824728"/>
              <a:gd name="connsiteX13" fmla="*/ 2703608 w 4246254"/>
              <a:gd name="connsiteY13" fmla="*/ 1544363 h 5824728"/>
              <a:gd name="connsiteX14" fmla="*/ 2958064 w 4246254"/>
              <a:gd name="connsiteY14" fmla="*/ 1712782 h 5824728"/>
              <a:gd name="connsiteX15" fmla="*/ 3533774 w 4246254"/>
              <a:gd name="connsiteY15" fmla="*/ 1878022 h 5824728"/>
              <a:gd name="connsiteX16" fmla="*/ 3727798 w 4246254"/>
              <a:gd name="connsiteY16" fmla="*/ 2036907 h 5824728"/>
              <a:gd name="connsiteX17" fmla="*/ 3835942 w 4246254"/>
              <a:gd name="connsiteY17" fmla="*/ 2418231 h 5824728"/>
              <a:gd name="connsiteX18" fmla="*/ 3877291 w 4246254"/>
              <a:gd name="connsiteY18" fmla="*/ 2510385 h 5824728"/>
              <a:gd name="connsiteX19" fmla="*/ 3912279 w 4246254"/>
              <a:gd name="connsiteY19" fmla="*/ 2672448 h 5824728"/>
              <a:gd name="connsiteX20" fmla="*/ 3918640 w 4246254"/>
              <a:gd name="connsiteY20" fmla="*/ 2736002 h 5824728"/>
              <a:gd name="connsiteX21" fmla="*/ 3953628 w 4246254"/>
              <a:gd name="connsiteY21" fmla="*/ 2853577 h 5824728"/>
              <a:gd name="connsiteX22" fmla="*/ 3959990 w 4246254"/>
              <a:gd name="connsiteY22" fmla="*/ 2888531 h 5824728"/>
              <a:gd name="connsiteX23" fmla="*/ 4064953 w 4246254"/>
              <a:gd name="connsiteY23" fmla="*/ 3066483 h 5824728"/>
              <a:gd name="connsiteX24" fmla="*/ 4087218 w 4246254"/>
              <a:gd name="connsiteY24" fmla="*/ 3222190 h 5824728"/>
              <a:gd name="connsiteX25" fmla="*/ 4096760 w 4246254"/>
              <a:gd name="connsiteY25" fmla="*/ 3295277 h 5824728"/>
              <a:gd name="connsiteX26" fmla="*/ 4134929 w 4246254"/>
              <a:gd name="connsiteY26" fmla="*/ 3425563 h 5824728"/>
              <a:gd name="connsiteX27" fmla="*/ 4189001 w 4246254"/>
              <a:gd name="connsiteY27" fmla="*/ 3603514 h 5824728"/>
              <a:gd name="connsiteX28" fmla="*/ 4230350 w 4246254"/>
              <a:gd name="connsiteY28" fmla="*/ 3822776 h 5824728"/>
              <a:gd name="connsiteX29" fmla="*/ 4246254 w 4246254"/>
              <a:gd name="connsiteY29" fmla="*/ 3988016 h 5824728"/>
              <a:gd name="connsiteX30" fmla="*/ 4246254 w 4246254"/>
              <a:gd name="connsiteY30" fmla="*/ 4061103 h 5824728"/>
              <a:gd name="connsiteX31" fmla="*/ 4169917 w 4246254"/>
              <a:gd name="connsiteY31" fmla="*/ 4245410 h 5824728"/>
              <a:gd name="connsiteX32" fmla="*/ 4039508 w 4246254"/>
              <a:gd name="connsiteY32" fmla="*/ 4324853 h 5824728"/>
              <a:gd name="connsiteX33" fmla="*/ 3928182 w 4246254"/>
              <a:gd name="connsiteY33" fmla="*/ 4328031 h 5824728"/>
              <a:gd name="connsiteX34" fmla="*/ 3412907 w 4246254"/>
              <a:gd name="connsiteY34" fmla="*/ 4512337 h 5824728"/>
              <a:gd name="connsiteX35" fmla="*/ 3397003 w 4246254"/>
              <a:gd name="connsiteY35" fmla="*/ 4563181 h 5824728"/>
              <a:gd name="connsiteX36" fmla="*/ 3428810 w 4246254"/>
              <a:gd name="connsiteY36" fmla="*/ 4804686 h 5824728"/>
              <a:gd name="connsiteX37" fmla="*/ 3489244 w 4246254"/>
              <a:gd name="connsiteY37" fmla="*/ 5516491 h 5824728"/>
              <a:gd name="connsiteX38" fmla="*/ 3505148 w 4246254"/>
              <a:gd name="connsiteY38" fmla="*/ 5824728 h 5824728"/>
              <a:gd name="connsiteX39" fmla="*/ 2183561 w 4246254"/>
              <a:gd name="connsiteY39" fmla="*/ 5824728 h 5824728"/>
              <a:gd name="connsiteX40" fmla="*/ 861974 w 4246254"/>
              <a:gd name="connsiteY40" fmla="*/ 5824728 h 5824728"/>
              <a:gd name="connsiteX41" fmla="*/ 1024190 w 4246254"/>
              <a:gd name="connsiteY41" fmla="*/ 4782442 h 5824728"/>
              <a:gd name="connsiteX42" fmla="*/ 925588 w 4246254"/>
              <a:gd name="connsiteY42" fmla="*/ 4760198 h 5824728"/>
              <a:gd name="connsiteX43" fmla="*/ 900142 w 4246254"/>
              <a:gd name="connsiteY43" fmla="*/ 4798330 h 5824728"/>
              <a:gd name="connsiteX44" fmla="*/ 715661 w 4246254"/>
              <a:gd name="connsiteY44" fmla="*/ 4550470 h 5824728"/>
              <a:gd name="connsiteX45" fmla="*/ 680673 w 4246254"/>
              <a:gd name="connsiteY45" fmla="*/ 4235877 h 5824728"/>
              <a:gd name="connsiteX46" fmla="*/ 661589 w 4246254"/>
              <a:gd name="connsiteY46" fmla="*/ 4127835 h 5824728"/>
              <a:gd name="connsiteX47" fmla="*/ 566167 w 4246254"/>
              <a:gd name="connsiteY47" fmla="*/ 4029326 h 5824728"/>
              <a:gd name="connsiteX48" fmla="*/ 403951 w 4246254"/>
              <a:gd name="connsiteY48" fmla="*/ 3736978 h 5824728"/>
              <a:gd name="connsiteX49" fmla="*/ 403951 w 4246254"/>
              <a:gd name="connsiteY49" fmla="*/ 3702023 h 5824728"/>
              <a:gd name="connsiteX50" fmla="*/ 378505 w 4246254"/>
              <a:gd name="connsiteY50" fmla="*/ 3635291 h 5824728"/>
              <a:gd name="connsiteX51" fmla="*/ 60434 w 4246254"/>
              <a:gd name="connsiteY51" fmla="*/ 3390608 h 5824728"/>
              <a:gd name="connsiteX52" fmla="*/ 0 w 4246254"/>
              <a:gd name="connsiteY52" fmla="*/ 3336587 h 5824728"/>
              <a:gd name="connsiteX53" fmla="*/ 162217 w 4246254"/>
              <a:gd name="connsiteY53" fmla="*/ 3320699 h 5824728"/>
              <a:gd name="connsiteX54" fmla="*/ 318072 w 4246254"/>
              <a:gd name="connsiteY54" fmla="*/ 3295277 h 5824728"/>
              <a:gd name="connsiteX55" fmla="*/ 591613 w 4246254"/>
              <a:gd name="connsiteY55" fmla="*/ 3295277 h 5824728"/>
              <a:gd name="connsiteX56" fmla="*/ 798359 w 4246254"/>
              <a:gd name="connsiteY56" fmla="*/ 3282566 h 5824728"/>
              <a:gd name="connsiteX57" fmla="*/ 776094 w 4246254"/>
              <a:gd name="connsiteY57" fmla="*/ 3244434 h 5824728"/>
              <a:gd name="connsiteX58" fmla="*/ 769733 w 4246254"/>
              <a:gd name="connsiteY58" fmla="*/ 2952085 h 5824728"/>
              <a:gd name="connsiteX59" fmla="*/ 782456 w 4246254"/>
              <a:gd name="connsiteY59" fmla="*/ 2923486 h 5824728"/>
              <a:gd name="connsiteX60" fmla="*/ 791998 w 4246254"/>
              <a:gd name="connsiteY60" fmla="*/ 2656559 h 5824728"/>
              <a:gd name="connsiteX61" fmla="*/ 836528 w 4246254"/>
              <a:gd name="connsiteY61" fmla="*/ 2164015 h 5824728"/>
              <a:gd name="connsiteX62" fmla="*/ 957395 w 4246254"/>
              <a:gd name="connsiteY62" fmla="*/ 2014663 h 5824728"/>
              <a:gd name="connsiteX63" fmla="*/ 1218214 w 4246254"/>
              <a:gd name="connsiteY63" fmla="*/ 1893911 h 5824728"/>
              <a:gd name="connsiteX64" fmla="*/ 1552189 w 4246254"/>
              <a:gd name="connsiteY64" fmla="*/ 1776336 h 5824728"/>
              <a:gd name="connsiteX65" fmla="*/ 1711224 w 4246254"/>
              <a:gd name="connsiteY65" fmla="*/ 1703249 h 5824728"/>
              <a:gd name="connsiteX66" fmla="*/ 1558550 w 4246254"/>
              <a:gd name="connsiteY66" fmla="*/ 1458565 h 5824728"/>
              <a:gd name="connsiteX67" fmla="*/ 1459948 w 4246254"/>
              <a:gd name="connsiteY67" fmla="*/ 1191638 h 5824728"/>
              <a:gd name="connsiteX68" fmla="*/ 1440864 w 4246254"/>
              <a:gd name="connsiteY68" fmla="*/ 1163039 h 5824728"/>
              <a:gd name="connsiteX69" fmla="*/ 1354984 w 4246254"/>
              <a:gd name="connsiteY69" fmla="*/ 1032753 h 5824728"/>
              <a:gd name="connsiteX70" fmla="*/ 1323177 w 4246254"/>
              <a:gd name="connsiteY70" fmla="*/ 943778 h 5824728"/>
              <a:gd name="connsiteX71" fmla="*/ 1237298 w 4246254"/>
              <a:gd name="connsiteY71" fmla="*/ 692739 h 5824728"/>
              <a:gd name="connsiteX72" fmla="*/ 1224575 w 4246254"/>
              <a:gd name="connsiteY72" fmla="*/ 514788 h 5824728"/>
              <a:gd name="connsiteX73" fmla="*/ 1288189 w 4246254"/>
              <a:gd name="connsiteY73" fmla="*/ 400391 h 5824728"/>
              <a:gd name="connsiteX74" fmla="*/ 1399514 w 4246254"/>
              <a:gd name="connsiteY74" fmla="*/ 231972 h 5824728"/>
              <a:gd name="connsiteX75" fmla="*/ 1787562 w 4246254"/>
              <a:gd name="connsiteY75" fmla="*/ 0 h 582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246254" h="5824728">
                <a:moveTo>
                  <a:pt x="1787562" y="0"/>
                </a:moveTo>
                <a:cubicBezTo>
                  <a:pt x="1790742" y="0"/>
                  <a:pt x="1793923" y="0"/>
                  <a:pt x="1800284" y="0"/>
                </a:cubicBezTo>
                <a:cubicBezTo>
                  <a:pt x="1813007" y="31777"/>
                  <a:pt x="1825730" y="44488"/>
                  <a:pt x="1867080" y="34955"/>
                </a:cubicBezTo>
                <a:cubicBezTo>
                  <a:pt x="1917971" y="22244"/>
                  <a:pt x="1972043" y="44488"/>
                  <a:pt x="2026115" y="54021"/>
                </a:cubicBezTo>
                <a:cubicBezTo>
                  <a:pt x="2038838" y="54021"/>
                  <a:pt x="2054742" y="57199"/>
                  <a:pt x="2067464" y="63554"/>
                </a:cubicBezTo>
                <a:cubicBezTo>
                  <a:pt x="2099272" y="76265"/>
                  <a:pt x="2127898" y="88976"/>
                  <a:pt x="2159705" y="104864"/>
                </a:cubicBezTo>
                <a:cubicBezTo>
                  <a:pt x="2175609" y="111220"/>
                  <a:pt x="2185151" y="133464"/>
                  <a:pt x="2201054" y="136641"/>
                </a:cubicBezTo>
                <a:cubicBezTo>
                  <a:pt x="2280572" y="152530"/>
                  <a:pt x="2325102" y="197018"/>
                  <a:pt x="2350548" y="273283"/>
                </a:cubicBezTo>
                <a:cubicBezTo>
                  <a:pt x="2398259" y="419457"/>
                  <a:pt x="2445970" y="562453"/>
                  <a:pt x="2452331" y="718161"/>
                </a:cubicBezTo>
                <a:cubicBezTo>
                  <a:pt x="2452331" y="759471"/>
                  <a:pt x="2455512" y="800781"/>
                  <a:pt x="2465054" y="842091"/>
                </a:cubicBezTo>
                <a:cubicBezTo>
                  <a:pt x="2487319" y="927889"/>
                  <a:pt x="2474596" y="1010509"/>
                  <a:pt x="2436428" y="1089952"/>
                </a:cubicBezTo>
                <a:cubicBezTo>
                  <a:pt x="2398259" y="1163039"/>
                  <a:pt x="2395078" y="1236126"/>
                  <a:pt x="2461873" y="1277437"/>
                </a:cubicBezTo>
                <a:cubicBezTo>
                  <a:pt x="2522307" y="1318747"/>
                  <a:pt x="2528668" y="1363235"/>
                  <a:pt x="2528668" y="1401367"/>
                </a:cubicBezTo>
                <a:cubicBezTo>
                  <a:pt x="2595463" y="1455388"/>
                  <a:pt x="2652716" y="1496698"/>
                  <a:pt x="2703608" y="1544363"/>
                </a:cubicBezTo>
                <a:cubicBezTo>
                  <a:pt x="2779944" y="1614273"/>
                  <a:pt x="2856282" y="1684182"/>
                  <a:pt x="2958064" y="1712782"/>
                </a:cubicBezTo>
                <a:cubicBezTo>
                  <a:pt x="3152088" y="1766803"/>
                  <a:pt x="3342931" y="1824001"/>
                  <a:pt x="3533774" y="1878022"/>
                </a:cubicBezTo>
                <a:cubicBezTo>
                  <a:pt x="3622834" y="1903444"/>
                  <a:pt x="3699171" y="1938398"/>
                  <a:pt x="3727798" y="2036907"/>
                </a:cubicBezTo>
                <a:cubicBezTo>
                  <a:pt x="3762786" y="2164015"/>
                  <a:pt x="3797773" y="2291124"/>
                  <a:pt x="3835942" y="2418231"/>
                </a:cubicBezTo>
                <a:cubicBezTo>
                  <a:pt x="3842303" y="2450008"/>
                  <a:pt x="3858207" y="2481785"/>
                  <a:pt x="3877291" y="2510385"/>
                </a:cubicBezTo>
                <a:cubicBezTo>
                  <a:pt x="3909098" y="2561228"/>
                  <a:pt x="3934544" y="2608894"/>
                  <a:pt x="3912279" y="2672448"/>
                </a:cubicBezTo>
                <a:cubicBezTo>
                  <a:pt x="3905918" y="2691514"/>
                  <a:pt x="3905918" y="2726469"/>
                  <a:pt x="3918640" y="2736002"/>
                </a:cubicBezTo>
                <a:cubicBezTo>
                  <a:pt x="3956809" y="2767779"/>
                  <a:pt x="3956809" y="2809089"/>
                  <a:pt x="3953628" y="2853577"/>
                </a:cubicBezTo>
                <a:cubicBezTo>
                  <a:pt x="3953628" y="2866287"/>
                  <a:pt x="3953628" y="2888531"/>
                  <a:pt x="3959990" y="2888531"/>
                </a:cubicBezTo>
                <a:cubicBezTo>
                  <a:pt x="4039508" y="2923486"/>
                  <a:pt x="4033146" y="3006106"/>
                  <a:pt x="4064953" y="3066483"/>
                </a:cubicBezTo>
                <a:cubicBezTo>
                  <a:pt x="4087218" y="3110971"/>
                  <a:pt x="4080857" y="3171347"/>
                  <a:pt x="4087218" y="3222190"/>
                </a:cubicBezTo>
                <a:cubicBezTo>
                  <a:pt x="4090399" y="3247612"/>
                  <a:pt x="4090399" y="3273033"/>
                  <a:pt x="4096760" y="3295277"/>
                </a:cubicBezTo>
                <a:cubicBezTo>
                  <a:pt x="4109483" y="3339765"/>
                  <a:pt x="4125387" y="3381075"/>
                  <a:pt x="4134929" y="3425563"/>
                </a:cubicBezTo>
                <a:cubicBezTo>
                  <a:pt x="4154013" y="3485939"/>
                  <a:pt x="4154013" y="3555849"/>
                  <a:pt x="4189001" y="3603514"/>
                </a:cubicBezTo>
                <a:cubicBezTo>
                  <a:pt x="4236712" y="3676601"/>
                  <a:pt x="4236712" y="3746511"/>
                  <a:pt x="4230350" y="3822776"/>
                </a:cubicBezTo>
                <a:cubicBezTo>
                  <a:pt x="4227170" y="3876797"/>
                  <a:pt x="4239892" y="3930818"/>
                  <a:pt x="4246254" y="3988016"/>
                </a:cubicBezTo>
                <a:cubicBezTo>
                  <a:pt x="4246254" y="4010260"/>
                  <a:pt x="4246254" y="4035682"/>
                  <a:pt x="4246254" y="4061103"/>
                </a:cubicBezTo>
                <a:cubicBezTo>
                  <a:pt x="4220808" y="4121480"/>
                  <a:pt x="4195362" y="4185034"/>
                  <a:pt x="4169917" y="4245410"/>
                </a:cubicBezTo>
                <a:cubicBezTo>
                  <a:pt x="4144471" y="4299431"/>
                  <a:pt x="4103122" y="4331208"/>
                  <a:pt x="4039508" y="4324853"/>
                </a:cubicBezTo>
                <a:cubicBezTo>
                  <a:pt x="4004520" y="4324853"/>
                  <a:pt x="3966351" y="4321675"/>
                  <a:pt x="3928182" y="4328031"/>
                </a:cubicBezTo>
                <a:cubicBezTo>
                  <a:pt x="3743701" y="4350274"/>
                  <a:pt x="3571942" y="4417006"/>
                  <a:pt x="3412907" y="4512337"/>
                </a:cubicBezTo>
                <a:cubicBezTo>
                  <a:pt x="3400184" y="4518693"/>
                  <a:pt x="3393822" y="4547292"/>
                  <a:pt x="3397003" y="4563181"/>
                </a:cubicBezTo>
                <a:cubicBezTo>
                  <a:pt x="3406545" y="4645801"/>
                  <a:pt x="3422449" y="4725243"/>
                  <a:pt x="3428810" y="4804686"/>
                </a:cubicBezTo>
                <a:cubicBezTo>
                  <a:pt x="3451075" y="5043014"/>
                  <a:pt x="3470160" y="5278163"/>
                  <a:pt x="3489244" y="5516491"/>
                </a:cubicBezTo>
                <a:cubicBezTo>
                  <a:pt x="3498786" y="5618178"/>
                  <a:pt x="3498786" y="5723042"/>
                  <a:pt x="3505148" y="5824728"/>
                </a:cubicBezTo>
                <a:lnTo>
                  <a:pt x="2183561" y="5824728"/>
                </a:lnTo>
                <a:lnTo>
                  <a:pt x="861974" y="5824728"/>
                </a:lnTo>
                <a:cubicBezTo>
                  <a:pt x="916046" y="5472003"/>
                  <a:pt x="973299" y="5122456"/>
                  <a:pt x="1024190" y="4782442"/>
                </a:cubicBezTo>
                <a:cubicBezTo>
                  <a:pt x="989202" y="4776087"/>
                  <a:pt x="957395" y="4766553"/>
                  <a:pt x="925588" y="4760198"/>
                </a:cubicBezTo>
                <a:cubicBezTo>
                  <a:pt x="922407" y="4766553"/>
                  <a:pt x="916046" y="4776087"/>
                  <a:pt x="900142" y="4798330"/>
                </a:cubicBezTo>
                <a:cubicBezTo>
                  <a:pt x="836528" y="4709355"/>
                  <a:pt x="779275" y="4629912"/>
                  <a:pt x="715661" y="4550470"/>
                </a:cubicBezTo>
                <a:cubicBezTo>
                  <a:pt x="636143" y="4451961"/>
                  <a:pt x="636143" y="4343919"/>
                  <a:pt x="680673" y="4235877"/>
                </a:cubicBezTo>
                <a:cubicBezTo>
                  <a:pt x="699757" y="4185034"/>
                  <a:pt x="687034" y="4159612"/>
                  <a:pt x="661589" y="4127835"/>
                </a:cubicBezTo>
                <a:cubicBezTo>
                  <a:pt x="629782" y="4092880"/>
                  <a:pt x="601155" y="4057926"/>
                  <a:pt x="566167" y="4029326"/>
                </a:cubicBezTo>
                <a:cubicBezTo>
                  <a:pt x="470746" y="3953062"/>
                  <a:pt x="454842" y="3835487"/>
                  <a:pt x="403951" y="3736978"/>
                </a:cubicBezTo>
                <a:cubicBezTo>
                  <a:pt x="397590" y="3727445"/>
                  <a:pt x="400770" y="3711556"/>
                  <a:pt x="403951" y="3702023"/>
                </a:cubicBezTo>
                <a:cubicBezTo>
                  <a:pt x="419855" y="3667068"/>
                  <a:pt x="403951" y="3651180"/>
                  <a:pt x="378505" y="3635291"/>
                </a:cubicBezTo>
                <a:cubicBezTo>
                  <a:pt x="273542" y="3552671"/>
                  <a:pt x="165397" y="3473229"/>
                  <a:pt x="60434" y="3390608"/>
                </a:cubicBezTo>
                <a:cubicBezTo>
                  <a:pt x="44530" y="3377897"/>
                  <a:pt x="28627" y="3362009"/>
                  <a:pt x="0" y="3336587"/>
                </a:cubicBezTo>
                <a:cubicBezTo>
                  <a:pt x="66795" y="3333410"/>
                  <a:pt x="127229" y="3346120"/>
                  <a:pt x="162217" y="3320699"/>
                </a:cubicBezTo>
                <a:cubicBezTo>
                  <a:pt x="216289" y="3288922"/>
                  <a:pt x="264000" y="3295277"/>
                  <a:pt x="318072" y="3295277"/>
                </a:cubicBezTo>
                <a:cubicBezTo>
                  <a:pt x="410312" y="3292100"/>
                  <a:pt x="502553" y="3295277"/>
                  <a:pt x="591613" y="3295277"/>
                </a:cubicBezTo>
                <a:cubicBezTo>
                  <a:pt x="658408" y="3292100"/>
                  <a:pt x="725203" y="3288922"/>
                  <a:pt x="798359" y="3282566"/>
                </a:cubicBezTo>
                <a:cubicBezTo>
                  <a:pt x="788817" y="3263500"/>
                  <a:pt x="782456" y="3253967"/>
                  <a:pt x="776094" y="3244434"/>
                </a:cubicBezTo>
                <a:cubicBezTo>
                  <a:pt x="693396" y="3126859"/>
                  <a:pt x="693396" y="3069660"/>
                  <a:pt x="769733" y="2952085"/>
                </a:cubicBezTo>
                <a:cubicBezTo>
                  <a:pt x="776094" y="2945730"/>
                  <a:pt x="782456" y="2933019"/>
                  <a:pt x="782456" y="2923486"/>
                </a:cubicBezTo>
                <a:cubicBezTo>
                  <a:pt x="788817" y="2834510"/>
                  <a:pt x="807902" y="2742357"/>
                  <a:pt x="791998" y="2656559"/>
                </a:cubicBezTo>
                <a:cubicBezTo>
                  <a:pt x="763372" y="2484963"/>
                  <a:pt x="791998" y="2326078"/>
                  <a:pt x="836528" y="2164015"/>
                </a:cubicBezTo>
                <a:cubicBezTo>
                  <a:pt x="855612" y="2097284"/>
                  <a:pt x="887419" y="2043263"/>
                  <a:pt x="957395" y="2014663"/>
                </a:cubicBezTo>
                <a:cubicBezTo>
                  <a:pt x="1046455" y="1976531"/>
                  <a:pt x="1129154" y="1928865"/>
                  <a:pt x="1218214" y="1893911"/>
                </a:cubicBezTo>
                <a:cubicBezTo>
                  <a:pt x="1329539" y="1849423"/>
                  <a:pt x="1444044" y="1817646"/>
                  <a:pt x="1552189" y="1776336"/>
                </a:cubicBezTo>
                <a:cubicBezTo>
                  <a:pt x="1609442" y="1754092"/>
                  <a:pt x="1663514" y="1725492"/>
                  <a:pt x="1711224" y="1703249"/>
                </a:cubicBezTo>
                <a:cubicBezTo>
                  <a:pt x="1653972" y="1614273"/>
                  <a:pt x="1593538" y="1541186"/>
                  <a:pt x="1558550" y="1458565"/>
                </a:cubicBezTo>
                <a:cubicBezTo>
                  <a:pt x="1520382" y="1372768"/>
                  <a:pt x="1447225" y="1296503"/>
                  <a:pt x="1459948" y="1191638"/>
                </a:cubicBezTo>
                <a:cubicBezTo>
                  <a:pt x="1463129" y="1182105"/>
                  <a:pt x="1450406" y="1169395"/>
                  <a:pt x="1440864" y="1163039"/>
                </a:cubicBezTo>
                <a:cubicBezTo>
                  <a:pt x="1386792" y="1137618"/>
                  <a:pt x="1354984" y="1099485"/>
                  <a:pt x="1354984" y="1032753"/>
                </a:cubicBezTo>
                <a:cubicBezTo>
                  <a:pt x="1354984" y="1004154"/>
                  <a:pt x="1335900" y="975555"/>
                  <a:pt x="1323177" y="943778"/>
                </a:cubicBezTo>
                <a:cubicBezTo>
                  <a:pt x="1294551" y="861157"/>
                  <a:pt x="1259563" y="778537"/>
                  <a:pt x="1237298" y="692739"/>
                </a:cubicBezTo>
                <a:cubicBezTo>
                  <a:pt x="1221394" y="635541"/>
                  <a:pt x="1215033" y="575164"/>
                  <a:pt x="1224575" y="514788"/>
                </a:cubicBezTo>
                <a:cubicBezTo>
                  <a:pt x="1230936" y="476655"/>
                  <a:pt x="1265924" y="438523"/>
                  <a:pt x="1288189" y="400391"/>
                </a:cubicBezTo>
                <a:cubicBezTo>
                  <a:pt x="1323177" y="343192"/>
                  <a:pt x="1348623" y="273283"/>
                  <a:pt x="1399514" y="231972"/>
                </a:cubicBezTo>
                <a:cubicBezTo>
                  <a:pt x="1514020" y="130286"/>
                  <a:pt x="1625345" y="19066"/>
                  <a:pt x="1787562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4792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238897" y="912411"/>
            <a:ext cx="5824591" cy="4106570"/>
          </a:xfrm>
          <a:custGeom>
            <a:avLst/>
            <a:gdLst>
              <a:gd name="connsiteX0" fmla="*/ 2624564 w 5824591"/>
              <a:gd name="connsiteY0" fmla="*/ 211 h 4525583"/>
              <a:gd name="connsiteX1" fmla="*/ 2753328 w 5824591"/>
              <a:gd name="connsiteY1" fmla="*/ 9359 h 4525583"/>
              <a:gd name="connsiteX2" fmla="*/ 2953627 w 5824591"/>
              <a:gd name="connsiteY2" fmla="*/ 50724 h 4525583"/>
              <a:gd name="connsiteX3" fmla="*/ 3138030 w 5824591"/>
              <a:gd name="connsiteY3" fmla="*/ 146181 h 4525583"/>
              <a:gd name="connsiteX4" fmla="*/ 3296998 w 5824591"/>
              <a:gd name="connsiteY4" fmla="*/ 235274 h 4525583"/>
              <a:gd name="connsiteX5" fmla="*/ 3306537 w 5824591"/>
              <a:gd name="connsiteY5" fmla="*/ 241638 h 4525583"/>
              <a:gd name="connsiteX6" fmla="*/ 3468684 w 5824591"/>
              <a:gd name="connsiteY6" fmla="*/ 448462 h 4525583"/>
              <a:gd name="connsiteX7" fmla="*/ 3481401 w 5824591"/>
              <a:gd name="connsiteY7" fmla="*/ 502554 h 4525583"/>
              <a:gd name="connsiteX8" fmla="*/ 3513195 w 5824591"/>
              <a:gd name="connsiteY8" fmla="*/ 687105 h 4525583"/>
              <a:gd name="connsiteX9" fmla="*/ 3519554 w 5824591"/>
              <a:gd name="connsiteY9" fmla="*/ 992568 h 4525583"/>
              <a:gd name="connsiteX10" fmla="*/ 3503657 w 5824591"/>
              <a:gd name="connsiteY10" fmla="*/ 1072116 h 4525583"/>
              <a:gd name="connsiteX11" fmla="*/ 3522733 w 5824591"/>
              <a:gd name="connsiteY11" fmla="*/ 1103935 h 4525583"/>
              <a:gd name="connsiteX12" fmla="*/ 3551347 w 5824591"/>
              <a:gd name="connsiteY12" fmla="*/ 1148482 h 4525583"/>
              <a:gd name="connsiteX13" fmla="*/ 3535451 w 5824591"/>
              <a:gd name="connsiteY13" fmla="*/ 1247121 h 4525583"/>
              <a:gd name="connsiteX14" fmla="*/ 3510016 w 5824591"/>
              <a:gd name="connsiteY14" fmla="*/ 1581221 h 4525583"/>
              <a:gd name="connsiteX15" fmla="*/ 3484581 w 5824591"/>
              <a:gd name="connsiteY15" fmla="*/ 1953504 h 4525583"/>
              <a:gd name="connsiteX16" fmla="*/ 3357406 w 5824591"/>
              <a:gd name="connsiteY16" fmla="*/ 2249422 h 4525583"/>
              <a:gd name="connsiteX17" fmla="*/ 3363765 w 5824591"/>
              <a:gd name="connsiteY17" fmla="*/ 2297151 h 4525583"/>
              <a:gd name="connsiteX18" fmla="*/ 3459146 w 5824591"/>
              <a:gd name="connsiteY18" fmla="*/ 2383062 h 4525583"/>
              <a:gd name="connsiteX19" fmla="*/ 3649908 w 5824591"/>
              <a:gd name="connsiteY19" fmla="*/ 2558067 h 4525583"/>
              <a:gd name="connsiteX20" fmla="*/ 3754827 w 5824591"/>
              <a:gd name="connsiteY20" fmla="*/ 2628069 h 4525583"/>
              <a:gd name="connsiteX21" fmla="*/ 3834311 w 5824591"/>
              <a:gd name="connsiteY21" fmla="*/ 2656706 h 4525583"/>
              <a:gd name="connsiteX22" fmla="*/ 4066404 w 5824591"/>
              <a:gd name="connsiteY22" fmla="*/ 2717162 h 4525583"/>
              <a:gd name="connsiteX23" fmla="*/ 4438389 w 5824591"/>
              <a:gd name="connsiteY23" fmla="*/ 2866712 h 4525583"/>
              <a:gd name="connsiteX24" fmla="*/ 4804016 w 5824591"/>
              <a:gd name="connsiteY24" fmla="*/ 3051263 h 4525583"/>
              <a:gd name="connsiteX25" fmla="*/ 4943908 w 5824591"/>
              <a:gd name="connsiteY25" fmla="*/ 3251723 h 4525583"/>
              <a:gd name="connsiteX26" fmla="*/ 4978881 w 5824591"/>
              <a:gd name="connsiteY26" fmla="*/ 3468093 h 4525583"/>
              <a:gd name="connsiteX27" fmla="*/ 5017033 w 5824591"/>
              <a:gd name="connsiteY27" fmla="*/ 3668553 h 4525583"/>
              <a:gd name="connsiteX28" fmla="*/ 5039289 w 5824591"/>
              <a:gd name="connsiteY28" fmla="*/ 3690826 h 4525583"/>
              <a:gd name="connsiteX29" fmla="*/ 5112414 w 5824591"/>
              <a:gd name="connsiteY29" fmla="*/ 3706736 h 4525583"/>
              <a:gd name="connsiteX30" fmla="*/ 5195078 w 5824591"/>
              <a:gd name="connsiteY30" fmla="*/ 3690826 h 4525583"/>
              <a:gd name="connsiteX31" fmla="*/ 5306355 w 5824591"/>
              <a:gd name="connsiteY31" fmla="*/ 3687644 h 4525583"/>
              <a:gd name="connsiteX32" fmla="*/ 5439888 w 5824591"/>
              <a:gd name="connsiteY32" fmla="*/ 3722645 h 4525583"/>
              <a:gd name="connsiteX33" fmla="*/ 5513014 w 5824591"/>
              <a:gd name="connsiteY33" fmla="*/ 3738555 h 4525583"/>
              <a:gd name="connsiteX34" fmla="*/ 5621112 w 5824591"/>
              <a:gd name="connsiteY34" fmla="*/ 3760828 h 4525583"/>
              <a:gd name="connsiteX35" fmla="*/ 5719672 w 5824591"/>
              <a:gd name="connsiteY35" fmla="*/ 3818102 h 4525583"/>
              <a:gd name="connsiteX36" fmla="*/ 5795976 w 5824591"/>
              <a:gd name="connsiteY36" fmla="*/ 3932651 h 4525583"/>
              <a:gd name="connsiteX37" fmla="*/ 5824591 w 5824591"/>
              <a:gd name="connsiteY37" fmla="*/ 3989926 h 4525583"/>
              <a:gd name="connsiteX38" fmla="*/ 5735569 w 5824591"/>
              <a:gd name="connsiteY38" fmla="*/ 3989926 h 4525583"/>
              <a:gd name="connsiteX39" fmla="*/ 5659264 w 5824591"/>
              <a:gd name="connsiteY39" fmla="*/ 4050382 h 4525583"/>
              <a:gd name="connsiteX40" fmla="*/ 5595677 w 5824591"/>
              <a:gd name="connsiteY40" fmla="*/ 4231751 h 4525583"/>
              <a:gd name="connsiteX41" fmla="*/ 5503476 w 5824591"/>
              <a:gd name="connsiteY41" fmla="*/ 4320844 h 4525583"/>
              <a:gd name="connsiteX42" fmla="*/ 5487578 w 5824591"/>
              <a:gd name="connsiteY42" fmla="*/ 4349481 h 4525583"/>
              <a:gd name="connsiteX43" fmla="*/ 5439888 w 5824591"/>
              <a:gd name="connsiteY43" fmla="*/ 4432211 h 4525583"/>
              <a:gd name="connsiteX44" fmla="*/ 5341328 w 5824591"/>
              <a:gd name="connsiteY44" fmla="*/ 4416301 h 4525583"/>
              <a:gd name="connsiteX45" fmla="*/ 5319072 w 5824591"/>
              <a:gd name="connsiteY45" fmla="*/ 4387664 h 4525583"/>
              <a:gd name="connsiteX46" fmla="*/ 5306355 w 5824591"/>
              <a:gd name="connsiteY46" fmla="*/ 4397210 h 4525583"/>
              <a:gd name="connsiteX47" fmla="*/ 5137849 w 5824591"/>
              <a:gd name="connsiteY47" fmla="*/ 4346299 h 4525583"/>
              <a:gd name="connsiteX48" fmla="*/ 5102876 w 5824591"/>
              <a:gd name="connsiteY48" fmla="*/ 4215841 h 4525583"/>
              <a:gd name="connsiteX49" fmla="*/ 5090159 w 5824591"/>
              <a:gd name="connsiteY49" fmla="*/ 4241296 h 4525583"/>
              <a:gd name="connsiteX50" fmla="*/ 4988419 w 5824591"/>
              <a:gd name="connsiteY50" fmla="*/ 4282661 h 4525583"/>
              <a:gd name="connsiteX51" fmla="*/ 4918473 w 5824591"/>
              <a:gd name="connsiteY51" fmla="*/ 4203113 h 4525583"/>
              <a:gd name="connsiteX52" fmla="*/ 4858065 w 5824591"/>
              <a:gd name="connsiteY52" fmla="*/ 4018563 h 4525583"/>
              <a:gd name="connsiteX53" fmla="*/ 4823092 w 5824591"/>
              <a:gd name="connsiteY53" fmla="*/ 3989926 h 4525583"/>
              <a:gd name="connsiteX54" fmla="*/ 3716674 w 5824591"/>
              <a:gd name="connsiteY54" fmla="*/ 3999471 h 4525583"/>
              <a:gd name="connsiteX55" fmla="*/ 2161966 w 5824591"/>
              <a:gd name="connsiteY55" fmla="*/ 4012199 h 4525583"/>
              <a:gd name="connsiteX56" fmla="*/ 1042831 w 5824591"/>
              <a:gd name="connsiteY56" fmla="*/ 4021745 h 4525583"/>
              <a:gd name="connsiteX57" fmla="*/ 998320 w 5824591"/>
              <a:gd name="connsiteY57" fmla="*/ 4056746 h 4525583"/>
              <a:gd name="connsiteX58" fmla="*/ 931553 w 5824591"/>
              <a:gd name="connsiteY58" fmla="*/ 4298571 h 4525583"/>
              <a:gd name="connsiteX59" fmla="*/ 899760 w 5824591"/>
              <a:gd name="connsiteY59" fmla="*/ 4349481 h 4525583"/>
              <a:gd name="connsiteX60" fmla="*/ 832993 w 5824591"/>
              <a:gd name="connsiteY60" fmla="*/ 4387664 h 4525583"/>
              <a:gd name="connsiteX61" fmla="*/ 769406 w 5824591"/>
              <a:gd name="connsiteY61" fmla="*/ 4333572 h 4525583"/>
              <a:gd name="connsiteX62" fmla="*/ 759868 w 5824591"/>
              <a:gd name="connsiteY62" fmla="*/ 4320844 h 4525583"/>
              <a:gd name="connsiteX63" fmla="*/ 715357 w 5824591"/>
              <a:gd name="connsiteY63" fmla="*/ 4457666 h 4525583"/>
              <a:gd name="connsiteX64" fmla="*/ 546851 w 5824591"/>
              <a:gd name="connsiteY64" fmla="*/ 4470394 h 4525583"/>
              <a:gd name="connsiteX65" fmla="*/ 486443 w 5824591"/>
              <a:gd name="connsiteY65" fmla="*/ 4499031 h 4525583"/>
              <a:gd name="connsiteX66" fmla="*/ 387883 w 5824591"/>
              <a:gd name="connsiteY66" fmla="*/ 4429029 h 4525583"/>
              <a:gd name="connsiteX67" fmla="*/ 378344 w 5824591"/>
              <a:gd name="connsiteY67" fmla="*/ 4324026 h 4525583"/>
              <a:gd name="connsiteX68" fmla="*/ 263887 w 5824591"/>
              <a:gd name="connsiteY68" fmla="*/ 4257206 h 4525583"/>
              <a:gd name="connsiteX69" fmla="*/ 165327 w 5824591"/>
              <a:gd name="connsiteY69" fmla="*/ 4088565 h 4525583"/>
              <a:gd name="connsiteX70" fmla="*/ 89023 w 5824591"/>
              <a:gd name="connsiteY70" fmla="*/ 4040836 h 4525583"/>
              <a:gd name="connsiteX71" fmla="*/ 0 w 5824591"/>
              <a:gd name="connsiteY71" fmla="*/ 4040836 h 4525583"/>
              <a:gd name="connsiteX72" fmla="*/ 47691 w 5824591"/>
              <a:gd name="connsiteY72" fmla="*/ 3958106 h 4525583"/>
              <a:gd name="connsiteX73" fmla="*/ 82664 w 5824591"/>
              <a:gd name="connsiteY73" fmla="*/ 3894468 h 4525583"/>
              <a:gd name="connsiteX74" fmla="*/ 178045 w 5824591"/>
              <a:gd name="connsiteY74" fmla="*/ 3824466 h 4525583"/>
              <a:gd name="connsiteX75" fmla="*/ 305219 w 5824591"/>
              <a:gd name="connsiteY75" fmla="*/ 3783101 h 4525583"/>
              <a:gd name="connsiteX76" fmla="*/ 378344 w 5824591"/>
              <a:gd name="connsiteY76" fmla="*/ 3776738 h 4525583"/>
              <a:gd name="connsiteX77" fmla="*/ 521415 w 5824591"/>
              <a:gd name="connsiteY77" fmla="*/ 3725827 h 4525583"/>
              <a:gd name="connsiteX78" fmla="*/ 550030 w 5824591"/>
              <a:gd name="connsiteY78" fmla="*/ 3636734 h 4525583"/>
              <a:gd name="connsiteX79" fmla="*/ 619976 w 5824591"/>
              <a:gd name="connsiteY79" fmla="*/ 3334452 h 4525583"/>
              <a:gd name="connsiteX80" fmla="*/ 664487 w 5824591"/>
              <a:gd name="connsiteY80" fmla="*/ 3242177 h 4525583"/>
              <a:gd name="connsiteX81" fmla="*/ 702639 w 5824591"/>
              <a:gd name="connsiteY81" fmla="*/ 3207176 h 4525583"/>
              <a:gd name="connsiteX82" fmla="*/ 1112777 w 5824591"/>
              <a:gd name="connsiteY82" fmla="*/ 2997170 h 4525583"/>
              <a:gd name="connsiteX83" fmla="*/ 1475224 w 5824591"/>
              <a:gd name="connsiteY83" fmla="*/ 2838075 h 4525583"/>
              <a:gd name="connsiteX84" fmla="*/ 1704138 w 5824591"/>
              <a:gd name="connsiteY84" fmla="*/ 2755345 h 4525583"/>
              <a:gd name="connsiteX85" fmla="*/ 1828133 w 5824591"/>
              <a:gd name="connsiteY85" fmla="*/ 2688525 h 4525583"/>
              <a:gd name="connsiteX86" fmla="*/ 2012536 w 5824591"/>
              <a:gd name="connsiteY86" fmla="*/ 2535794 h 4525583"/>
              <a:gd name="connsiteX87" fmla="*/ 2111096 w 5824591"/>
              <a:gd name="connsiteY87" fmla="*/ 2430791 h 4525583"/>
              <a:gd name="connsiteX88" fmla="*/ 2120635 w 5824591"/>
              <a:gd name="connsiteY88" fmla="*/ 2421245 h 4525583"/>
              <a:gd name="connsiteX89" fmla="*/ 2177863 w 5824591"/>
              <a:gd name="connsiteY89" fmla="*/ 2223967 h 4525583"/>
              <a:gd name="connsiteX90" fmla="*/ 2139711 w 5824591"/>
              <a:gd name="connsiteY90" fmla="*/ 1998051 h 4525583"/>
              <a:gd name="connsiteX91" fmla="*/ 2041151 w 5824591"/>
              <a:gd name="connsiteY91" fmla="*/ 1867593 h 4525583"/>
              <a:gd name="connsiteX92" fmla="*/ 1913976 w 5824591"/>
              <a:gd name="connsiteY92" fmla="*/ 1648041 h 4525583"/>
              <a:gd name="connsiteX93" fmla="*/ 1891721 w 5824591"/>
              <a:gd name="connsiteY93" fmla="*/ 1469854 h 4525583"/>
              <a:gd name="connsiteX94" fmla="*/ 1863106 w 5824591"/>
              <a:gd name="connsiteY94" fmla="*/ 1263030 h 4525583"/>
              <a:gd name="connsiteX95" fmla="*/ 1863106 w 5824591"/>
              <a:gd name="connsiteY95" fmla="*/ 1215302 h 4525583"/>
              <a:gd name="connsiteX96" fmla="*/ 1952128 w 5824591"/>
              <a:gd name="connsiteY96" fmla="*/ 1161209 h 4525583"/>
              <a:gd name="connsiteX97" fmla="*/ 1964846 w 5824591"/>
              <a:gd name="connsiteY97" fmla="*/ 1164391 h 4525583"/>
              <a:gd name="connsiteX98" fmla="*/ 1945770 w 5824591"/>
              <a:gd name="connsiteY98" fmla="*/ 804836 h 4525583"/>
              <a:gd name="connsiteX99" fmla="*/ 1996640 w 5824591"/>
              <a:gd name="connsiteY99" fmla="*/ 454826 h 4525583"/>
              <a:gd name="connsiteX100" fmla="*/ 2104738 w 5824591"/>
              <a:gd name="connsiteY100" fmla="*/ 289367 h 4525583"/>
              <a:gd name="connsiteX101" fmla="*/ 2168325 w 5824591"/>
              <a:gd name="connsiteY101" fmla="*/ 193909 h 4525583"/>
              <a:gd name="connsiteX102" fmla="*/ 2330473 w 5824591"/>
              <a:gd name="connsiteY102" fmla="*/ 79361 h 4525583"/>
              <a:gd name="connsiteX103" fmla="*/ 2495799 w 5824591"/>
              <a:gd name="connsiteY103" fmla="*/ 22086 h 4525583"/>
              <a:gd name="connsiteX104" fmla="*/ 2624564 w 5824591"/>
              <a:gd name="connsiteY104" fmla="*/ 211 h 45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5824591" h="4525583">
                <a:moveTo>
                  <a:pt x="2624564" y="211"/>
                </a:moveTo>
                <a:cubicBezTo>
                  <a:pt x="2667485" y="-982"/>
                  <a:pt x="2710407" y="2995"/>
                  <a:pt x="2753328" y="9359"/>
                </a:cubicBezTo>
                <a:cubicBezTo>
                  <a:pt x="2823273" y="15723"/>
                  <a:pt x="2890040" y="28450"/>
                  <a:pt x="2953627" y="50724"/>
                </a:cubicBezTo>
                <a:cubicBezTo>
                  <a:pt x="3020394" y="76179"/>
                  <a:pt x="3077622" y="114362"/>
                  <a:pt x="3138030" y="146181"/>
                </a:cubicBezTo>
                <a:cubicBezTo>
                  <a:pt x="3192079" y="174818"/>
                  <a:pt x="3242949" y="206637"/>
                  <a:pt x="3296998" y="235274"/>
                </a:cubicBezTo>
                <a:cubicBezTo>
                  <a:pt x="3300178" y="238456"/>
                  <a:pt x="3303357" y="241638"/>
                  <a:pt x="3306537" y="241638"/>
                </a:cubicBezTo>
                <a:cubicBezTo>
                  <a:pt x="3366944" y="305276"/>
                  <a:pt x="3430532" y="365732"/>
                  <a:pt x="3468684" y="448462"/>
                </a:cubicBezTo>
                <a:cubicBezTo>
                  <a:pt x="3478222" y="464372"/>
                  <a:pt x="3484581" y="483463"/>
                  <a:pt x="3481401" y="502554"/>
                </a:cubicBezTo>
                <a:cubicBezTo>
                  <a:pt x="3478222" y="566193"/>
                  <a:pt x="3497298" y="626649"/>
                  <a:pt x="3513195" y="687105"/>
                </a:cubicBezTo>
                <a:cubicBezTo>
                  <a:pt x="3535451" y="788926"/>
                  <a:pt x="3529092" y="890747"/>
                  <a:pt x="3519554" y="992568"/>
                </a:cubicBezTo>
                <a:cubicBezTo>
                  <a:pt x="3516374" y="1018024"/>
                  <a:pt x="3510016" y="1046661"/>
                  <a:pt x="3503657" y="1072116"/>
                </a:cubicBezTo>
                <a:cubicBezTo>
                  <a:pt x="3500478" y="1091207"/>
                  <a:pt x="3500478" y="1100753"/>
                  <a:pt x="3522733" y="1103935"/>
                </a:cubicBezTo>
                <a:cubicBezTo>
                  <a:pt x="3551347" y="1107117"/>
                  <a:pt x="3554527" y="1126208"/>
                  <a:pt x="3551347" y="1148482"/>
                </a:cubicBezTo>
                <a:cubicBezTo>
                  <a:pt x="3544989" y="1180301"/>
                  <a:pt x="3538630" y="1212120"/>
                  <a:pt x="3535451" y="1247121"/>
                </a:cubicBezTo>
                <a:cubicBezTo>
                  <a:pt x="3525912" y="1358488"/>
                  <a:pt x="3516374" y="1469854"/>
                  <a:pt x="3510016" y="1581221"/>
                </a:cubicBezTo>
                <a:cubicBezTo>
                  <a:pt x="3500478" y="1705316"/>
                  <a:pt x="3497298" y="1829410"/>
                  <a:pt x="3484581" y="1953504"/>
                </a:cubicBezTo>
                <a:cubicBezTo>
                  <a:pt x="3468684" y="2061689"/>
                  <a:pt x="3417814" y="2160328"/>
                  <a:pt x="3357406" y="2249422"/>
                </a:cubicBezTo>
                <a:cubicBezTo>
                  <a:pt x="3341509" y="2271695"/>
                  <a:pt x="3341509" y="2281241"/>
                  <a:pt x="3363765" y="2297151"/>
                </a:cubicBezTo>
                <a:cubicBezTo>
                  <a:pt x="3398738" y="2322606"/>
                  <a:pt x="3433711" y="2348061"/>
                  <a:pt x="3459146" y="2383062"/>
                </a:cubicBezTo>
                <a:cubicBezTo>
                  <a:pt x="3510016" y="2453064"/>
                  <a:pt x="3576782" y="2510338"/>
                  <a:pt x="3649908" y="2558067"/>
                </a:cubicBezTo>
                <a:cubicBezTo>
                  <a:pt x="3688060" y="2580340"/>
                  <a:pt x="3719854" y="2608977"/>
                  <a:pt x="3754827" y="2628069"/>
                </a:cubicBezTo>
                <a:cubicBezTo>
                  <a:pt x="3780261" y="2643978"/>
                  <a:pt x="3808876" y="2656706"/>
                  <a:pt x="3834311" y="2656706"/>
                </a:cubicBezTo>
                <a:cubicBezTo>
                  <a:pt x="3916974" y="2659888"/>
                  <a:pt x="3993279" y="2688525"/>
                  <a:pt x="4066404" y="2717162"/>
                </a:cubicBezTo>
                <a:cubicBezTo>
                  <a:pt x="4190399" y="2768073"/>
                  <a:pt x="4317574" y="2812620"/>
                  <a:pt x="4438389" y="2866712"/>
                </a:cubicBezTo>
                <a:cubicBezTo>
                  <a:pt x="4562385" y="2923986"/>
                  <a:pt x="4680021" y="2997170"/>
                  <a:pt x="4804016" y="3051263"/>
                </a:cubicBezTo>
                <a:cubicBezTo>
                  <a:pt x="4899397" y="3092627"/>
                  <a:pt x="4921652" y="3168993"/>
                  <a:pt x="4943908" y="3251723"/>
                </a:cubicBezTo>
                <a:cubicBezTo>
                  <a:pt x="4966164" y="3324907"/>
                  <a:pt x="4972522" y="3394909"/>
                  <a:pt x="4978881" y="3468093"/>
                </a:cubicBezTo>
                <a:cubicBezTo>
                  <a:pt x="4982060" y="3538095"/>
                  <a:pt x="5001137" y="3601733"/>
                  <a:pt x="5017033" y="3668553"/>
                </a:cubicBezTo>
                <a:cubicBezTo>
                  <a:pt x="5020213" y="3678099"/>
                  <a:pt x="5029751" y="3687644"/>
                  <a:pt x="5039289" y="3690826"/>
                </a:cubicBezTo>
                <a:cubicBezTo>
                  <a:pt x="5064724" y="3697190"/>
                  <a:pt x="5086979" y="3700372"/>
                  <a:pt x="5112414" y="3706736"/>
                </a:cubicBezTo>
                <a:cubicBezTo>
                  <a:pt x="5141028" y="3713100"/>
                  <a:pt x="5169642" y="3709918"/>
                  <a:pt x="5195078" y="3690826"/>
                </a:cubicBezTo>
                <a:cubicBezTo>
                  <a:pt x="5236409" y="3659007"/>
                  <a:pt x="5265024" y="3655825"/>
                  <a:pt x="5306355" y="3687644"/>
                </a:cubicBezTo>
                <a:cubicBezTo>
                  <a:pt x="5347686" y="3716281"/>
                  <a:pt x="5389018" y="3732191"/>
                  <a:pt x="5439888" y="3722645"/>
                </a:cubicBezTo>
                <a:cubicBezTo>
                  <a:pt x="5462144" y="3719463"/>
                  <a:pt x="5490758" y="3729009"/>
                  <a:pt x="5513014" y="3738555"/>
                </a:cubicBezTo>
                <a:cubicBezTo>
                  <a:pt x="5547986" y="3751282"/>
                  <a:pt x="5582960" y="3764010"/>
                  <a:pt x="5621112" y="3760828"/>
                </a:cubicBezTo>
                <a:cubicBezTo>
                  <a:pt x="5665623" y="3760828"/>
                  <a:pt x="5697416" y="3786283"/>
                  <a:pt x="5719672" y="3818102"/>
                </a:cubicBezTo>
                <a:cubicBezTo>
                  <a:pt x="5748286" y="3856285"/>
                  <a:pt x="5770542" y="3894468"/>
                  <a:pt x="5795976" y="3932651"/>
                </a:cubicBezTo>
                <a:cubicBezTo>
                  <a:pt x="5805515" y="3948561"/>
                  <a:pt x="5811874" y="3964470"/>
                  <a:pt x="5824591" y="3989926"/>
                </a:cubicBezTo>
                <a:cubicBezTo>
                  <a:pt x="5789618" y="3989926"/>
                  <a:pt x="5764183" y="3989926"/>
                  <a:pt x="5735569" y="3989926"/>
                </a:cubicBezTo>
                <a:cubicBezTo>
                  <a:pt x="5691058" y="3989926"/>
                  <a:pt x="5671982" y="4005835"/>
                  <a:pt x="5659264" y="4050382"/>
                </a:cubicBezTo>
                <a:cubicBezTo>
                  <a:pt x="5637008" y="4110838"/>
                  <a:pt x="5617932" y="4171294"/>
                  <a:pt x="5595677" y="4231751"/>
                </a:cubicBezTo>
                <a:cubicBezTo>
                  <a:pt x="5576601" y="4273115"/>
                  <a:pt x="5554345" y="4311298"/>
                  <a:pt x="5503476" y="4320844"/>
                </a:cubicBezTo>
                <a:cubicBezTo>
                  <a:pt x="5497116" y="4324026"/>
                  <a:pt x="5487578" y="4339936"/>
                  <a:pt x="5487578" y="4349481"/>
                </a:cubicBezTo>
                <a:cubicBezTo>
                  <a:pt x="5481220" y="4384482"/>
                  <a:pt x="5471682" y="4413119"/>
                  <a:pt x="5439888" y="4432211"/>
                </a:cubicBezTo>
                <a:cubicBezTo>
                  <a:pt x="5401736" y="4454484"/>
                  <a:pt x="5366763" y="4448120"/>
                  <a:pt x="5341328" y="4416301"/>
                </a:cubicBezTo>
                <a:cubicBezTo>
                  <a:pt x="5331790" y="4406756"/>
                  <a:pt x="5325431" y="4397210"/>
                  <a:pt x="5319072" y="4387664"/>
                </a:cubicBezTo>
                <a:cubicBezTo>
                  <a:pt x="5312714" y="4390846"/>
                  <a:pt x="5309534" y="4394028"/>
                  <a:pt x="5306355" y="4397210"/>
                </a:cubicBezTo>
                <a:cubicBezTo>
                  <a:pt x="5261844" y="4451302"/>
                  <a:pt x="5160104" y="4425847"/>
                  <a:pt x="5137849" y="4346299"/>
                </a:cubicBezTo>
                <a:cubicBezTo>
                  <a:pt x="5128311" y="4304935"/>
                  <a:pt x="5115594" y="4263570"/>
                  <a:pt x="5102876" y="4215841"/>
                </a:cubicBezTo>
                <a:cubicBezTo>
                  <a:pt x="5096517" y="4228569"/>
                  <a:pt x="5093338" y="4234933"/>
                  <a:pt x="5090159" y="4241296"/>
                </a:cubicBezTo>
                <a:cubicBezTo>
                  <a:pt x="5074262" y="4285843"/>
                  <a:pt x="5032930" y="4304935"/>
                  <a:pt x="4988419" y="4282661"/>
                </a:cubicBezTo>
                <a:cubicBezTo>
                  <a:pt x="4953446" y="4266752"/>
                  <a:pt x="4931191" y="4238114"/>
                  <a:pt x="4918473" y="4203113"/>
                </a:cubicBezTo>
                <a:cubicBezTo>
                  <a:pt x="4896218" y="4142657"/>
                  <a:pt x="4877141" y="4082201"/>
                  <a:pt x="4858065" y="4018563"/>
                </a:cubicBezTo>
                <a:cubicBezTo>
                  <a:pt x="4851707" y="3996289"/>
                  <a:pt x="4842168" y="3989926"/>
                  <a:pt x="4823092" y="3989926"/>
                </a:cubicBezTo>
                <a:cubicBezTo>
                  <a:pt x="4454286" y="3993107"/>
                  <a:pt x="4085480" y="3996289"/>
                  <a:pt x="3716674" y="3999471"/>
                </a:cubicBezTo>
                <a:cubicBezTo>
                  <a:pt x="3198438" y="4005835"/>
                  <a:pt x="2680202" y="4009017"/>
                  <a:pt x="2161966" y="4012199"/>
                </a:cubicBezTo>
                <a:cubicBezTo>
                  <a:pt x="1789981" y="4015381"/>
                  <a:pt x="1414816" y="4018563"/>
                  <a:pt x="1042831" y="4021745"/>
                </a:cubicBezTo>
                <a:cubicBezTo>
                  <a:pt x="1014217" y="4021745"/>
                  <a:pt x="1004679" y="4028108"/>
                  <a:pt x="998320" y="4056746"/>
                </a:cubicBezTo>
                <a:cubicBezTo>
                  <a:pt x="979244" y="4139475"/>
                  <a:pt x="953809" y="4219023"/>
                  <a:pt x="931553" y="4298571"/>
                </a:cubicBezTo>
                <a:cubicBezTo>
                  <a:pt x="925195" y="4317662"/>
                  <a:pt x="912477" y="4333572"/>
                  <a:pt x="899760" y="4349481"/>
                </a:cubicBezTo>
                <a:cubicBezTo>
                  <a:pt x="883863" y="4374936"/>
                  <a:pt x="864787" y="4390846"/>
                  <a:pt x="832993" y="4387664"/>
                </a:cubicBezTo>
                <a:cubicBezTo>
                  <a:pt x="798020" y="4381300"/>
                  <a:pt x="775765" y="4368573"/>
                  <a:pt x="769406" y="4333572"/>
                </a:cubicBezTo>
                <a:cubicBezTo>
                  <a:pt x="766226" y="4330390"/>
                  <a:pt x="763047" y="4324026"/>
                  <a:pt x="759868" y="4320844"/>
                </a:cubicBezTo>
                <a:cubicBezTo>
                  <a:pt x="743971" y="4368573"/>
                  <a:pt x="731254" y="4413119"/>
                  <a:pt x="715357" y="4457666"/>
                </a:cubicBezTo>
                <a:cubicBezTo>
                  <a:pt x="686743" y="4534032"/>
                  <a:pt x="594541" y="4556305"/>
                  <a:pt x="546851" y="4470394"/>
                </a:cubicBezTo>
                <a:cubicBezTo>
                  <a:pt x="527774" y="4479939"/>
                  <a:pt x="508698" y="4495849"/>
                  <a:pt x="486443" y="4499031"/>
                </a:cubicBezTo>
                <a:cubicBezTo>
                  <a:pt x="438752" y="4511759"/>
                  <a:pt x="394241" y="4479939"/>
                  <a:pt x="387883" y="4429029"/>
                </a:cubicBezTo>
                <a:cubicBezTo>
                  <a:pt x="384703" y="4394028"/>
                  <a:pt x="381524" y="4362209"/>
                  <a:pt x="378344" y="4324026"/>
                </a:cubicBezTo>
                <a:cubicBezTo>
                  <a:pt x="324295" y="4330390"/>
                  <a:pt x="289322" y="4298571"/>
                  <a:pt x="263887" y="4257206"/>
                </a:cubicBezTo>
                <a:cubicBezTo>
                  <a:pt x="232094" y="4199932"/>
                  <a:pt x="200300" y="4145839"/>
                  <a:pt x="165327" y="4088565"/>
                </a:cubicBezTo>
                <a:cubicBezTo>
                  <a:pt x="149430" y="4059927"/>
                  <a:pt x="127175" y="4037654"/>
                  <a:pt x="89023" y="4040836"/>
                </a:cubicBezTo>
                <a:cubicBezTo>
                  <a:pt x="63588" y="4044018"/>
                  <a:pt x="38153" y="4040836"/>
                  <a:pt x="0" y="4040836"/>
                </a:cubicBezTo>
                <a:cubicBezTo>
                  <a:pt x="19077" y="4009017"/>
                  <a:pt x="31794" y="3983562"/>
                  <a:pt x="47691" y="3958106"/>
                </a:cubicBezTo>
                <a:cubicBezTo>
                  <a:pt x="57229" y="3935833"/>
                  <a:pt x="73126" y="3916742"/>
                  <a:pt x="82664" y="3894468"/>
                </a:cubicBezTo>
                <a:cubicBezTo>
                  <a:pt x="104919" y="3856285"/>
                  <a:pt x="130354" y="3827648"/>
                  <a:pt x="178045" y="3824466"/>
                </a:cubicBezTo>
                <a:cubicBezTo>
                  <a:pt x="222556" y="3821284"/>
                  <a:pt x="267067" y="3814921"/>
                  <a:pt x="305219" y="3783101"/>
                </a:cubicBezTo>
                <a:cubicBezTo>
                  <a:pt x="321116" y="3770374"/>
                  <a:pt x="356089" y="3770374"/>
                  <a:pt x="378344" y="3776738"/>
                </a:cubicBezTo>
                <a:cubicBezTo>
                  <a:pt x="441932" y="3795829"/>
                  <a:pt x="486443" y="3767192"/>
                  <a:pt x="521415" y="3725827"/>
                </a:cubicBezTo>
                <a:cubicBezTo>
                  <a:pt x="540492" y="3703554"/>
                  <a:pt x="543671" y="3665371"/>
                  <a:pt x="550030" y="3636734"/>
                </a:cubicBezTo>
                <a:cubicBezTo>
                  <a:pt x="572285" y="3534913"/>
                  <a:pt x="594541" y="3433092"/>
                  <a:pt x="619976" y="3334452"/>
                </a:cubicBezTo>
                <a:cubicBezTo>
                  <a:pt x="629514" y="3302633"/>
                  <a:pt x="645411" y="3270814"/>
                  <a:pt x="664487" y="3242177"/>
                </a:cubicBezTo>
                <a:cubicBezTo>
                  <a:pt x="670846" y="3226268"/>
                  <a:pt x="686743" y="3213540"/>
                  <a:pt x="702639" y="3207176"/>
                </a:cubicBezTo>
                <a:cubicBezTo>
                  <a:pt x="839352" y="3137174"/>
                  <a:pt x="972886" y="3063990"/>
                  <a:pt x="1112777" y="2997170"/>
                </a:cubicBezTo>
                <a:cubicBezTo>
                  <a:pt x="1230413" y="2939896"/>
                  <a:pt x="1351229" y="2888985"/>
                  <a:pt x="1475224" y="2838075"/>
                </a:cubicBezTo>
                <a:cubicBezTo>
                  <a:pt x="1548349" y="2806256"/>
                  <a:pt x="1627833" y="2787164"/>
                  <a:pt x="1704138" y="2755345"/>
                </a:cubicBezTo>
                <a:cubicBezTo>
                  <a:pt x="1745470" y="2739436"/>
                  <a:pt x="1789981" y="2717162"/>
                  <a:pt x="1828133" y="2688525"/>
                </a:cubicBezTo>
                <a:cubicBezTo>
                  <a:pt x="1891721" y="2640797"/>
                  <a:pt x="1952128" y="2589886"/>
                  <a:pt x="2012536" y="2535794"/>
                </a:cubicBezTo>
                <a:cubicBezTo>
                  <a:pt x="2050689" y="2503974"/>
                  <a:pt x="2079303" y="2465792"/>
                  <a:pt x="2111096" y="2430791"/>
                </a:cubicBezTo>
                <a:cubicBezTo>
                  <a:pt x="2114276" y="2427609"/>
                  <a:pt x="2117455" y="2424427"/>
                  <a:pt x="2120635" y="2421245"/>
                </a:cubicBezTo>
                <a:cubicBezTo>
                  <a:pt x="2187401" y="2370335"/>
                  <a:pt x="2181043" y="2293969"/>
                  <a:pt x="2177863" y="2223967"/>
                </a:cubicBezTo>
                <a:cubicBezTo>
                  <a:pt x="2171504" y="2147601"/>
                  <a:pt x="2149249" y="2074417"/>
                  <a:pt x="2139711" y="1998051"/>
                </a:cubicBezTo>
                <a:cubicBezTo>
                  <a:pt x="2133352" y="1931231"/>
                  <a:pt x="2085662" y="1896230"/>
                  <a:pt x="2041151" y="1867593"/>
                </a:cubicBezTo>
                <a:cubicBezTo>
                  <a:pt x="1958487" y="1813501"/>
                  <a:pt x="1929873" y="1733953"/>
                  <a:pt x="1913976" y="1648041"/>
                </a:cubicBezTo>
                <a:cubicBezTo>
                  <a:pt x="1901259" y="1587585"/>
                  <a:pt x="1898079" y="1530311"/>
                  <a:pt x="1891721" y="1469854"/>
                </a:cubicBezTo>
                <a:cubicBezTo>
                  <a:pt x="1882182" y="1399853"/>
                  <a:pt x="1869465" y="1329851"/>
                  <a:pt x="1863106" y="1263030"/>
                </a:cubicBezTo>
                <a:cubicBezTo>
                  <a:pt x="1859927" y="1247121"/>
                  <a:pt x="1859927" y="1231211"/>
                  <a:pt x="1863106" y="1215302"/>
                </a:cubicBezTo>
                <a:cubicBezTo>
                  <a:pt x="1869465" y="1161209"/>
                  <a:pt x="1898079" y="1142118"/>
                  <a:pt x="1952128" y="1161209"/>
                </a:cubicBezTo>
                <a:cubicBezTo>
                  <a:pt x="1955308" y="1164391"/>
                  <a:pt x="1958487" y="1164391"/>
                  <a:pt x="1964846" y="1164391"/>
                </a:cubicBezTo>
                <a:cubicBezTo>
                  <a:pt x="1958487" y="1043479"/>
                  <a:pt x="1955308" y="922566"/>
                  <a:pt x="1945770" y="804836"/>
                </a:cubicBezTo>
                <a:cubicBezTo>
                  <a:pt x="1939411" y="683923"/>
                  <a:pt x="1952128" y="566193"/>
                  <a:pt x="1996640" y="454826"/>
                </a:cubicBezTo>
                <a:cubicBezTo>
                  <a:pt x="2018895" y="394370"/>
                  <a:pt x="2066585" y="343459"/>
                  <a:pt x="2104738" y="289367"/>
                </a:cubicBezTo>
                <a:cubicBezTo>
                  <a:pt x="2126993" y="257548"/>
                  <a:pt x="2149249" y="225728"/>
                  <a:pt x="2168325" y="193909"/>
                </a:cubicBezTo>
                <a:cubicBezTo>
                  <a:pt x="2206477" y="130271"/>
                  <a:pt x="2263706" y="101634"/>
                  <a:pt x="2330473" y="79361"/>
                </a:cubicBezTo>
                <a:cubicBezTo>
                  <a:pt x="2387701" y="63451"/>
                  <a:pt x="2441750" y="41178"/>
                  <a:pt x="2495799" y="22086"/>
                </a:cubicBezTo>
                <a:cubicBezTo>
                  <a:pt x="2538721" y="7768"/>
                  <a:pt x="2581642" y="1404"/>
                  <a:pt x="2624564" y="211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8956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247796" y="2542148"/>
            <a:ext cx="1719072" cy="2734220"/>
          </a:xfrm>
          <a:custGeom>
            <a:avLst/>
            <a:gdLst>
              <a:gd name="connsiteX0" fmla="*/ 0 w 1719072"/>
              <a:gd name="connsiteY0" fmla="*/ 0 h 3038022"/>
              <a:gd name="connsiteX1" fmla="*/ 1719072 w 1719072"/>
              <a:gd name="connsiteY1" fmla="*/ 0 h 3038022"/>
              <a:gd name="connsiteX2" fmla="*/ 1719072 w 1719072"/>
              <a:gd name="connsiteY2" fmla="*/ 3038022 h 3038022"/>
              <a:gd name="connsiteX3" fmla="*/ 0 w 1719072"/>
              <a:gd name="connsiteY3" fmla="*/ 3038022 h 303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3038022">
                <a:moveTo>
                  <a:pt x="0" y="0"/>
                </a:moveTo>
                <a:lnTo>
                  <a:pt x="1719072" y="0"/>
                </a:lnTo>
                <a:lnTo>
                  <a:pt x="1719072" y="3038022"/>
                </a:lnTo>
                <a:lnTo>
                  <a:pt x="0" y="303802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1" name="TextBox 90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3" name="Oval 92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4" name="TextBox 93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6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210450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701628" y="1889647"/>
            <a:ext cx="2298805" cy="3664634"/>
          </a:xfrm>
          <a:custGeom>
            <a:avLst/>
            <a:gdLst>
              <a:gd name="connsiteX0" fmla="*/ 0 w 2298805"/>
              <a:gd name="connsiteY0" fmla="*/ 0 h 4071814"/>
              <a:gd name="connsiteX1" fmla="*/ 3661 w 2298805"/>
              <a:gd name="connsiteY1" fmla="*/ 0 h 4071814"/>
              <a:gd name="connsiteX2" fmla="*/ 2298805 w 2298805"/>
              <a:gd name="connsiteY2" fmla="*/ 0 h 4071814"/>
              <a:gd name="connsiteX3" fmla="*/ 2298805 w 2298805"/>
              <a:gd name="connsiteY3" fmla="*/ 4056082 h 4071814"/>
              <a:gd name="connsiteX4" fmla="*/ 2298805 w 2298805"/>
              <a:gd name="connsiteY4" fmla="*/ 4071814 h 4071814"/>
              <a:gd name="connsiteX5" fmla="*/ 0 w 2298805"/>
              <a:gd name="connsiteY5" fmla="*/ 4071814 h 407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805" h="4071814">
                <a:moveTo>
                  <a:pt x="0" y="0"/>
                </a:moveTo>
                <a:lnTo>
                  <a:pt x="3661" y="0"/>
                </a:lnTo>
                <a:lnTo>
                  <a:pt x="2298805" y="0"/>
                </a:lnTo>
                <a:lnTo>
                  <a:pt x="2298805" y="4056082"/>
                </a:lnTo>
                <a:lnTo>
                  <a:pt x="2298805" y="4071814"/>
                </a:lnTo>
                <a:lnTo>
                  <a:pt x="0" y="407181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7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317992" y="2214856"/>
            <a:ext cx="2547117" cy="3030810"/>
          </a:xfrm>
          <a:custGeom>
            <a:avLst/>
            <a:gdLst>
              <a:gd name="connsiteX0" fmla="*/ 0 w 2547117"/>
              <a:gd name="connsiteY0" fmla="*/ 0 h 3367566"/>
              <a:gd name="connsiteX1" fmla="*/ 2547117 w 2547117"/>
              <a:gd name="connsiteY1" fmla="*/ 0 h 3367566"/>
              <a:gd name="connsiteX2" fmla="*/ 2547117 w 2547117"/>
              <a:gd name="connsiteY2" fmla="*/ 3367566 h 3367566"/>
              <a:gd name="connsiteX3" fmla="*/ 0 w 2547117"/>
              <a:gd name="connsiteY3" fmla="*/ 3367566 h 33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117" h="3367566">
                <a:moveTo>
                  <a:pt x="0" y="0"/>
                </a:moveTo>
                <a:lnTo>
                  <a:pt x="2547117" y="0"/>
                </a:lnTo>
                <a:lnTo>
                  <a:pt x="2547117" y="3367566"/>
                </a:lnTo>
                <a:lnTo>
                  <a:pt x="0" y="336756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1" name="TextBox 90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3" name="Oval 92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4" name="TextBox 93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6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20963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7857068" y="844699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857067" y="2797082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857067" y="2743176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9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391264" y="2523565"/>
            <a:ext cx="4215161" cy="2375210"/>
          </a:xfrm>
          <a:custGeom>
            <a:avLst/>
            <a:gdLst>
              <a:gd name="connsiteX0" fmla="*/ 0 w 4215161"/>
              <a:gd name="connsiteY0" fmla="*/ 0 h 2639122"/>
              <a:gd name="connsiteX1" fmla="*/ 4215161 w 4215161"/>
              <a:gd name="connsiteY1" fmla="*/ 0 h 2639122"/>
              <a:gd name="connsiteX2" fmla="*/ 4215161 w 4215161"/>
              <a:gd name="connsiteY2" fmla="*/ 2639122 h 2639122"/>
              <a:gd name="connsiteX3" fmla="*/ 0 w 4215161"/>
              <a:gd name="connsiteY3" fmla="*/ 2639122 h 263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5161" h="2639122">
                <a:moveTo>
                  <a:pt x="0" y="0"/>
                </a:moveTo>
                <a:lnTo>
                  <a:pt x="4215161" y="0"/>
                </a:lnTo>
                <a:lnTo>
                  <a:pt x="4215161" y="2639122"/>
                </a:lnTo>
                <a:lnTo>
                  <a:pt x="0" y="263912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1" name="TextBox 90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3" name="Oval 92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4" name="TextBox 93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6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385728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037019" y="2451631"/>
            <a:ext cx="1779180" cy="2839988"/>
          </a:xfrm>
          <a:custGeom>
            <a:avLst/>
            <a:gdLst>
              <a:gd name="connsiteX0" fmla="*/ 0 w 1779180"/>
              <a:gd name="connsiteY0" fmla="*/ 0 h 3155542"/>
              <a:gd name="connsiteX1" fmla="*/ 1779180 w 1779180"/>
              <a:gd name="connsiteY1" fmla="*/ 0 h 3155542"/>
              <a:gd name="connsiteX2" fmla="*/ 1779180 w 1779180"/>
              <a:gd name="connsiteY2" fmla="*/ 3155542 h 3155542"/>
              <a:gd name="connsiteX3" fmla="*/ 0 w 1779180"/>
              <a:gd name="connsiteY3" fmla="*/ 3155542 h 315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9180" h="3155542">
                <a:moveTo>
                  <a:pt x="0" y="0"/>
                </a:moveTo>
                <a:lnTo>
                  <a:pt x="1779180" y="0"/>
                </a:lnTo>
                <a:lnTo>
                  <a:pt x="1779180" y="3155542"/>
                </a:lnTo>
                <a:lnTo>
                  <a:pt x="0" y="315554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375132" y="2446890"/>
            <a:ext cx="1780123" cy="2844408"/>
          </a:xfrm>
          <a:custGeom>
            <a:avLst/>
            <a:gdLst>
              <a:gd name="connsiteX0" fmla="*/ 0 w 1780123"/>
              <a:gd name="connsiteY0" fmla="*/ 0 h 3160452"/>
              <a:gd name="connsiteX1" fmla="*/ 1780123 w 1780123"/>
              <a:gd name="connsiteY1" fmla="*/ 0 h 3160452"/>
              <a:gd name="connsiteX2" fmla="*/ 1780123 w 1780123"/>
              <a:gd name="connsiteY2" fmla="*/ 3160452 h 3160452"/>
              <a:gd name="connsiteX3" fmla="*/ 0 w 1780123"/>
              <a:gd name="connsiteY3" fmla="*/ 3160452 h 316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123" h="3160452">
                <a:moveTo>
                  <a:pt x="0" y="0"/>
                </a:moveTo>
                <a:lnTo>
                  <a:pt x="1780123" y="0"/>
                </a:lnTo>
                <a:lnTo>
                  <a:pt x="1780123" y="3160452"/>
                </a:lnTo>
                <a:lnTo>
                  <a:pt x="0" y="316045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4" name="TextBox 93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6" name="Oval 95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7" name="TextBox 96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8" name="Group 97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9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317618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18935" y="2269911"/>
            <a:ext cx="2629015" cy="3145199"/>
          </a:xfrm>
          <a:custGeom>
            <a:avLst/>
            <a:gdLst>
              <a:gd name="connsiteX0" fmla="*/ 0 w 2629014"/>
              <a:gd name="connsiteY0" fmla="*/ 0 h 3494665"/>
              <a:gd name="connsiteX1" fmla="*/ 2629014 w 2629014"/>
              <a:gd name="connsiteY1" fmla="*/ 0 h 3494665"/>
              <a:gd name="connsiteX2" fmla="*/ 2629014 w 2629014"/>
              <a:gd name="connsiteY2" fmla="*/ 3494665 h 3494665"/>
              <a:gd name="connsiteX3" fmla="*/ 0 w 2629014"/>
              <a:gd name="connsiteY3" fmla="*/ 3494665 h 349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9014" h="3494665">
                <a:moveTo>
                  <a:pt x="0" y="0"/>
                </a:moveTo>
                <a:lnTo>
                  <a:pt x="2629014" y="0"/>
                </a:lnTo>
                <a:lnTo>
                  <a:pt x="2629014" y="3494665"/>
                </a:lnTo>
                <a:lnTo>
                  <a:pt x="0" y="349466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450120" y="2335860"/>
            <a:ext cx="2482451" cy="2976193"/>
          </a:xfrm>
          <a:custGeom>
            <a:avLst/>
            <a:gdLst>
              <a:gd name="connsiteX0" fmla="*/ 0 w 2482450"/>
              <a:gd name="connsiteY0" fmla="*/ 0 h 3306880"/>
              <a:gd name="connsiteX1" fmla="*/ 2482450 w 2482450"/>
              <a:gd name="connsiteY1" fmla="*/ 0 h 3306880"/>
              <a:gd name="connsiteX2" fmla="*/ 2482450 w 2482450"/>
              <a:gd name="connsiteY2" fmla="*/ 3306880 h 3306880"/>
              <a:gd name="connsiteX3" fmla="*/ 0 w 2482450"/>
              <a:gd name="connsiteY3" fmla="*/ 3306880 h 330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2450" h="3306880">
                <a:moveTo>
                  <a:pt x="0" y="0"/>
                </a:moveTo>
                <a:lnTo>
                  <a:pt x="2482450" y="0"/>
                </a:lnTo>
                <a:lnTo>
                  <a:pt x="2482450" y="3306880"/>
                </a:lnTo>
                <a:lnTo>
                  <a:pt x="0" y="3306880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4" name="TextBox 93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6" name="Oval 95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7" name="TextBox 96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8" name="Group 97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9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369904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204691" y="2462652"/>
            <a:ext cx="1792224" cy="2857069"/>
          </a:xfrm>
          <a:custGeom>
            <a:avLst/>
            <a:gdLst>
              <a:gd name="connsiteX0" fmla="*/ 0 w 1792224"/>
              <a:gd name="connsiteY0" fmla="*/ 0 h 3174521"/>
              <a:gd name="connsiteX1" fmla="*/ 2854 w 1792224"/>
              <a:gd name="connsiteY1" fmla="*/ 0 h 3174521"/>
              <a:gd name="connsiteX2" fmla="*/ 1792224 w 1792224"/>
              <a:gd name="connsiteY2" fmla="*/ 0 h 3174521"/>
              <a:gd name="connsiteX3" fmla="*/ 1792224 w 1792224"/>
              <a:gd name="connsiteY3" fmla="*/ 3162256 h 3174521"/>
              <a:gd name="connsiteX4" fmla="*/ 1792224 w 1792224"/>
              <a:gd name="connsiteY4" fmla="*/ 3174521 h 3174521"/>
              <a:gd name="connsiteX5" fmla="*/ 0 w 1792224"/>
              <a:gd name="connsiteY5" fmla="*/ 3174521 h 317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224" h="3174521">
                <a:moveTo>
                  <a:pt x="0" y="0"/>
                </a:moveTo>
                <a:lnTo>
                  <a:pt x="2854" y="0"/>
                </a:lnTo>
                <a:lnTo>
                  <a:pt x="1792224" y="0"/>
                </a:lnTo>
                <a:lnTo>
                  <a:pt x="1792224" y="3162256"/>
                </a:lnTo>
                <a:lnTo>
                  <a:pt x="1792224" y="3174521"/>
                </a:lnTo>
                <a:lnTo>
                  <a:pt x="0" y="3174521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72645" y="2732246"/>
            <a:ext cx="1444600" cy="2302908"/>
          </a:xfrm>
          <a:custGeom>
            <a:avLst/>
            <a:gdLst>
              <a:gd name="connsiteX0" fmla="*/ 0 w 1444600"/>
              <a:gd name="connsiteY0" fmla="*/ 0 h 2558784"/>
              <a:gd name="connsiteX1" fmla="*/ 1444600 w 1444600"/>
              <a:gd name="connsiteY1" fmla="*/ 0 h 2558784"/>
              <a:gd name="connsiteX2" fmla="*/ 1444600 w 1444600"/>
              <a:gd name="connsiteY2" fmla="*/ 2558784 h 2558784"/>
              <a:gd name="connsiteX3" fmla="*/ 0 w 1444600"/>
              <a:gd name="connsiteY3" fmla="*/ 2558784 h 255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00" h="2558784">
                <a:moveTo>
                  <a:pt x="0" y="0"/>
                </a:moveTo>
                <a:lnTo>
                  <a:pt x="1444600" y="0"/>
                </a:lnTo>
                <a:lnTo>
                  <a:pt x="1444600" y="2558784"/>
                </a:lnTo>
                <a:lnTo>
                  <a:pt x="0" y="255878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6774515" y="2732250"/>
            <a:ext cx="1444600" cy="2302906"/>
          </a:xfrm>
          <a:custGeom>
            <a:avLst/>
            <a:gdLst>
              <a:gd name="connsiteX0" fmla="*/ 0 w 1444600"/>
              <a:gd name="connsiteY0" fmla="*/ 0 h 2558782"/>
              <a:gd name="connsiteX1" fmla="*/ 1444600 w 1444600"/>
              <a:gd name="connsiteY1" fmla="*/ 0 h 2558782"/>
              <a:gd name="connsiteX2" fmla="*/ 1444600 w 1444600"/>
              <a:gd name="connsiteY2" fmla="*/ 2558782 h 2558782"/>
              <a:gd name="connsiteX3" fmla="*/ 0 w 1444600"/>
              <a:gd name="connsiteY3" fmla="*/ 2558782 h 255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4600" h="2558782">
                <a:moveTo>
                  <a:pt x="0" y="0"/>
                </a:moveTo>
                <a:lnTo>
                  <a:pt x="1444600" y="0"/>
                </a:lnTo>
                <a:lnTo>
                  <a:pt x="1444600" y="2558782"/>
                </a:lnTo>
                <a:lnTo>
                  <a:pt x="0" y="255878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7" name="TextBox 96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9" name="Oval 98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100" name="TextBox 99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101" name="Group 100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102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5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6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7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42110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448620" y="2625786"/>
            <a:ext cx="4334256" cy="2442319"/>
          </a:xfrm>
          <a:custGeom>
            <a:avLst/>
            <a:gdLst>
              <a:gd name="connsiteX0" fmla="*/ 0 w 4334256"/>
              <a:gd name="connsiteY0" fmla="*/ 0 h 2713688"/>
              <a:gd name="connsiteX1" fmla="*/ 4334256 w 4334256"/>
              <a:gd name="connsiteY1" fmla="*/ 0 h 2713688"/>
              <a:gd name="connsiteX2" fmla="*/ 4334256 w 4334256"/>
              <a:gd name="connsiteY2" fmla="*/ 2713688 h 2713688"/>
              <a:gd name="connsiteX3" fmla="*/ 0 w 4334256"/>
              <a:gd name="connsiteY3" fmla="*/ 2713688 h 271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4256" h="2713688">
                <a:moveTo>
                  <a:pt x="0" y="0"/>
                </a:moveTo>
                <a:lnTo>
                  <a:pt x="4334256" y="0"/>
                </a:lnTo>
                <a:lnTo>
                  <a:pt x="4334256" y="2713688"/>
                </a:lnTo>
                <a:lnTo>
                  <a:pt x="0" y="271368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5400539" y="3308453"/>
            <a:ext cx="1569643" cy="1883572"/>
          </a:xfrm>
          <a:custGeom>
            <a:avLst/>
            <a:gdLst>
              <a:gd name="connsiteX0" fmla="*/ 0 w 1569642"/>
              <a:gd name="connsiteY0" fmla="*/ 0 h 2092857"/>
              <a:gd name="connsiteX1" fmla="*/ 1569642 w 1569642"/>
              <a:gd name="connsiteY1" fmla="*/ 0 h 2092857"/>
              <a:gd name="connsiteX2" fmla="*/ 1569642 w 1569642"/>
              <a:gd name="connsiteY2" fmla="*/ 2092857 h 2092857"/>
              <a:gd name="connsiteX3" fmla="*/ 0 w 1569642"/>
              <a:gd name="connsiteY3" fmla="*/ 2092857 h 209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642" h="2092857">
                <a:moveTo>
                  <a:pt x="0" y="0"/>
                </a:moveTo>
                <a:lnTo>
                  <a:pt x="1569642" y="0"/>
                </a:lnTo>
                <a:lnTo>
                  <a:pt x="1569642" y="2092857"/>
                </a:lnTo>
                <a:lnTo>
                  <a:pt x="0" y="20928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96603" y="3830237"/>
            <a:ext cx="849511" cy="1352423"/>
          </a:xfrm>
          <a:custGeom>
            <a:avLst/>
            <a:gdLst>
              <a:gd name="connsiteX0" fmla="*/ 0 w 849511"/>
              <a:gd name="connsiteY0" fmla="*/ 0 h 1502692"/>
              <a:gd name="connsiteX1" fmla="*/ 849511 w 849511"/>
              <a:gd name="connsiteY1" fmla="*/ 0 h 1502692"/>
              <a:gd name="connsiteX2" fmla="*/ 849511 w 849511"/>
              <a:gd name="connsiteY2" fmla="*/ 1502692 h 1502692"/>
              <a:gd name="connsiteX3" fmla="*/ 0 w 849511"/>
              <a:gd name="connsiteY3" fmla="*/ 1502692 h 15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11" h="1502692">
                <a:moveTo>
                  <a:pt x="0" y="0"/>
                </a:moveTo>
                <a:lnTo>
                  <a:pt x="849511" y="0"/>
                </a:lnTo>
                <a:lnTo>
                  <a:pt x="849511" y="1502692"/>
                </a:lnTo>
                <a:lnTo>
                  <a:pt x="0" y="150269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7" name="TextBox 96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8" name="TextBox 97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9" name="Oval 98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100" name="TextBox 99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101" name="Group 100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102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5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6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7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381602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686700" y="1977560"/>
            <a:ext cx="1527048" cy="2428801"/>
          </a:xfrm>
          <a:custGeom>
            <a:avLst/>
            <a:gdLst>
              <a:gd name="connsiteX0" fmla="*/ 0 w 1527048"/>
              <a:gd name="connsiteY0" fmla="*/ 0 h 2698668"/>
              <a:gd name="connsiteX1" fmla="*/ 1527048 w 1527048"/>
              <a:gd name="connsiteY1" fmla="*/ 0 h 2698668"/>
              <a:gd name="connsiteX2" fmla="*/ 1527048 w 1527048"/>
              <a:gd name="connsiteY2" fmla="*/ 2698668 h 2698668"/>
              <a:gd name="connsiteX3" fmla="*/ 0 w 1527048"/>
              <a:gd name="connsiteY3" fmla="*/ 2698668 h 269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7048" h="2698668">
                <a:moveTo>
                  <a:pt x="0" y="0"/>
                </a:moveTo>
                <a:lnTo>
                  <a:pt x="1527048" y="0"/>
                </a:lnTo>
                <a:lnTo>
                  <a:pt x="1527048" y="2698668"/>
                </a:lnTo>
                <a:lnTo>
                  <a:pt x="0" y="269866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0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 rot="20340000">
            <a:off x="8621139" y="2591235"/>
            <a:ext cx="1664208" cy="2666390"/>
          </a:xfrm>
          <a:custGeom>
            <a:avLst/>
            <a:gdLst>
              <a:gd name="connsiteX0" fmla="*/ 0 w 1664208"/>
              <a:gd name="connsiteY0" fmla="*/ 0 h 2959282"/>
              <a:gd name="connsiteX1" fmla="*/ 1664208 w 1664208"/>
              <a:gd name="connsiteY1" fmla="*/ 0 h 2959282"/>
              <a:gd name="connsiteX2" fmla="*/ 1664208 w 1664208"/>
              <a:gd name="connsiteY2" fmla="*/ 2959282 h 2959282"/>
              <a:gd name="connsiteX3" fmla="*/ 0 w 1664208"/>
              <a:gd name="connsiteY3" fmla="*/ 2959282 h 295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208" h="2959282">
                <a:moveTo>
                  <a:pt x="0" y="0"/>
                </a:moveTo>
                <a:lnTo>
                  <a:pt x="1664208" y="0"/>
                </a:lnTo>
                <a:lnTo>
                  <a:pt x="1664208" y="2959282"/>
                </a:lnTo>
                <a:lnTo>
                  <a:pt x="0" y="295928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1" name="TextBox 90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3" name="Oval 92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4" name="TextBox 93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6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8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99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9803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892993" y="4792956"/>
            <a:ext cx="987400" cy="888661"/>
          </a:xfrm>
          <a:custGeom>
            <a:avLst/>
            <a:gdLst>
              <a:gd name="connsiteX0" fmla="*/ 493700 w 987400"/>
              <a:gd name="connsiteY0" fmla="*/ 0 h 987400"/>
              <a:gd name="connsiteX1" fmla="*/ 987400 w 987400"/>
              <a:gd name="connsiteY1" fmla="*/ 493700 h 987400"/>
              <a:gd name="connsiteX2" fmla="*/ 493700 w 987400"/>
              <a:gd name="connsiteY2" fmla="*/ 987400 h 987400"/>
              <a:gd name="connsiteX3" fmla="*/ 0 w 987400"/>
              <a:gd name="connsiteY3" fmla="*/ 493700 h 987400"/>
              <a:gd name="connsiteX4" fmla="*/ 493700 w 987400"/>
              <a:gd name="connsiteY4" fmla="*/ 0 h 9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400" h="987400">
                <a:moveTo>
                  <a:pt x="493700" y="0"/>
                </a:moveTo>
                <a:cubicBezTo>
                  <a:pt x="766363" y="0"/>
                  <a:pt x="987400" y="221037"/>
                  <a:pt x="987400" y="493700"/>
                </a:cubicBezTo>
                <a:cubicBezTo>
                  <a:pt x="987400" y="766363"/>
                  <a:pt x="766363" y="987400"/>
                  <a:pt x="493700" y="987400"/>
                </a:cubicBezTo>
                <a:cubicBezTo>
                  <a:pt x="221037" y="987400"/>
                  <a:pt x="0" y="766363"/>
                  <a:pt x="0" y="493700"/>
                </a:cubicBezTo>
                <a:cubicBezTo>
                  <a:pt x="0" y="221037"/>
                  <a:pt x="221037" y="0"/>
                  <a:pt x="493700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4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5602300" y="4792956"/>
            <a:ext cx="987400" cy="888661"/>
          </a:xfrm>
          <a:custGeom>
            <a:avLst/>
            <a:gdLst>
              <a:gd name="connsiteX0" fmla="*/ 493700 w 987400"/>
              <a:gd name="connsiteY0" fmla="*/ 0 h 987400"/>
              <a:gd name="connsiteX1" fmla="*/ 987400 w 987400"/>
              <a:gd name="connsiteY1" fmla="*/ 493700 h 987400"/>
              <a:gd name="connsiteX2" fmla="*/ 493700 w 987400"/>
              <a:gd name="connsiteY2" fmla="*/ 987400 h 987400"/>
              <a:gd name="connsiteX3" fmla="*/ 0 w 987400"/>
              <a:gd name="connsiteY3" fmla="*/ 493700 h 987400"/>
              <a:gd name="connsiteX4" fmla="*/ 493700 w 987400"/>
              <a:gd name="connsiteY4" fmla="*/ 0 h 9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400" h="987400">
                <a:moveTo>
                  <a:pt x="493700" y="0"/>
                </a:moveTo>
                <a:cubicBezTo>
                  <a:pt x="766363" y="0"/>
                  <a:pt x="987400" y="221037"/>
                  <a:pt x="987400" y="493700"/>
                </a:cubicBezTo>
                <a:cubicBezTo>
                  <a:pt x="987400" y="766363"/>
                  <a:pt x="766363" y="987400"/>
                  <a:pt x="493700" y="987400"/>
                </a:cubicBezTo>
                <a:cubicBezTo>
                  <a:pt x="221037" y="987400"/>
                  <a:pt x="0" y="766363"/>
                  <a:pt x="0" y="493700"/>
                </a:cubicBezTo>
                <a:cubicBezTo>
                  <a:pt x="0" y="221037"/>
                  <a:pt x="221037" y="0"/>
                  <a:pt x="493700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9311607" y="4792956"/>
            <a:ext cx="987400" cy="888661"/>
          </a:xfrm>
          <a:custGeom>
            <a:avLst/>
            <a:gdLst>
              <a:gd name="connsiteX0" fmla="*/ 493700 w 987400"/>
              <a:gd name="connsiteY0" fmla="*/ 0 h 987400"/>
              <a:gd name="connsiteX1" fmla="*/ 987400 w 987400"/>
              <a:gd name="connsiteY1" fmla="*/ 493700 h 987400"/>
              <a:gd name="connsiteX2" fmla="*/ 493700 w 987400"/>
              <a:gd name="connsiteY2" fmla="*/ 987400 h 987400"/>
              <a:gd name="connsiteX3" fmla="*/ 0 w 987400"/>
              <a:gd name="connsiteY3" fmla="*/ 493700 h 987400"/>
              <a:gd name="connsiteX4" fmla="*/ 493700 w 987400"/>
              <a:gd name="connsiteY4" fmla="*/ 0 h 9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400" h="987400">
                <a:moveTo>
                  <a:pt x="493700" y="0"/>
                </a:moveTo>
                <a:cubicBezTo>
                  <a:pt x="766363" y="0"/>
                  <a:pt x="987400" y="221037"/>
                  <a:pt x="987400" y="493700"/>
                </a:cubicBezTo>
                <a:cubicBezTo>
                  <a:pt x="987400" y="766363"/>
                  <a:pt x="766363" y="987400"/>
                  <a:pt x="493700" y="987400"/>
                </a:cubicBezTo>
                <a:cubicBezTo>
                  <a:pt x="221037" y="987400"/>
                  <a:pt x="0" y="766363"/>
                  <a:pt x="0" y="493700"/>
                </a:cubicBezTo>
                <a:cubicBezTo>
                  <a:pt x="0" y="221037"/>
                  <a:pt x="221037" y="0"/>
                  <a:pt x="493700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94" name="TextBox 93"/>
          <p:cNvSpPr txBox="1"/>
          <p:nvPr userDrawn="1"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96" name="Oval 95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97" name="TextBox 96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98" name="Group 97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99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0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1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2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3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4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6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7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8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09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0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1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2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3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4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5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6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7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8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0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1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2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3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4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5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6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7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8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29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0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1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2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3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34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412230585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9434" y="6399766"/>
            <a:ext cx="2491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0" smtClean="0">
                <a:solidFill>
                  <a:schemeClr val="tx2"/>
                </a:solidFill>
              </a:rPr>
              <a:t>WWW.VINAPOCOMPANY.COM</a:t>
            </a:r>
            <a:endParaRPr lang="en-US" sz="1260" b="0">
              <a:solidFill>
                <a:schemeClr val="tx2"/>
              </a:solidFill>
            </a:endParaRP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070017" y="2122832"/>
            <a:ext cx="977723" cy="880544"/>
          </a:xfrm>
          <a:custGeom>
            <a:avLst/>
            <a:gdLst>
              <a:gd name="connsiteX0" fmla="*/ 488861 w 977722"/>
              <a:gd name="connsiteY0" fmla="*/ 0 h 977722"/>
              <a:gd name="connsiteX1" fmla="*/ 977722 w 977722"/>
              <a:gd name="connsiteY1" fmla="*/ 488861 h 977722"/>
              <a:gd name="connsiteX2" fmla="*/ 488861 w 977722"/>
              <a:gd name="connsiteY2" fmla="*/ 977722 h 977722"/>
              <a:gd name="connsiteX3" fmla="*/ 0 w 977722"/>
              <a:gd name="connsiteY3" fmla="*/ 488861 h 977722"/>
              <a:gd name="connsiteX4" fmla="*/ 488861 w 977722"/>
              <a:gd name="connsiteY4" fmla="*/ 0 h 97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722" h="977722">
                <a:moveTo>
                  <a:pt x="488861" y="0"/>
                </a:moveTo>
                <a:cubicBezTo>
                  <a:pt x="758852" y="0"/>
                  <a:pt x="977722" y="218871"/>
                  <a:pt x="977722" y="488861"/>
                </a:cubicBezTo>
                <a:cubicBezTo>
                  <a:pt x="977722" y="758852"/>
                  <a:pt x="758852" y="977722"/>
                  <a:pt x="488861" y="977722"/>
                </a:cubicBezTo>
                <a:cubicBezTo>
                  <a:pt x="218871" y="977722"/>
                  <a:pt x="0" y="758852"/>
                  <a:pt x="0" y="488861"/>
                </a:cubicBezTo>
                <a:cubicBezTo>
                  <a:pt x="0" y="218871"/>
                  <a:pt x="218871" y="0"/>
                  <a:pt x="488861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48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6839753" y="2122832"/>
            <a:ext cx="977723" cy="880544"/>
          </a:xfrm>
          <a:custGeom>
            <a:avLst/>
            <a:gdLst>
              <a:gd name="connsiteX0" fmla="*/ 488861 w 977722"/>
              <a:gd name="connsiteY0" fmla="*/ 0 h 977722"/>
              <a:gd name="connsiteX1" fmla="*/ 977722 w 977722"/>
              <a:gd name="connsiteY1" fmla="*/ 488861 h 977722"/>
              <a:gd name="connsiteX2" fmla="*/ 488861 w 977722"/>
              <a:gd name="connsiteY2" fmla="*/ 977722 h 977722"/>
              <a:gd name="connsiteX3" fmla="*/ 0 w 977722"/>
              <a:gd name="connsiteY3" fmla="*/ 488861 h 977722"/>
              <a:gd name="connsiteX4" fmla="*/ 488861 w 977722"/>
              <a:gd name="connsiteY4" fmla="*/ 0 h 97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722" h="977722">
                <a:moveTo>
                  <a:pt x="488861" y="0"/>
                </a:moveTo>
                <a:cubicBezTo>
                  <a:pt x="758852" y="0"/>
                  <a:pt x="977722" y="218871"/>
                  <a:pt x="977722" y="488861"/>
                </a:cubicBezTo>
                <a:cubicBezTo>
                  <a:pt x="977722" y="758852"/>
                  <a:pt x="758852" y="977722"/>
                  <a:pt x="488861" y="977722"/>
                </a:cubicBezTo>
                <a:cubicBezTo>
                  <a:pt x="218871" y="977722"/>
                  <a:pt x="0" y="758852"/>
                  <a:pt x="0" y="488861"/>
                </a:cubicBezTo>
                <a:cubicBezTo>
                  <a:pt x="0" y="218871"/>
                  <a:pt x="218871" y="0"/>
                  <a:pt x="488861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1070017" y="4099079"/>
            <a:ext cx="977723" cy="879950"/>
          </a:xfrm>
          <a:custGeom>
            <a:avLst/>
            <a:gdLst>
              <a:gd name="connsiteX0" fmla="*/ 488861 w 977722"/>
              <a:gd name="connsiteY0" fmla="*/ 0 h 977722"/>
              <a:gd name="connsiteX1" fmla="*/ 977722 w 977722"/>
              <a:gd name="connsiteY1" fmla="*/ 488861 h 977722"/>
              <a:gd name="connsiteX2" fmla="*/ 488861 w 977722"/>
              <a:gd name="connsiteY2" fmla="*/ 977722 h 977722"/>
              <a:gd name="connsiteX3" fmla="*/ 0 w 977722"/>
              <a:gd name="connsiteY3" fmla="*/ 488861 h 977722"/>
              <a:gd name="connsiteX4" fmla="*/ 488861 w 977722"/>
              <a:gd name="connsiteY4" fmla="*/ 0 h 97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722" h="977722">
                <a:moveTo>
                  <a:pt x="488861" y="0"/>
                </a:moveTo>
                <a:cubicBezTo>
                  <a:pt x="758852" y="0"/>
                  <a:pt x="977722" y="218871"/>
                  <a:pt x="977722" y="488861"/>
                </a:cubicBezTo>
                <a:cubicBezTo>
                  <a:pt x="977722" y="758852"/>
                  <a:pt x="758852" y="977722"/>
                  <a:pt x="488861" y="977722"/>
                </a:cubicBezTo>
                <a:cubicBezTo>
                  <a:pt x="218871" y="977722"/>
                  <a:pt x="0" y="758852"/>
                  <a:pt x="0" y="488861"/>
                </a:cubicBezTo>
                <a:cubicBezTo>
                  <a:pt x="0" y="218871"/>
                  <a:pt x="218871" y="0"/>
                  <a:pt x="488861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839753" y="4099079"/>
            <a:ext cx="977723" cy="879950"/>
          </a:xfrm>
          <a:custGeom>
            <a:avLst/>
            <a:gdLst>
              <a:gd name="connsiteX0" fmla="*/ 488861 w 977722"/>
              <a:gd name="connsiteY0" fmla="*/ 0 h 977722"/>
              <a:gd name="connsiteX1" fmla="*/ 977722 w 977722"/>
              <a:gd name="connsiteY1" fmla="*/ 488861 h 977722"/>
              <a:gd name="connsiteX2" fmla="*/ 488861 w 977722"/>
              <a:gd name="connsiteY2" fmla="*/ 977722 h 977722"/>
              <a:gd name="connsiteX3" fmla="*/ 0 w 977722"/>
              <a:gd name="connsiteY3" fmla="*/ 488861 h 977722"/>
              <a:gd name="connsiteX4" fmla="*/ 488861 w 977722"/>
              <a:gd name="connsiteY4" fmla="*/ 0 h 97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722" h="977722">
                <a:moveTo>
                  <a:pt x="488861" y="0"/>
                </a:moveTo>
                <a:cubicBezTo>
                  <a:pt x="758852" y="0"/>
                  <a:pt x="977722" y="218871"/>
                  <a:pt x="977722" y="488861"/>
                </a:cubicBezTo>
                <a:cubicBezTo>
                  <a:pt x="977722" y="758852"/>
                  <a:pt x="758852" y="977722"/>
                  <a:pt x="488861" y="977722"/>
                </a:cubicBezTo>
                <a:cubicBezTo>
                  <a:pt x="218871" y="977722"/>
                  <a:pt x="0" y="758852"/>
                  <a:pt x="0" y="488861"/>
                </a:cubicBezTo>
                <a:cubicBezTo>
                  <a:pt x="0" y="218871"/>
                  <a:pt x="218871" y="0"/>
                  <a:pt x="488861" y="0"/>
                </a:cubicBez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  <p:sp>
        <p:nvSpPr>
          <p:cNvPr id="135" name="TextBox 134"/>
          <p:cNvSpPr txBox="1"/>
          <p:nvPr userDrawn="1"/>
        </p:nvSpPr>
        <p:spPr>
          <a:xfrm>
            <a:off x="1143221" y="6342910"/>
            <a:ext cx="988604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60" b="1">
                <a:solidFill>
                  <a:schemeClr val="tx2"/>
                </a:solidFill>
              </a:rPr>
              <a:t>VINAPO</a:t>
            </a:r>
          </a:p>
          <a:p>
            <a:pPr>
              <a:lnSpc>
                <a:spcPct val="80000"/>
              </a:lnSpc>
            </a:pPr>
            <a:r>
              <a:rPr lang="en-US" sz="1260">
                <a:solidFill>
                  <a:schemeClr val="tx2"/>
                </a:solidFill>
              </a:rPr>
              <a:t>COMPANY</a:t>
            </a:r>
          </a:p>
        </p:txBody>
      </p:sp>
      <p:sp>
        <p:nvSpPr>
          <p:cNvPr id="137" name="Oval 136"/>
          <p:cNvSpPr/>
          <p:nvPr userDrawn="1"/>
        </p:nvSpPr>
        <p:spPr>
          <a:xfrm>
            <a:off x="11097658" y="6321826"/>
            <a:ext cx="432655" cy="3893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140" tIns="20570" rIns="41140" bIns="20570" rtlCol="0" anchor="ctr"/>
          <a:lstStyle/>
          <a:p>
            <a:pPr algn="ctr"/>
            <a:endParaRPr lang="en-US" sz="810"/>
          </a:p>
        </p:txBody>
      </p:sp>
      <p:sp>
        <p:nvSpPr>
          <p:cNvPr id="138" name="TextBox 137"/>
          <p:cNvSpPr txBox="1"/>
          <p:nvPr userDrawn="1"/>
        </p:nvSpPr>
        <p:spPr>
          <a:xfrm>
            <a:off x="11131532" y="6378036"/>
            <a:ext cx="364907" cy="276967"/>
          </a:xfrm>
          <a:prstGeom prst="rect">
            <a:avLst/>
          </a:prstGeom>
          <a:noFill/>
        </p:spPr>
        <p:txBody>
          <a:bodyPr wrap="none" lIns="82264" tIns="41132" rIns="82264" bIns="41132" rtlCol="0">
            <a:spAutoFit/>
          </a:bodyPr>
          <a:lstStyle/>
          <a:p>
            <a:pPr algn="ctr"/>
            <a:fld id="{E5181AB5-0C70-472D-B618-E3D79A382838}" type="slidenum">
              <a:rPr lang="id-ID" sz="1260" b="1" smtClean="0">
                <a:solidFill>
                  <a:schemeClr val="bg1"/>
                </a:solidFill>
                <a:latin typeface="+mj-lt"/>
                <a:cs typeface="Raleway Light"/>
              </a:rPr>
              <a:t>‹#›</a:t>
            </a:fld>
            <a:endParaRPr lang="id-ID" sz="1260" b="1">
              <a:solidFill>
                <a:schemeClr val="bg1"/>
              </a:solidFill>
              <a:latin typeface="+mj-lt"/>
              <a:cs typeface="Raleway Light"/>
            </a:endParaRPr>
          </a:p>
        </p:txBody>
      </p:sp>
      <p:grpSp>
        <p:nvGrpSpPr>
          <p:cNvPr id="139" name="Group 138"/>
          <p:cNvGrpSpPr>
            <a:grpSpLocks noChangeAspect="1"/>
          </p:cNvGrpSpPr>
          <p:nvPr userDrawn="1"/>
        </p:nvGrpSpPr>
        <p:grpSpPr>
          <a:xfrm>
            <a:off x="730387" y="6302556"/>
            <a:ext cx="466344" cy="429082"/>
            <a:chOff x="3680840" y="1619251"/>
            <a:chExt cx="3742311" cy="3825876"/>
          </a:xfrm>
        </p:grpSpPr>
        <p:sp>
          <p:nvSpPr>
            <p:cNvPr id="140" name="Freeform 28"/>
            <p:cNvSpPr>
              <a:spLocks/>
            </p:cNvSpPr>
            <p:nvPr/>
          </p:nvSpPr>
          <p:spPr bwMode="auto">
            <a:xfrm>
              <a:off x="4421188" y="1619251"/>
              <a:ext cx="571500" cy="842963"/>
            </a:xfrm>
            <a:custGeom>
              <a:avLst/>
              <a:gdLst>
                <a:gd name="T0" fmla="*/ 170 w 360"/>
                <a:gd name="T1" fmla="*/ 0 h 531"/>
                <a:gd name="T2" fmla="*/ 0 w 360"/>
                <a:gd name="T3" fmla="*/ 531 h 531"/>
                <a:gd name="T4" fmla="*/ 360 w 360"/>
                <a:gd name="T5" fmla="*/ 531 h 531"/>
                <a:gd name="T6" fmla="*/ 170 w 360"/>
                <a:gd name="T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31">
                  <a:moveTo>
                    <a:pt x="170" y="0"/>
                  </a:moveTo>
                  <a:lnTo>
                    <a:pt x="0" y="531"/>
                  </a:lnTo>
                  <a:lnTo>
                    <a:pt x="360" y="53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1" name="Freeform 29"/>
            <p:cNvSpPr>
              <a:spLocks/>
            </p:cNvSpPr>
            <p:nvPr/>
          </p:nvSpPr>
          <p:spPr bwMode="auto">
            <a:xfrm>
              <a:off x="4421188" y="2462214"/>
              <a:ext cx="571500" cy="822325"/>
            </a:xfrm>
            <a:custGeom>
              <a:avLst/>
              <a:gdLst>
                <a:gd name="T0" fmla="*/ 360 w 360"/>
                <a:gd name="T1" fmla="*/ 0 h 518"/>
                <a:gd name="T2" fmla="*/ 0 w 360"/>
                <a:gd name="T3" fmla="*/ 0 h 518"/>
                <a:gd name="T4" fmla="*/ 170 w 360"/>
                <a:gd name="T5" fmla="*/ 518 h 518"/>
                <a:gd name="T6" fmla="*/ 360 w 360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518">
                  <a:moveTo>
                    <a:pt x="360" y="0"/>
                  </a:moveTo>
                  <a:lnTo>
                    <a:pt x="0" y="0"/>
                  </a:lnTo>
                  <a:lnTo>
                    <a:pt x="170" y="518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2" name="Freeform 30"/>
            <p:cNvSpPr>
              <a:spLocks/>
            </p:cNvSpPr>
            <p:nvPr/>
          </p:nvSpPr>
          <p:spPr bwMode="auto">
            <a:xfrm>
              <a:off x="5230813" y="3940176"/>
              <a:ext cx="600075" cy="827088"/>
            </a:xfrm>
            <a:custGeom>
              <a:avLst/>
              <a:gdLst>
                <a:gd name="T0" fmla="*/ 0 w 378"/>
                <a:gd name="T1" fmla="*/ 521 h 521"/>
                <a:gd name="T2" fmla="*/ 378 w 378"/>
                <a:gd name="T3" fmla="*/ 521 h 521"/>
                <a:gd name="T4" fmla="*/ 189 w 378"/>
                <a:gd name="T5" fmla="*/ 0 h 521"/>
                <a:gd name="T6" fmla="*/ 0 w 378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21">
                  <a:moveTo>
                    <a:pt x="0" y="521"/>
                  </a:moveTo>
                  <a:lnTo>
                    <a:pt x="378" y="521"/>
                  </a:lnTo>
                  <a:lnTo>
                    <a:pt x="189" y="0"/>
                  </a:lnTo>
                  <a:lnTo>
                    <a:pt x="0" y="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3" name="Freeform 31"/>
            <p:cNvSpPr>
              <a:spLocks/>
            </p:cNvSpPr>
            <p:nvPr/>
          </p:nvSpPr>
          <p:spPr bwMode="auto">
            <a:xfrm>
              <a:off x="4929188" y="3940176"/>
              <a:ext cx="601663" cy="827088"/>
            </a:xfrm>
            <a:custGeom>
              <a:avLst/>
              <a:gdLst>
                <a:gd name="T0" fmla="*/ 379 w 379"/>
                <a:gd name="T1" fmla="*/ 0 h 521"/>
                <a:gd name="T2" fmla="*/ 0 w 379"/>
                <a:gd name="T3" fmla="*/ 0 h 521"/>
                <a:gd name="T4" fmla="*/ 190 w 379"/>
                <a:gd name="T5" fmla="*/ 521 h 521"/>
                <a:gd name="T6" fmla="*/ 379 w 379"/>
                <a:gd name="T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21">
                  <a:moveTo>
                    <a:pt x="379" y="0"/>
                  </a:moveTo>
                  <a:lnTo>
                    <a:pt x="0" y="0"/>
                  </a:lnTo>
                  <a:lnTo>
                    <a:pt x="190" y="52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4" name="Freeform 32"/>
            <p:cNvSpPr>
              <a:spLocks/>
            </p:cNvSpPr>
            <p:nvPr/>
          </p:nvSpPr>
          <p:spPr bwMode="auto">
            <a:xfrm>
              <a:off x="4691063" y="2462214"/>
              <a:ext cx="600075" cy="822325"/>
            </a:xfrm>
            <a:custGeom>
              <a:avLst/>
              <a:gdLst>
                <a:gd name="T0" fmla="*/ 190 w 378"/>
                <a:gd name="T1" fmla="*/ 0 h 518"/>
                <a:gd name="T2" fmla="*/ 0 w 378"/>
                <a:gd name="T3" fmla="*/ 518 h 518"/>
                <a:gd name="T4" fmla="*/ 378 w 378"/>
                <a:gd name="T5" fmla="*/ 518 h 518"/>
                <a:gd name="T6" fmla="*/ 190 w 378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18">
                  <a:moveTo>
                    <a:pt x="190" y="0"/>
                  </a:moveTo>
                  <a:lnTo>
                    <a:pt x="0" y="518"/>
                  </a:lnTo>
                  <a:lnTo>
                    <a:pt x="378" y="51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5" name="Freeform 33"/>
            <p:cNvSpPr>
              <a:spLocks/>
            </p:cNvSpPr>
            <p:nvPr/>
          </p:nvSpPr>
          <p:spPr bwMode="auto">
            <a:xfrm>
              <a:off x="4691063" y="3284539"/>
              <a:ext cx="600075" cy="655638"/>
            </a:xfrm>
            <a:custGeom>
              <a:avLst/>
              <a:gdLst>
                <a:gd name="T0" fmla="*/ 0 w 378"/>
                <a:gd name="T1" fmla="*/ 0 h 413"/>
                <a:gd name="T2" fmla="*/ 150 w 378"/>
                <a:gd name="T3" fmla="*/ 413 h 413"/>
                <a:gd name="T4" fmla="*/ 378 w 378"/>
                <a:gd name="T5" fmla="*/ 0 h 413"/>
                <a:gd name="T6" fmla="*/ 0 w 378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13">
                  <a:moveTo>
                    <a:pt x="0" y="0"/>
                  </a:moveTo>
                  <a:lnTo>
                    <a:pt x="150" y="413"/>
                  </a:lnTo>
                  <a:lnTo>
                    <a:pt x="3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6" name="Freeform 34"/>
            <p:cNvSpPr>
              <a:spLocks/>
            </p:cNvSpPr>
            <p:nvPr/>
          </p:nvSpPr>
          <p:spPr bwMode="auto">
            <a:xfrm>
              <a:off x="4929188" y="3284539"/>
              <a:ext cx="601663" cy="655638"/>
            </a:xfrm>
            <a:custGeom>
              <a:avLst/>
              <a:gdLst>
                <a:gd name="T0" fmla="*/ 228 w 379"/>
                <a:gd name="T1" fmla="*/ 0 h 413"/>
                <a:gd name="T2" fmla="*/ 0 w 379"/>
                <a:gd name="T3" fmla="*/ 413 h 413"/>
                <a:gd name="T4" fmla="*/ 379 w 379"/>
                <a:gd name="T5" fmla="*/ 413 h 413"/>
                <a:gd name="T6" fmla="*/ 228 w 379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13">
                  <a:moveTo>
                    <a:pt x="228" y="0"/>
                  </a:moveTo>
                  <a:lnTo>
                    <a:pt x="0" y="413"/>
                  </a:lnTo>
                  <a:lnTo>
                    <a:pt x="379" y="41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7" name="Freeform 35"/>
            <p:cNvSpPr>
              <a:spLocks/>
            </p:cNvSpPr>
            <p:nvPr/>
          </p:nvSpPr>
          <p:spPr bwMode="auto">
            <a:xfrm>
              <a:off x="5530851" y="3940176"/>
              <a:ext cx="598488" cy="827088"/>
            </a:xfrm>
            <a:custGeom>
              <a:avLst/>
              <a:gdLst>
                <a:gd name="T0" fmla="*/ 189 w 377"/>
                <a:gd name="T1" fmla="*/ 521 h 521"/>
                <a:gd name="T2" fmla="*/ 377 w 377"/>
                <a:gd name="T3" fmla="*/ 0 h 521"/>
                <a:gd name="T4" fmla="*/ 0 w 377"/>
                <a:gd name="T5" fmla="*/ 0 h 521"/>
                <a:gd name="T6" fmla="*/ 189 w 377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1">
                  <a:moveTo>
                    <a:pt x="189" y="521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9" y="5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8" name="Freeform 36"/>
            <p:cNvSpPr>
              <a:spLocks/>
            </p:cNvSpPr>
            <p:nvPr/>
          </p:nvSpPr>
          <p:spPr bwMode="auto">
            <a:xfrm>
              <a:off x="5530851" y="3284539"/>
              <a:ext cx="598488" cy="655638"/>
            </a:xfrm>
            <a:custGeom>
              <a:avLst/>
              <a:gdLst>
                <a:gd name="T0" fmla="*/ 0 w 377"/>
                <a:gd name="T1" fmla="*/ 413 h 413"/>
                <a:gd name="T2" fmla="*/ 377 w 377"/>
                <a:gd name="T3" fmla="*/ 413 h 413"/>
                <a:gd name="T4" fmla="*/ 150 w 377"/>
                <a:gd name="T5" fmla="*/ 0 h 413"/>
                <a:gd name="T6" fmla="*/ 0 w 377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413"/>
                  </a:moveTo>
                  <a:lnTo>
                    <a:pt x="377" y="413"/>
                  </a:lnTo>
                  <a:lnTo>
                    <a:pt x="150" y="0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49" name="Freeform 37"/>
            <p:cNvSpPr>
              <a:spLocks/>
            </p:cNvSpPr>
            <p:nvPr/>
          </p:nvSpPr>
          <p:spPr bwMode="auto">
            <a:xfrm>
              <a:off x="5768976" y="3284539"/>
              <a:ext cx="598488" cy="655638"/>
            </a:xfrm>
            <a:custGeom>
              <a:avLst/>
              <a:gdLst>
                <a:gd name="T0" fmla="*/ 0 w 377"/>
                <a:gd name="T1" fmla="*/ 0 h 413"/>
                <a:gd name="T2" fmla="*/ 227 w 377"/>
                <a:gd name="T3" fmla="*/ 413 h 413"/>
                <a:gd name="T4" fmla="*/ 377 w 377"/>
                <a:gd name="T5" fmla="*/ 0 h 413"/>
                <a:gd name="T6" fmla="*/ 0 w 377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413">
                  <a:moveTo>
                    <a:pt x="0" y="0"/>
                  </a:moveTo>
                  <a:lnTo>
                    <a:pt x="227" y="413"/>
                  </a:lnTo>
                  <a:lnTo>
                    <a:pt x="3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0" name="Freeform 38"/>
            <p:cNvSpPr>
              <a:spLocks/>
            </p:cNvSpPr>
            <p:nvPr/>
          </p:nvSpPr>
          <p:spPr bwMode="auto">
            <a:xfrm>
              <a:off x="5768976" y="2459039"/>
              <a:ext cx="598488" cy="825500"/>
            </a:xfrm>
            <a:custGeom>
              <a:avLst/>
              <a:gdLst>
                <a:gd name="T0" fmla="*/ 0 w 377"/>
                <a:gd name="T1" fmla="*/ 520 h 520"/>
                <a:gd name="T2" fmla="*/ 377 w 377"/>
                <a:gd name="T3" fmla="*/ 520 h 520"/>
                <a:gd name="T4" fmla="*/ 189 w 377"/>
                <a:gd name="T5" fmla="*/ 0 h 520"/>
                <a:gd name="T6" fmla="*/ 0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0" y="520"/>
                  </a:moveTo>
                  <a:lnTo>
                    <a:pt x="377" y="520"/>
                  </a:lnTo>
                  <a:lnTo>
                    <a:pt x="189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1" name="Freeform 39"/>
            <p:cNvSpPr>
              <a:spLocks/>
            </p:cNvSpPr>
            <p:nvPr/>
          </p:nvSpPr>
          <p:spPr bwMode="auto">
            <a:xfrm>
              <a:off x="6069013" y="2459039"/>
              <a:ext cx="598488" cy="825500"/>
            </a:xfrm>
            <a:custGeom>
              <a:avLst/>
              <a:gdLst>
                <a:gd name="T0" fmla="*/ 188 w 377"/>
                <a:gd name="T1" fmla="*/ 520 h 520"/>
                <a:gd name="T2" fmla="*/ 377 w 377"/>
                <a:gd name="T3" fmla="*/ 0 h 520"/>
                <a:gd name="T4" fmla="*/ 0 w 377"/>
                <a:gd name="T5" fmla="*/ 0 h 520"/>
                <a:gd name="T6" fmla="*/ 188 w 377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520">
                  <a:moveTo>
                    <a:pt x="188" y="520"/>
                  </a:moveTo>
                  <a:lnTo>
                    <a:pt x="377" y="0"/>
                  </a:lnTo>
                  <a:lnTo>
                    <a:pt x="0" y="0"/>
                  </a:lnTo>
                  <a:lnTo>
                    <a:pt x="188" y="52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2" name="Freeform 40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0 w 570"/>
                <a:gd name="T1" fmla="*/ 529 h 529"/>
                <a:gd name="T2" fmla="*/ 0 w 570"/>
                <a:gd name="T3" fmla="*/ 529 h 529"/>
                <a:gd name="T4" fmla="*/ 570 w 570"/>
                <a:gd name="T5" fmla="*/ 0 h 529"/>
                <a:gd name="T6" fmla="*/ 191 w 570"/>
                <a:gd name="T7" fmla="*/ 0 h 529"/>
                <a:gd name="T8" fmla="*/ 0 w 570"/>
                <a:gd name="T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29">
                  <a:moveTo>
                    <a:pt x="0" y="529"/>
                  </a:moveTo>
                  <a:lnTo>
                    <a:pt x="0" y="529"/>
                  </a:lnTo>
                  <a:lnTo>
                    <a:pt x="570" y="0"/>
                  </a:lnTo>
                  <a:lnTo>
                    <a:pt x="191" y="0"/>
                  </a:lnTo>
                  <a:lnTo>
                    <a:pt x="0" y="5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3" name="Freeform 41"/>
            <p:cNvSpPr>
              <a:spLocks/>
            </p:cNvSpPr>
            <p:nvPr/>
          </p:nvSpPr>
          <p:spPr bwMode="auto">
            <a:xfrm>
              <a:off x="6069013" y="1619251"/>
              <a:ext cx="904875" cy="839788"/>
            </a:xfrm>
            <a:custGeom>
              <a:avLst/>
              <a:gdLst>
                <a:gd name="T0" fmla="*/ 377 w 570"/>
                <a:gd name="T1" fmla="*/ 529 h 529"/>
                <a:gd name="T2" fmla="*/ 570 w 570"/>
                <a:gd name="T3" fmla="*/ 0 h 529"/>
                <a:gd name="T4" fmla="*/ 0 w 570"/>
                <a:gd name="T5" fmla="*/ 529 h 529"/>
                <a:gd name="T6" fmla="*/ 377 w 570"/>
                <a:gd name="T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" h="529">
                  <a:moveTo>
                    <a:pt x="377" y="529"/>
                  </a:moveTo>
                  <a:lnTo>
                    <a:pt x="570" y="0"/>
                  </a:lnTo>
                  <a:lnTo>
                    <a:pt x="0" y="529"/>
                  </a:lnTo>
                  <a:lnTo>
                    <a:pt x="377" y="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4" name="Freeform 42"/>
            <p:cNvSpPr>
              <a:spLocks/>
            </p:cNvSpPr>
            <p:nvPr/>
          </p:nvSpPr>
          <p:spPr bwMode="auto">
            <a:xfrm>
              <a:off x="4133851" y="1619251"/>
              <a:ext cx="557213" cy="842963"/>
            </a:xfrm>
            <a:custGeom>
              <a:avLst/>
              <a:gdLst>
                <a:gd name="T0" fmla="*/ 181 w 351"/>
                <a:gd name="T1" fmla="*/ 531 h 531"/>
                <a:gd name="T2" fmla="*/ 351 w 351"/>
                <a:gd name="T3" fmla="*/ 0 h 531"/>
                <a:gd name="T4" fmla="*/ 0 w 351"/>
                <a:gd name="T5" fmla="*/ 0 h 531"/>
                <a:gd name="T6" fmla="*/ 181 w 351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1" h="531">
                  <a:moveTo>
                    <a:pt x="181" y="531"/>
                  </a:moveTo>
                  <a:lnTo>
                    <a:pt x="351" y="0"/>
                  </a:lnTo>
                  <a:lnTo>
                    <a:pt x="0" y="0"/>
                  </a:lnTo>
                  <a:lnTo>
                    <a:pt x="181" y="5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5" name="Freeform 43"/>
            <p:cNvSpPr>
              <a:spLocks/>
            </p:cNvSpPr>
            <p:nvPr/>
          </p:nvSpPr>
          <p:spPr bwMode="auto">
            <a:xfrm>
              <a:off x="6946901" y="2633664"/>
              <a:ext cx="476250" cy="1871663"/>
            </a:xfrm>
            <a:custGeom>
              <a:avLst/>
              <a:gdLst>
                <a:gd name="T0" fmla="*/ 120 w 252"/>
                <a:gd name="T1" fmla="*/ 0 h 991"/>
                <a:gd name="T2" fmla="*/ 0 w 252"/>
                <a:gd name="T3" fmla="*/ 495 h 991"/>
                <a:gd name="T4" fmla="*/ 120 w 252"/>
                <a:gd name="T5" fmla="*/ 991 h 991"/>
                <a:gd name="T6" fmla="*/ 252 w 252"/>
                <a:gd name="T7" fmla="*/ 495 h 991"/>
                <a:gd name="T8" fmla="*/ 120 w 252"/>
                <a:gd name="T9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991">
                  <a:moveTo>
                    <a:pt x="120" y="0"/>
                  </a:moveTo>
                  <a:cubicBezTo>
                    <a:pt x="0" y="495"/>
                    <a:pt x="0" y="495"/>
                    <a:pt x="0" y="495"/>
                  </a:cubicBezTo>
                  <a:cubicBezTo>
                    <a:pt x="120" y="991"/>
                    <a:pt x="120" y="991"/>
                    <a:pt x="120" y="991"/>
                  </a:cubicBezTo>
                  <a:cubicBezTo>
                    <a:pt x="203" y="845"/>
                    <a:pt x="252" y="676"/>
                    <a:pt x="252" y="495"/>
                  </a:cubicBezTo>
                  <a:cubicBezTo>
                    <a:pt x="252" y="315"/>
                    <a:pt x="203" y="146"/>
                    <a:pt x="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6" name="Freeform 44"/>
            <p:cNvSpPr>
              <a:spLocks/>
            </p:cNvSpPr>
            <p:nvPr/>
          </p:nvSpPr>
          <p:spPr bwMode="auto">
            <a:xfrm>
              <a:off x="6759576" y="3568701"/>
              <a:ext cx="414338" cy="939800"/>
            </a:xfrm>
            <a:custGeom>
              <a:avLst/>
              <a:gdLst>
                <a:gd name="T0" fmla="*/ 99 w 219"/>
                <a:gd name="T1" fmla="*/ 0 h 497"/>
                <a:gd name="T2" fmla="*/ 0 w 219"/>
                <a:gd name="T3" fmla="*/ 371 h 497"/>
                <a:gd name="T4" fmla="*/ 218 w 219"/>
                <a:gd name="T5" fmla="*/ 497 h 497"/>
                <a:gd name="T6" fmla="*/ 219 w 219"/>
                <a:gd name="T7" fmla="*/ 496 h 497"/>
                <a:gd name="T8" fmla="*/ 99 w 219"/>
                <a:gd name="T9" fmla="*/ 0 h 497"/>
                <a:gd name="T10" fmla="*/ 99 w 219"/>
                <a:gd name="T1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99" y="0"/>
                  </a:moveTo>
                  <a:cubicBezTo>
                    <a:pt x="99" y="136"/>
                    <a:pt x="63" y="262"/>
                    <a:pt x="0" y="371"/>
                  </a:cubicBezTo>
                  <a:cubicBezTo>
                    <a:pt x="218" y="497"/>
                    <a:pt x="218" y="497"/>
                    <a:pt x="218" y="497"/>
                  </a:cubicBezTo>
                  <a:cubicBezTo>
                    <a:pt x="218" y="497"/>
                    <a:pt x="218" y="496"/>
                    <a:pt x="219" y="496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7" name="Freeform 45"/>
            <p:cNvSpPr>
              <a:spLocks/>
            </p:cNvSpPr>
            <p:nvPr/>
          </p:nvSpPr>
          <p:spPr bwMode="auto">
            <a:xfrm>
              <a:off x="6759576" y="2632076"/>
              <a:ext cx="414338" cy="936625"/>
            </a:xfrm>
            <a:custGeom>
              <a:avLst/>
              <a:gdLst>
                <a:gd name="T0" fmla="*/ 218 w 219"/>
                <a:gd name="T1" fmla="*/ 0 h 496"/>
                <a:gd name="T2" fmla="*/ 0 w 219"/>
                <a:gd name="T3" fmla="*/ 126 h 496"/>
                <a:gd name="T4" fmla="*/ 99 w 219"/>
                <a:gd name="T5" fmla="*/ 496 h 496"/>
                <a:gd name="T6" fmla="*/ 99 w 219"/>
                <a:gd name="T7" fmla="*/ 496 h 496"/>
                <a:gd name="T8" fmla="*/ 219 w 219"/>
                <a:gd name="T9" fmla="*/ 1 h 496"/>
                <a:gd name="T10" fmla="*/ 218 w 219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218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63" y="235"/>
                    <a:pt x="99" y="361"/>
                    <a:pt x="99" y="496"/>
                  </a:cubicBezTo>
                  <a:cubicBezTo>
                    <a:pt x="99" y="496"/>
                    <a:pt x="99" y="496"/>
                    <a:pt x="99" y="496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18" y="1"/>
                    <a:pt x="218" y="0"/>
                    <a:pt x="218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8" name="Freeform 46"/>
            <p:cNvSpPr>
              <a:spLocks/>
            </p:cNvSpPr>
            <p:nvPr/>
          </p:nvSpPr>
          <p:spPr bwMode="auto">
            <a:xfrm>
              <a:off x="4927601" y="1693864"/>
              <a:ext cx="627063" cy="473075"/>
            </a:xfrm>
            <a:custGeom>
              <a:avLst/>
              <a:gdLst>
                <a:gd name="T0" fmla="*/ 332 w 332"/>
                <a:gd name="T1" fmla="*/ 0 h 250"/>
                <a:gd name="T2" fmla="*/ 0 w 332"/>
                <a:gd name="T3" fmla="*/ 57 h 250"/>
                <a:gd name="T4" fmla="*/ 69 w 332"/>
                <a:gd name="T5" fmla="*/ 250 h 250"/>
                <a:gd name="T6" fmla="*/ 332 w 332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250">
                  <a:moveTo>
                    <a:pt x="332" y="0"/>
                  </a:moveTo>
                  <a:cubicBezTo>
                    <a:pt x="221" y="0"/>
                    <a:pt x="109" y="19"/>
                    <a:pt x="0" y="57"/>
                  </a:cubicBezTo>
                  <a:cubicBezTo>
                    <a:pt x="69" y="250"/>
                    <a:pt x="69" y="250"/>
                    <a:pt x="69" y="25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59" name="Freeform 47"/>
            <p:cNvSpPr>
              <a:spLocks/>
            </p:cNvSpPr>
            <p:nvPr/>
          </p:nvSpPr>
          <p:spPr bwMode="auto">
            <a:xfrm>
              <a:off x="3933826" y="2286001"/>
              <a:ext cx="338138" cy="344488"/>
            </a:xfrm>
            <a:custGeom>
              <a:avLst/>
              <a:gdLst>
                <a:gd name="T0" fmla="*/ 176 w 179"/>
                <a:gd name="T1" fmla="*/ 119 h 182"/>
                <a:gd name="T2" fmla="*/ 135 w 179"/>
                <a:gd name="T3" fmla="*/ 0 h 182"/>
                <a:gd name="T4" fmla="*/ 0 w 179"/>
                <a:gd name="T5" fmla="*/ 182 h 182"/>
                <a:gd name="T6" fmla="*/ 179 w 179"/>
                <a:gd name="T7" fmla="*/ 129 h 182"/>
                <a:gd name="T8" fmla="*/ 176 w 179"/>
                <a:gd name="T9" fmla="*/ 11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82">
                  <a:moveTo>
                    <a:pt x="176" y="119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83" y="56"/>
                    <a:pt x="38" y="117"/>
                    <a:pt x="0" y="182"/>
                  </a:cubicBezTo>
                  <a:cubicBezTo>
                    <a:pt x="179" y="129"/>
                    <a:pt x="179" y="129"/>
                    <a:pt x="179" y="129"/>
                  </a:cubicBezTo>
                  <a:lnTo>
                    <a:pt x="176" y="1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0" name="Freeform 48"/>
            <p:cNvSpPr>
              <a:spLocks/>
            </p:cNvSpPr>
            <p:nvPr/>
          </p:nvSpPr>
          <p:spPr bwMode="auto">
            <a:xfrm>
              <a:off x="5057776" y="1693864"/>
              <a:ext cx="498475" cy="555625"/>
            </a:xfrm>
            <a:custGeom>
              <a:avLst/>
              <a:gdLst>
                <a:gd name="T0" fmla="*/ 16 w 264"/>
                <a:gd name="T1" fmla="*/ 294 h 294"/>
                <a:gd name="T2" fmla="*/ 264 w 264"/>
                <a:gd name="T3" fmla="*/ 251 h 294"/>
                <a:gd name="T4" fmla="*/ 264 w 264"/>
                <a:gd name="T5" fmla="*/ 0 h 294"/>
                <a:gd name="T6" fmla="*/ 263 w 264"/>
                <a:gd name="T7" fmla="*/ 0 h 294"/>
                <a:gd name="T8" fmla="*/ 0 w 264"/>
                <a:gd name="T9" fmla="*/ 250 h 294"/>
                <a:gd name="T10" fmla="*/ 16 w 264"/>
                <a:gd name="T11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94">
                  <a:moveTo>
                    <a:pt x="16" y="294"/>
                  </a:moveTo>
                  <a:cubicBezTo>
                    <a:pt x="97" y="265"/>
                    <a:pt x="181" y="251"/>
                    <a:pt x="264" y="25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64" y="0"/>
                    <a:pt x="263" y="0"/>
                    <a:pt x="263" y="0"/>
                  </a:cubicBezTo>
                  <a:cubicBezTo>
                    <a:pt x="0" y="250"/>
                    <a:pt x="0" y="250"/>
                    <a:pt x="0" y="250"/>
                  </a:cubicBezTo>
                  <a:lnTo>
                    <a:pt x="16" y="2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1" name="Rectangle 49"/>
            <p:cNvSpPr>
              <a:spLocks noChangeArrowheads="1"/>
            </p:cNvSpPr>
            <p:nvPr/>
          </p:nvSpPr>
          <p:spPr bwMode="auto">
            <a:xfrm>
              <a:off x="4857751" y="2355851"/>
              <a:ext cx="1588" cy="1588"/>
            </a:xfrm>
            <a:prstGeom prst="rect">
              <a:avLst/>
            </a:pr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2" name="Freeform 50"/>
            <p:cNvSpPr>
              <a:spLocks/>
            </p:cNvSpPr>
            <p:nvPr/>
          </p:nvSpPr>
          <p:spPr bwMode="auto">
            <a:xfrm>
              <a:off x="3932238" y="2528889"/>
              <a:ext cx="438150" cy="341313"/>
            </a:xfrm>
            <a:custGeom>
              <a:avLst/>
              <a:gdLst>
                <a:gd name="T0" fmla="*/ 1 w 232"/>
                <a:gd name="T1" fmla="*/ 53 h 180"/>
                <a:gd name="T2" fmla="*/ 0 w 232"/>
                <a:gd name="T3" fmla="*/ 54 h 180"/>
                <a:gd name="T4" fmla="*/ 218 w 232"/>
                <a:gd name="T5" fmla="*/ 180 h 180"/>
                <a:gd name="T6" fmla="*/ 232 w 232"/>
                <a:gd name="T7" fmla="*/ 157 h 180"/>
                <a:gd name="T8" fmla="*/ 180 w 232"/>
                <a:gd name="T9" fmla="*/ 0 h 180"/>
                <a:gd name="T10" fmla="*/ 1 w 232"/>
                <a:gd name="T11" fmla="*/ 5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0">
                  <a:moveTo>
                    <a:pt x="1" y="53"/>
                  </a:moveTo>
                  <a:cubicBezTo>
                    <a:pt x="1" y="53"/>
                    <a:pt x="0" y="54"/>
                    <a:pt x="0" y="54"/>
                  </a:cubicBezTo>
                  <a:cubicBezTo>
                    <a:pt x="218" y="180"/>
                    <a:pt x="218" y="180"/>
                    <a:pt x="218" y="180"/>
                  </a:cubicBezTo>
                  <a:cubicBezTo>
                    <a:pt x="222" y="172"/>
                    <a:pt x="227" y="165"/>
                    <a:pt x="232" y="157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3" name="Freeform 51"/>
            <p:cNvSpPr>
              <a:spLocks/>
            </p:cNvSpPr>
            <p:nvPr/>
          </p:nvSpPr>
          <p:spPr bwMode="auto">
            <a:xfrm>
              <a:off x="3680840" y="2634810"/>
              <a:ext cx="474663" cy="1871663"/>
            </a:xfrm>
            <a:custGeom>
              <a:avLst/>
              <a:gdLst>
                <a:gd name="T0" fmla="*/ 132 w 251"/>
                <a:gd name="T1" fmla="*/ 990 h 990"/>
                <a:gd name="T2" fmla="*/ 251 w 251"/>
                <a:gd name="T3" fmla="*/ 495 h 990"/>
                <a:gd name="T4" fmla="*/ 132 w 251"/>
                <a:gd name="T5" fmla="*/ 0 h 990"/>
                <a:gd name="T6" fmla="*/ 0 w 251"/>
                <a:gd name="T7" fmla="*/ 495 h 990"/>
                <a:gd name="T8" fmla="*/ 132 w 251"/>
                <a:gd name="T9" fmla="*/ 99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990">
                  <a:moveTo>
                    <a:pt x="132" y="990"/>
                  </a:moveTo>
                  <a:cubicBezTo>
                    <a:pt x="251" y="495"/>
                    <a:pt x="251" y="495"/>
                    <a:pt x="251" y="495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48" y="146"/>
                    <a:pt x="0" y="315"/>
                    <a:pt x="0" y="495"/>
                  </a:cubicBezTo>
                  <a:cubicBezTo>
                    <a:pt x="0" y="676"/>
                    <a:pt x="48" y="845"/>
                    <a:pt x="132" y="9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4" name="Freeform 52"/>
            <p:cNvSpPr>
              <a:spLocks/>
            </p:cNvSpPr>
            <p:nvPr/>
          </p:nvSpPr>
          <p:spPr bwMode="auto">
            <a:xfrm>
              <a:off x="3930078" y="2633222"/>
              <a:ext cx="414338" cy="936625"/>
            </a:xfrm>
            <a:custGeom>
              <a:avLst/>
              <a:gdLst>
                <a:gd name="T0" fmla="*/ 119 w 219"/>
                <a:gd name="T1" fmla="*/ 496 h 496"/>
                <a:gd name="T2" fmla="*/ 219 w 219"/>
                <a:gd name="T3" fmla="*/ 125 h 496"/>
                <a:gd name="T4" fmla="*/ 1 w 219"/>
                <a:gd name="T5" fmla="*/ 0 h 496"/>
                <a:gd name="T6" fmla="*/ 0 w 219"/>
                <a:gd name="T7" fmla="*/ 1 h 496"/>
                <a:gd name="T8" fmla="*/ 119 w 219"/>
                <a:gd name="T9" fmla="*/ 496 h 496"/>
                <a:gd name="T10" fmla="*/ 119 w 219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6">
                  <a:moveTo>
                    <a:pt x="119" y="496"/>
                  </a:moveTo>
                  <a:cubicBezTo>
                    <a:pt x="119" y="361"/>
                    <a:pt x="156" y="234"/>
                    <a:pt x="219" y="1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19" y="496"/>
                    <a:pt x="119" y="496"/>
                    <a:pt x="119" y="496"/>
                  </a:cubicBezTo>
                  <a:cubicBezTo>
                    <a:pt x="119" y="496"/>
                    <a:pt x="119" y="496"/>
                    <a:pt x="119" y="49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5" name="Freeform 53"/>
            <p:cNvSpPr>
              <a:spLocks/>
            </p:cNvSpPr>
            <p:nvPr/>
          </p:nvSpPr>
          <p:spPr bwMode="auto">
            <a:xfrm>
              <a:off x="3930078" y="3569847"/>
              <a:ext cx="414338" cy="939800"/>
            </a:xfrm>
            <a:custGeom>
              <a:avLst/>
              <a:gdLst>
                <a:gd name="T0" fmla="*/ 1 w 219"/>
                <a:gd name="T1" fmla="*/ 497 h 497"/>
                <a:gd name="T2" fmla="*/ 219 w 219"/>
                <a:gd name="T3" fmla="*/ 371 h 497"/>
                <a:gd name="T4" fmla="*/ 119 w 219"/>
                <a:gd name="T5" fmla="*/ 0 h 497"/>
                <a:gd name="T6" fmla="*/ 119 w 219"/>
                <a:gd name="T7" fmla="*/ 0 h 497"/>
                <a:gd name="T8" fmla="*/ 0 w 219"/>
                <a:gd name="T9" fmla="*/ 495 h 497"/>
                <a:gd name="T10" fmla="*/ 1 w 219"/>
                <a:gd name="T11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97">
                  <a:moveTo>
                    <a:pt x="1" y="497"/>
                  </a:moveTo>
                  <a:cubicBezTo>
                    <a:pt x="219" y="371"/>
                    <a:pt x="219" y="371"/>
                    <a:pt x="219" y="371"/>
                  </a:cubicBezTo>
                  <a:cubicBezTo>
                    <a:pt x="156" y="262"/>
                    <a:pt x="119" y="13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6"/>
                    <a:pt x="1" y="496"/>
                    <a:pt x="1" y="49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6" name="Freeform 54"/>
            <p:cNvSpPr>
              <a:spLocks/>
            </p:cNvSpPr>
            <p:nvPr/>
          </p:nvSpPr>
          <p:spPr bwMode="auto">
            <a:xfrm>
              <a:off x="3933826" y="4510089"/>
              <a:ext cx="1620838" cy="935038"/>
            </a:xfrm>
            <a:custGeom>
              <a:avLst/>
              <a:gdLst>
                <a:gd name="T0" fmla="*/ 858 w 858"/>
                <a:gd name="T1" fmla="*/ 495 h 495"/>
                <a:gd name="T2" fmla="*/ 488 w 858"/>
                <a:gd name="T3" fmla="*/ 144 h 495"/>
                <a:gd name="T4" fmla="*/ 0 w 858"/>
                <a:gd name="T5" fmla="*/ 0 h 495"/>
                <a:gd name="T6" fmla="*/ 363 w 858"/>
                <a:gd name="T7" fmla="*/ 362 h 495"/>
                <a:gd name="T8" fmla="*/ 858 w 858"/>
                <a:gd name="T9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495"/>
                  </a:moveTo>
                  <a:cubicBezTo>
                    <a:pt x="488" y="144"/>
                    <a:pt x="488" y="144"/>
                    <a:pt x="488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4" y="146"/>
                    <a:pt x="207" y="272"/>
                    <a:pt x="363" y="362"/>
                  </a:cubicBezTo>
                  <a:cubicBezTo>
                    <a:pt x="519" y="452"/>
                    <a:pt x="690" y="495"/>
                    <a:pt x="858" y="4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7" name="Freeform 55"/>
            <p:cNvSpPr>
              <a:spLocks/>
            </p:cNvSpPr>
            <p:nvPr/>
          </p:nvSpPr>
          <p:spPr bwMode="auto">
            <a:xfrm>
              <a:off x="3932238" y="4270376"/>
              <a:ext cx="923925" cy="511175"/>
            </a:xfrm>
            <a:custGeom>
              <a:avLst/>
              <a:gdLst>
                <a:gd name="T0" fmla="*/ 489 w 489"/>
                <a:gd name="T1" fmla="*/ 271 h 271"/>
                <a:gd name="T2" fmla="*/ 218 w 489"/>
                <a:gd name="T3" fmla="*/ 0 h 271"/>
                <a:gd name="T4" fmla="*/ 0 w 489"/>
                <a:gd name="T5" fmla="*/ 126 h 271"/>
                <a:gd name="T6" fmla="*/ 1 w 489"/>
                <a:gd name="T7" fmla="*/ 127 h 271"/>
                <a:gd name="T8" fmla="*/ 489 w 489"/>
                <a:gd name="T9" fmla="*/ 271 h 271"/>
                <a:gd name="T10" fmla="*/ 489 w 489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71">
                  <a:moveTo>
                    <a:pt x="489" y="271"/>
                  </a:moveTo>
                  <a:cubicBezTo>
                    <a:pt x="372" y="204"/>
                    <a:pt x="281" y="109"/>
                    <a:pt x="218" y="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6"/>
                    <a:pt x="1" y="127"/>
                    <a:pt x="1" y="127"/>
                  </a:cubicBezTo>
                  <a:cubicBezTo>
                    <a:pt x="489" y="271"/>
                    <a:pt x="489" y="271"/>
                    <a:pt x="489" y="271"/>
                  </a:cubicBezTo>
                  <a:cubicBezTo>
                    <a:pt x="489" y="271"/>
                    <a:pt x="489" y="271"/>
                    <a:pt x="489" y="27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8" name="Freeform 56"/>
            <p:cNvSpPr>
              <a:spLocks/>
            </p:cNvSpPr>
            <p:nvPr/>
          </p:nvSpPr>
          <p:spPr bwMode="auto">
            <a:xfrm>
              <a:off x="4856163" y="4781551"/>
              <a:ext cx="700088" cy="663575"/>
            </a:xfrm>
            <a:custGeom>
              <a:avLst/>
              <a:gdLst>
                <a:gd name="T0" fmla="*/ 371 w 371"/>
                <a:gd name="T1" fmla="*/ 351 h 351"/>
                <a:gd name="T2" fmla="*/ 371 w 371"/>
                <a:gd name="T3" fmla="*/ 100 h 351"/>
                <a:gd name="T4" fmla="*/ 0 w 371"/>
                <a:gd name="T5" fmla="*/ 0 h 351"/>
                <a:gd name="T6" fmla="*/ 0 w 371"/>
                <a:gd name="T7" fmla="*/ 0 h 351"/>
                <a:gd name="T8" fmla="*/ 370 w 371"/>
                <a:gd name="T9" fmla="*/ 351 h 351"/>
                <a:gd name="T10" fmla="*/ 371 w 371"/>
                <a:gd name="T11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351">
                  <a:moveTo>
                    <a:pt x="371" y="351"/>
                  </a:moveTo>
                  <a:cubicBezTo>
                    <a:pt x="371" y="100"/>
                    <a:pt x="371" y="100"/>
                    <a:pt x="371" y="100"/>
                  </a:cubicBezTo>
                  <a:cubicBezTo>
                    <a:pt x="245" y="100"/>
                    <a:pt x="118" y="6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0" y="351"/>
                    <a:pt x="370" y="351"/>
                    <a:pt x="370" y="351"/>
                  </a:cubicBezTo>
                  <a:cubicBezTo>
                    <a:pt x="370" y="351"/>
                    <a:pt x="371" y="351"/>
                    <a:pt x="371" y="35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69" name="Freeform 57"/>
            <p:cNvSpPr>
              <a:spLocks/>
            </p:cNvSpPr>
            <p:nvPr/>
          </p:nvSpPr>
          <p:spPr bwMode="auto">
            <a:xfrm>
              <a:off x="5549901" y="4510089"/>
              <a:ext cx="1620838" cy="935038"/>
            </a:xfrm>
            <a:custGeom>
              <a:avLst/>
              <a:gdLst>
                <a:gd name="T0" fmla="*/ 858 w 858"/>
                <a:gd name="T1" fmla="*/ 0 h 495"/>
                <a:gd name="T2" fmla="*/ 369 w 858"/>
                <a:gd name="T3" fmla="*/ 144 h 495"/>
                <a:gd name="T4" fmla="*/ 0 w 858"/>
                <a:gd name="T5" fmla="*/ 495 h 495"/>
                <a:gd name="T6" fmla="*/ 495 w 858"/>
                <a:gd name="T7" fmla="*/ 362 h 495"/>
                <a:gd name="T8" fmla="*/ 858 w 858"/>
                <a:gd name="T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495">
                  <a:moveTo>
                    <a:pt x="858" y="0"/>
                  </a:moveTo>
                  <a:cubicBezTo>
                    <a:pt x="369" y="144"/>
                    <a:pt x="369" y="144"/>
                    <a:pt x="369" y="144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168" y="495"/>
                    <a:pt x="339" y="452"/>
                    <a:pt x="495" y="362"/>
                  </a:cubicBezTo>
                  <a:cubicBezTo>
                    <a:pt x="651" y="272"/>
                    <a:pt x="774" y="146"/>
                    <a:pt x="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70" name="Freeform 58"/>
            <p:cNvSpPr>
              <a:spLocks/>
            </p:cNvSpPr>
            <p:nvPr/>
          </p:nvSpPr>
          <p:spPr bwMode="auto">
            <a:xfrm>
              <a:off x="5546726" y="4781551"/>
              <a:ext cx="700088" cy="663575"/>
            </a:xfrm>
            <a:custGeom>
              <a:avLst/>
              <a:gdLst>
                <a:gd name="T0" fmla="*/ 370 w 370"/>
                <a:gd name="T1" fmla="*/ 1 h 351"/>
                <a:gd name="T2" fmla="*/ 0 w 370"/>
                <a:gd name="T3" fmla="*/ 100 h 351"/>
                <a:gd name="T4" fmla="*/ 0 w 370"/>
                <a:gd name="T5" fmla="*/ 351 h 351"/>
                <a:gd name="T6" fmla="*/ 1 w 370"/>
                <a:gd name="T7" fmla="*/ 351 h 351"/>
                <a:gd name="T8" fmla="*/ 370 w 370"/>
                <a:gd name="T9" fmla="*/ 0 h 351"/>
                <a:gd name="T10" fmla="*/ 370 w 370"/>
                <a:gd name="T11" fmla="*/ 0 h 351"/>
                <a:gd name="T12" fmla="*/ 370 w 370"/>
                <a:gd name="T13" fmla="*/ 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51">
                  <a:moveTo>
                    <a:pt x="370" y="1"/>
                  </a:moveTo>
                  <a:cubicBezTo>
                    <a:pt x="253" y="68"/>
                    <a:pt x="126" y="100"/>
                    <a:pt x="0" y="100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351"/>
                    <a:pt x="1" y="351"/>
                    <a:pt x="1" y="351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lnTo>
                    <a:pt x="370" y="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71" name="Freeform 59"/>
            <p:cNvSpPr>
              <a:spLocks/>
            </p:cNvSpPr>
            <p:nvPr/>
          </p:nvSpPr>
          <p:spPr bwMode="auto">
            <a:xfrm>
              <a:off x="6246813" y="4270376"/>
              <a:ext cx="925513" cy="511175"/>
            </a:xfrm>
            <a:custGeom>
              <a:avLst/>
              <a:gdLst>
                <a:gd name="T0" fmla="*/ 490 w 490"/>
                <a:gd name="T1" fmla="*/ 126 h 271"/>
                <a:gd name="T2" fmla="*/ 272 w 490"/>
                <a:gd name="T3" fmla="*/ 0 h 271"/>
                <a:gd name="T4" fmla="*/ 0 w 490"/>
                <a:gd name="T5" fmla="*/ 271 h 271"/>
                <a:gd name="T6" fmla="*/ 0 w 490"/>
                <a:gd name="T7" fmla="*/ 271 h 271"/>
                <a:gd name="T8" fmla="*/ 489 w 490"/>
                <a:gd name="T9" fmla="*/ 127 h 271"/>
                <a:gd name="T10" fmla="*/ 490 w 490"/>
                <a:gd name="T11" fmla="*/ 12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271">
                  <a:moveTo>
                    <a:pt x="490" y="126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209" y="109"/>
                    <a:pt x="118" y="204"/>
                    <a:pt x="0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489" y="127"/>
                    <a:pt x="489" y="127"/>
                    <a:pt x="489" y="127"/>
                  </a:cubicBezTo>
                  <a:cubicBezTo>
                    <a:pt x="489" y="127"/>
                    <a:pt x="489" y="126"/>
                    <a:pt x="490" y="1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72" name="Freeform 60"/>
            <p:cNvSpPr>
              <a:spLocks/>
            </p:cNvSpPr>
            <p:nvPr/>
          </p:nvSpPr>
          <p:spPr bwMode="auto">
            <a:xfrm>
              <a:off x="5549901" y="1693864"/>
              <a:ext cx="588963" cy="441325"/>
            </a:xfrm>
            <a:custGeom>
              <a:avLst/>
              <a:gdLst>
                <a:gd name="T0" fmla="*/ 312 w 312"/>
                <a:gd name="T1" fmla="*/ 51 h 233"/>
                <a:gd name="T2" fmla="*/ 0 w 312"/>
                <a:gd name="T3" fmla="*/ 0 h 233"/>
                <a:gd name="T4" fmla="*/ 246 w 312"/>
                <a:gd name="T5" fmla="*/ 233 h 233"/>
                <a:gd name="T6" fmla="*/ 312 w 312"/>
                <a:gd name="T7" fmla="*/ 5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2" h="233">
                  <a:moveTo>
                    <a:pt x="312" y="51"/>
                  </a:moveTo>
                  <a:cubicBezTo>
                    <a:pt x="210" y="16"/>
                    <a:pt x="105" y="0"/>
                    <a:pt x="0" y="0"/>
                  </a:cubicBezTo>
                  <a:cubicBezTo>
                    <a:pt x="246" y="233"/>
                    <a:pt x="246" y="233"/>
                    <a:pt x="246" y="233"/>
                  </a:cubicBezTo>
                  <a:lnTo>
                    <a:pt x="312" y="51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73" name="Freeform 61"/>
            <p:cNvSpPr>
              <a:spLocks/>
            </p:cNvSpPr>
            <p:nvPr/>
          </p:nvSpPr>
          <p:spPr bwMode="auto">
            <a:xfrm>
              <a:off x="6816726" y="2278064"/>
              <a:ext cx="354013" cy="352425"/>
            </a:xfrm>
            <a:custGeom>
              <a:avLst/>
              <a:gdLst>
                <a:gd name="T0" fmla="*/ 187 w 187"/>
                <a:gd name="T1" fmla="*/ 186 h 186"/>
                <a:gd name="T2" fmla="*/ 47 w 187"/>
                <a:gd name="T3" fmla="*/ 0 h 186"/>
                <a:gd name="T4" fmla="*/ 0 w 187"/>
                <a:gd name="T5" fmla="*/ 130 h 186"/>
                <a:gd name="T6" fmla="*/ 187 w 187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186">
                  <a:moveTo>
                    <a:pt x="187" y="186"/>
                  </a:moveTo>
                  <a:cubicBezTo>
                    <a:pt x="148" y="119"/>
                    <a:pt x="102" y="57"/>
                    <a:pt x="47" y="0"/>
                  </a:cubicBezTo>
                  <a:cubicBezTo>
                    <a:pt x="0" y="130"/>
                    <a:pt x="0" y="130"/>
                    <a:pt x="0" y="130"/>
                  </a:cubicBezTo>
                  <a:lnTo>
                    <a:pt x="187" y="186"/>
                  </a:lnTo>
                  <a:close/>
                </a:path>
              </a:pathLst>
            </a:custGeom>
            <a:solidFill>
              <a:srgbClr val="2580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74" name="Freeform 62"/>
            <p:cNvSpPr>
              <a:spLocks/>
            </p:cNvSpPr>
            <p:nvPr/>
          </p:nvSpPr>
          <p:spPr bwMode="auto">
            <a:xfrm>
              <a:off x="6716713" y="2524126"/>
              <a:ext cx="455613" cy="346075"/>
            </a:xfrm>
            <a:custGeom>
              <a:avLst/>
              <a:gdLst>
                <a:gd name="T0" fmla="*/ 53 w 241"/>
                <a:gd name="T1" fmla="*/ 0 h 183"/>
                <a:gd name="T2" fmla="*/ 0 w 241"/>
                <a:gd name="T3" fmla="*/ 146 h 183"/>
                <a:gd name="T4" fmla="*/ 23 w 241"/>
                <a:gd name="T5" fmla="*/ 183 h 183"/>
                <a:gd name="T6" fmla="*/ 241 w 241"/>
                <a:gd name="T7" fmla="*/ 57 h 183"/>
                <a:gd name="T8" fmla="*/ 240 w 241"/>
                <a:gd name="T9" fmla="*/ 56 h 183"/>
                <a:gd name="T10" fmla="*/ 53 w 241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83">
                  <a:moveTo>
                    <a:pt x="53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8" y="158"/>
                    <a:pt x="16" y="170"/>
                    <a:pt x="23" y="183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0" y="57"/>
                    <a:pt x="240" y="56"/>
                    <a:pt x="240" y="5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6CB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  <p:sp>
          <p:nvSpPr>
            <p:cNvPr id="175" name="Freeform 63"/>
            <p:cNvSpPr>
              <a:spLocks/>
            </p:cNvSpPr>
            <p:nvPr/>
          </p:nvSpPr>
          <p:spPr bwMode="auto">
            <a:xfrm>
              <a:off x="5546726" y="1693864"/>
              <a:ext cx="466725" cy="542925"/>
            </a:xfrm>
            <a:custGeom>
              <a:avLst/>
              <a:gdLst>
                <a:gd name="T0" fmla="*/ 1 w 247"/>
                <a:gd name="T1" fmla="*/ 0 h 287"/>
                <a:gd name="T2" fmla="*/ 0 w 247"/>
                <a:gd name="T3" fmla="*/ 0 h 287"/>
                <a:gd name="T4" fmla="*/ 0 w 247"/>
                <a:gd name="T5" fmla="*/ 251 h 287"/>
                <a:gd name="T6" fmla="*/ 227 w 247"/>
                <a:gd name="T7" fmla="*/ 287 h 287"/>
                <a:gd name="T8" fmla="*/ 247 w 247"/>
                <a:gd name="T9" fmla="*/ 233 h 287"/>
                <a:gd name="T10" fmla="*/ 1 w 247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76" y="251"/>
                    <a:pt x="153" y="263"/>
                    <a:pt x="227" y="287"/>
                  </a:cubicBezTo>
                  <a:cubicBezTo>
                    <a:pt x="247" y="233"/>
                    <a:pt x="247" y="233"/>
                    <a:pt x="247" y="23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1C6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264"/>
            </a:p>
          </p:txBody>
        </p:sp>
      </p:grpSp>
    </p:spTree>
    <p:extLst>
      <p:ext uri="{BB962C8B-B14F-4D97-AF65-F5344CB8AC3E}">
        <p14:creationId xmlns:p14="http://schemas.microsoft.com/office/powerpoint/2010/main" val="232356453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080" b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Drag &amp; Drop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047917"/>
            <a:ext cx="3623733" cy="186463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4163046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569443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921266"/>
            <a:ext cx="3623733" cy="106372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959558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59556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59556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59556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959558" y="903106"/>
            <a:ext cx="3623733" cy="200942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59556" y="3000271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948268" y="293507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4711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857960" y="1140196"/>
            <a:ext cx="3273779" cy="18513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8455381" y="1354685"/>
            <a:ext cx="3273779" cy="18513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r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3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4711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510740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3488243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2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589765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39378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1956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0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868638" y="0"/>
            <a:ext cx="8323364" cy="6858000"/>
          </a:xfrm>
          <a:custGeom>
            <a:avLst/>
            <a:gdLst/>
            <a:ahLst/>
            <a:cxnLst/>
            <a:rect l="l" t="t" r="r" b="b"/>
            <a:pathLst>
              <a:path w="6242523" h="5143500">
                <a:moveTo>
                  <a:pt x="3133511" y="0"/>
                </a:moveTo>
                <a:lnTo>
                  <a:pt x="6242523" y="0"/>
                </a:lnTo>
                <a:lnTo>
                  <a:pt x="6242523" y="5143500"/>
                </a:lnTo>
                <a:lnTo>
                  <a:pt x="0" y="5143500"/>
                </a:lnTo>
                <a:lnTo>
                  <a:pt x="135747" y="4889319"/>
                </a:lnTo>
                <a:cubicBezTo>
                  <a:pt x="248126" y="4673324"/>
                  <a:pt x="356228" y="4454762"/>
                  <a:pt x="461309" y="4234673"/>
                </a:cubicBezTo>
                <a:cubicBezTo>
                  <a:pt x="820846" y="3480991"/>
                  <a:pt x="1144721" y="2709586"/>
                  <a:pt x="1565929" y="1988194"/>
                </a:cubicBezTo>
                <a:cubicBezTo>
                  <a:pt x="1914192" y="1391944"/>
                  <a:pt x="2325070" y="835191"/>
                  <a:pt x="2795654" y="33660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589765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03112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3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53656" y="0"/>
            <a:ext cx="7938345" cy="68580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7547247" cy="6883661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53656" y="0"/>
            <a:ext cx="7938345" cy="68580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048836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7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02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7547247" cy="6883661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179184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198912" y="1"/>
            <a:ext cx="9993088" cy="6944799"/>
          </a:xfrm>
          <a:custGeom>
            <a:avLst/>
            <a:gdLst/>
            <a:ahLst/>
            <a:cxnLst/>
            <a:rect l="l" t="t" r="r" b="b"/>
            <a:pathLst>
              <a:path w="7494816" h="5208599">
                <a:moveTo>
                  <a:pt x="2076744" y="1780058"/>
                </a:moveTo>
                <a:cubicBezTo>
                  <a:pt x="2126472" y="1835346"/>
                  <a:pt x="2184907" y="1881763"/>
                  <a:pt x="2249549" y="1917647"/>
                </a:cubicBezTo>
                <a:cubicBezTo>
                  <a:pt x="2312936" y="1952828"/>
                  <a:pt x="2381541" y="1977457"/>
                  <a:pt x="2451387" y="1998235"/>
                </a:cubicBezTo>
                <a:cubicBezTo>
                  <a:pt x="2511179" y="2016000"/>
                  <a:pt x="2571864" y="2030928"/>
                  <a:pt x="2629991" y="2053619"/>
                </a:cubicBezTo>
                <a:cubicBezTo>
                  <a:pt x="2726080" y="2091147"/>
                  <a:pt x="2813424" y="2148992"/>
                  <a:pt x="2880732" y="2227176"/>
                </a:cubicBezTo>
                <a:cubicBezTo>
                  <a:pt x="2943448" y="2299997"/>
                  <a:pt x="2985831" y="2386219"/>
                  <a:pt x="3014643" y="2475843"/>
                </a:cubicBezTo>
                <a:cubicBezTo>
                  <a:pt x="3043000" y="2564039"/>
                  <a:pt x="3058642" y="2656742"/>
                  <a:pt x="3060252" y="2751178"/>
                </a:cubicBezTo>
                <a:cubicBezTo>
                  <a:pt x="2996832" y="2671421"/>
                  <a:pt x="2913200" y="2610103"/>
                  <a:pt x="2818044" y="2573619"/>
                </a:cubicBezTo>
                <a:cubicBezTo>
                  <a:pt x="2744595" y="2545463"/>
                  <a:pt x="2666264" y="2532970"/>
                  <a:pt x="2591568" y="2508424"/>
                </a:cubicBezTo>
                <a:cubicBezTo>
                  <a:pt x="2448114" y="2461248"/>
                  <a:pt x="2322383" y="2371538"/>
                  <a:pt x="2230824" y="2251439"/>
                </a:cubicBezTo>
                <a:cubicBezTo>
                  <a:pt x="2127741" y="2116216"/>
                  <a:pt x="2073410" y="1950060"/>
                  <a:pt x="2076744" y="1780058"/>
                </a:cubicBezTo>
                <a:close/>
                <a:moveTo>
                  <a:pt x="0" y="0"/>
                </a:moveTo>
                <a:lnTo>
                  <a:pt x="7494816" y="0"/>
                </a:lnTo>
                <a:lnTo>
                  <a:pt x="7494816" y="5143500"/>
                </a:lnTo>
                <a:lnTo>
                  <a:pt x="4750086" y="5143500"/>
                </a:lnTo>
                <a:lnTo>
                  <a:pt x="4740729" y="5112464"/>
                </a:lnTo>
                <a:lnTo>
                  <a:pt x="4736394" y="5208599"/>
                </a:lnTo>
                <a:cubicBezTo>
                  <a:pt x="4605461" y="5005483"/>
                  <a:pt x="4422500" y="4841137"/>
                  <a:pt x="4206509" y="4732689"/>
                </a:cubicBezTo>
                <a:cubicBezTo>
                  <a:pt x="4039788" y="4648991"/>
                  <a:pt x="3857868" y="4601112"/>
                  <a:pt x="3687359" y="4525642"/>
                </a:cubicBezTo>
                <a:cubicBezTo>
                  <a:pt x="3359902" y="4380619"/>
                  <a:pt x="3084259" y="4139381"/>
                  <a:pt x="2896394" y="3834453"/>
                </a:cubicBezTo>
                <a:cubicBezTo>
                  <a:pt x="2684890" y="3491128"/>
                  <a:pt x="2595698" y="3086255"/>
                  <a:pt x="2643493" y="2685850"/>
                </a:cubicBezTo>
                <a:cubicBezTo>
                  <a:pt x="2747862" y="2828003"/>
                  <a:pt x="2874860" y="2951267"/>
                  <a:pt x="3018983" y="3051134"/>
                </a:cubicBezTo>
                <a:cubicBezTo>
                  <a:pt x="3160306" y="3149046"/>
                  <a:pt x="3316423" y="3223280"/>
                  <a:pt x="3476372" y="3288718"/>
                </a:cubicBezTo>
                <a:cubicBezTo>
                  <a:pt x="3613303" y="3344686"/>
                  <a:pt x="3753009" y="3394167"/>
                  <a:pt x="3884853" y="3461369"/>
                </a:cubicBezTo>
                <a:cubicBezTo>
                  <a:pt x="3939340" y="3489151"/>
                  <a:pt x="3992238" y="3519803"/>
                  <a:pt x="4043133" y="3553281"/>
                </a:cubicBezTo>
                <a:lnTo>
                  <a:pt x="4045274" y="3554875"/>
                </a:lnTo>
                <a:lnTo>
                  <a:pt x="3909149" y="3328454"/>
                </a:lnTo>
                <a:cubicBezTo>
                  <a:pt x="3390306" y="2526346"/>
                  <a:pt x="2717451" y="1829067"/>
                  <a:pt x="1947681" y="1252345"/>
                </a:cubicBezTo>
                <a:cubicBezTo>
                  <a:pt x="1482004" y="903565"/>
                  <a:pt x="984570" y="602315"/>
                  <a:pt x="487691" y="299860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510740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14400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righ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-25661"/>
            <a:ext cx="7547247" cy="6883661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510740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39378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461956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7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936090" y="0"/>
            <a:ext cx="4255911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7947377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274759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74759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8252182" y="1510740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263467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2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255911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244624" y="0"/>
            <a:ext cx="7947377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867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3867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316092" y="1510740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16090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85068" y="0"/>
            <a:ext cx="28448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3285067" cy="68918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304799" y="1341414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1245" y="3937257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62135" y="1"/>
            <a:ext cx="2844800" cy="68692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906933" y="1"/>
            <a:ext cx="3285067" cy="68918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9211732" y="1341414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268178" y="3937257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85062" y="1"/>
            <a:ext cx="8906933" cy="343182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285067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4799" y="1341414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1245" y="3937257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4" y="-4"/>
            <a:ext cx="8906933" cy="343182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906933" y="0"/>
            <a:ext cx="3285067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211732" y="1341414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268178" y="3937257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85067" y="1"/>
            <a:ext cx="8906933" cy="3443111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3285067" cy="34431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16087" y="347993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6089" y="1713346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9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87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290" y="1"/>
            <a:ext cx="8906933" cy="343182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906933" y="1"/>
            <a:ext cx="3285067" cy="34431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200444" y="347993"/>
            <a:ext cx="2664176" cy="13001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200446" y="1713346"/>
            <a:ext cx="2686756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7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3426178"/>
            <a:ext cx="12192000" cy="343182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343182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tile im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3059289" cy="68692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149601" y="1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49601" y="3465690"/>
            <a:ext cx="3059289" cy="34148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le image + text righ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3059289" cy="68692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149601" y="1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49601" y="3465690"/>
            <a:ext cx="3059289" cy="341488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7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3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48268" y="790224"/>
            <a:ext cx="10227733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48266" y="4163030"/>
            <a:ext cx="10227735" cy="39768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21817" y="4750057"/>
            <a:ext cx="10265472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dap </a:t>
            </a:r>
            <a:r>
              <a:rPr lang="en-US" dirty="0" err="1" smtClean="0"/>
              <a:t>ibus</a:t>
            </a:r>
            <a:r>
              <a:rPr lang="en-US" dirty="0" smtClean="0"/>
              <a:t> vitae, </a:t>
            </a:r>
            <a:r>
              <a:rPr lang="en-US" dirty="0" err="1" smtClean="0"/>
              <a:t>euis</a:t>
            </a:r>
            <a:r>
              <a:rPr lang="en-US" dirty="0" smtClean="0"/>
              <a:t> mod non </a:t>
            </a:r>
            <a:r>
              <a:rPr lang="en-US" dirty="0" err="1" smtClean="0"/>
              <a:t>purus</a:t>
            </a:r>
            <a:r>
              <a:rPr lang="en-US" dirty="0" smtClean="0"/>
              <a:t>. Mae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 err="1" smtClean="0"/>
              <a:t>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63740" y="790224"/>
            <a:ext cx="4967105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3740" y="4140452"/>
            <a:ext cx="4985433" cy="39768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63740" y="4750057"/>
            <a:ext cx="4985433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dap </a:t>
            </a:r>
            <a:r>
              <a:rPr lang="en-US" dirty="0" err="1" smtClean="0"/>
              <a:t>ibus</a:t>
            </a:r>
            <a:r>
              <a:rPr lang="en-US" dirty="0" smtClean="0"/>
              <a:t> vitae, </a:t>
            </a:r>
            <a:r>
              <a:rPr lang="en-US" dirty="0" err="1" smtClean="0"/>
              <a:t>euis</a:t>
            </a:r>
            <a:r>
              <a:rPr lang="en-US" dirty="0" smtClean="0"/>
              <a:t> mod non </a:t>
            </a:r>
            <a:r>
              <a:rPr lang="en-US" dirty="0" err="1" smtClean="0"/>
              <a:t>purus</a:t>
            </a:r>
            <a:r>
              <a:rPr lang="en-US" dirty="0" smtClean="0"/>
              <a:t>. Mae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 err="1" smtClean="0"/>
              <a:t>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914402" y="1510740"/>
            <a:ext cx="3623733" cy="188724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42149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6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937257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14400" y="3476955"/>
            <a:ext cx="36237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2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4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985" y="790224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6985" y="4163030"/>
            <a:ext cx="3070577" cy="39768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6985" y="4750057"/>
            <a:ext cx="307057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dap </a:t>
            </a:r>
            <a:r>
              <a:rPr lang="en-US" dirty="0" err="1" smtClean="0"/>
              <a:t>ibus</a:t>
            </a:r>
            <a:r>
              <a:rPr lang="en-US" dirty="0" smtClean="0"/>
              <a:t> vitae, </a:t>
            </a:r>
            <a:r>
              <a:rPr lang="en-US" dirty="0" err="1" smtClean="0"/>
              <a:t>euis</a:t>
            </a:r>
            <a:r>
              <a:rPr lang="en-US" dirty="0" smtClean="0"/>
              <a:t> mod non </a:t>
            </a:r>
            <a:r>
              <a:rPr lang="en-US" dirty="0" err="1" smtClean="0"/>
              <a:t>purus</a:t>
            </a:r>
            <a:r>
              <a:rPr lang="en-US" dirty="0" smtClean="0"/>
              <a:t>. Mae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 err="1" smtClean="0"/>
              <a:t>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26852" y="790224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26852" y="4163030"/>
            <a:ext cx="3070577" cy="39768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26852" y="4750057"/>
            <a:ext cx="307057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dap </a:t>
            </a:r>
            <a:r>
              <a:rPr lang="en-US" dirty="0" err="1" smtClean="0"/>
              <a:t>ibus</a:t>
            </a:r>
            <a:r>
              <a:rPr lang="en-US" dirty="0" smtClean="0"/>
              <a:t> vitae, </a:t>
            </a:r>
            <a:r>
              <a:rPr lang="en-US" dirty="0" err="1" smtClean="0"/>
              <a:t>euis</a:t>
            </a:r>
            <a:r>
              <a:rPr lang="en-US" dirty="0" smtClean="0"/>
              <a:t> mod non </a:t>
            </a:r>
            <a:r>
              <a:rPr lang="en-US" dirty="0" err="1" smtClean="0"/>
              <a:t>purus</a:t>
            </a:r>
            <a:r>
              <a:rPr lang="en-US" dirty="0" smtClean="0"/>
              <a:t>. Mae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 err="1" smtClean="0"/>
              <a:t>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16710" y="790224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116710" y="4163030"/>
            <a:ext cx="3070577" cy="39768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16710" y="4750057"/>
            <a:ext cx="307057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dap </a:t>
            </a:r>
            <a:r>
              <a:rPr lang="en-US" dirty="0" err="1" smtClean="0"/>
              <a:t>ibus</a:t>
            </a:r>
            <a:r>
              <a:rPr lang="en-US" dirty="0" smtClean="0"/>
              <a:t> vitae, </a:t>
            </a:r>
            <a:r>
              <a:rPr lang="en-US" dirty="0" err="1" smtClean="0"/>
              <a:t>euis</a:t>
            </a:r>
            <a:r>
              <a:rPr lang="en-US" dirty="0" smtClean="0"/>
              <a:t> mod non </a:t>
            </a:r>
            <a:r>
              <a:rPr lang="en-US" dirty="0" err="1" smtClean="0"/>
              <a:t>purus</a:t>
            </a:r>
            <a:r>
              <a:rPr lang="en-US" dirty="0" smtClean="0"/>
              <a:t>. Mae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 err="1" smtClean="0"/>
              <a:t>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985" y="790224"/>
            <a:ext cx="4967105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6985" y="4151741"/>
            <a:ext cx="4985433" cy="39768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6985" y="4750057"/>
            <a:ext cx="4985433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dap </a:t>
            </a:r>
            <a:r>
              <a:rPr lang="en-US" dirty="0" err="1" smtClean="0"/>
              <a:t>ibus</a:t>
            </a:r>
            <a:r>
              <a:rPr lang="en-US" dirty="0" smtClean="0"/>
              <a:t> vitae, </a:t>
            </a:r>
            <a:r>
              <a:rPr lang="en-US" dirty="0" err="1" smtClean="0"/>
              <a:t>euis</a:t>
            </a:r>
            <a:r>
              <a:rPr lang="en-US" dirty="0" smtClean="0"/>
              <a:t> mod non </a:t>
            </a:r>
            <a:r>
              <a:rPr lang="en-US" dirty="0" err="1" smtClean="0"/>
              <a:t>purus</a:t>
            </a:r>
            <a:r>
              <a:rPr lang="en-US" dirty="0" smtClean="0"/>
              <a:t>. Mae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 err="1" smtClean="0"/>
              <a:t>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63740" y="790224"/>
            <a:ext cx="4967105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3740" y="4151741"/>
            <a:ext cx="4985433" cy="39768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163740" y="4750057"/>
            <a:ext cx="4985433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dap </a:t>
            </a:r>
            <a:r>
              <a:rPr lang="en-US" dirty="0" err="1" smtClean="0"/>
              <a:t>ibus</a:t>
            </a:r>
            <a:r>
              <a:rPr lang="en-US" dirty="0" smtClean="0"/>
              <a:t> vitae, </a:t>
            </a:r>
            <a:r>
              <a:rPr lang="en-US" dirty="0" err="1" smtClean="0"/>
              <a:t>euis</a:t>
            </a:r>
            <a:r>
              <a:rPr lang="en-US" dirty="0" smtClean="0"/>
              <a:t> mod non </a:t>
            </a:r>
            <a:r>
              <a:rPr lang="en-US" dirty="0" err="1" smtClean="0"/>
              <a:t>purus</a:t>
            </a:r>
            <a:r>
              <a:rPr lang="en-US" dirty="0" smtClean="0"/>
              <a:t>. Mae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 err="1" smtClean="0"/>
              <a:t>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985" y="790224"/>
            <a:ext cx="6931372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6984" y="4163030"/>
            <a:ext cx="6956947" cy="39768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6984" y="4750057"/>
            <a:ext cx="695694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dap </a:t>
            </a:r>
            <a:r>
              <a:rPr lang="en-US" dirty="0" err="1" smtClean="0"/>
              <a:t>ibus</a:t>
            </a:r>
            <a:r>
              <a:rPr lang="en-US" dirty="0" smtClean="0"/>
              <a:t> vitae, </a:t>
            </a:r>
            <a:r>
              <a:rPr lang="en-US" dirty="0" err="1" smtClean="0"/>
              <a:t>euis</a:t>
            </a:r>
            <a:r>
              <a:rPr lang="en-US" dirty="0" smtClean="0"/>
              <a:t> mod non </a:t>
            </a:r>
            <a:r>
              <a:rPr lang="en-US" dirty="0" err="1" smtClean="0"/>
              <a:t>purus</a:t>
            </a:r>
            <a:r>
              <a:rPr lang="en-US" dirty="0" smtClean="0"/>
              <a:t>. Mae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 err="1" smtClean="0"/>
              <a:t>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116710" y="790224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116710" y="4163030"/>
            <a:ext cx="3070577" cy="39768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16710" y="4750057"/>
            <a:ext cx="307057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dap </a:t>
            </a:r>
            <a:r>
              <a:rPr lang="en-US" dirty="0" err="1" smtClean="0"/>
              <a:t>ibus</a:t>
            </a:r>
            <a:r>
              <a:rPr lang="en-US" dirty="0" smtClean="0"/>
              <a:t> vitae, </a:t>
            </a:r>
            <a:r>
              <a:rPr lang="en-US" dirty="0" err="1" smtClean="0"/>
              <a:t>euis</a:t>
            </a:r>
            <a:r>
              <a:rPr lang="en-US" dirty="0" smtClean="0"/>
              <a:t> mod non </a:t>
            </a:r>
            <a:r>
              <a:rPr lang="en-US" dirty="0" err="1" smtClean="0"/>
              <a:t>purus</a:t>
            </a:r>
            <a:r>
              <a:rPr lang="en-US" dirty="0" smtClean="0"/>
              <a:t>. Mae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 err="1" smtClean="0"/>
              <a:t>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878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985" y="790224"/>
            <a:ext cx="3059289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6985" y="4163030"/>
            <a:ext cx="3070577" cy="39768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36985" y="4750057"/>
            <a:ext cx="307057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dap </a:t>
            </a:r>
            <a:r>
              <a:rPr lang="en-US" dirty="0" err="1" smtClean="0"/>
              <a:t>ibus</a:t>
            </a:r>
            <a:r>
              <a:rPr lang="en-US" dirty="0" smtClean="0"/>
              <a:t> vitae, </a:t>
            </a:r>
            <a:r>
              <a:rPr lang="en-US" dirty="0" err="1" smtClean="0"/>
              <a:t>euis</a:t>
            </a:r>
            <a:r>
              <a:rPr lang="en-US" dirty="0" smtClean="0"/>
              <a:t> mod non </a:t>
            </a:r>
            <a:r>
              <a:rPr lang="en-US" dirty="0" err="1" smtClean="0"/>
              <a:t>purus</a:t>
            </a:r>
            <a:r>
              <a:rPr lang="en-US" dirty="0" smtClean="0"/>
              <a:t>. Mae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 err="1" smtClean="0"/>
              <a:t>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188178" y="790224"/>
            <a:ext cx="6987823" cy="337537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173682" y="4163030"/>
            <a:ext cx="7013607" cy="39768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173682" y="4750057"/>
            <a:ext cx="7013607" cy="12894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dap </a:t>
            </a:r>
            <a:r>
              <a:rPr lang="en-US" dirty="0" err="1" smtClean="0"/>
              <a:t>ibus</a:t>
            </a:r>
            <a:r>
              <a:rPr lang="en-US" dirty="0" smtClean="0"/>
              <a:t> vitae, </a:t>
            </a:r>
            <a:r>
              <a:rPr lang="en-US" dirty="0" err="1" smtClean="0"/>
              <a:t>euis</a:t>
            </a:r>
            <a:r>
              <a:rPr lang="en-US" dirty="0" smtClean="0"/>
              <a:t> mod non </a:t>
            </a:r>
            <a:r>
              <a:rPr lang="en-US" dirty="0" err="1" smtClean="0"/>
              <a:t>purus</a:t>
            </a:r>
            <a:r>
              <a:rPr lang="en-US" dirty="0" smtClean="0"/>
              <a:t>. Mae </a:t>
            </a:r>
            <a:r>
              <a:rPr lang="en-US" dirty="0" err="1" smtClean="0"/>
              <a:t>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</a:t>
            </a:r>
            <a:r>
              <a:rPr lang="en-US" dirty="0" smtClean="0"/>
              <a:t> </a:t>
            </a:r>
            <a:r>
              <a:rPr lang="en-US" dirty="0" err="1" smtClean="0"/>
              <a:t>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3072000" cy="2291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70577" y="0"/>
            <a:ext cx="3072000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6141152" y="1"/>
            <a:ext cx="3072000" cy="22916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00445" y="-1"/>
            <a:ext cx="2991555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2274699"/>
            <a:ext cx="3072000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3059288" y="2274699"/>
            <a:ext cx="3072000" cy="235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9865" y="2274699"/>
            <a:ext cx="3072000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9200440" y="2274699"/>
            <a:ext cx="2991560" cy="2352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Rectangle 45"/>
          <p:cNvSpPr/>
          <p:nvPr userDrawn="1"/>
        </p:nvSpPr>
        <p:spPr>
          <a:xfrm>
            <a:off x="0" y="4622789"/>
            <a:ext cx="3072000" cy="2291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59288" y="4622789"/>
            <a:ext cx="3072000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6129863" y="4622789"/>
            <a:ext cx="3072000" cy="229165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200445" y="4622789"/>
            <a:ext cx="2991555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116" y="640918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95116" y="934423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491116" y="640918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491116" y="934423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476982" y="2966430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476982" y="3259934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572982" y="2966430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572982" y="3259934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95116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95116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79826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479826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1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40" decel="100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40" decel="100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4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40" decel="100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40" decel="100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40" decel="100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6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40" decel="100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40" decel="100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0" grpId="0"/>
      <p:bldP spid="32" grpId="0"/>
      <p:bldP spid="47" grpId="0"/>
      <p:bldP spid="49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6129867" cy="2291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18578" y="0"/>
            <a:ext cx="6073423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2274699"/>
            <a:ext cx="3072000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3059288" y="2274699"/>
            <a:ext cx="6152445" cy="235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115" y="607052"/>
            <a:ext cx="5283196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95115" y="900556"/>
            <a:ext cx="5283196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0" y="4622792"/>
            <a:ext cx="6129867" cy="2291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18578" y="4622791"/>
            <a:ext cx="6073423" cy="22916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625599" y="5229842"/>
            <a:ext cx="40527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625599" y="5523347"/>
            <a:ext cx="4052711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9199026" y="2274699"/>
            <a:ext cx="2992975" cy="2352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/>
      <p:bldP spid="3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ic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296356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85068" y="0"/>
            <a:ext cx="2844800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6141156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50845" y="0"/>
            <a:ext cx="6141156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1174046" y="1589766"/>
            <a:ext cx="3623733" cy="4535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74044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74044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74044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7439379" y="1444979"/>
            <a:ext cx="3623733" cy="598312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39378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39378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9378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4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1174046" y="1388534"/>
            <a:ext cx="3623733" cy="65475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4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74044" y="3959838"/>
            <a:ext cx="362373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74044" y="4366235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74044" y="2164902"/>
            <a:ext cx="3623733" cy="142498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4712" y="0"/>
            <a:ext cx="6107288" cy="6858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6141156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5952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50845" y="0"/>
            <a:ext cx="6141156" cy="68805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499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81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072000" cy="68805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47999" y="1"/>
            <a:ext cx="3049423" cy="688057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71997" y="0"/>
            <a:ext cx="3072000" cy="688057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32708" y="1"/>
            <a:ext cx="3120000" cy="688057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282224" y="2167466"/>
            <a:ext cx="2506133" cy="8015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NAME EXAMPLE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70935" y="2957653"/>
            <a:ext cx="251742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0935" y="3056722"/>
            <a:ext cx="251742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70935" y="3463120"/>
            <a:ext cx="2517423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28278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026590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613612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211924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333069" y="2957653"/>
            <a:ext cx="251742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333069" y="3056722"/>
            <a:ext cx="251742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33069" y="3463120"/>
            <a:ext cx="2517423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90412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088724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675745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74057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345062" y="2190043"/>
            <a:ext cx="2505427" cy="767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457177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914353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371531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828709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 smtClean="0"/>
              <a:t>NAME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002844" y="0"/>
            <a:ext cx="3072000" cy="688057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33868" y="-1"/>
            <a:ext cx="3049423" cy="688058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71997" y="0"/>
            <a:ext cx="3072000" cy="6880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32708" y="1"/>
            <a:ext cx="3120000" cy="6880579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3285068" y="2167466"/>
            <a:ext cx="2506133" cy="80150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667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NAME EXAMPLE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273779" y="2957653"/>
            <a:ext cx="251742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73779" y="3056722"/>
            <a:ext cx="251742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73779" y="3463120"/>
            <a:ext cx="2517423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1122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029434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16456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214768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333069" y="2957653"/>
            <a:ext cx="251742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333069" y="3056722"/>
            <a:ext cx="2517423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333069" y="3463120"/>
            <a:ext cx="2517423" cy="110887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90412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088724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675745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274057" y="4629129"/>
            <a:ext cx="508705" cy="5087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133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457177" indent="0">
              <a:buNone/>
              <a:defRPr sz="1600">
                <a:latin typeface="FontAwesome Regular"/>
                <a:cs typeface="FontAwesome Regular"/>
              </a:defRPr>
            </a:lvl2pPr>
            <a:lvl3pPr marL="914353" indent="0">
              <a:buNone/>
              <a:defRPr sz="1600">
                <a:latin typeface="FontAwesome Regular"/>
                <a:cs typeface="FontAwesome Regular"/>
              </a:defRPr>
            </a:lvl3pPr>
            <a:lvl4pPr marL="1371531" indent="0">
              <a:buNone/>
              <a:defRPr sz="1600">
                <a:latin typeface="FontAwesome Regular"/>
                <a:cs typeface="FontAwesome Regular"/>
              </a:defRPr>
            </a:lvl4pPr>
            <a:lvl5pPr marL="1828709" indent="0">
              <a:buNone/>
              <a:defRPr sz="16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345062" y="2190043"/>
            <a:ext cx="2505427" cy="7676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457177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914353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371531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828709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 smtClean="0"/>
              <a:t>NAME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7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8000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0" y="4622789"/>
            <a:ext cx="3072000" cy="2291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95116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95116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059288" y="4622789"/>
            <a:ext cx="3072000" cy="22916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454404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454404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6129867" y="4622789"/>
            <a:ext cx="3072000" cy="229165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24982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524982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9120000" y="4622789"/>
            <a:ext cx="3072000" cy="2291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515116" y="5258074"/>
            <a:ext cx="2348089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9515116" y="5551579"/>
            <a:ext cx="2348089" cy="86051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12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3047998" y="0"/>
            <a:ext cx="3081868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129867" y="0"/>
            <a:ext cx="3002844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9132711" y="0"/>
            <a:ext cx="3070579" cy="4628456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867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4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4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1" grpId="0"/>
      <p:bldP spid="42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01" y="677334"/>
            <a:ext cx="6856664" cy="7800137"/>
          </a:xfrm>
          <a:prstGeom prst="rect">
            <a:avLst/>
          </a:prstGeom>
        </p:spPr>
      </p:pic>
      <p:sp>
        <p:nvSpPr>
          <p:cNvPr id="4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7245225" y="1465751"/>
            <a:ext cx="2293887" cy="4020649"/>
          </a:xfrm>
          <a:prstGeom prst="rect">
            <a:avLst/>
          </a:prstGeom>
        </p:spPr>
      </p:sp>
      <p:sp>
        <p:nvSpPr>
          <p:cNvPr id="5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4538201" y="2800495"/>
            <a:ext cx="733712" cy="768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1461241" y="2661785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GRAPHIC DESIGN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1447579" y="3075303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con </a:t>
            </a:r>
            <a:r>
              <a:rPr lang="en-US" dirty="0" err="1" smtClean="0"/>
              <a:t>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4538201" y="3985819"/>
            <a:ext cx="733712" cy="76800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1461241" y="384710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GRAPHIC DESIGN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1447579" y="426062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con </a:t>
            </a:r>
            <a:r>
              <a:rPr lang="en-US" dirty="0" err="1" smtClean="0"/>
              <a:t>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4538201" y="5182432"/>
            <a:ext cx="733712" cy="76800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1461241" y="5043723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5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GRAPHIC DESIGN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1447579" y="5457241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con </a:t>
            </a:r>
            <a:r>
              <a:rPr lang="en-US" dirty="0" err="1" smtClean="0"/>
              <a:t>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0" y="814541"/>
            <a:ext cx="3691467" cy="1143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 smtClean="0"/>
              <a:t>SUBTITLE</a:t>
            </a:r>
          </a:p>
          <a:p>
            <a:pPr lvl="0"/>
            <a:r>
              <a:rPr lang="es-ES_tradnl" dirty="0" smtClean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1650243" y="2006315"/>
            <a:ext cx="366682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NEW DESIGN PROPOSSAL</a:t>
            </a:r>
          </a:p>
        </p:txBody>
      </p:sp>
    </p:spTree>
    <p:extLst>
      <p:ext uri="{BB962C8B-B14F-4D97-AF65-F5344CB8AC3E}">
        <p14:creationId xmlns:p14="http://schemas.microsoft.com/office/powerpoint/2010/main" val="37522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table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57777" y="814541"/>
            <a:ext cx="3691467" cy="1143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400" b="1" baseline="0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 smtClean="0"/>
              <a:t>SUBTITLE</a:t>
            </a:r>
          </a:p>
          <a:p>
            <a:pPr lvl="0"/>
            <a:r>
              <a:rPr lang="es-ES_tradnl" dirty="0" smtClean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2282421" y="2006315"/>
            <a:ext cx="3666823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NEW DESIGN PROPOSSAL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867455" y="767645"/>
            <a:ext cx="4182252" cy="5441244"/>
            <a:chOff x="14427200" y="12090400"/>
            <a:chExt cx="15590475" cy="20283713"/>
          </a:xfrm>
        </p:grpSpPr>
        <p:sp>
          <p:nvSpPr>
            <p:cNvPr id="17" name="Shape 6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rgbClr val="E4E4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18" name="Shape 7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19" name="Shape 8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85000">
                  <a:srgbClr val="FEFEFE"/>
                </a:gs>
                <a:gs pos="0">
                  <a:schemeClr val="bg2">
                    <a:lumMod val="40000"/>
                    <a:lumOff val="60000"/>
                  </a:schemeClr>
                </a:gs>
                <a:gs pos="38000">
                  <a:srgbClr val="F0F2F5"/>
                </a:gs>
              </a:gsLst>
              <a:lin ang="18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0" name="Shape 9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1" name="Shape 10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B9B9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2" name="Shape 11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3" name="Shape 12"/>
            <p:cNvSpPr/>
            <p:nvPr/>
          </p:nvSpPr>
          <p:spPr>
            <a:xfrm>
              <a:off x="20485100" y="12192000"/>
              <a:ext cx="9430388" cy="1436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995"/>
                  </a:lnTo>
                  <a:cubicBezTo>
                    <a:pt x="21600" y="448"/>
                    <a:pt x="20917" y="0"/>
                    <a:pt x="20083" y="0"/>
                  </a:cubicBezTo>
                  <a:lnTo>
                    <a:pt x="0" y="0"/>
                  </a:lnTo>
                  <a:cubicBezTo>
                    <a:pt x="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DFDFF">
                <a:alpha val="31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6254428" y="14061787"/>
              <a:ext cx="11950874" cy="215371"/>
            </a:xfrm>
            <a:custGeom>
              <a:avLst/>
              <a:gdLst>
                <a:gd name="connsiteX0" fmla="*/ 0 w 11950874"/>
                <a:gd name="connsiteY0" fmla="*/ 122970 h 215371"/>
                <a:gd name="connsiteX1" fmla="*/ 42687 w 11950874"/>
                <a:gd name="connsiteY1" fmla="*/ 122970 h 215371"/>
                <a:gd name="connsiteX2" fmla="*/ 42687 w 11950874"/>
                <a:gd name="connsiteY2" fmla="*/ 215370 h 215371"/>
                <a:gd name="connsiteX3" fmla="*/ 0 w 11950874"/>
                <a:gd name="connsiteY3" fmla="*/ 215370 h 215371"/>
                <a:gd name="connsiteX4" fmla="*/ 11901472 w 11950874"/>
                <a:gd name="connsiteY4" fmla="*/ 98713 h 215371"/>
                <a:gd name="connsiteX5" fmla="*/ 11901472 w 11950874"/>
                <a:gd name="connsiteY5" fmla="*/ 144861 h 215371"/>
                <a:gd name="connsiteX6" fmla="*/ 11924532 w 11950874"/>
                <a:gd name="connsiteY6" fmla="*/ 144861 h 215371"/>
                <a:gd name="connsiteX7" fmla="*/ 11924532 w 11950874"/>
                <a:gd name="connsiteY7" fmla="*/ 98713 h 215371"/>
                <a:gd name="connsiteX8" fmla="*/ 167288 w 11950874"/>
                <a:gd name="connsiteY8" fmla="*/ 75541 h 215371"/>
                <a:gd name="connsiteX9" fmla="*/ 212884 w 11950874"/>
                <a:gd name="connsiteY9" fmla="*/ 75541 h 215371"/>
                <a:gd name="connsiteX10" fmla="*/ 212884 w 11950874"/>
                <a:gd name="connsiteY10" fmla="*/ 215370 h 215371"/>
                <a:gd name="connsiteX11" fmla="*/ 167288 w 11950874"/>
                <a:gd name="connsiteY11" fmla="*/ 215370 h 215371"/>
                <a:gd name="connsiteX12" fmla="*/ 85099 w 11950874"/>
                <a:gd name="connsiteY12" fmla="*/ 75541 h 215371"/>
                <a:gd name="connsiteX13" fmla="*/ 124876 w 11950874"/>
                <a:gd name="connsiteY13" fmla="*/ 75541 h 215371"/>
                <a:gd name="connsiteX14" fmla="*/ 124876 w 11950874"/>
                <a:gd name="connsiteY14" fmla="*/ 215371 h 215371"/>
                <a:gd name="connsiteX15" fmla="*/ 85099 w 11950874"/>
                <a:gd name="connsiteY15" fmla="*/ 215371 h 215371"/>
                <a:gd name="connsiteX16" fmla="*/ 11582912 w 11950874"/>
                <a:gd name="connsiteY16" fmla="*/ 47913 h 215371"/>
                <a:gd name="connsiteX17" fmla="*/ 11571272 w 11950874"/>
                <a:gd name="connsiteY17" fmla="*/ 59456 h 215371"/>
                <a:gd name="connsiteX18" fmla="*/ 11571272 w 11950874"/>
                <a:gd name="connsiteY18" fmla="*/ 174845 h 215371"/>
                <a:gd name="connsiteX19" fmla="*/ 11582912 w 11950874"/>
                <a:gd name="connsiteY19" fmla="*/ 186356 h 215371"/>
                <a:gd name="connsiteX20" fmla="*/ 11859876 w 11950874"/>
                <a:gd name="connsiteY20" fmla="*/ 186356 h 215371"/>
                <a:gd name="connsiteX21" fmla="*/ 11871308 w 11950874"/>
                <a:gd name="connsiteY21" fmla="*/ 174845 h 215371"/>
                <a:gd name="connsiteX22" fmla="*/ 11871308 w 11950874"/>
                <a:gd name="connsiteY22" fmla="*/ 59456 h 215371"/>
                <a:gd name="connsiteX23" fmla="*/ 11859876 w 11950874"/>
                <a:gd name="connsiteY23" fmla="*/ 47913 h 215371"/>
                <a:gd name="connsiteX24" fmla="*/ 255296 w 11950874"/>
                <a:gd name="connsiteY24" fmla="*/ 41048 h 215371"/>
                <a:gd name="connsiteX25" fmla="*/ 295073 w 11950874"/>
                <a:gd name="connsiteY25" fmla="*/ 41048 h 215371"/>
                <a:gd name="connsiteX26" fmla="*/ 295073 w 11950874"/>
                <a:gd name="connsiteY26" fmla="*/ 215371 h 215371"/>
                <a:gd name="connsiteX27" fmla="*/ 255296 w 11950874"/>
                <a:gd name="connsiteY27" fmla="*/ 215371 h 215371"/>
                <a:gd name="connsiteX28" fmla="*/ 11593170 w 11950874"/>
                <a:gd name="connsiteY28" fmla="*/ 22513 h 215371"/>
                <a:gd name="connsiteX29" fmla="*/ 11870162 w 11950874"/>
                <a:gd name="connsiteY29" fmla="*/ 22513 h 215371"/>
                <a:gd name="connsiteX30" fmla="*/ 11904760 w 11950874"/>
                <a:gd name="connsiteY30" fmla="*/ 57146 h 215371"/>
                <a:gd name="connsiteX31" fmla="*/ 11904760 w 11950874"/>
                <a:gd name="connsiteY31" fmla="*/ 68634 h 215371"/>
                <a:gd name="connsiteX32" fmla="*/ 11950874 w 11950874"/>
                <a:gd name="connsiteY32" fmla="*/ 68634 h 215371"/>
                <a:gd name="connsiteX33" fmla="*/ 11950874 w 11950874"/>
                <a:gd name="connsiteY33" fmla="*/ 160952 h 215371"/>
                <a:gd name="connsiteX34" fmla="*/ 11904760 w 11950874"/>
                <a:gd name="connsiteY34" fmla="*/ 160952 h 215371"/>
                <a:gd name="connsiteX35" fmla="*/ 11904760 w 11950874"/>
                <a:gd name="connsiteY35" fmla="*/ 172534 h 215371"/>
                <a:gd name="connsiteX36" fmla="*/ 11870162 w 11950874"/>
                <a:gd name="connsiteY36" fmla="*/ 207133 h 215371"/>
                <a:gd name="connsiteX37" fmla="*/ 11593170 w 11950874"/>
                <a:gd name="connsiteY37" fmla="*/ 207133 h 215371"/>
                <a:gd name="connsiteX38" fmla="*/ 11558572 w 11950874"/>
                <a:gd name="connsiteY38" fmla="*/ 172534 h 215371"/>
                <a:gd name="connsiteX39" fmla="*/ 11558572 w 11950874"/>
                <a:gd name="connsiteY39" fmla="*/ 57146 h 215371"/>
                <a:gd name="connsiteX40" fmla="*/ 11593170 w 11950874"/>
                <a:gd name="connsiteY40" fmla="*/ 22513 h 215371"/>
                <a:gd name="connsiteX41" fmla="*/ 337485 w 11950874"/>
                <a:gd name="connsiteY41" fmla="*/ 0 h 215371"/>
                <a:gd name="connsiteX42" fmla="*/ 383307 w 11950874"/>
                <a:gd name="connsiteY42" fmla="*/ 0 h 215371"/>
                <a:gd name="connsiteX43" fmla="*/ 383307 w 11950874"/>
                <a:gd name="connsiteY43" fmla="*/ 215371 h 215371"/>
                <a:gd name="connsiteX44" fmla="*/ 337485 w 11950874"/>
                <a:gd name="connsiteY44" fmla="*/ 215371 h 2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50874" h="215371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5" name="Shape 29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46000">
                  <a:schemeClr val="accent4">
                    <a:lumMod val="60000"/>
                    <a:lumOff val="40000"/>
                  </a:schemeClr>
                </a:gs>
                <a:gs pos="0">
                  <a:schemeClr val="bg2">
                    <a:lumMod val="75000"/>
                  </a:schemeClr>
                </a:gs>
                <a:gs pos="90000">
                  <a:schemeClr val="bg2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6" name="Shape 30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20718678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7" name="Shape 31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8" name="Shape 32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29" name="Shape 33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</p:grpSp>
      <p:sp>
        <p:nvSpPr>
          <p:cNvPr id="30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7352465" y="1411466"/>
            <a:ext cx="3281344" cy="431723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861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comp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5802491" y="1124238"/>
            <a:ext cx="5728405" cy="5000943"/>
            <a:chOff x="9715500" y="2806700"/>
            <a:chExt cx="17149750" cy="14971881"/>
          </a:xfrm>
          <a:effectLst>
            <a:reflection blurRad="6350" stA="12000" endPos="13000" dir="5400000" sy="-100000" algn="bl" rotWithShape="0"/>
          </a:effectLst>
        </p:grpSpPr>
        <p:sp>
          <p:nvSpPr>
            <p:cNvPr id="32" name="Shape 6"/>
            <p:cNvSpPr/>
            <p:nvPr/>
          </p:nvSpPr>
          <p:spPr>
            <a:xfrm>
              <a:off x="15359688" y="17508255"/>
              <a:ext cx="5845248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3" name="Shape 6"/>
            <p:cNvSpPr/>
            <p:nvPr/>
          </p:nvSpPr>
          <p:spPr>
            <a:xfrm>
              <a:off x="15328900" y="17437100"/>
              <a:ext cx="5906824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30000"/>
                  </a:srgbClr>
                </a:gs>
                <a:gs pos="76000">
                  <a:srgbClr val="32373C">
                    <a:alpha val="8000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4" name="Shape 7"/>
            <p:cNvSpPr/>
            <p:nvPr/>
          </p:nvSpPr>
          <p:spPr>
            <a:xfrm>
              <a:off x="9715500" y="13195300"/>
              <a:ext cx="17149658" cy="193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5" name="Shape 8"/>
            <p:cNvSpPr/>
            <p:nvPr/>
          </p:nvSpPr>
          <p:spPr>
            <a:xfrm>
              <a:off x="9715500" y="2806700"/>
              <a:ext cx="17149664" cy="1040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6000">
                  <a:srgbClr val="32373C"/>
                </a:gs>
                <a:gs pos="62000">
                  <a:srgbClr val="000000"/>
                </a:gs>
              </a:gsLst>
              <a:lin ang="18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6" name="Shape 9"/>
            <p:cNvSpPr/>
            <p:nvPr/>
          </p:nvSpPr>
          <p:spPr>
            <a:xfrm>
              <a:off x="15354299" y="17487900"/>
              <a:ext cx="5862725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7" name="Shape 10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6000">
                  <a:srgbClr val="A4A7A8"/>
                </a:gs>
                <a:gs pos="0">
                  <a:srgbClr val="A4A7A8"/>
                </a:gs>
                <a:gs pos="34000">
                  <a:srgbClr val="F5F8FA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8" name="Shape 11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5000">
                  <a:srgbClr val="000000">
                    <a:alpha val="30000"/>
                  </a:srgbClr>
                </a:gs>
                <a:gs pos="36000">
                  <a:srgbClr val="FFFFFF">
                    <a:alpha val="0"/>
                  </a:srgbClr>
                </a:gs>
                <a:gs pos="95000">
                  <a:srgbClr val="FFFFFF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39" name="Shape 12"/>
            <p:cNvSpPr/>
            <p:nvPr/>
          </p:nvSpPr>
          <p:spPr>
            <a:xfrm>
              <a:off x="15328900" y="17462500"/>
              <a:ext cx="5909232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87000">
                  <a:srgbClr val="F5F8FA"/>
                </a:gs>
                <a:gs pos="13000">
                  <a:srgbClr val="F5F8FA"/>
                </a:gs>
                <a:gs pos="100000">
                  <a:srgbClr val="6A6A6A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0" name="Shape 13"/>
            <p:cNvSpPr/>
            <p:nvPr/>
          </p:nvSpPr>
          <p:spPr>
            <a:xfrm>
              <a:off x="15328900" y="16014700"/>
              <a:ext cx="2250215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 flip="none" rotWithShape="1">
              <a:gsLst>
                <a:gs pos="94000">
                  <a:srgbClr val="F5F8FA"/>
                </a:gs>
                <a:gs pos="35000">
                  <a:srgbClr val="FFFFFF">
                    <a:alpha val="0"/>
                  </a:srgbClr>
                </a:gs>
              </a:gsLst>
              <a:lin ang="900000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1" name="Shape 14"/>
            <p:cNvSpPr/>
            <p:nvPr/>
          </p:nvSpPr>
          <p:spPr>
            <a:xfrm>
              <a:off x="18986500" y="16014700"/>
              <a:ext cx="2250216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rgbClr val="EEEFF1">
                    <a:alpha val="0"/>
                  </a:srgbClr>
                </a:gs>
                <a:gs pos="21000">
                  <a:srgbClr val="F5F8FA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2" name="Shape 15"/>
            <p:cNvSpPr/>
            <p:nvPr/>
          </p:nvSpPr>
          <p:spPr>
            <a:xfrm>
              <a:off x="17729200" y="2806700"/>
              <a:ext cx="9136050" cy="1040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8"/>
                  </a:moveTo>
                  <a:cubicBezTo>
                    <a:pt x="21600" y="518"/>
                    <a:pt x="21009" y="0"/>
                    <a:pt x="20281" y="0"/>
                  </a:cubicBezTo>
                  <a:lnTo>
                    <a:pt x="13897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1158"/>
                    <a:pt x="21600" y="115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91000">
                  <a:srgbClr val="FFFFFF">
                    <a:alpha val="1500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3" name="Shape 16"/>
            <p:cNvSpPr/>
            <p:nvPr/>
          </p:nvSpPr>
          <p:spPr>
            <a:xfrm>
              <a:off x="9715500" y="13220700"/>
              <a:ext cx="17149658" cy="2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4" name="Shape 17"/>
            <p:cNvSpPr/>
            <p:nvPr/>
          </p:nvSpPr>
          <p:spPr>
            <a:xfrm>
              <a:off x="18173700" y="3009900"/>
              <a:ext cx="222432" cy="22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28000">
                  <a:srgbClr val="666666"/>
                </a:gs>
                <a:gs pos="86000">
                  <a:srgbClr val="090909"/>
                </a:gs>
              </a:gsLst>
              <a:lin ang="3558017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5" name="Shape 18"/>
            <p:cNvSpPr/>
            <p:nvPr/>
          </p:nvSpPr>
          <p:spPr>
            <a:xfrm>
              <a:off x="18199100" y="3035300"/>
              <a:ext cx="175264" cy="175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30000">
                  <a:srgbClr val="474747"/>
                </a:gs>
                <a:gs pos="70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46" name="Shape 19"/>
            <p:cNvSpPr/>
            <p:nvPr/>
          </p:nvSpPr>
          <p:spPr>
            <a:xfrm>
              <a:off x="18262600" y="3098800"/>
              <a:ext cx="43089" cy="4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</p:grpSp>
      <p:sp>
        <p:nvSpPr>
          <p:cNvPr id="47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6082573" y="1360066"/>
            <a:ext cx="5235707" cy="2967620"/>
          </a:xfrm>
          <a:prstGeom prst="rect">
            <a:avLst/>
          </a:prstGeom>
        </p:spPr>
      </p:sp>
      <p:sp>
        <p:nvSpPr>
          <p:cNvPr id="4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2177" y="1074185"/>
            <a:ext cx="4673611" cy="1143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44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 smtClean="0"/>
              <a:t>SUBTITLE</a:t>
            </a:r>
          </a:p>
          <a:p>
            <a:pPr lvl="0"/>
            <a:r>
              <a:rPr lang="es-ES_tradnl" dirty="0" smtClean="0"/>
              <a:t>IN THIS AREA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63378" y="2265959"/>
            <a:ext cx="4642409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NEW DESIGN PROPOSSAL</a:t>
            </a:r>
          </a:p>
        </p:txBody>
      </p:sp>
    </p:spTree>
    <p:extLst>
      <p:ext uri="{BB962C8B-B14F-4D97-AF65-F5344CB8AC3E}">
        <p14:creationId xmlns:p14="http://schemas.microsoft.com/office/powerpoint/2010/main" val="10371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914401" y="517293"/>
            <a:ext cx="10453511" cy="67931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44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 smtClean="0"/>
              <a:t>title example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30045" y="1306922"/>
            <a:ext cx="2731911" cy="28479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6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 smtClean="0"/>
              <a:t>Subitle</a:t>
            </a:r>
            <a:r>
              <a:rPr lang="en-US" dirty="0" smtClean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07465" y="1241761"/>
            <a:ext cx="276577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7924331" y="21457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8786967" y="21537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2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GRAPHIC DESIGN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8773305" y="25672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con </a:t>
            </a:r>
            <a:r>
              <a:rPr lang="en-US" dirty="0" err="1" smtClean="0"/>
              <a:t>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3443136" y="21457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603251" y="21537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GRAPHIC DESIGN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589589" y="25672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con </a:t>
            </a:r>
            <a:r>
              <a:rPr lang="en-US" dirty="0" err="1" smtClean="0"/>
              <a:t>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7924331" y="35681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8786967" y="35761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4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GRAPHIC DESIGN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8773305" y="39896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con </a:t>
            </a:r>
            <a:r>
              <a:rPr lang="en-US" dirty="0" err="1" smtClean="0"/>
              <a:t>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3443136" y="35681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603251" y="35761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GRAPHIC DESIGN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589589" y="39896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con </a:t>
            </a:r>
            <a:r>
              <a:rPr lang="en-US" dirty="0" err="1" smtClean="0"/>
              <a:t>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8" hasCustomPrompt="1"/>
          </p:nvPr>
        </p:nvSpPr>
        <p:spPr>
          <a:xfrm>
            <a:off x="7924331" y="49905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6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89" hasCustomPrompt="1"/>
          </p:nvPr>
        </p:nvSpPr>
        <p:spPr>
          <a:xfrm>
            <a:off x="8786967" y="49985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6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GRAPHIC DESIGN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90" hasCustomPrompt="1"/>
          </p:nvPr>
        </p:nvSpPr>
        <p:spPr>
          <a:xfrm>
            <a:off x="8773305" y="54120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con </a:t>
            </a:r>
            <a:r>
              <a:rPr lang="en-US" dirty="0" err="1" smtClean="0"/>
              <a:t>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3443136" y="4990517"/>
            <a:ext cx="848973" cy="768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603251" y="4998569"/>
            <a:ext cx="2789084" cy="48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5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 smtClean="0"/>
              <a:t>GRAPHIC DESIGN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589589" y="5412087"/>
            <a:ext cx="2802747" cy="661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con </a:t>
            </a:r>
            <a:r>
              <a:rPr lang="en-US" dirty="0" err="1" smtClean="0"/>
              <a:t>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41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8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1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4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01">
    <p:bg>
      <p:bgPr>
        <a:solidFill>
          <a:srgbClr val="18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3251" y="336595"/>
            <a:ext cx="10972800" cy="648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 smtClean="0"/>
              <a:t>YOUR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34720" y="938453"/>
            <a:ext cx="10941331" cy="432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accent2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 smtClean="0"/>
              <a:t>NEW DESIGN PROPOSSAL</a:t>
            </a:r>
          </a:p>
        </p:txBody>
      </p:sp>
    </p:spTree>
    <p:extLst>
      <p:ext uri="{BB962C8B-B14F-4D97-AF65-F5344CB8AC3E}">
        <p14:creationId xmlns:p14="http://schemas.microsoft.com/office/powerpoint/2010/main" val="33628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end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385264" y="6155935"/>
            <a:ext cx="1858995" cy="338359"/>
          </a:xfrm>
          <a:prstGeom prst="rect">
            <a:avLst/>
          </a:prstGeom>
        </p:spPr>
        <p:txBody>
          <a:bodyPr vert="horz" lIns="0" tIns="40495" rIns="0" bIns="40495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smtClean="0">
                <a:solidFill>
                  <a:schemeClr val="bg1">
                    <a:lumMod val="50000"/>
                  </a:schemeClr>
                </a:solidFill>
                <a:effectLst/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>
                <a:effectLst/>
                <a:latin typeface="Arial"/>
              </a:rPr>
              <a:t>Calendar data one</a:t>
            </a:r>
            <a:endParaRPr lang="es-ES_tradnl" dirty="0" smtClean="0"/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 bwMode="auto">
          <a:xfrm>
            <a:off x="962084" y="6155935"/>
            <a:ext cx="386315" cy="33835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47536" tIns="23768" rIns="47536" bIns="2376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67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147324" y="6155935"/>
            <a:ext cx="1858995" cy="338359"/>
          </a:xfrm>
          <a:prstGeom prst="rect">
            <a:avLst/>
          </a:prstGeom>
        </p:spPr>
        <p:txBody>
          <a:bodyPr vert="horz" lIns="0" tIns="40495" rIns="0" bIns="40495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smtClean="0">
                <a:solidFill>
                  <a:schemeClr val="bg1">
                    <a:lumMod val="50000"/>
                  </a:schemeClr>
                </a:solidFill>
                <a:effectLst/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>
                <a:effectLst/>
                <a:latin typeface="Arial"/>
              </a:rPr>
              <a:t>Calendar data two</a:t>
            </a:r>
            <a:endParaRPr lang="es-ES_tradnl" dirty="0" smtClean="0"/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 bwMode="auto">
          <a:xfrm>
            <a:off x="3724143" y="6155935"/>
            <a:ext cx="386315" cy="33835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47536" tIns="23768" rIns="47536" bIns="2376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67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6839373" y="6155935"/>
            <a:ext cx="1858995" cy="338359"/>
          </a:xfrm>
          <a:prstGeom prst="rect">
            <a:avLst/>
          </a:prstGeom>
        </p:spPr>
        <p:txBody>
          <a:bodyPr vert="horz" lIns="0" tIns="40495" rIns="0" bIns="40495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smtClean="0">
                <a:solidFill>
                  <a:schemeClr val="bg1">
                    <a:lumMod val="50000"/>
                  </a:schemeClr>
                </a:solidFill>
                <a:effectLst/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>
                <a:effectLst/>
                <a:latin typeface="Arial"/>
              </a:rPr>
              <a:t>Calendar data two</a:t>
            </a:r>
            <a:endParaRPr lang="es-ES_tradnl" dirty="0" smtClean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 bwMode="auto">
          <a:xfrm>
            <a:off x="6416193" y="6155935"/>
            <a:ext cx="386315" cy="33835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47536" tIns="23768" rIns="47536" bIns="2376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67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9446556" y="6155935"/>
            <a:ext cx="1858995" cy="338359"/>
          </a:xfrm>
          <a:prstGeom prst="rect">
            <a:avLst/>
          </a:prstGeom>
        </p:spPr>
        <p:txBody>
          <a:bodyPr vert="horz" lIns="0" tIns="40495" rIns="0" bIns="40495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0" smtClean="0">
                <a:solidFill>
                  <a:schemeClr val="bg1">
                    <a:lumMod val="50000"/>
                  </a:schemeClr>
                </a:solidFill>
                <a:effectLst/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smtClean="0">
                <a:effectLst/>
                <a:latin typeface="Arial"/>
              </a:rPr>
              <a:t>Calendar data two</a:t>
            </a:r>
            <a:endParaRPr lang="es-ES_tradnl" dirty="0" smtClean="0"/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 bwMode="auto">
          <a:xfrm>
            <a:off x="9023376" y="6155935"/>
            <a:ext cx="386315" cy="33835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47536" tIns="23768" rIns="47536" bIns="2376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67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3251" y="336595"/>
            <a:ext cx="10972800" cy="648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 smtClean="0"/>
              <a:t>YOUR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34720" y="938453"/>
            <a:ext cx="10941331" cy="432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baseline="0">
                <a:solidFill>
                  <a:schemeClr val="accent2"/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 smtClean="0"/>
              <a:t>NEW DESIGN PROPOSSAL</a:t>
            </a:r>
          </a:p>
        </p:txBody>
      </p:sp>
    </p:spTree>
    <p:extLst>
      <p:ext uri="{BB962C8B-B14F-4D97-AF65-F5344CB8AC3E}">
        <p14:creationId xmlns:p14="http://schemas.microsoft.com/office/powerpoint/2010/main" val="73156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1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169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500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081078" y="2175463"/>
            <a:ext cx="3168479" cy="237423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53596" y="2175463"/>
            <a:ext cx="3173430" cy="237423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389065" y="2175463"/>
            <a:ext cx="3429974" cy="237423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64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v2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592079" y="1984916"/>
            <a:ext cx="3020622" cy="31111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876981" y="1984916"/>
            <a:ext cx="3020622" cy="31111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273716" y="1984916"/>
            <a:ext cx="3020622" cy="31111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65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Picture-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73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18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78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739370" y="2253475"/>
            <a:ext cx="3979006" cy="25189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7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878762" y="2264494"/>
            <a:ext cx="4398498" cy="27781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008576" y="3139680"/>
            <a:ext cx="1129178" cy="201304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79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954065" y="1493887"/>
            <a:ext cx="3169191" cy="397637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64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_Martik-f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134560" y="2246692"/>
            <a:ext cx="1925013" cy="3185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80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015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337765" y="1858952"/>
            <a:ext cx="1910719" cy="335955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89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16895" y="1605362"/>
            <a:ext cx="5147345" cy="419327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8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3434576"/>
            <a:ext cx="6128049" cy="343457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128049" y="0"/>
            <a:ext cx="6063951" cy="343457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17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970868" y="0"/>
            <a:ext cx="3781248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0" y="-5575"/>
            <a:ext cx="3770094" cy="33009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557239"/>
            <a:ext cx="3770094" cy="33007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70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23614" y="1795346"/>
            <a:ext cx="4695886" cy="436152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1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874352" y="0"/>
            <a:ext cx="7317648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67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439884" y="0"/>
            <a:ext cx="3781248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421906" y="3557016"/>
            <a:ext cx="3770094" cy="33009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421906" y="-5575"/>
            <a:ext cx="3770094" cy="330076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5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027201" y="1702423"/>
            <a:ext cx="8264923" cy="263540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335480" y="4497657"/>
            <a:ext cx="1956644" cy="15407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232704" y="4497657"/>
            <a:ext cx="1939033" cy="15407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119341" y="4497657"/>
            <a:ext cx="1939033" cy="15407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3016565" y="4497657"/>
            <a:ext cx="1939033" cy="15407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924425" y="1702423"/>
            <a:ext cx="1939033" cy="15407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924425" y="3414265"/>
            <a:ext cx="1939033" cy="2624156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82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957642" y="1886881"/>
            <a:ext cx="3085093" cy="417395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5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25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263.xml"/><Relationship Id="rId26" Type="http://schemas.openxmlformats.org/officeDocument/2006/relationships/slideLayout" Target="../slideLayouts/slideLayout271.xml"/><Relationship Id="rId39" Type="http://schemas.openxmlformats.org/officeDocument/2006/relationships/slideLayout" Target="../slideLayouts/slideLayout284.xml"/><Relationship Id="rId21" Type="http://schemas.openxmlformats.org/officeDocument/2006/relationships/slideLayout" Target="../slideLayouts/slideLayout266.xml"/><Relationship Id="rId34" Type="http://schemas.openxmlformats.org/officeDocument/2006/relationships/slideLayout" Target="../slideLayouts/slideLayout279.xml"/><Relationship Id="rId42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7.xml"/><Relationship Id="rId16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24" Type="http://schemas.openxmlformats.org/officeDocument/2006/relationships/slideLayout" Target="../slideLayouts/slideLayout269.xml"/><Relationship Id="rId32" Type="http://schemas.openxmlformats.org/officeDocument/2006/relationships/slideLayout" Target="../slideLayouts/slideLayout277.xml"/><Relationship Id="rId37" Type="http://schemas.openxmlformats.org/officeDocument/2006/relationships/slideLayout" Target="../slideLayouts/slideLayout282.xml"/><Relationship Id="rId40" Type="http://schemas.openxmlformats.org/officeDocument/2006/relationships/slideLayout" Target="../slideLayouts/slideLayout285.xml"/><Relationship Id="rId45" Type="http://schemas.openxmlformats.org/officeDocument/2006/relationships/theme" Target="../theme/theme10.xml"/><Relationship Id="rId5" Type="http://schemas.openxmlformats.org/officeDocument/2006/relationships/slideLayout" Target="../slideLayouts/slideLayout250.xml"/><Relationship Id="rId15" Type="http://schemas.openxmlformats.org/officeDocument/2006/relationships/slideLayout" Target="../slideLayouts/slideLayout260.xml"/><Relationship Id="rId23" Type="http://schemas.openxmlformats.org/officeDocument/2006/relationships/slideLayout" Target="../slideLayouts/slideLayout268.xml"/><Relationship Id="rId28" Type="http://schemas.openxmlformats.org/officeDocument/2006/relationships/slideLayout" Target="../slideLayouts/slideLayout273.xml"/><Relationship Id="rId36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55.xml"/><Relationship Id="rId19" Type="http://schemas.openxmlformats.org/officeDocument/2006/relationships/slideLayout" Target="../slideLayouts/slideLayout264.xml"/><Relationship Id="rId31" Type="http://schemas.openxmlformats.org/officeDocument/2006/relationships/slideLayout" Target="../slideLayouts/slideLayout276.xml"/><Relationship Id="rId44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9.xml"/><Relationship Id="rId22" Type="http://schemas.openxmlformats.org/officeDocument/2006/relationships/slideLayout" Target="../slideLayouts/slideLayout267.xml"/><Relationship Id="rId27" Type="http://schemas.openxmlformats.org/officeDocument/2006/relationships/slideLayout" Target="../slideLayouts/slideLayout272.xml"/><Relationship Id="rId30" Type="http://schemas.openxmlformats.org/officeDocument/2006/relationships/slideLayout" Target="../slideLayouts/slideLayout275.xml"/><Relationship Id="rId35" Type="http://schemas.openxmlformats.org/officeDocument/2006/relationships/slideLayout" Target="../slideLayouts/slideLayout280.xml"/><Relationship Id="rId43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7.xml"/><Relationship Id="rId17" Type="http://schemas.openxmlformats.org/officeDocument/2006/relationships/slideLayout" Target="../slideLayouts/slideLayout262.xml"/><Relationship Id="rId25" Type="http://schemas.openxmlformats.org/officeDocument/2006/relationships/slideLayout" Target="../slideLayouts/slideLayout270.xml"/><Relationship Id="rId33" Type="http://schemas.openxmlformats.org/officeDocument/2006/relationships/slideLayout" Target="../slideLayouts/slideLayout278.xml"/><Relationship Id="rId38" Type="http://schemas.openxmlformats.org/officeDocument/2006/relationships/slideLayout" Target="../slideLayouts/slideLayout283.xml"/><Relationship Id="rId20" Type="http://schemas.openxmlformats.org/officeDocument/2006/relationships/slideLayout" Target="../slideLayouts/slideLayout265.xml"/><Relationship Id="rId41" Type="http://schemas.openxmlformats.org/officeDocument/2006/relationships/slideLayout" Target="../slideLayouts/slideLayout286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9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99.xml"/><Relationship Id="rId34" Type="http://schemas.openxmlformats.org/officeDocument/2006/relationships/slideLayout" Target="../slideLayouts/slideLayout112.xml"/><Relationship Id="rId42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41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40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36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slideLayout" Target="../slideLayouts/slideLayout109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Relationship Id="rId43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theme" Target="../theme/theme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209.xml"/><Relationship Id="rId16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BC96-1A93-401C-9689-AF1FD05EB130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86A39-0B3B-473F-BB6F-D4EF68AF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AE64D-1D83-4172-A3FC-B663B1A700EC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EF9BB-81F1-401D-AA19-680A8E0D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  <p:sldLayoutId id="2147483938" r:id="rId24"/>
    <p:sldLayoutId id="2147483939" r:id="rId25"/>
    <p:sldLayoutId id="2147483940" r:id="rId26"/>
    <p:sldLayoutId id="2147483941" r:id="rId27"/>
    <p:sldLayoutId id="2147483942" r:id="rId28"/>
    <p:sldLayoutId id="2147483943" r:id="rId29"/>
    <p:sldLayoutId id="2147483944" r:id="rId30"/>
    <p:sldLayoutId id="2147483945" r:id="rId31"/>
    <p:sldLayoutId id="2147483946" r:id="rId32"/>
    <p:sldLayoutId id="2147483947" r:id="rId33"/>
    <p:sldLayoutId id="2147483948" r:id="rId34"/>
    <p:sldLayoutId id="2147483949" r:id="rId35"/>
    <p:sldLayoutId id="2147483950" r:id="rId36"/>
    <p:sldLayoutId id="2147483951" r:id="rId37"/>
    <p:sldLayoutId id="2147483952" r:id="rId38"/>
    <p:sldLayoutId id="2147483953" r:id="rId39"/>
    <p:sldLayoutId id="2147483954" r:id="rId40"/>
    <p:sldLayoutId id="2147483955" r:id="rId41"/>
    <p:sldLayoutId id="2147483956" r:id="rId42"/>
    <p:sldLayoutId id="2147483957" r:id="rId43"/>
    <p:sldLayoutId id="2147483958" r:id="rId44"/>
  </p:sldLayoutIdLst>
  <p:timing>
    <p:tnLst>
      <p:par>
        <p:cTn id="1" dur="indefinite" restart="never" nodeType="tmRoot"/>
      </p:par>
    </p:tnLst>
  </p:timing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6"/>
          <p:cNvSpPr/>
          <p:nvPr userDrawn="1"/>
        </p:nvSpPr>
        <p:spPr>
          <a:xfrm rot="962435">
            <a:off x="11420125" y="204203"/>
            <a:ext cx="1216384" cy="462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 sz="320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708401" y="250081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pPr algn="l"/>
              <a:t>‹#›</a:t>
            </a:fld>
            <a:endParaRPr lang="en-US" sz="12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0889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069662" y="334143"/>
            <a:ext cx="389815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900" b="0" i="0" smtClean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r>
              <a:rPr lang="id-ID" sz="900" b="0" i="0" dirty="0" smtClean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  <a:endParaRPr lang="id-ID" sz="900" b="0" i="0" dirty="0">
              <a:solidFill>
                <a:schemeClr val="tx2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2" name="Rectangle 11"/>
          <p:cNvSpPr>
            <a:spLocks/>
          </p:cNvSpPr>
          <p:nvPr userDrawn="1"/>
        </p:nvSpPr>
        <p:spPr bwMode="auto">
          <a:xfrm>
            <a:off x="10759575" y="381082"/>
            <a:ext cx="34625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2286000"/>
            <a:r>
              <a:rPr lang="en-US" sz="900" b="0" i="0" spc="150" dirty="0" smtClean="0">
                <a:solidFill>
                  <a:schemeClr val="tx2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Page</a:t>
            </a:r>
            <a:endParaRPr lang="en-US" sz="900" b="0" i="0" spc="150" dirty="0">
              <a:solidFill>
                <a:schemeClr val="tx2"/>
              </a:solidFill>
              <a:latin typeface="Montserrat Light" charset="0"/>
              <a:ea typeface="Montserrat Light" charset="0"/>
              <a:cs typeface="Montserrat Light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8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765" r:id="rId37"/>
    <p:sldLayoutId id="2147483766" r:id="rId38"/>
    <p:sldLayoutId id="2147483767" r:id="rId39"/>
    <p:sldLayoutId id="2147483768" r:id="rId40"/>
    <p:sldLayoutId id="2147483769" r:id="rId41"/>
    <p:sldLayoutId id="2147483770" r:id="rId42"/>
    <p:sldLayoutId id="2147483771" r:id="rId4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0140113" y="6448407"/>
            <a:ext cx="1734387" cy="3138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WWW.YOURCOMPANY.COM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83313" y="137755"/>
            <a:ext cx="585945" cy="446111"/>
            <a:chOff x="1749703" y="2330672"/>
            <a:chExt cx="585945" cy="446111"/>
          </a:xfrm>
          <a:solidFill>
            <a:srgbClr val="40BAB1"/>
          </a:solidFill>
        </p:grpSpPr>
        <p:sp>
          <p:nvSpPr>
            <p:cNvPr id="9" name="Right Triangle 8"/>
            <p:cNvSpPr/>
            <p:nvPr/>
          </p:nvSpPr>
          <p:spPr>
            <a:xfrm flipV="1">
              <a:off x="1976024" y="2330672"/>
              <a:ext cx="359624" cy="3779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49703" y="2330672"/>
              <a:ext cx="446111" cy="446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Lato Light" panose="020F0402020204030203" pitchFamily="34" charset="0"/>
                <a:ea typeface="Roboto Light" panose="02000000000000000000" pitchFamily="2" charset="0"/>
                <a:cs typeface="Lato Light" panose="020F0402020204030203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3313" y="209529"/>
            <a:ext cx="446111" cy="31388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00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32ECD629-4DA5-4EAE-B174-69948CAAE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7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15" r:id="rId43"/>
    <p:sldLayoutId id="2147483816" r:id="rId44"/>
    <p:sldLayoutId id="2147483817" r:id="rId45"/>
    <p:sldLayoutId id="2147483818" r:id="rId46"/>
    <p:sldLayoutId id="2147483819" r:id="rId47"/>
    <p:sldLayoutId id="2147483820" r:id="rId48"/>
    <p:sldLayoutId id="2147483821" r:id="rId49"/>
    <p:sldLayoutId id="2147483822" r:id="rId50"/>
    <p:sldLayoutId id="2147483823" r:id="rId51"/>
    <p:sldLayoutId id="2147483824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Ostrich Sans Medium" panose="0200050800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1B78-826D-4FE9-99FE-428C8E62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0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93847-333A-4234-8A05-8BB017C9B79A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8BF63-B254-4536-AB6B-DC3F03CF7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5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243852" tIns="121926" rIns="243852" bIns="12192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243852" tIns="121926" rIns="243852" bIns="12192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6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6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6"/>
          </a:xfrm>
          <a:prstGeom prst="rect">
            <a:avLst/>
          </a:prstGeom>
        </p:spPr>
        <p:txBody>
          <a:bodyPr vert="horz" lIns="243852" tIns="121926" rIns="243852" bIns="12192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86B8-C880-FF40-96DC-14FF2413C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609509" rtl="0" eaLnBrk="1" latinLnBrk="0" hangingPunct="1">
        <a:spcBef>
          <a:spcPct val="0"/>
        </a:spcBef>
        <a:buNone/>
        <a:defRPr sz="3749" kern="1200">
          <a:solidFill>
            <a:schemeClr val="bg2"/>
          </a:solidFill>
          <a:latin typeface="Raleway ExtraBold"/>
          <a:ea typeface="+mj-ea"/>
          <a:cs typeface="Raleway ExtraBold"/>
        </a:defRPr>
      </a:lvl1pPr>
    </p:titleStyle>
    <p:bodyStyle>
      <a:lvl1pPr marL="0" indent="0" algn="l" defTabSz="609509" rtl="0" eaLnBrk="1" latinLnBrk="0" hangingPunct="1">
        <a:spcBef>
          <a:spcPct val="20000"/>
        </a:spcBef>
        <a:buFont typeface="Arial"/>
        <a:buNone/>
        <a:defRPr sz="3199" kern="1200">
          <a:solidFill>
            <a:schemeClr val="bg1">
              <a:lumMod val="75000"/>
            </a:schemeClr>
          </a:solidFill>
          <a:latin typeface="Raleway Light"/>
          <a:ea typeface="+mn-ea"/>
          <a:cs typeface="Raleway Light"/>
        </a:defRPr>
      </a:lvl1pPr>
      <a:lvl2pPr marL="609509" indent="0" algn="l" defTabSz="609509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75000"/>
            </a:schemeClr>
          </a:solidFill>
          <a:latin typeface="Raleway Light"/>
          <a:ea typeface="+mn-ea"/>
          <a:cs typeface="Raleway Light"/>
        </a:defRPr>
      </a:lvl2pPr>
      <a:lvl3pPr marL="1219017" indent="0" algn="l" defTabSz="609509" rtl="0" eaLnBrk="1" latinLnBrk="0" hangingPunct="1">
        <a:spcBef>
          <a:spcPct val="20000"/>
        </a:spcBef>
        <a:buFont typeface="Arial"/>
        <a:buNone/>
        <a:defRPr sz="2150" kern="1200">
          <a:solidFill>
            <a:schemeClr val="bg1">
              <a:lumMod val="75000"/>
            </a:schemeClr>
          </a:solidFill>
          <a:latin typeface="Raleway Light"/>
          <a:ea typeface="+mn-ea"/>
          <a:cs typeface="Raleway Light"/>
        </a:defRPr>
      </a:lvl3pPr>
      <a:lvl4pPr marL="1828526" indent="0" algn="l" defTabSz="609509" rtl="0" eaLnBrk="1" latinLnBrk="0" hangingPunct="1">
        <a:spcBef>
          <a:spcPct val="20000"/>
        </a:spcBef>
        <a:buFont typeface="Arial"/>
        <a:buNone/>
        <a:defRPr sz="1850" kern="1200">
          <a:solidFill>
            <a:schemeClr val="bg1">
              <a:lumMod val="75000"/>
            </a:schemeClr>
          </a:solidFill>
          <a:latin typeface="Raleway Light"/>
          <a:ea typeface="+mn-ea"/>
          <a:cs typeface="Raleway Light"/>
        </a:defRPr>
      </a:lvl4pPr>
      <a:lvl5pPr marL="2438034" indent="0" algn="l" defTabSz="609509" rtl="0" eaLnBrk="1" latinLnBrk="0" hangingPunct="1">
        <a:spcBef>
          <a:spcPct val="20000"/>
        </a:spcBef>
        <a:buFont typeface="Arial"/>
        <a:buNone/>
        <a:defRPr sz="1850" kern="1200">
          <a:solidFill>
            <a:schemeClr val="bg1">
              <a:lumMod val="75000"/>
            </a:schemeClr>
          </a:solidFill>
          <a:latin typeface="Raleway Light"/>
          <a:ea typeface="+mn-ea"/>
          <a:cs typeface="Raleway Light"/>
        </a:defRPr>
      </a:lvl5pPr>
      <a:lvl6pPr marL="3352297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5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4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3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7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4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3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F8DE-4945-4712-8A28-E64CA308E2AF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F9EC4-1B7F-4B3A-8114-09F09C77A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1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6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6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3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805" y="388306"/>
            <a:ext cx="2914389" cy="866971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2  Nazanin" panose="00000400000000000000" pitchFamily="2" charset="-78"/>
              </a:rPr>
              <a:t>به نام خدا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619" y="4691802"/>
            <a:ext cx="9144000" cy="1458477"/>
          </a:xfrm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معرفی توزیع های مختلف لینوکس برای اهداف مختلف</a:t>
            </a:r>
            <a:endParaRPr lang="en-US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r>
              <a:rPr lang="en-US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Introducing Various Linux Distributions for Various Purposes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66379" y="5753383"/>
            <a:ext cx="9144000" cy="1458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b="1" smtClean="0">
                <a:solidFill>
                  <a:schemeClr val="bg1"/>
                </a:solidFill>
                <a:cs typeface="B Nazanin" panose="00000400000000000000" pitchFamily="2" charset="-78"/>
              </a:rPr>
              <a:t>سید مصطفی سیدی</a:t>
            </a:r>
            <a:endParaRPr lang="en-US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4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376383" y="389144"/>
            <a:ext cx="360002" cy="465737"/>
            <a:chOff x="11376383" y="389144"/>
            <a:chExt cx="360002" cy="465737"/>
          </a:xfrm>
        </p:grpSpPr>
        <p:sp>
          <p:nvSpPr>
            <p:cNvPr id="638" name="Pentagon 637"/>
            <p:cNvSpPr/>
            <p:nvPr/>
          </p:nvSpPr>
          <p:spPr>
            <a:xfrm rot="5400000">
              <a:off x="11354268" y="411259"/>
              <a:ext cx="404231" cy="36000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40" name="Straight Connector 639"/>
            <p:cNvCxnSpPr/>
            <p:nvPr/>
          </p:nvCxnSpPr>
          <p:spPr>
            <a:xfrm>
              <a:off x="11551582" y="726141"/>
              <a:ext cx="0" cy="128740"/>
            </a:xfrm>
            <a:prstGeom prst="line">
              <a:avLst/>
            </a:prstGeom>
            <a:ln>
              <a:solidFill>
                <a:schemeClr val="accent2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9" name="TextBox 638"/>
          <p:cNvSpPr txBox="1"/>
          <p:nvPr/>
        </p:nvSpPr>
        <p:spPr>
          <a:xfrm>
            <a:off x="11290482" y="387557"/>
            <a:ext cx="55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3A6F0B-54B9-480A-B6A0-72B31EEB80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242"/>
          <p:cNvGrpSpPr>
            <a:grpSpLocks noChangeAspect="1"/>
          </p:cNvGrpSpPr>
          <p:nvPr/>
        </p:nvGrpSpPr>
        <p:grpSpPr bwMode="auto">
          <a:xfrm rot="5400000">
            <a:off x="-11885" y="2496153"/>
            <a:ext cx="3576451" cy="3581917"/>
            <a:chOff x="151" y="899"/>
            <a:chExt cx="2617" cy="3258"/>
          </a:xfrm>
        </p:grpSpPr>
        <p:sp>
          <p:nvSpPr>
            <p:cNvPr id="36" name="Freeform 243"/>
            <p:cNvSpPr>
              <a:spLocks/>
            </p:cNvSpPr>
            <p:nvPr/>
          </p:nvSpPr>
          <p:spPr bwMode="auto">
            <a:xfrm>
              <a:off x="2053" y="899"/>
              <a:ext cx="715" cy="3258"/>
            </a:xfrm>
            <a:custGeom>
              <a:avLst/>
              <a:gdLst>
                <a:gd name="T0" fmla="*/ 0 w 335"/>
                <a:gd name="T1" fmla="*/ 1527 h 1527"/>
                <a:gd name="T2" fmla="*/ 112 w 335"/>
                <a:gd name="T3" fmla="*/ 1396 h 1527"/>
                <a:gd name="T4" fmla="*/ 112 w 335"/>
                <a:gd name="T5" fmla="*/ 131 h 1527"/>
                <a:gd name="T6" fmla="*/ 223 w 335"/>
                <a:gd name="T7" fmla="*/ 0 h 1527"/>
                <a:gd name="T8" fmla="*/ 335 w 335"/>
                <a:gd name="T9" fmla="*/ 131 h 1527"/>
                <a:gd name="T10" fmla="*/ 335 w 335"/>
                <a:gd name="T11" fmla="*/ 1396 h 1527"/>
                <a:gd name="T12" fmla="*/ 223 w 335"/>
                <a:gd name="T13" fmla="*/ 1527 h 1527"/>
                <a:gd name="T14" fmla="*/ 0 w 335"/>
                <a:gd name="T15" fmla="*/ 1527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5" h="1527">
                  <a:moveTo>
                    <a:pt x="0" y="1527"/>
                  </a:moveTo>
                  <a:cubicBezTo>
                    <a:pt x="62" y="1527"/>
                    <a:pt x="112" y="1468"/>
                    <a:pt x="112" y="1396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59"/>
                    <a:pt x="162" y="0"/>
                    <a:pt x="223" y="0"/>
                  </a:cubicBezTo>
                  <a:cubicBezTo>
                    <a:pt x="285" y="0"/>
                    <a:pt x="335" y="59"/>
                    <a:pt x="335" y="131"/>
                  </a:cubicBezTo>
                  <a:cubicBezTo>
                    <a:pt x="335" y="1396"/>
                    <a:pt x="335" y="1396"/>
                    <a:pt x="335" y="1396"/>
                  </a:cubicBezTo>
                  <a:cubicBezTo>
                    <a:pt x="335" y="1468"/>
                    <a:pt x="285" y="1527"/>
                    <a:pt x="223" y="1527"/>
                  </a:cubicBezTo>
                  <a:lnTo>
                    <a:pt x="0" y="152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shade val="30000"/>
                    <a:satMod val="115000"/>
                  </a:schemeClr>
                </a:gs>
                <a:gs pos="50000">
                  <a:schemeClr val="accent5">
                    <a:shade val="67500"/>
                    <a:satMod val="115000"/>
                  </a:schemeClr>
                </a:gs>
                <a:gs pos="100000">
                  <a:schemeClr val="accent5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244"/>
            <p:cNvSpPr>
              <a:spLocks/>
            </p:cNvSpPr>
            <p:nvPr/>
          </p:nvSpPr>
          <p:spPr bwMode="auto">
            <a:xfrm>
              <a:off x="1579" y="2363"/>
              <a:ext cx="713" cy="1794"/>
            </a:xfrm>
            <a:custGeom>
              <a:avLst/>
              <a:gdLst>
                <a:gd name="T0" fmla="*/ 0 w 334"/>
                <a:gd name="T1" fmla="*/ 841 h 841"/>
                <a:gd name="T2" fmla="*/ 111 w 334"/>
                <a:gd name="T3" fmla="*/ 710 h 841"/>
                <a:gd name="T4" fmla="*/ 111 w 334"/>
                <a:gd name="T5" fmla="*/ 131 h 841"/>
                <a:gd name="T6" fmla="*/ 223 w 334"/>
                <a:gd name="T7" fmla="*/ 0 h 841"/>
                <a:gd name="T8" fmla="*/ 334 w 334"/>
                <a:gd name="T9" fmla="*/ 131 h 841"/>
                <a:gd name="T10" fmla="*/ 334 w 334"/>
                <a:gd name="T11" fmla="*/ 710 h 841"/>
                <a:gd name="T12" fmla="*/ 223 w 334"/>
                <a:gd name="T13" fmla="*/ 841 h 841"/>
                <a:gd name="T14" fmla="*/ 0 w 334"/>
                <a:gd name="T1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841">
                  <a:moveTo>
                    <a:pt x="0" y="841"/>
                  </a:moveTo>
                  <a:cubicBezTo>
                    <a:pt x="61" y="841"/>
                    <a:pt x="111" y="782"/>
                    <a:pt x="111" y="710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59"/>
                    <a:pt x="161" y="0"/>
                    <a:pt x="223" y="0"/>
                  </a:cubicBezTo>
                  <a:cubicBezTo>
                    <a:pt x="284" y="0"/>
                    <a:pt x="334" y="59"/>
                    <a:pt x="334" y="131"/>
                  </a:cubicBezTo>
                  <a:cubicBezTo>
                    <a:pt x="334" y="710"/>
                    <a:pt x="334" y="710"/>
                    <a:pt x="334" y="710"/>
                  </a:cubicBezTo>
                  <a:cubicBezTo>
                    <a:pt x="334" y="782"/>
                    <a:pt x="284" y="841"/>
                    <a:pt x="223" y="841"/>
                  </a:cubicBezTo>
                  <a:lnTo>
                    <a:pt x="0" y="8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245"/>
            <p:cNvSpPr>
              <a:spLocks/>
            </p:cNvSpPr>
            <p:nvPr/>
          </p:nvSpPr>
          <p:spPr bwMode="auto">
            <a:xfrm>
              <a:off x="1103" y="1473"/>
              <a:ext cx="715" cy="2684"/>
            </a:xfrm>
            <a:custGeom>
              <a:avLst/>
              <a:gdLst>
                <a:gd name="T0" fmla="*/ 0 w 335"/>
                <a:gd name="T1" fmla="*/ 1258 h 1258"/>
                <a:gd name="T2" fmla="*/ 112 w 335"/>
                <a:gd name="T3" fmla="*/ 1127 h 1258"/>
                <a:gd name="T4" fmla="*/ 112 w 335"/>
                <a:gd name="T5" fmla="*/ 131 h 1258"/>
                <a:gd name="T6" fmla="*/ 223 w 335"/>
                <a:gd name="T7" fmla="*/ 0 h 1258"/>
                <a:gd name="T8" fmla="*/ 335 w 335"/>
                <a:gd name="T9" fmla="*/ 131 h 1258"/>
                <a:gd name="T10" fmla="*/ 335 w 335"/>
                <a:gd name="T11" fmla="*/ 1127 h 1258"/>
                <a:gd name="T12" fmla="*/ 223 w 335"/>
                <a:gd name="T13" fmla="*/ 1258 h 1258"/>
                <a:gd name="T14" fmla="*/ 0 w 335"/>
                <a:gd name="T15" fmla="*/ 1258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5" h="1258">
                  <a:moveTo>
                    <a:pt x="0" y="1258"/>
                  </a:moveTo>
                  <a:cubicBezTo>
                    <a:pt x="62" y="1258"/>
                    <a:pt x="112" y="1199"/>
                    <a:pt x="112" y="1127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59"/>
                    <a:pt x="162" y="0"/>
                    <a:pt x="223" y="0"/>
                  </a:cubicBezTo>
                  <a:cubicBezTo>
                    <a:pt x="285" y="0"/>
                    <a:pt x="335" y="59"/>
                    <a:pt x="335" y="131"/>
                  </a:cubicBezTo>
                  <a:cubicBezTo>
                    <a:pt x="335" y="1127"/>
                    <a:pt x="335" y="1127"/>
                    <a:pt x="335" y="1127"/>
                  </a:cubicBezTo>
                  <a:cubicBezTo>
                    <a:pt x="335" y="1199"/>
                    <a:pt x="285" y="1258"/>
                    <a:pt x="223" y="1258"/>
                  </a:cubicBezTo>
                  <a:lnTo>
                    <a:pt x="0" y="12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46"/>
            <p:cNvSpPr>
              <a:spLocks/>
            </p:cNvSpPr>
            <p:nvPr/>
          </p:nvSpPr>
          <p:spPr bwMode="auto">
            <a:xfrm>
              <a:off x="627" y="2149"/>
              <a:ext cx="715" cy="2008"/>
            </a:xfrm>
            <a:custGeom>
              <a:avLst/>
              <a:gdLst>
                <a:gd name="T0" fmla="*/ 0 w 335"/>
                <a:gd name="T1" fmla="*/ 941 h 941"/>
                <a:gd name="T2" fmla="*/ 112 w 335"/>
                <a:gd name="T3" fmla="*/ 810 h 941"/>
                <a:gd name="T4" fmla="*/ 112 w 335"/>
                <a:gd name="T5" fmla="*/ 131 h 941"/>
                <a:gd name="T6" fmla="*/ 223 w 335"/>
                <a:gd name="T7" fmla="*/ 0 h 941"/>
                <a:gd name="T8" fmla="*/ 335 w 335"/>
                <a:gd name="T9" fmla="*/ 131 h 941"/>
                <a:gd name="T10" fmla="*/ 335 w 335"/>
                <a:gd name="T11" fmla="*/ 810 h 941"/>
                <a:gd name="T12" fmla="*/ 223 w 335"/>
                <a:gd name="T13" fmla="*/ 941 h 941"/>
                <a:gd name="T14" fmla="*/ 0 w 335"/>
                <a:gd name="T15" fmla="*/ 941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5" h="941">
                  <a:moveTo>
                    <a:pt x="0" y="941"/>
                  </a:moveTo>
                  <a:cubicBezTo>
                    <a:pt x="62" y="941"/>
                    <a:pt x="112" y="882"/>
                    <a:pt x="112" y="810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59"/>
                    <a:pt x="162" y="0"/>
                    <a:pt x="223" y="0"/>
                  </a:cubicBezTo>
                  <a:cubicBezTo>
                    <a:pt x="285" y="0"/>
                    <a:pt x="335" y="59"/>
                    <a:pt x="335" y="131"/>
                  </a:cubicBezTo>
                  <a:cubicBezTo>
                    <a:pt x="335" y="810"/>
                    <a:pt x="335" y="810"/>
                    <a:pt x="335" y="810"/>
                  </a:cubicBezTo>
                  <a:cubicBezTo>
                    <a:pt x="335" y="882"/>
                    <a:pt x="285" y="941"/>
                    <a:pt x="223" y="941"/>
                  </a:cubicBezTo>
                  <a:lnTo>
                    <a:pt x="0" y="9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47"/>
            <p:cNvSpPr>
              <a:spLocks/>
            </p:cNvSpPr>
            <p:nvPr/>
          </p:nvSpPr>
          <p:spPr bwMode="auto">
            <a:xfrm>
              <a:off x="151" y="2595"/>
              <a:ext cx="715" cy="1562"/>
            </a:xfrm>
            <a:custGeom>
              <a:avLst/>
              <a:gdLst>
                <a:gd name="T0" fmla="*/ 0 w 335"/>
                <a:gd name="T1" fmla="*/ 732 h 732"/>
                <a:gd name="T2" fmla="*/ 112 w 335"/>
                <a:gd name="T3" fmla="*/ 601 h 732"/>
                <a:gd name="T4" fmla="*/ 112 w 335"/>
                <a:gd name="T5" fmla="*/ 131 h 732"/>
                <a:gd name="T6" fmla="*/ 223 w 335"/>
                <a:gd name="T7" fmla="*/ 0 h 732"/>
                <a:gd name="T8" fmla="*/ 335 w 335"/>
                <a:gd name="T9" fmla="*/ 131 h 732"/>
                <a:gd name="T10" fmla="*/ 335 w 335"/>
                <a:gd name="T11" fmla="*/ 601 h 732"/>
                <a:gd name="T12" fmla="*/ 223 w 335"/>
                <a:gd name="T13" fmla="*/ 732 h 732"/>
                <a:gd name="T14" fmla="*/ 0 w 335"/>
                <a:gd name="T15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5" h="732">
                  <a:moveTo>
                    <a:pt x="0" y="732"/>
                  </a:moveTo>
                  <a:cubicBezTo>
                    <a:pt x="62" y="732"/>
                    <a:pt x="112" y="673"/>
                    <a:pt x="112" y="60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59"/>
                    <a:pt x="162" y="0"/>
                    <a:pt x="223" y="0"/>
                  </a:cubicBezTo>
                  <a:cubicBezTo>
                    <a:pt x="284" y="0"/>
                    <a:pt x="335" y="59"/>
                    <a:pt x="335" y="131"/>
                  </a:cubicBezTo>
                  <a:cubicBezTo>
                    <a:pt x="335" y="601"/>
                    <a:pt x="335" y="601"/>
                    <a:pt x="335" y="601"/>
                  </a:cubicBezTo>
                  <a:cubicBezTo>
                    <a:pt x="335" y="673"/>
                    <a:pt x="284" y="732"/>
                    <a:pt x="223" y="732"/>
                  </a:cubicBezTo>
                  <a:lnTo>
                    <a:pt x="0" y="7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9597007"/>
              </p:ext>
            </p:extLst>
          </p:nvPr>
        </p:nvGraphicFramePr>
        <p:xfrm>
          <a:off x="3567299" y="195974"/>
          <a:ext cx="30468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937795165"/>
              </p:ext>
            </p:extLst>
          </p:nvPr>
        </p:nvGraphicFramePr>
        <p:xfrm>
          <a:off x="7384241" y="168102"/>
          <a:ext cx="30468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52" y="3113031"/>
            <a:ext cx="587326" cy="4512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28" y="1417574"/>
            <a:ext cx="587326" cy="451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28" y="4288478"/>
            <a:ext cx="587326" cy="4512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352" y="3500960"/>
            <a:ext cx="587326" cy="451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437" y="161926"/>
            <a:ext cx="587326" cy="4512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95" y="2636830"/>
            <a:ext cx="587326" cy="4512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75" y="1702511"/>
            <a:ext cx="587326" cy="4512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677" y="4656784"/>
            <a:ext cx="587326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9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1802" y="491654"/>
            <a:ext cx="218842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78"/>
            <a:r>
              <a:rPr lang="en-US" sz="3960" b="1" dirty="0" smtClean="0">
                <a:solidFill>
                  <a:srgbClr val="44546A"/>
                </a:solidFill>
                <a:latin typeface="Lato Regular"/>
              </a:rPr>
              <a:t>Desktop</a:t>
            </a:r>
            <a:endParaRPr lang="en-US" sz="3960" b="1" dirty="0">
              <a:solidFill>
                <a:srgbClr val="44546A"/>
              </a:solidFill>
              <a:latin typeface="Lato 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4872" y="2040689"/>
            <a:ext cx="4957649" cy="4817310"/>
            <a:chOff x="3405858" y="1886431"/>
            <a:chExt cx="5508498" cy="5352565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914356" y="3905717"/>
              <a:ext cx="0" cy="26515"/>
            </a:xfrm>
            <a:custGeom>
              <a:avLst/>
              <a:gdLst>
                <a:gd name="T0" fmla="*/ 9 h 20"/>
                <a:gd name="T1" fmla="*/ 20 h 20"/>
                <a:gd name="T2" fmla="*/ 0 h 20"/>
                <a:gd name="T3" fmla="*/ 9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9"/>
                  </a:moveTo>
                  <a:cubicBezTo>
                    <a:pt x="0" y="13"/>
                    <a:pt x="0" y="16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470115" y="3799656"/>
              <a:ext cx="1444241" cy="1701934"/>
            </a:xfrm>
            <a:custGeom>
              <a:avLst/>
              <a:gdLst>
                <a:gd name="T0" fmla="*/ 97 w 1067"/>
                <a:gd name="T1" fmla="*/ 432 h 1257"/>
                <a:gd name="T2" fmla="*/ 619 w 1067"/>
                <a:gd name="T3" fmla="*/ 432 h 1257"/>
                <a:gd name="T4" fmla="*/ 619 w 1067"/>
                <a:gd name="T5" fmla="*/ 409 h 1257"/>
                <a:gd name="T6" fmla="*/ 156 w 1067"/>
                <a:gd name="T7" fmla="*/ 409 h 1257"/>
                <a:gd name="T8" fmla="*/ 59 w 1067"/>
                <a:gd name="T9" fmla="*/ 313 h 1257"/>
                <a:gd name="T10" fmla="*/ 156 w 1067"/>
                <a:gd name="T11" fmla="*/ 216 h 1257"/>
                <a:gd name="T12" fmla="*/ 619 w 1067"/>
                <a:gd name="T13" fmla="*/ 216 h 1257"/>
                <a:gd name="T14" fmla="*/ 619 w 1067"/>
                <a:gd name="T15" fmla="*/ 213 h 1257"/>
                <a:gd name="T16" fmla="*/ 620 w 1067"/>
                <a:gd name="T17" fmla="*/ 194 h 1257"/>
                <a:gd name="T18" fmla="*/ 298 w 1067"/>
                <a:gd name="T19" fmla="*/ 194 h 1257"/>
                <a:gd name="T20" fmla="*/ 222 w 1067"/>
                <a:gd name="T21" fmla="*/ 157 h 1257"/>
                <a:gd name="T22" fmla="*/ 201 w 1067"/>
                <a:gd name="T23" fmla="*/ 97 h 1257"/>
                <a:gd name="T24" fmla="*/ 224 w 1067"/>
                <a:gd name="T25" fmla="*/ 35 h 1257"/>
                <a:gd name="T26" fmla="*/ 298 w 1067"/>
                <a:gd name="T27" fmla="*/ 0 h 1257"/>
                <a:gd name="T28" fmla="*/ 879 w 1067"/>
                <a:gd name="T29" fmla="*/ 0 h 1257"/>
                <a:gd name="T30" fmla="*/ 980 w 1067"/>
                <a:gd name="T31" fmla="*/ 0 h 1257"/>
                <a:gd name="T32" fmla="*/ 1067 w 1067"/>
                <a:gd name="T33" fmla="*/ 78 h 1257"/>
                <a:gd name="T34" fmla="*/ 1067 w 1067"/>
                <a:gd name="T35" fmla="*/ 811 h 1257"/>
                <a:gd name="T36" fmla="*/ 822 w 1067"/>
                <a:gd name="T37" fmla="*/ 1106 h 1257"/>
                <a:gd name="T38" fmla="*/ 822 w 1067"/>
                <a:gd name="T39" fmla="*/ 1257 h 1257"/>
                <a:gd name="T40" fmla="*/ 345 w 1067"/>
                <a:gd name="T41" fmla="*/ 1257 h 1257"/>
                <a:gd name="T42" fmla="*/ 345 w 1067"/>
                <a:gd name="T43" fmla="*/ 956 h 1257"/>
                <a:gd name="T44" fmla="*/ 419 w 1067"/>
                <a:gd name="T45" fmla="*/ 841 h 1257"/>
                <a:gd name="T46" fmla="*/ 295 w 1067"/>
                <a:gd name="T47" fmla="*/ 841 h 1257"/>
                <a:gd name="T48" fmla="*/ 198 w 1067"/>
                <a:gd name="T49" fmla="*/ 744 h 1257"/>
                <a:gd name="T50" fmla="*/ 295 w 1067"/>
                <a:gd name="T51" fmla="*/ 647 h 1257"/>
                <a:gd name="T52" fmla="*/ 536 w 1067"/>
                <a:gd name="T53" fmla="*/ 647 h 1257"/>
                <a:gd name="T54" fmla="*/ 536 w 1067"/>
                <a:gd name="T55" fmla="*/ 647 h 1257"/>
                <a:gd name="T56" fmla="*/ 547 w 1067"/>
                <a:gd name="T57" fmla="*/ 636 h 1257"/>
                <a:gd name="T58" fmla="*/ 536 w 1067"/>
                <a:gd name="T59" fmla="*/ 625 h 1257"/>
                <a:gd name="T60" fmla="*/ 536 w 1067"/>
                <a:gd name="T61" fmla="*/ 625 h 1257"/>
                <a:gd name="T62" fmla="*/ 97 w 1067"/>
                <a:gd name="T63" fmla="*/ 625 h 1257"/>
                <a:gd name="T64" fmla="*/ 0 w 1067"/>
                <a:gd name="T65" fmla="*/ 528 h 1257"/>
                <a:gd name="T66" fmla="*/ 97 w 1067"/>
                <a:gd name="T67" fmla="*/ 4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1257">
                  <a:moveTo>
                    <a:pt x="97" y="432"/>
                  </a:moveTo>
                  <a:cubicBezTo>
                    <a:pt x="619" y="432"/>
                    <a:pt x="619" y="432"/>
                    <a:pt x="619" y="432"/>
                  </a:cubicBezTo>
                  <a:cubicBezTo>
                    <a:pt x="619" y="409"/>
                    <a:pt x="619" y="409"/>
                    <a:pt x="619" y="409"/>
                  </a:cubicBezTo>
                  <a:cubicBezTo>
                    <a:pt x="156" y="409"/>
                    <a:pt x="156" y="409"/>
                    <a:pt x="156" y="409"/>
                  </a:cubicBezTo>
                  <a:cubicBezTo>
                    <a:pt x="103" y="409"/>
                    <a:pt x="59" y="366"/>
                    <a:pt x="59" y="313"/>
                  </a:cubicBezTo>
                  <a:cubicBezTo>
                    <a:pt x="59" y="259"/>
                    <a:pt x="103" y="216"/>
                    <a:pt x="156" y="216"/>
                  </a:cubicBezTo>
                  <a:cubicBezTo>
                    <a:pt x="619" y="216"/>
                    <a:pt x="619" y="216"/>
                    <a:pt x="619" y="216"/>
                  </a:cubicBezTo>
                  <a:cubicBezTo>
                    <a:pt x="619" y="213"/>
                    <a:pt x="619" y="213"/>
                    <a:pt x="619" y="213"/>
                  </a:cubicBezTo>
                  <a:cubicBezTo>
                    <a:pt x="619" y="206"/>
                    <a:pt x="619" y="200"/>
                    <a:pt x="620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267" y="194"/>
                    <a:pt x="240" y="179"/>
                    <a:pt x="222" y="157"/>
                  </a:cubicBezTo>
                  <a:cubicBezTo>
                    <a:pt x="209" y="140"/>
                    <a:pt x="201" y="120"/>
                    <a:pt x="201" y="97"/>
                  </a:cubicBezTo>
                  <a:cubicBezTo>
                    <a:pt x="201" y="73"/>
                    <a:pt x="210" y="52"/>
                    <a:pt x="224" y="35"/>
                  </a:cubicBezTo>
                  <a:cubicBezTo>
                    <a:pt x="242" y="14"/>
                    <a:pt x="269" y="0"/>
                    <a:pt x="298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1025" y="0"/>
                    <a:pt x="1062" y="34"/>
                    <a:pt x="1067" y="78"/>
                  </a:cubicBezTo>
                  <a:cubicBezTo>
                    <a:pt x="1067" y="811"/>
                    <a:pt x="1067" y="811"/>
                    <a:pt x="1067" y="811"/>
                  </a:cubicBezTo>
                  <a:cubicBezTo>
                    <a:pt x="822" y="1106"/>
                    <a:pt x="822" y="1106"/>
                    <a:pt x="822" y="1106"/>
                  </a:cubicBezTo>
                  <a:cubicBezTo>
                    <a:pt x="822" y="1257"/>
                    <a:pt x="822" y="1257"/>
                    <a:pt x="822" y="1257"/>
                  </a:cubicBezTo>
                  <a:cubicBezTo>
                    <a:pt x="345" y="1257"/>
                    <a:pt x="345" y="1257"/>
                    <a:pt x="345" y="1257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419" y="841"/>
                    <a:pt x="419" y="841"/>
                    <a:pt x="419" y="841"/>
                  </a:cubicBezTo>
                  <a:cubicBezTo>
                    <a:pt x="295" y="841"/>
                    <a:pt x="295" y="841"/>
                    <a:pt x="295" y="841"/>
                  </a:cubicBezTo>
                  <a:cubicBezTo>
                    <a:pt x="242" y="841"/>
                    <a:pt x="198" y="797"/>
                    <a:pt x="198" y="744"/>
                  </a:cubicBezTo>
                  <a:cubicBezTo>
                    <a:pt x="198" y="691"/>
                    <a:pt x="242" y="647"/>
                    <a:pt x="295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42" y="647"/>
                    <a:pt x="547" y="642"/>
                    <a:pt x="547" y="636"/>
                  </a:cubicBezTo>
                  <a:cubicBezTo>
                    <a:pt x="547" y="630"/>
                    <a:pt x="542" y="625"/>
                    <a:pt x="536" y="625"/>
                  </a:cubicBezTo>
                  <a:cubicBezTo>
                    <a:pt x="536" y="625"/>
                    <a:pt x="536" y="625"/>
                    <a:pt x="536" y="625"/>
                  </a:cubicBezTo>
                  <a:cubicBezTo>
                    <a:pt x="97" y="625"/>
                    <a:pt x="97" y="625"/>
                    <a:pt x="97" y="625"/>
                  </a:cubicBezTo>
                  <a:cubicBezTo>
                    <a:pt x="44" y="625"/>
                    <a:pt x="0" y="582"/>
                    <a:pt x="0" y="528"/>
                  </a:cubicBezTo>
                  <a:cubicBezTo>
                    <a:pt x="0" y="475"/>
                    <a:pt x="44" y="432"/>
                    <a:pt x="97" y="432"/>
                  </a:cubicBezTo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807353" y="5501590"/>
              <a:ext cx="884111" cy="1499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741893" y="5596878"/>
              <a:ext cx="1009228" cy="1642118"/>
            </a:xfrm>
            <a:custGeom>
              <a:avLst/>
              <a:gdLst>
                <a:gd name="T0" fmla="*/ 1218 w 1218"/>
                <a:gd name="T1" fmla="*/ 1522 h 1522"/>
                <a:gd name="T2" fmla="*/ 1211 w 1218"/>
                <a:gd name="T3" fmla="*/ 0 h 1522"/>
                <a:gd name="T4" fmla="*/ 12 w 1218"/>
                <a:gd name="T5" fmla="*/ 0 h 1522"/>
                <a:gd name="T6" fmla="*/ 0 w 1218"/>
                <a:gd name="T7" fmla="*/ 1522 h 1522"/>
                <a:gd name="T8" fmla="*/ 1218 w 1218"/>
                <a:gd name="T9" fmla="*/ 1522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8" h="1522">
                  <a:moveTo>
                    <a:pt x="1218" y="1522"/>
                  </a:moveTo>
                  <a:lnTo>
                    <a:pt x="1211" y="0"/>
                  </a:lnTo>
                  <a:lnTo>
                    <a:pt x="12" y="0"/>
                  </a:lnTo>
                  <a:lnTo>
                    <a:pt x="0" y="1522"/>
                  </a:lnTo>
                  <a:lnTo>
                    <a:pt x="1218" y="15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8476029" y="5711225"/>
              <a:ext cx="171519" cy="1706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8476029" y="6007033"/>
              <a:ext cx="171519" cy="1715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05858" y="1886431"/>
              <a:ext cx="5036199" cy="3532300"/>
              <a:chOff x="3405858" y="1886431"/>
              <a:chExt cx="5036199" cy="3532300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405858" y="1886431"/>
                <a:ext cx="5036199" cy="3532300"/>
              </a:xfrm>
              <a:custGeom>
                <a:avLst/>
                <a:gdLst>
                  <a:gd name="T0" fmla="*/ 3456 w 3720"/>
                  <a:gd name="T1" fmla="*/ 0 h 2609"/>
                  <a:gd name="T2" fmla="*/ 3720 w 3720"/>
                  <a:gd name="T3" fmla="*/ 264 h 2609"/>
                  <a:gd name="T4" fmla="*/ 3720 w 3720"/>
                  <a:gd name="T5" fmla="*/ 2345 h 2609"/>
                  <a:gd name="T6" fmla="*/ 3456 w 3720"/>
                  <a:gd name="T7" fmla="*/ 2609 h 2609"/>
                  <a:gd name="T8" fmla="*/ 264 w 3720"/>
                  <a:gd name="T9" fmla="*/ 2609 h 2609"/>
                  <a:gd name="T10" fmla="*/ 0 w 3720"/>
                  <a:gd name="T11" fmla="*/ 2345 h 2609"/>
                  <a:gd name="T12" fmla="*/ 0 w 3720"/>
                  <a:gd name="T13" fmla="*/ 264 h 2609"/>
                  <a:gd name="T14" fmla="*/ 264 w 3720"/>
                  <a:gd name="T15" fmla="*/ 0 h 2609"/>
                  <a:gd name="T16" fmla="*/ 3456 w 3720"/>
                  <a:gd name="T17" fmla="*/ 0 h 2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0" h="2609">
                    <a:moveTo>
                      <a:pt x="3456" y="0"/>
                    </a:moveTo>
                    <a:cubicBezTo>
                      <a:pt x="3601" y="0"/>
                      <a:pt x="3720" y="118"/>
                      <a:pt x="3720" y="264"/>
                    </a:cubicBezTo>
                    <a:cubicBezTo>
                      <a:pt x="3720" y="2345"/>
                      <a:pt x="3720" y="2345"/>
                      <a:pt x="3720" y="2345"/>
                    </a:cubicBezTo>
                    <a:cubicBezTo>
                      <a:pt x="3720" y="2490"/>
                      <a:pt x="3602" y="2609"/>
                      <a:pt x="3456" y="2609"/>
                    </a:cubicBezTo>
                    <a:cubicBezTo>
                      <a:pt x="264" y="2609"/>
                      <a:pt x="264" y="2609"/>
                      <a:pt x="264" y="2609"/>
                    </a:cubicBezTo>
                    <a:cubicBezTo>
                      <a:pt x="119" y="2609"/>
                      <a:pt x="0" y="2490"/>
                      <a:pt x="0" y="2345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118"/>
                      <a:pt x="119" y="0"/>
                      <a:pt x="264" y="0"/>
                    </a:cubicBezTo>
                    <a:lnTo>
                      <a:pt x="345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435687" y="1915432"/>
                <a:ext cx="4976540" cy="3474298"/>
              </a:xfrm>
              <a:custGeom>
                <a:avLst/>
                <a:gdLst>
                  <a:gd name="T0" fmla="*/ 0 w 3676"/>
                  <a:gd name="T1" fmla="*/ 243 h 2566"/>
                  <a:gd name="T2" fmla="*/ 242 w 3676"/>
                  <a:gd name="T3" fmla="*/ 0 h 2566"/>
                  <a:gd name="T4" fmla="*/ 3434 w 3676"/>
                  <a:gd name="T5" fmla="*/ 0 h 2566"/>
                  <a:gd name="T6" fmla="*/ 3676 w 3676"/>
                  <a:gd name="T7" fmla="*/ 243 h 2566"/>
                  <a:gd name="T8" fmla="*/ 3676 w 3676"/>
                  <a:gd name="T9" fmla="*/ 2324 h 2566"/>
                  <a:gd name="T10" fmla="*/ 3434 w 3676"/>
                  <a:gd name="T11" fmla="*/ 2566 h 2566"/>
                  <a:gd name="T12" fmla="*/ 242 w 3676"/>
                  <a:gd name="T13" fmla="*/ 2566 h 2566"/>
                  <a:gd name="T14" fmla="*/ 0 w 3676"/>
                  <a:gd name="T15" fmla="*/ 2324 h 2566"/>
                  <a:gd name="T16" fmla="*/ 0 w 3676"/>
                  <a:gd name="T17" fmla="*/ 243 h 2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6" h="2566">
                    <a:moveTo>
                      <a:pt x="0" y="243"/>
                    </a:moveTo>
                    <a:cubicBezTo>
                      <a:pt x="0" y="109"/>
                      <a:pt x="109" y="0"/>
                      <a:pt x="242" y="0"/>
                    </a:cubicBezTo>
                    <a:cubicBezTo>
                      <a:pt x="3434" y="0"/>
                      <a:pt x="3434" y="0"/>
                      <a:pt x="3434" y="0"/>
                    </a:cubicBezTo>
                    <a:cubicBezTo>
                      <a:pt x="3567" y="0"/>
                      <a:pt x="3676" y="109"/>
                      <a:pt x="3676" y="243"/>
                    </a:cubicBezTo>
                    <a:cubicBezTo>
                      <a:pt x="3676" y="2324"/>
                      <a:pt x="3676" y="2324"/>
                      <a:pt x="3676" y="2324"/>
                    </a:cubicBezTo>
                    <a:cubicBezTo>
                      <a:pt x="3676" y="2457"/>
                      <a:pt x="3567" y="2566"/>
                      <a:pt x="3434" y="2566"/>
                    </a:cubicBezTo>
                    <a:cubicBezTo>
                      <a:pt x="242" y="2566"/>
                      <a:pt x="242" y="2566"/>
                      <a:pt x="242" y="2566"/>
                    </a:cubicBezTo>
                    <a:cubicBezTo>
                      <a:pt x="109" y="2566"/>
                      <a:pt x="0" y="2457"/>
                      <a:pt x="0" y="2324"/>
                    </a:cubicBezTo>
                    <a:lnTo>
                      <a:pt x="0" y="24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891415" y="2355416"/>
                <a:ext cx="4064257" cy="25951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8087418" y="3481476"/>
                <a:ext cx="207149" cy="343038"/>
              </a:xfrm>
              <a:custGeom>
                <a:avLst/>
                <a:gdLst>
                  <a:gd name="T0" fmla="*/ 0 w 153"/>
                  <a:gd name="T1" fmla="*/ 55 h 253"/>
                  <a:gd name="T2" fmla="*/ 55 w 153"/>
                  <a:gd name="T3" fmla="*/ 0 h 253"/>
                  <a:gd name="T4" fmla="*/ 98 w 153"/>
                  <a:gd name="T5" fmla="*/ 0 h 253"/>
                  <a:gd name="T6" fmla="*/ 153 w 153"/>
                  <a:gd name="T7" fmla="*/ 55 h 253"/>
                  <a:gd name="T8" fmla="*/ 153 w 153"/>
                  <a:gd name="T9" fmla="*/ 198 h 253"/>
                  <a:gd name="T10" fmla="*/ 98 w 153"/>
                  <a:gd name="T11" fmla="*/ 253 h 253"/>
                  <a:gd name="T12" fmla="*/ 55 w 153"/>
                  <a:gd name="T13" fmla="*/ 253 h 253"/>
                  <a:gd name="T14" fmla="*/ 0 w 153"/>
                  <a:gd name="T15" fmla="*/ 198 h 253"/>
                  <a:gd name="T16" fmla="*/ 0 w 153"/>
                  <a:gd name="T17" fmla="*/ 5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253">
                    <a:moveTo>
                      <a:pt x="0" y="55"/>
                    </a:moveTo>
                    <a:cubicBezTo>
                      <a:pt x="0" y="17"/>
                      <a:pt x="17" y="0"/>
                      <a:pt x="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36" y="0"/>
                      <a:pt x="153" y="17"/>
                      <a:pt x="153" y="55"/>
                    </a:cubicBezTo>
                    <a:cubicBezTo>
                      <a:pt x="153" y="198"/>
                      <a:pt x="153" y="198"/>
                      <a:pt x="153" y="198"/>
                    </a:cubicBezTo>
                    <a:cubicBezTo>
                      <a:pt x="153" y="236"/>
                      <a:pt x="136" y="253"/>
                      <a:pt x="98" y="253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17" y="253"/>
                      <a:pt x="0" y="236"/>
                      <a:pt x="0" y="198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</p:grp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937443" y="3635595"/>
              <a:ext cx="647961" cy="1865996"/>
            </a:xfrm>
            <a:custGeom>
              <a:avLst/>
              <a:gdLst>
                <a:gd name="T0" fmla="*/ 479 w 479"/>
                <a:gd name="T1" fmla="*/ 26 h 1378"/>
                <a:gd name="T2" fmla="*/ 479 w 479"/>
                <a:gd name="T3" fmla="*/ 1378 h 1378"/>
                <a:gd name="T4" fmla="*/ 0 w 479"/>
                <a:gd name="T5" fmla="*/ 1378 h 1378"/>
                <a:gd name="T6" fmla="*/ 0 w 479"/>
                <a:gd name="T7" fmla="*/ 1077 h 1378"/>
                <a:gd name="T8" fmla="*/ 275 w 479"/>
                <a:gd name="T9" fmla="*/ 698 h 1378"/>
                <a:gd name="T10" fmla="*/ 275 w 479"/>
                <a:gd name="T11" fmla="*/ 219 h 1378"/>
                <a:gd name="T12" fmla="*/ 479 w 479"/>
                <a:gd name="T13" fmla="*/ 26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1378">
                  <a:moveTo>
                    <a:pt x="479" y="26"/>
                  </a:moveTo>
                  <a:cubicBezTo>
                    <a:pt x="479" y="1378"/>
                    <a:pt x="479" y="1378"/>
                    <a:pt x="479" y="1378"/>
                  </a:cubicBezTo>
                  <a:cubicBezTo>
                    <a:pt x="0" y="1378"/>
                    <a:pt x="0" y="1378"/>
                    <a:pt x="0" y="1378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275" y="698"/>
                    <a:pt x="275" y="698"/>
                    <a:pt x="275" y="698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0"/>
                    <a:pt x="479" y="26"/>
                    <a:pt x="479" y="26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2C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386613" y="3254047"/>
            <a:ext cx="56297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Mint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32736" y="3059027"/>
            <a:ext cx="79861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err="1" smtClean="0">
                <a:solidFill>
                  <a:srgbClr val="44546A"/>
                </a:solidFill>
                <a:latin typeface="Lato Light"/>
              </a:rPr>
              <a:t>Debian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645202" y="6134115"/>
            <a:ext cx="8915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err="1" smtClean="0">
                <a:solidFill>
                  <a:srgbClr val="44546A"/>
                </a:solidFill>
                <a:latin typeface="Lato Light"/>
              </a:rPr>
              <a:t>Manjaro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91081"/>
            <a:ext cx="7473462" cy="5669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71810" y="5903599"/>
            <a:ext cx="99257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err="1" smtClean="0">
                <a:solidFill>
                  <a:srgbClr val="44546A"/>
                </a:solidFill>
                <a:latin typeface="Lato Light"/>
              </a:rPr>
              <a:t>Antergos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47" y="3215993"/>
            <a:ext cx="2826410" cy="890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1" y="2419241"/>
            <a:ext cx="2421965" cy="2421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73" y="2391898"/>
            <a:ext cx="2296000" cy="23854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02" y="2202901"/>
            <a:ext cx="2730156" cy="27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17786 3.7037E-6 C -0.25755 3.7037E-6 -0.35573 -0.0338 -0.35573 -0.06135 L -0.35573 -0.1224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17955 1.85185E-6 C 0.26002 1.85185E-6 0.35924 -0.04584 0.35924 -0.08287 L 0.35924 -0.1657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16445 4.81481E-6 C 0.23815 4.81481E-6 0.32903 0.06203 0.32903 0.1125 L 0.32903 0.22523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17292 1.11111E-6 C -0.25039 1.11111E-6 -0.34583 0.04861 -0.34583 0.08819 L -0.34583 0.17639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6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5779" y="491654"/>
            <a:ext cx="264046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78"/>
            <a:r>
              <a:rPr lang="en-US" sz="3960" b="1" dirty="0" smtClean="0">
                <a:solidFill>
                  <a:srgbClr val="44546A"/>
                </a:solidFill>
                <a:latin typeface="Lato Regular"/>
              </a:rPr>
              <a:t>Education</a:t>
            </a:r>
            <a:endParaRPr lang="en-US" sz="3960" b="1" dirty="0">
              <a:solidFill>
                <a:srgbClr val="44546A"/>
              </a:solidFill>
              <a:latin typeface="Lato 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4872" y="2040689"/>
            <a:ext cx="4957649" cy="4817310"/>
            <a:chOff x="3405858" y="1886431"/>
            <a:chExt cx="5508498" cy="5352565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914356" y="3905717"/>
              <a:ext cx="0" cy="26515"/>
            </a:xfrm>
            <a:custGeom>
              <a:avLst/>
              <a:gdLst>
                <a:gd name="T0" fmla="*/ 9 h 20"/>
                <a:gd name="T1" fmla="*/ 20 h 20"/>
                <a:gd name="T2" fmla="*/ 0 h 20"/>
                <a:gd name="T3" fmla="*/ 9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9"/>
                  </a:moveTo>
                  <a:cubicBezTo>
                    <a:pt x="0" y="13"/>
                    <a:pt x="0" y="16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470115" y="3799656"/>
              <a:ext cx="1444241" cy="1701934"/>
            </a:xfrm>
            <a:custGeom>
              <a:avLst/>
              <a:gdLst>
                <a:gd name="T0" fmla="*/ 97 w 1067"/>
                <a:gd name="T1" fmla="*/ 432 h 1257"/>
                <a:gd name="T2" fmla="*/ 619 w 1067"/>
                <a:gd name="T3" fmla="*/ 432 h 1257"/>
                <a:gd name="T4" fmla="*/ 619 w 1067"/>
                <a:gd name="T5" fmla="*/ 409 h 1257"/>
                <a:gd name="T6" fmla="*/ 156 w 1067"/>
                <a:gd name="T7" fmla="*/ 409 h 1257"/>
                <a:gd name="T8" fmla="*/ 59 w 1067"/>
                <a:gd name="T9" fmla="*/ 313 h 1257"/>
                <a:gd name="T10" fmla="*/ 156 w 1067"/>
                <a:gd name="T11" fmla="*/ 216 h 1257"/>
                <a:gd name="T12" fmla="*/ 619 w 1067"/>
                <a:gd name="T13" fmla="*/ 216 h 1257"/>
                <a:gd name="T14" fmla="*/ 619 w 1067"/>
                <a:gd name="T15" fmla="*/ 213 h 1257"/>
                <a:gd name="T16" fmla="*/ 620 w 1067"/>
                <a:gd name="T17" fmla="*/ 194 h 1257"/>
                <a:gd name="T18" fmla="*/ 298 w 1067"/>
                <a:gd name="T19" fmla="*/ 194 h 1257"/>
                <a:gd name="T20" fmla="*/ 222 w 1067"/>
                <a:gd name="T21" fmla="*/ 157 h 1257"/>
                <a:gd name="T22" fmla="*/ 201 w 1067"/>
                <a:gd name="T23" fmla="*/ 97 h 1257"/>
                <a:gd name="T24" fmla="*/ 224 w 1067"/>
                <a:gd name="T25" fmla="*/ 35 h 1257"/>
                <a:gd name="T26" fmla="*/ 298 w 1067"/>
                <a:gd name="T27" fmla="*/ 0 h 1257"/>
                <a:gd name="T28" fmla="*/ 879 w 1067"/>
                <a:gd name="T29" fmla="*/ 0 h 1257"/>
                <a:gd name="T30" fmla="*/ 980 w 1067"/>
                <a:gd name="T31" fmla="*/ 0 h 1257"/>
                <a:gd name="T32" fmla="*/ 1067 w 1067"/>
                <a:gd name="T33" fmla="*/ 78 h 1257"/>
                <a:gd name="T34" fmla="*/ 1067 w 1067"/>
                <a:gd name="T35" fmla="*/ 811 h 1257"/>
                <a:gd name="T36" fmla="*/ 822 w 1067"/>
                <a:gd name="T37" fmla="*/ 1106 h 1257"/>
                <a:gd name="T38" fmla="*/ 822 w 1067"/>
                <a:gd name="T39" fmla="*/ 1257 h 1257"/>
                <a:gd name="T40" fmla="*/ 345 w 1067"/>
                <a:gd name="T41" fmla="*/ 1257 h 1257"/>
                <a:gd name="T42" fmla="*/ 345 w 1067"/>
                <a:gd name="T43" fmla="*/ 956 h 1257"/>
                <a:gd name="T44" fmla="*/ 419 w 1067"/>
                <a:gd name="T45" fmla="*/ 841 h 1257"/>
                <a:gd name="T46" fmla="*/ 295 w 1067"/>
                <a:gd name="T47" fmla="*/ 841 h 1257"/>
                <a:gd name="T48" fmla="*/ 198 w 1067"/>
                <a:gd name="T49" fmla="*/ 744 h 1257"/>
                <a:gd name="T50" fmla="*/ 295 w 1067"/>
                <a:gd name="T51" fmla="*/ 647 h 1257"/>
                <a:gd name="T52" fmla="*/ 536 w 1067"/>
                <a:gd name="T53" fmla="*/ 647 h 1257"/>
                <a:gd name="T54" fmla="*/ 536 w 1067"/>
                <a:gd name="T55" fmla="*/ 647 h 1257"/>
                <a:gd name="T56" fmla="*/ 547 w 1067"/>
                <a:gd name="T57" fmla="*/ 636 h 1257"/>
                <a:gd name="T58" fmla="*/ 536 w 1067"/>
                <a:gd name="T59" fmla="*/ 625 h 1257"/>
                <a:gd name="T60" fmla="*/ 536 w 1067"/>
                <a:gd name="T61" fmla="*/ 625 h 1257"/>
                <a:gd name="T62" fmla="*/ 97 w 1067"/>
                <a:gd name="T63" fmla="*/ 625 h 1257"/>
                <a:gd name="T64" fmla="*/ 0 w 1067"/>
                <a:gd name="T65" fmla="*/ 528 h 1257"/>
                <a:gd name="T66" fmla="*/ 97 w 1067"/>
                <a:gd name="T67" fmla="*/ 4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1257">
                  <a:moveTo>
                    <a:pt x="97" y="432"/>
                  </a:moveTo>
                  <a:cubicBezTo>
                    <a:pt x="619" y="432"/>
                    <a:pt x="619" y="432"/>
                    <a:pt x="619" y="432"/>
                  </a:cubicBezTo>
                  <a:cubicBezTo>
                    <a:pt x="619" y="409"/>
                    <a:pt x="619" y="409"/>
                    <a:pt x="619" y="409"/>
                  </a:cubicBezTo>
                  <a:cubicBezTo>
                    <a:pt x="156" y="409"/>
                    <a:pt x="156" y="409"/>
                    <a:pt x="156" y="409"/>
                  </a:cubicBezTo>
                  <a:cubicBezTo>
                    <a:pt x="103" y="409"/>
                    <a:pt x="59" y="366"/>
                    <a:pt x="59" y="313"/>
                  </a:cubicBezTo>
                  <a:cubicBezTo>
                    <a:pt x="59" y="259"/>
                    <a:pt x="103" y="216"/>
                    <a:pt x="156" y="216"/>
                  </a:cubicBezTo>
                  <a:cubicBezTo>
                    <a:pt x="619" y="216"/>
                    <a:pt x="619" y="216"/>
                    <a:pt x="619" y="216"/>
                  </a:cubicBezTo>
                  <a:cubicBezTo>
                    <a:pt x="619" y="213"/>
                    <a:pt x="619" y="213"/>
                    <a:pt x="619" y="213"/>
                  </a:cubicBezTo>
                  <a:cubicBezTo>
                    <a:pt x="619" y="206"/>
                    <a:pt x="619" y="200"/>
                    <a:pt x="620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267" y="194"/>
                    <a:pt x="240" y="179"/>
                    <a:pt x="222" y="157"/>
                  </a:cubicBezTo>
                  <a:cubicBezTo>
                    <a:pt x="209" y="140"/>
                    <a:pt x="201" y="120"/>
                    <a:pt x="201" y="97"/>
                  </a:cubicBezTo>
                  <a:cubicBezTo>
                    <a:pt x="201" y="73"/>
                    <a:pt x="210" y="52"/>
                    <a:pt x="224" y="35"/>
                  </a:cubicBezTo>
                  <a:cubicBezTo>
                    <a:pt x="242" y="14"/>
                    <a:pt x="269" y="0"/>
                    <a:pt x="298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1025" y="0"/>
                    <a:pt x="1062" y="34"/>
                    <a:pt x="1067" y="78"/>
                  </a:cubicBezTo>
                  <a:cubicBezTo>
                    <a:pt x="1067" y="811"/>
                    <a:pt x="1067" y="811"/>
                    <a:pt x="1067" y="811"/>
                  </a:cubicBezTo>
                  <a:cubicBezTo>
                    <a:pt x="822" y="1106"/>
                    <a:pt x="822" y="1106"/>
                    <a:pt x="822" y="1106"/>
                  </a:cubicBezTo>
                  <a:cubicBezTo>
                    <a:pt x="822" y="1257"/>
                    <a:pt x="822" y="1257"/>
                    <a:pt x="822" y="1257"/>
                  </a:cubicBezTo>
                  <a:cubicBezTo>
                    <a:pt x="345" y="1257"/>
                    <a:pt x="345" y="1257"/>
                    <a:pt x="345" y="1257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419" y="841"/>
                    <a:pt x="419" y="841"/>
                    <a:pt x="419" y="841"/>
                  </a:cubicBezTo>
                  <a:cubicBezTo>
                    <a:pt x="295" y="841"/>
                    <a:pt x="295" y="841"/>
                    <a:pt x="295" y="841"/>
                  </a:cubicBezTo>
                  <a:cubicBezTo>
                    <a:pt x="242" y="841"/>
                    <a:pt x="198" y="797"/>
                    <a:pt x="198" y="744"/>
                  </a:cubicBezTo>
                  <a:cubicBezTo>
                    <a:pt x="198" y="691"/>
                    <a:pt x="242" y="647"/>
                    <a:pt x="295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42" y="647"/>
                    <a:pt x="547" y="642"/>
                    <a:pt x="547" y="636"/>
                  </a:cubicBezTo>
                  <a:cubicBezTo>
                    <a:pt x="547" y="630"/>
                    <a:pt x="542" y="625"/>
                    <a:pt x="536" y="625"/>
                  </a:cubicBezTo>
                  <a:cubicBezTo>
                    <a:pt x="536" y="625"/>
                    <a:pt x="536" y="625"/>
                    <a:pt x="536" y="625"/>
                  </a:cubicBezTo>
                  <a:cubicBezTo>
                    <a:pt x="97" y="625"/>
                    <a:pt x="97" y="625"/>
                    <a:pt x="97" y="625"/>
                  </a:cubicBezTo>
                  <a:cubicBezTo>
                    <a:pt x="44" y="625"/>
                    <a:pt x="0" y="582"/>
                    <a:pt x="0" y="528"/>
                  </a:cubicBezTo>
                  <a:cubicBezTo>
                    <a:pt x="0" y="475"/>
                    <a:pt x="44" y="432"/>
                    <a:pt x="97" y="432"/>
                  </a:cubicBezTo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807353" y="5501590"/>
              <a:ext cx="884111" cy="1499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741893" y="5596878"/>
              <a:ext cx="1009228" cy="1642118"/>
            </a:xfrm>
            <a:custGeom>
              <a:avLst/>
              <a:gdLst>
                <a:gd name="T0" fmla="*/ 1218 w 1218"/>
                <a:gd name="T1" fmla="*/ 1522 h 1522"/>
                <a:gd name="T2" fmla="*/ 1211 w 1218"/>
                <a:gd name="T3" fmla="*/ 0 h 1522"/>
                <a:gd name="T4" fmla="*/ 12 w 1218"/>
                <a:gd name="T5" fmla="*/ 0 h 1522"/>
                <a:gd name="T6" fmla="*/ 0 w 1218"/>
                <a:gd name="T7" fmla="*/ 1522 h 1522"/>
                <a:gd name="T8" fmla="*/ 1218 w 1218"/>
                <a:gd name="T9" fmla="*/ 1522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8" h="1522">
                  <a:moveTo>
                    <a:pt x="1218" y="1522"/>
                  </a:moveTo>
                  <a:lnTo>
                    <a:pt x="1211" y="0"/>
                  </a:lnTo>
                  <a:lnTo>
                    <a:pt x="12" y="0"/>
                  </a:lnTo>
                  <a:lnTo>
                    <a:pt x="0" y="1522"/>
                  </a:lnTo>
                  <a:lnTo>
                    <a:pt x="1218" y="15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8476029" y="5711225"/>
              <a:ext cx="171519" cy="1706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8476029" y="6007033"/>
              <a:ext cx="171519" cy="1715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05858" y="1886431"/>
              <a:ext cx="5036199" cy="3532300"/>
              <a:chOff x="3405858" y="1886431"/>
              <a:chExt cx="5036199" cy="3532300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405858" y="1886431"/>
                <a:ext cx="5036199" cy="3532300"/>
              </a:xfrm>
              <a:custGeom>
                <a:avLst/>
                <a:gdLst>
                  <a:gd name="T0" fmla="*/ 3456 w 3720"/>
                  <a:gd name="T1" fmla="*/ 0 h 2609"/>
                  <a:gd name="T2" fmla="*/ 3720 w 3720"/>
                  <a:gd name="T3" fmla="*/ 264 h 2609"/>
                  <a:gd name="T4" fmla="*/ 3720 w 3720"/>
                  <a:gd name="T5" fmla="*/ 2345 h 2609"/>
                  <a:gd name="T6" fmla="*/ 3456 w 3720"/>
                  <a:gd name="T7" fmla="*/ 2609 h 2609"/>
                  <a:gd name="T8" fmla="*/ 264 w 3720"/>
                  <a:gd name="T9" fmla="*/ 2609 h 2609"/>
                  <a:gd name="T10" fmla="*/ 0 w 3720"/>
                  <a:gd name="T11" fmla="*/ 2345 h 2609"/>
                  <a:gd name="T12" fmla="*/ 0 w 3720"/>
                  <a:gd name="T13" fmla="*/ 264 h 2609"/>
                  <a:gd name="T14" fmla="*/ 264 w 3720"/>
                  <a:gd name="T15" fmla="*/ 0 h 2609"/>
                  <a:gd name="T16" fmla="*/ 3456 w 3720"/>
                  <a:gd name="T17" fmla="*/ 0 h 2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0" h="2609">
                    <a:moveTo>
                      <a:pt x="3456" y="0"/>
                    </a:moveTo>
                    <a:cubicBezTo>
                      <a:pt x="3601" y="0"/>
                      <a:pt x="3720" y="118"/>
                      <a:pt x="3720" y="264"/>
                    </a:cubicBezTo>
                    <a:cubicBezTo>
                      <a:pt x="3720" y="2345"/>
                      <a:pt x="3720" y="2345"/>
                      <a:pt x="3720" y="2345"/>
                    </a:cubicBezTo>
                    <a:cubicBezTo>
                      <a:pt x="3720" y="2490"/>
                      <a:pt x="3602" y="2609"/>
                      <a:pt x="3456" y="2609"/>
                    </a:cubicBezTo>
                    <a:cubicBezTo>
                      <a:pt x="264" y="2609"/>
                      <a:pt x="264" y="2609"/>
                      <a:pt x="264" y="2609"/>
                    </a:cubicBezTo>
                    <a:cubicBezTo>
                      <a:pt x="119" y="2609"/>
                      <a:pt x="0" y="2490"/>
                      <a:pt x="0" y="2345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118"/>
                      <a:pt x="119" y="0"/>
                      <a:pt x="264" y="0"/>
                    </a:cubicBezTo>
                    <a:lnTo>
                      <a:pt x="345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435687" y="1915432"/>
                <a:ext cx="4976540" cy="3474298"/>
              </a:xfrm>
              <a:custGeom>
                <a:avLst/>
                <a:gdLst>
                  <a:gd name="T0" fmla="*/ 0 w 3676"/>
                  <a:gd name="T1" fmla="*/ 243 h 2566"/>
                  <a:gd name="T2" fmla="*/ 242 w 3676"/>
                  <a:gd name="T3" fmla="*/ 0 h 2566"/>
                  <a:gd name="T4" fmla="*/ 3434 w 3676"/>
                  <a:gd name="T5" fmla="*/ 0 h 2566"/>
                  <a:gd name="T6" fmla="*/ 3676 w 3676"/>
                  <a:gd name="T7" fmla="*/ 243 h 2566"/>
                  <a:gd name="T8" fmla="*/ 3676 w 3676"/>
                  <a:gd name="T9" fmla="*/ 2324 h 2566"/>
                  <a:gd name="T10" fmla="*/ 3434 w 3676"/>
                  <a:gd name="T11" fmla="*/ 2566 h 2566"/>
                  <a:gd name="T12" fmla="*/ 242 w 3676"/>
                  <a:gd name="T13" fmla="*/ 2566 h 2566"/>
                  <a:gd name="T14" fmla="*/ 0 w 3676"/>
                  <a:gd name="T15" fmla="*/ 2324 h 2566"/>
                  <a:gd name="T16" fmla="*/ 0 w 3676"/>
                  <a:gd name="T17" fmla="*/ 243 h 2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6" h="2566">
                    <a:moveTo>
                      <a:pt x="0" y="243"/>
                    </a:moveTo>
                    <a:cubicBezTo>
                      <a:pt x="0" y="109"/>
                      <a:pt x="109" y="0"/>
                      <a:pt x="242" y="0"/>
                    </a:cubicBezTo>
                    <a:cubicBezTo>
                      <a:pt x="3434" y="0"/>
                      <a:pt x="3434" y="0"/>
                      <a:pt x="3434" y="0"/>
                    </a:cubicBezTo>
                    <a:cubicBezTo>
                      <a:pt x="3567" y="0"/>
                      <a:pt x="3676" y="109"/>
                      <a:pt x="3676" y="243"/>
                    </a:cubicBezTo>
                    <a:cubicBezTo>
                      <a:pt x="3676" y="2324"/>
                      <a:pt x="3676" y="2324"/>
                      <a:pt x="3676" y="2324"/>
                    </a:cubicBezTo>
                    <a:cubicBezTo>
                      <a:pt x="3676" y="2457"/>
                      <a:pt x="3567" y="2566"/>
                      <a:pt x="3434" y="2566"/>
                    </a:cubicBezTo>
                    <a:cubicBezTo>
                      <a:pt x="242" y="2566"/>
                      <a:pt x="242" y="2566"/>
                      <a:pt x="242" y="2566"/>
                    </a:cubicBezTo>
                    <a:cubicBezTo>
                      <a:pt x="109" y="2566"/>
                      <a:pt x="0" y="2457"/>
                      <a:pt x="0" y="2324"/>
                    </a:cubicBezTo>
                    <a:lnTo>
                      <a:pt x="0" y="24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891415" y="2355416"/>
                <a:ext cx="4064257" cy="25951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8087418" y="3481476"/>
                <a:ext cx="207149" cy="343038"/>
              </a:xfrm>
              <a:custGeom>
                <a:avLst/>
                <a:gdLst>
                  <a:gd name="T0" fmla="*/ 0 w 153"/>
                  <a:gd name="T1" fmla="*/ 55 h 253"/>
                  <a:gd name="T2" fmla="*/ 55 w 153"/>
                  <a:gd name="T3" fmla="*/ 0 h 253"/>
                  <a:gd name="T4" fmla="*/ 98 w 153"/>
                  <a:gd name="T5" fmla="*/ 0 h 253"/>
                  <a:gd name="T6" fmla="*/ 153 w 153"/>
                  <a:gd name="T7" fmla="*/ 55 h 253"/>
                  <a:gd name="T8" fmla="*/ 153 w 153"/>
                  <a:gd name="T9" fmla="*/ 198 h 253"/>
                  <a:gd name="T10" fmla="*/ 98 w 153"/>
                  <a:gd name="T11" fmla="*/ 253 h 253"/>
                  <a:gd name="T12" fmla="*/ 55 w 153"/>
                  <a:gd name="T13" fmla="*/ 253 h 253"/>
                  <a:gd name="T14" fmla="*/ 0 w 153"/>
                  <a:gd name="T15" fmla="*/ 198 h 253"/>
                  <a:gd name="T16" fmla="*/ 0 w 153"/>
                  <a:gd name="T17" fmla="*/ 5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253">
                    <a:moveTo>
                      <a:pt x="0" y="55"/>
                    </a:moveTo>
                    <a:cubicBezTo>
                      <a:pt x="0" y="17"/>
                      <a:pt x="17" y="0"/>
                      <a:pt x="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36" y="0"/>
                      <a:pt x="153" y="17"/>
                      <a:pt x="153" y="55"/>
                    </a:cubicBezTo>
                    <a:cubicBezTo>
                      <a:pt x="153" y="198"/>
                      <a:pt x="153" y="198"/>
                      <a:pt x="153" y="198"/>
                    </a:cubicBezTo>
                    <a:cubicBezTo>
                      <a:pt x="153" y="236"/>
                      <a:pt x="136" y="253"/>
                      <a:pt x="98" y="253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17" y="253"/>
                      <a:pt x="0" y="236"/>
                      <a:pt x="0" y="198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</p:grp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937443" y="3635595"/>
              <a:ext cx="647961" cy="1865996"/>
            </a:xfrm>
            <a:custGeom>
              <a:avLst/>
              <a:gdLst>
                <a:gd name="T0" fmla="*/ 479 w 479"/>
                <a:gd name="T1" fmla="*/ 26 h 1378"/>
                <a:gd name="T2" fmla="*/ 479 w 479"/>
                <a:gd name="T3" fmla="*/ 1378 h 1378"/>
                <a:gd name="T4" fmla="*/ 0 w 479"/>
                <a:gd name="T5" fmla="*/ 1378 h 1378"/>
                <a:gd name="T6" fmla="*/ 0 w 479"/>
                <a:gd name="T7" fmla="*/ 1077 h 1378"/>
                <a:gd name="T8" fmla="*/ 275 w 479"/>
                <a:gd name="T9" fmla="*/ 698 h 1378"/>
                <a:gd name="T10" fmla="*/ 275 w 479"/>
                <a:gd name="T11" fmla="*/ 219 h 1378"/>
                <a:gd name="T12" fmla="*/ 479 w 479"/>
                <a:gd name="T13" fmla="*/ 26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1378">
                  <a:moveTo>
                    <a:pt x="479" y="26"/>
                  </a:moveTo>
                  <a:cubicBezTo>
                    <a:pt x="479" y="1378"/>
                    <a:pt x="479" y="1378"/>
                    <a:pt x="479" y="1378"/>
                  </a:cubicBezTo>
                  <a:cubicBezTo>
                    <a:pt x="0" y="1378"/>
                    <a:pt x="0" y="1378"/>
                    <a:pt x="0" y="1378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275" y="698"/>
                    <a:pt x="275" y="698"/>
                    <a:pt x="275" y="698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0"/>
                    <a:pt x="479" y="26"/>
                    <a:pt x="479" y="26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2C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9412754" y="3116678"/>
            <a:ext cx="79060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Nix OS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4734" y="5898767"/>
            <a:ext cx="119776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err="1" smtClean="0">
                <a:solidFill>
                  <a:srgbClr val="44546A"/>
                </a:solidFill>
                <a:latin typeface="Lato Light"/>
              </a:rPr>
              <a:t>Debian</a:t>
            </a:r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 Edu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82" y="2521686"/>
            <a:ext cx="2269287" cy="21558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11" y="2497994"/>
            <a:ext cx="1923343" cy="22032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17" y="2264706"/>
            <a:ext cx="2752660" cy="275266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9486941" y="6114213"/>
            <a:ext cx="143282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err="1" smtClean="0">
                <a:solidFill>
                  <a:srgbClr val="44546A"/>
                </a:solidFill>
                <a:latin typeface="Lato Light"/>
              </a:rPr>
              <a:t>Trisquel</a:t>
            </a:r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 Linux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81" y="2581803"/>
            <a:ext cx="2176024" cy="207641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6291081"/>
            <a:ext cx="7473462" cy="5669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6666 1.48148E-6 C -0.24127 1.48148E-6 -0.3332 -0.06945 -0.3332 -0.12593 L -0.3332 -0.25162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15782 1.48148E-6 C 0.22839 1.48148E-6 0.31563 -0.06389 0.31563 -0.11574 L 0.31563 -0.23125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8242 1.48148E-6 C -0.26393 1.48148E-6 -0.36445 0.05995 -0.36445 0.10879 L -0.36445 0.21805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16601 2.22222E-6 C 0.24036 2.22222E-6 0.33203 0.05833 0.33203 0.10578 L 0.33203 0.21157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57908" y="491654"/>
            <a:ext cx="2076209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78"/>
            <a:r>
              <a:rPr lang="en-US" sz="3960" b="1" dirty="0" smtClean="0">
                <a:solidFill>
                  <a:srgbClr val="44546A"/>
                </a:solidFill>
                <a:latin typeface="Lato Regular"/>
              </a:rPr>
              <a:t>Gaming</a:t>
            </a:r>
            <a:endParaRPr lang="en-US" sz="3960" b="1" dirty="0">
              <a:solidFill>
                <a:srgbClr val="44546A"/>
              </a:solidFill>
              <a:latin typeface="Lato 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4872" y="2040689"/>
            <a:ext cx="4957649" cy="4817310"/>
            <a:chOff x="3405858" y="1886431"/>
            <a:chExt cx="5508498" cy="5352565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914356" y="3905717"/>
              <a:ext cx="0" cy="26515"/>
            </a:xfrm>
            <a:custGeom>
              <a:avLst/>
              <a:gdLst>
                <a:gd name="T0" fmla="*/ 9 h 20"/>
                <a:gd name="T1" fmla="*/ 20 h 20"/>
                <a:gd name="T2" fmla="*/ 0 h 20"/>
                <a:gd name="T3" fmla="*/ 9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9"/>
                  </a:moveTo>
                  <a:cubicBezTo>
                    <a:pt x="0" y="13"/>
                    <a:pt x="0" y="16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470115" y="3799656"/>
              <a:ext cx="1444241" cy="1701934"/>
            </a:xfrm>
            <a:custGeom>
              <a:avLst/>
              <a:gdLst>
                <a:gd name="T0" fmla="*/ 97 w 1067"/>
                <a:gd name="T1" fmla="*/ 432 h 1257"/>
                <a:gd name="T2" fmla="*/ 619 w 1067"/>
                <a:gd name="T3" fmla="*/ 432 h 1257"/>
                <a:gd name="T4" fmla="*/ 619 w 1067"/>
                <a:gd name="T5" fmla="*/ 409 h 1257"/>
                <a:gd name="T6" fmla="*/ 156 w 1067"/>
                <a:gd name="T7" fmla="*/ 409 h 1257"/>
                <a:gd name="T8" fmla="*/ 59 w 1067"/>
                <a:gd name="T9" fmla="*/ 313 h 1257"/>
                <a:gd name="T10" fmla="*/ 156 w 1067"/>
                <a:gd name="T11" fmla="*/ 216 h 1257"/>
                <a:gd name="T12" fmla="*/ 619 w 1067"/>
                <a:gd name="T13" fmla="*/ 216 h 1257"/>
                <a:gd name="T14" fmla="*/ 619 w 1067"/>
                <a:gd name="T15" fmla="*/ 213 h 1257"/>
                <a:gd name="T16" fmla="*/ 620 w 1067"/>
                <a:gd name="T17" fmla="*/ 194 h 1257"/>
                <a:gd name="T18" fmla="*/ 298 w 1067"/>
                <a:gd name="T19" fmla="*/ 194 h 1257"/>
                <a:gd name="T20" fmla="*/ 222 w 1067"/>
                <a:gd name="T21" fmla="*/ 157 h 1257"/>
                <a:gd name="T22" fmla="*/ 201 w 1067"/>
                <a:gd name="T23" fmla="*/ 97 h 1257"/>
                <a:gd name="T24" fmla="*/ 224 w 1067"/>
                <a:gd name="T25" fmla="*/ 35 h 1257"/>
                <a:gd name="T26" fmla="*/ 298 w 1067"/>
                <a:gd name="T27" fmla="*/ 0 h 1257"/>
                <a:gd name="T28" fmla="*/ 879 w 1067"/>
                <a:gd name="T29" fmla="*/ 0 h 1257"/>
                <a:gd name="T30" fmla="*/ 980 w 1067"/>
                <a:gd name="T31" fmla="*/ 0 h 1257"/>
                <a:gd name="T32" fmla="*/ 1067 w 1067"/>
                <a:gd name="T33" fmla="*/ 78 h 1257"/>
                <a:gd name="T34" fmla="*/ 1067 w 1067"/>
                <a:gd name="T35" fmla="*/ 811 h 1257"/>
                <a:gd name="T36" fmla="*/ 822 w 1067"/>
                <a:gd name="T37" fmla="*/ 1106 h 1257"/>
                <a:gd name="T38" fmla="*/ 822 w 1067"/>
                <a:gd name="T39" fmla="*/ 1257 h 1257"/>
                <a:gd name="T40" fmla="*/ 345 w 1067"/>
                <a:gd name="T41" fmla="*/ 1257 h 1257"/>
                <a:gd name="T42" fmla="*/ 345 w 1067"/>
                <a:gd name="T43" fmla="*/ 956 h 1257"/>
                <a:gd name="T44" fmla="*/ 419 w 1067"/>
                <a:gd name="T45" fmla="*/ 841 h 1257"/>
                <a:gd name="T46" fmla="*/ 295 w 1067"/>
                <a:gd name="T47" fmla="*/ 841 h 1257"/>
                <a:gd name="T48" fmla="*/ 198 w 1067"/>
                <a:gd name="T49" fmla="*/ 744 h 1257"/>
                <a:gd name="T50" fmla="*/ 295 w 1067"/>
                <a:gd name="T51" fmla="*/ 647 h 1257"/>
                <a:gd name="T52" fmla="*/ 536 w 1067"/>
                <a:gd name="T53" fmla="*/ 647 h 1257"/>
                <a:gd name="T54" fmla="*/ 536 w 1067"/>
                <a:gd name="T55" fmla="*/ 647 h 1257"/>
                <a:gd name="T56" fmla="*/ 547 w 1067"/>
                <a:gd name="T57" fmla="*/ 636 h 1257"/>
                <a:gd name="T58" fmla="*/ 536 w 1067"/>
                <a:gd name="T59" fmla="*/ 625 h 1257"/>
                <a:gd name="T60" fmla="*/ 536 w 1067"/>
                <a:gd name="T61" fmla="*/ 625 h 1257"/>
                <a:gd name="T62" fmla="*/ 97 w 1067"/>
                <a:gd name="T63" fmla="*/ 625 h 1257"/>
                <a:gd name="T64" fmla="*/ 0 w 1067"/>
                <a:gd name="T65" fmla="*/ 528 h 1257"/>
                <a:gd name="T66" fmla="*/ 97 w 1067"/>
                <a:gd name="T67" fmla="*/ 4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1257">
                  <a:moveTo>
                    <a:pt x="97" y="432"/>
                  </a:moveTo>
                  <a:cubicBezTo>
                    <a:pt x="619" y="432"/>
                    <a:pt x="619" y="432"/>
                    <a:pt x="619" y="432"/>
                  </a:cubicBezTo>
                  <a:cubicBezTo>
                    <a:pt x="619" y="409"/>
                    <a:pt x="619" y="409"/>
                    <a:pt x="619" y="409"/>
                  </a:cubicBezTo>
                  <a:cubicBezTo>
                    <a:pt x="156" y="409"/>
                    <a:pt x="156" y="409"/>
                    <a:pt x="156" y="409"/>
                  </a:cubicBezTo>
                  <a:cubicBezTo>
                    <a:pt x="103" y="409"/>
                    <a:pt x="59" y="366"/>
                    <a:pt x="59" y="313"/>
                  </a:cubicBezTo>
                  <a:cubicBezTo>
                    <a:pt x="59" y="259"/>
                    <a:pt x="103" y="216"/>
                    <a:pt x="156" y="216"/>
                  </a:cubicBezTo>
                  <a:cubicBezTo>
                    <a:pt x="619" y="216"/>
                    <a:pt x="619" y="216"/>
                    <a:pt x="619" y="216"/>
                  </a:cubicBezTo>
                  <a:cubicBezTo>
                    <a:pt x="619" y="213"/>
                    <a:pt x="619" y="213"/>
                    <a:pt x="619" y="213"/>
                  </a:cubicBezTo>
                  <a:cubicBezTo>
                    <a:pt x="619" y="206"/>
                    <a:pt x="619" y="200"/>
                    <a:pt x="620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267" y="194"/>
                    <a:pt x="240" y="179"/>
                    <a:pt x="222" y="157"/>
                  </a:cubicBezTo>
                  <a:cubicBezTo>
                    <a:pt x="209" y="140"/>
                    <a:pt x="201" y="120"/>
                    <a:pt x="201" y="97"/>
                  </a:cubicBezTo>
                  <a:cubicBezTo>
                    <a:pt x="201" y="73"/>
                    <a:pt x="210" y="52"/>
                    <a:pt x="224" y="35"/>
                  </a:cubicBezTo>
                  <a:cubicBezTo>
                    <a:pt x="242" y="14"/>
                    <a:pt x="269" y="0"/>
                    <a:pt x="298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1025" y="0"/>
                    <a:pt x="1062" y="34"/>
                    <a:pt x="1067" y="78"/>
                  </a:cubicBezTo>
                  <a:cubicBezTo>
                    <a:pt x="1067" y="811"/>
                    <a:pt x="1067" y="811"/>
                    <a:pt x="1067" y="811"/>
                  </a:cubicBezTo>
                  <a:cubicBezTo>
                    <a:pt x="822" y="1106"/>
                    <a:pt x="822" y="1106"/>
                    <a:pt x="822" y="1106"/>
                  </a:cubicBezTo>
                  <a:cubicBezTo>
                    <a:pt x="822" y="1257"/>
                    <a:pt x="822" y="1257"/>
                    <a:pt x="822" y="1257"/>
                  </a:cubicBezTo>
                  <a:cubicBezTo>
                    <a:pt x="345" y="1257"/>
                    <a:pt x="345" y="1257"/>
                    <a:pt x="345" y="1257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419" y="841"/>
                    <a:pt x="419" y="841"/>
                    <a:pt x="419" y="841"/>
                  </a:cubicBezTo>
                  <a:cubicBezTo>
                    <a:pt x="295" y="841"/>
                    <a:pt x="295" y="841"/>
                    <a:pt x="295" y="841"/>
                  </a:cubicBezTo>
                  <a:cubicBezTo>
                    <a:pt x="242" y="841"/>
                    <a:pt x="198" y="797"/>
                    <a:pt x="198" y="744"/>
                  </a:cubicBezTo>
                  <a:cubicBezTo>
                    <a:pt x="198" y="691"/>
                    <a:pt x="242" y="647"/>
                    <a:pt x="295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42" y="647"/>
                    <a:pt x="547" y="642"/>
                    <a:pt x="547" y="636"/>
                  </a:cubicBezTo>
                  <a:cubicBezTo>
                    <a:pt x="547" y="630"/>
                    <a:pt x="542" y="625"/>
                    <a:pt x="536" y="625"/>
                  </a:cubicBezTo>
                  <a:cubicBezTo>
                    <a:pt x="536" y="625"/>
                    <a:pt x="536" y="625"/>
                    <a:pt x="536" y="625"/>
                  </a:cubicBezTo>
                  <a:cubicBezTo>
                    <a:pt x="97" y="625"/>
                    <a:pt x="97" y="625"/>
                    <a:pt x="97" y="625"/>
                  </a:cubicBezTo>
                  <a:cubicBezTo>
                    <a:pt x="44" y="625"/>
                    <a:pt x="0" y="582"/>
                    <a:pt x="0" y="528"/>
                  </a:cubicBezTo>
                  <a:cubicBezTo>
                    <a:pt x="0" y="475"/>
                    <a:pt x="44" y="432"/>
                    <a:pt x="97" y="432"/>
                  </a:cubicBezTo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807353" y="5501590"/>
              <a:ext cx="884111" cy="1499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741893" y="5596878"/>
              <a:ext cx="1009228" cy="1642118"/>
            </a:xfrm>
            <a:custGeom>
              <a:avLst/>
              <a:gdLst>
                <a:gd name="T0" fmla="*/ 1218 w 1218"/>
                <a:gd name="T1" fmla="*/ 1522 h 1522"/>
                <a:gd name="T2" fmla="*/ 1211 w 1218"/>
                <a:gd name="T3" fmla="*/ 0 h 1522"/>
                <a:gd name="T4" fmla="*/ 12 w 1218"/>
                <a:gd name="T5" fmla="*/ 0 h 1522"/>
                <a:gd name="T6" fmla="*/ 0 w 1218"/>
                <a:gd name="T7" fmla="*/ 1522 h 1522"/>
                <a:gd name="T8" fmla="*/ 1218 w 1218"/>
                <a:gd name="T9" fmla="*/ 1522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8" h="1522">
                  <a:moveTo>
                    <a:pt x="1218" y="1522"/>
                  </a:moveTo>
                  <a:lnTo>
                    <a:pt x="1211" y="0"/>
                  </a:lnTo>
                  <a:lnTo>
                    <a:pt x="12" y="0"/>
                  </a:lnTo>
                  <a:lnTo>
                    <a:pt x="0" y="1522"/>
                  </a:lnTo>
                  <a:lnTo>
                    <a:pt x="1218" y="15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8476029" y="5711225"/>
              <a:ext cx="171519" cy="1706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8476029" y="6007033"/>
              <a:ext cx="171519" cy="1715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05858" y="1886431"/>
              <a:ext cx="5036199" cy="3532300"/>
              <a:chOff x="3405858" y="1886431"/>
              <a:chExt cx="5036199" cy="3532300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405858" y="1886431"/>
                <a:ext cx="5036199" cy="3532300"/>
              </a:xfrm>
              <a:custGeom>
                <a:avLst/>
                <a:gdLst>
                  <a:gd name="T0" fmla="*/ 3456 w 3720"/>
                  <a:gd name="T1" fmla="*/ 0 h 2609"/>
                  <a:gd name="T2" fmla="*/ 3720 w 3720"/>
                  <a:gd name="T3" fmla="*/ 264 h 2609"/>
                  <a:gd name="T4" fmla="*/ 3720 w 3720"/>
                  <a:gd name="T5" fmla="*/ 2345 h 2609"/>
                  <a:gd name="T6" fmla="*/ 3456 w 3720"/>
                  <a:gd name="T7" fmla="*/ 2609 h 2609"/>
                  <a:gd name="T8" fmla="*/ 264 w 3720"/>
                  <a:gd name="T9" fmla="*/ 2609 h 2609"/>
                  <a:gd name="T10" fmla="*/ 0 w 3720"/>
                  <a:gd name="T11" fmla="*/ 2345 h 2609"/>
                  <a:gd name="T12" fmla="*/ 0 w 3720"/>
                  <a:gd name="T13" fmla="*/ 264 h 2609"/>
                  <a:gd name="T14" fmla="*/ 264 w 3720"/>
                  <a:gd name="T15" fmla="*/ 0 h 2609"/>
                  <a:gd name="T16" fmla="*/ 3456 w 3720"/>
                  <a:gd name="T17" fmla="*/ 0 h 2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0" h="2609">
                    <a:moveTo>
                      <a:pt x="3456" y="0"/>
                    </a:moveTo>
                    <a:cubicBezTo>
                      <a:pt x="3601" y="0"/>
                      <a:pt x="3720" y="118"/>
                      <a:pt x="3720" y="264"/>
                    </a:cubicBezTo>
                    <a:cubicBezTo>
                      <a:pt x="3720" y="2345"/>
                      <a:pt x="3720" y="2345"/>
                      <a:pt x="3720" y="2345"/>
                    </a:cubicBezTo>
                    <a:cubicBezTo>
                      <a:pt x="3720" y="2490"/>
                      <a:pt x="3602" y="2609"/>
                      <a:pt x="3456" y="2609"/>
                    </a:cubicBezTo>
                    <a:cubicBezTo>
                      <a:pt x="264" y="2609"/>
                      <a:pt x="264" y="2609"/>
                      <a:pt x="264" y="2609"/>
                    </a:cubicBezTo>
                    <a:cubicBezTo>
                      <a:pt x="119" y="2609"/>
                      <a:pt x="0" y="2490"/>
                      <a:pt x="0" y="2345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118"/>
                      <a:pt x="119" y="0"/>
                      <a:pt x="264" y="0"/>
                    </a:cubicBezTo>
                    <a:lnTo>
                      <a:pt x="345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435687" y="1915432"/>
                <a:ext cx="4976540" cy="3474298"/>
              </a:xfrm>
              <a:custGeom>
                <a:avLst/>
                <a:gdLst>
                  <a:gd name="T0" fmla="*/ 0 w 3676"/>
                  <a:gd name="T1" fmla="*/ 243 h 2566"/>
                  <a:gd name="T2" fmla="*/ 242 w 3676"/>
                  <a:gd name="T3" fmla="*/ 0 h 2566"/>
                  <a:gd name="T4" fmla="*/ 3434 w 3676"/>
                  <a:gd name="T5" fmla="*/ 0 h 2566"/>
                  <a:gd name="T6" fmla="*/ 3676 w 3676"/>
                  <a:gd name="T7" fmla="*/ 243 h 2566"/>
                  <a:gd name="T8" fmla="*/ 3676 w 3676"/>
                  <a:gd name="T9" fmla="*/ 2324 h 2566"/>
                  <a:gd name="T10" fmla="*/ 3434 w 3676"/>
                  <a:gd name="T11" fmla="*/ 2566 h 2566"/>
                  <a:gd name="T12" fmla="*/ 242 w 3676"/>
                  <a:gd name="T13" fmla="*/ 2566 h 2566"/>
                  <a:gd name="T14" fmla="*/ 0 w 3676"/>
                  <a:gd name="T15" fmla="*/ 2324 h 2566"/>
                  <a:gd name="T16" fmla="*/ 0 w 3676"/>
                  <a:gd name="T17" fmla="*/ 243 h 2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6" h="2566">
                    <a:moveTo>
                      <a:pt x="0" y="243"/>
                    </a:moveTo>
                    <a:cubicBezTo>
                      <a:pt x="0" y="109"/>
                      <a:pt x="109" y="0"/>
                      <a:pt x="242" y="0"/>
                    </a:cubicBezTo>
                    <a:cubicBezTo>
                      <a:pt x="3434" y="0"/>
                      <a:pt x="3434" y="0"/>
                      <a:pt x="3434" y="0"/>
                    </a:cubicBezTo>
                    <a:cubicBezTo>
                      <a:pt x="3567" y="0"/>
                      <a:pt x="3676" y="109"/>
                      <a:pt x="3676" y="243"/>
                    </a:cubicBezTo>
                    <a:cubicBezTo>
                      <a:pt x="3676" y="2324"/>
                      <a:pt x="3676" y="2324"/>
                      <a:pt x="3676" y="2324"/>
                    </a:cubicBezTo>
                    <a:cubicBezTo>
                      <a:pt x="3676" y="2457"/>
                      <a:pt x="3567" y="2566"/>
                      <a:pt x="3434" y="2566"/>
                    </a:cubicBezTo>
                    <a:cubicBezTo>
                      <a:pt x="242" y="2566"/>
                      <a:pt x="242" y="2566"/>
                      <a:pt x="242" y="2566"/>
                    </a:cubicBezTo>
                    <a:cubicBezTo>
                      <a:pt x="109" y="2566"/>
                      <a:pt x="0" y="2457"/>
                      <a:pt x="0" y="2324"/>
                    </a:cubicBezTo>
                    <a:lnTo>
                      <a:pt x="0" y="24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891415" y="2355416"/>
                <a:ext cx="4064257" cy="25951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8087418" y="3481476"/>
                <a:ext cx="207149" cy="343038"/>
              </a:xfrm>
              <a:custGeom>
                <a:avLst/>
                <a:gdLst>
                  <a:gd name="T0" fmla="*/ 0 w 153"/>
                  <a:gd name="T1" fmla="*/ 55 h 253"/>
                  <a:gd name="T2" fmla="*/ 55 w 153"/>
                  <a:gd name="T3" fmla="*/ 0 h 253"/>
                  <a:gd name="T4" fmla="*/ 98 w 153"/>
                  <a:gd name="T5" fmla="*/ 0 h 253"/>
                  <a:gd name="T6" fmla="*/ 153 w 153"/>
                  <a:gd name="T7" fmla="*/ 55 h 253"/>
                  <a:gd name="T8" fmla="*/ 153 w 153"/>
                  <a:gd name="T9" fmla="*/ 198 h 253"/>
                  <a:gd name="T10" fmla="*/ 98 w 153"/>
                  <a:gd name="T11" fmla="*/ 253 h 253"/>
                  <a:gd name="T12" fmla="*/ 55 w 153"/>
                  <a:gd name="T13" fmla="*/ 253 h 253"/>
                  <a:gd name="T14" fmla="*/ 0 w 153"/>
                  <a:gd name="T15" fmla="*/ 198 h 253"/>
                  <a:gd name="T16" fmla="*/ 0 w 153"/>
                  <a:gd name="T17" fmla="*/ 5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253">
                    <a:moveTo>
                      <a:pt x="0" y="55"/>
                    </a:moveTo>
                    <a:cubicBezTo>
                      <a:pt x="0" y="17"/>
                      <a:pt x="17" y="0"/>
                      <a:pt x="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36" y="0"/>
                      <a:pt x="153" y="17"/>
                      <a:pt x="153" y="55"/>
                    </a:cubicBezTo>
                    <a:cubicBezTo>
                      <a:pt x="153" y="198"/>
                      <a:pt x="153" y="198"/>
                      <a:pt x="153" y="198"/>
                    </a:cubicBezTo>
                    <a:cubicBezTo>
                      <a:pt x="153" y="236"/>
                      <a:pt x="136" y="253"/>
                      <a:pt x="98" y="253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17" y="253"/>
                      <a:pt x="0" y="236"/>
                      <a:pt x="0" y="198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</p:grp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937443" y="3635595"/>
              <a:ext cx="647961" cy="1865996"/>
            </a:xfrm>
            <a:custGeom>
              <a:avLst/>
              <a:gdLst>
                <a:gd name="T0" fmla="*/ 479 w 479"/>
                <a:gd name="T1" fmla="*/ 26 h 1378"/>
                <a:gd name="T2" fmla="*/ 479 w 479"/>
                <a:gd name="T3" fmla="*/ 1378 h 1378"/>
                <a:gd name="T4" fmla="*/ 0 w 479"/>
                <a:gd name="T5" fmla="*/ 1378 h 1378"/>
                <a:gd name="T6" fmla="*/ 0 w 479"/>
                <a:gd name="T7" fmla="*/ 1077 h 1378"/>
                <a:gd name="T8" fmla="*/ 275 w 479"/>
                <a:gd name="T9" fmla="*/ 698 h 1378"/>
                <a:gd name="T10" fmla="*/ 275 w 479"/>
                <a:gd name="T11" fmla="*/ 219 h 1378"/>
                <a:gd name="T12" fmla="*/ 479 w 479"/>
                <a:gd name="T13" fmla="*/ 26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1378">
                  <a:moveTo>
                    <a:pt x="479" y="26"/>
                  </a:moveTo>
                  <a:cubicBezTo>
                    <a:pt x="479" y="1378"/>
                    <a:pt x="479" y="1378"/>
                    <a:pt x="479" y="1378"/>
                  </a:cubicBezTo>
                  <a:cubicBezTo>
                    <a:pt x="0" y="1378"/>
                    <a:pt x="0" y="1378"/>
                    <a:pt x="0" y="1378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275" y="698"/>
                    <a:pt x="275" y="698"/>
                    <a:pt x="275" y="698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0"/>
                    <a:pt x="479" y="26"/>
                    <a:pt x="479" y="26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2C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6291081"/>
            <a:ext cx="7473462" cy="5669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51" y="2708886"/>
            <a:ext cx="3097430" cy="1935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65" y="3199033"/>
            <a:ext cx="1179541" cy="11271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85" y="3042520"/>
            <a:ext cx="1463798" cy="12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7644 -1.11111E-6 C -0.25547 -1.11111E-6 -0.35274 -0.06597 -0.35274 -0.11944 L -0.35274 -0.2386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18125 -1.11111E-6 C -0.2625 -1.11111E-6 -0.3625 0.05857 -0.3625 0.10625 L -0.3625 0.2125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16979 -1.11111E-6 C 0.24583 -1.11111E-6 0.33971 0.07245 0.33971 0.13125 L 0.33971 0.26273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7197" y="491654"/>
            <a:ext cx="2837635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78"/>
            <a:r>
              <a:rPr lang="en-US" sz="3960" b="1" dirty="0" smtClean="0">
                <a:solidFill>
                  <a:srgbClr val="44546A"/>
                </a:solidFill>
                <a:latin typeface="Lato Regular"/>
              </a:rPr>
              <a:t>Multimedia</a:t>
            </a:r>
            <a:endParaRPr lang="en-US" sz="3960" b="1" dirty="0">
              <a:solidFill>
                <a:srgbClr val="44546A"/>
              </a:solidFill>
              <a:latin typeface="Lato 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4872" y="2040689"/>
            <a:ext cx="4957649" cy="4817310"/>
            <a:chOff x="3405858" y="1886431"/>
            <a:chExt cx="5508498" cy="5352565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914356" y="3905717"/>
              <a:ext cx="0" cy="26515"/>
            </a:xfrm>
            <a:custGeom>
              <a:avLst/>
              <a:gdLst>
                <a:gd name="T0" fmla="*/ 9 h 20"/>
                <a:gd name="T1" fmla="*/ 20 h 20"/>
                <a:gd name="T2" fmla="*/ 0 h 20"/>
                <a:gd name="T3" fmla="*/ 9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9"/>
                  </a:moveTo>
                  <a:cubicBezTo>
                    <a:pt x="0" y="13"/>
                    <a:pt x="0" y="16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470115" y="3799656"/>
              <a:ext cx="1444241" cy="1701934"/>
            </a:xfrm>
            <a:custGeom>
              <a:avLst/>
              <a:gdLst>
                <a:gd name="T0" fmla="*/ 97 w 1067"/>
                <a:gd name="T1" fmla="*/ 432 h 1257"/>
                <a:gd name="T2" fmla="*/ 619 w 1067"/>
                <a:gd name="T3" fmla="*/ 432 h 1257"/>
                <a:gd name="T4" fmla="*/ 619 w 1067"/>
                <a:gd name="T5" fmla="*/ 409 h 1257"/>
                <a:gd name="T6" fmla="*/ 156 w 1067"/>
                <a:gd name="T7" fmla="*/ 409 h 1257"/>
                <a:gd name="T8" fmla="*/ 59 w 1067"/>
                <a:gd name="T9" fmla="*/ 313 h 1257"/>
                <a:gd name="T10" fmla="*/ 156 w 1067"/>
                <a:gd name="T11" fmla="*/ 216 h 1257"/>
                <a:gd name="T12" fmla="*/ 619 w 1067"/>
                <a:gd name="T13" fmla="*/ 216 h 1257"/>
                <a:gd name="T14" fmla="*/ 619 w 1067"/>
                <a:gd name="T15" fmla="*/ 213 h 1257"/>
                <a:gd name="T16" fmla="*/ 620 w 1067"/>
                <a:gd name="T17" fmla="*/ 194 h 1257"/>
                <a:gd name="T18" fmla="*/ 298 w 1067"/>
                <a:gd name="T19" fmla="*/ 194 h 1257"/>
                <a:gd name="T20" fmla="*/ 222 w 1067"/>
                <a:gd name="T21" fmla="*/ 157 h 1257"/>
                <a:gd name="T22" fmla="*/ 201 w 1067"/>
                <a:gd name="T23" fmla="*/ 97 h 1257"/>
                <a:gd name="T24" fmla="*/ 224 w 1067"/>
                <a:gd name="T25" fmla="*/ 35 h 1257"/>
                <a:gd name="T26" fmla="*/ 298 w 1067"/>
                <a:gd name="T27" fmla="*/ 0 h 1257"/>
                <a:gd name="T28" fmla="*/ 879 w 1067"/>
                <a:gd name="T29" fmla="*/ 0 h 1257"/>
                <a:gd name="T30" fmla="*/ 980 w 1067"/>
                <a:gd name="T31" fmla="*/ 0 h 1257"/>
                <a:gd name="T32" fmla="*/ 1067 w 1067"/>
                <a:gd name="T33" fmla="*/ 78 h 1257"/>
                <a:gd name="T34" fmla="*/ 1067 w 1067"/>
                <a:gd name="T35" fmla="*/ 811 h 1257"/>
                <a:gd name="T36" fmla="*/ 822 w 1067"/>
                <a:gd name="T37" fmla="*/ 1106 h 1257"/>
                <a:gd name="T38" fmla="*/ 822 w 1067"/>
                <a:gd name="T39" fmla="*/ 1257 h 1257"/>
                <a:gd name="T40" fmla="*/ 345 w 1067"/>
                <a:gd name="T41" fmla="*/ 1257 h 1257"/>
                <a:gd name="T42" fmla="*/ 345 w 1067"/>
                <a:gd name="T43" fmla="*/ 956 h 1257"/>
                <a:gd name="T44" fmla="*/ 419 w 1067"/>
                <a:gd name="T45" fmla="*/ 841 h 1257"/>
                <a:gd name="T46" fmla="*/ 295 w 1067"/>
                <a:gd name="T47" fmla="*/ 841 h 1257"/>
                <a:gd name="T48" fmla="*/ 198 w 1067"/>
                <a:gd name="T49" fmla="*/ 744 h 1257"/>
                <a:gd name="T50" fmla="*/ 295 w 1067"/>
                <a:gd name="T51" fmla="*/ 647 h 1257"/>
                <a:gd name="T52" fmla="*/ 536 w 1067"/>
                <a:gd name="T53" fmla="*/ 647 h 1257"/>
                <a:gd name="T54" fmla="*/ 536 w 1067"/>
                <a:gd name="T55" fmla="*/ 647 h 1257"/>
                <a:gd name="T56" fmla="*/ 547 w 1067"/>
                <a:gd name="T57" fmla="*/ 636 h 1257"/>
                <a:gd name="T58" fmla="*/ 536 w 1067"/>
                <a:gd name="T59" fmla="*/ 625 h 1257"/>
                <a:gd name="T60" fmla="*/ 536 w 1067"/>
                <a:gd name="T61" fmla="*/ 625 h 1257"/>
                <a:gd name="T62" fmla="*/ 97 w 1067"/>
                <a:gd name="T63" fmla="*/ 625 h 1257"/>
                <a:gd name="T64" fmla="*/ 0 w 1067"/>
                <a:gd name="T65" fmla="*/ 528 h 1257"/>
                <a:gd name="T66" fmla="*/ 97 w 1067"/>
                <a:gd name="T67" fmla="*/ 4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1257">
                  <a:moveTo>
                    <a:pt x="97" y="432"/>
                  </a:moveTo>
                  <a:cubicBezTo>
                    <a:pt x="619" y="432"/>
                    <a:pt x="619" y="432"/>
                    <a:pt x="619" y="432"/>
                  </a:cubicBezTo>
                  <a:cubicBezTo>
                    <a:pt x="619" y="409"/>
                    <a:pt x="619" y="409"/>
                    <a:pt x="619" y="409"/>
                  </a:cubicBezTo>
                  <a:cubicBezTo>
                    <a:pt x="156" y="409"/>
                    <a:pt x="156" y="409"/>
                    <a:pt x="156" y="409"/>
                  </a:cubicBezTo>
                  <a:cubicBezTo>
                    <a:pt x="103" y="409"/>
                    <a:pt x="59" y="366"/>
                    <a:pt x="59" y="313"/>
                  </a:cubicBezTo>
                  <a:cubicBezTo>
                    <a:pt x="59" y="259"/>
                    <a:pt x="103" y="216"/>
                    <a:pt x="156" y="216"/>
                  </a:cubicBezTo>
                  <a:cubicBezTo>
                    <a:pt x="619" y="216"/>
                    <a:pt x="619" y="216"/>
                    <a:pt x="619" y="216"/>
                  </a:cubicBezTo>
                  <a:cubicBezTo>
                    <a:pt x="619" y="213"/>
                    <a:pt x="619" y="213"/>
                    <a:pt x="619" y="213"/>
                  </a:cubicBezTo>
                  <a:cubicBezTo>
                    <a:pt x="619" y="206"/>
                    <a:pt x="619" y="200"/>
                    <a:pt x="620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267" y="194"/>
                    <a:pt x="240" y="179"/>
                    <a:pt x="222" y="157"/>
                  </a:cubicBezTo>
                  <a:cubicBezTo>
                    <a:pt x="209" y="140"/>
                    <a:pt x="201" y="120"/>
                    <a:pt x="201" y="97"/>
                  </a:cubicBezTo>
                  <a:cubicBezTo>
                    <a:pt x="201" y="73"/>
                    <a:pt x="210" y="52"/>
                    <a:pt x="224" y="35"/>
                  </a:cubicBezTo>
                  <a:cubicBezTo>
                    <a:pt x="242" y="14"/>
                    <a:pt x="269" y="0"/>
                    <a:pt x="298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1025" y="0"/>
                    <a:pt x="1062" y="34"/>
                    <a:pt x="1067" y="78"/>
                  </a:cubicBezTo>
                  <a:cubicBezTo>
                    <a:pt x="1067" y="811"/>
                    <a:pt x="1067" y="811"/>
                    <a:pt x="1067" y="811"/>
                  </a:cubicBezTo>
                  <a:cubicBezTo>
                    <a:pt x="822" y="1106"/>
                    <a:pt x="822" y="1106"/>
                    <a:pt x="822" y="1106"/>
                  </a:cubicBezTo>
                  <a:cubicBezTo>
                    <a:pt x="822" y="1257"/>
                    <a:pt x="822" y="1257"/>
                    <a:pt x="822" y="1257"/>
                  </a:cubicBezTo>
                  <a:cubicBezTo>
                    <a:pt x="345" y="1257"/>
                    <a:pt x="345" y="1257"/>
                    <a:pt x="345" y="1257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419" y="841"/>
                    <a:pt x="419" y="841"/>
                    <a:pt x="419" y="841"/>
                  </a:cubicBezTo>
                  <a:cubicBezTo>
                    <a:pt x="295" y="841"/>
                    <a:pt x="295" y="841"/>
                    <a:pt x="295" y="841"/>
                  </a:cubicBezTo>
                  <a:cubicBezTo>
                    <a:pt x="242" y="841"/>
                    <a:pt x="198" y="797"/>
                    <a:pt x="198" y="744"/>
                  </a:cubicBezTo>
                  <a:cubicBezTo>
                    <a:pt x="198" y="691"/>
                    <a:pt x="242" y="647"/>
                    <a:pt x="295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42" y="647"/>
                    <a:pt x="547" y="642"/>
                    <a:pt x="547" y="636"/>
                  </a:cubicBezTo>
                  <a:cubicBezTo>
                    <a:pt x="547" y="630"/>
                    <a:pt x="542" y="625"/>
                    <a:pt x="536" y="625"/>
                  </a:cubicBezTo>
                  <a:cubicBezTo>
                    <a:pt x="536" y="625"/>
                    <a:pt x="536" y="625"/>
                    <a:pt x="536" y="625"/>
                  </a:cubicBezTo>
                  <a:cubicBezTo>
                    <a:pt x="97" y="625"/>
                    <a:pt x="97" y="625"/>
                    <a:pt x="97" y="625"/>
                  </a:cubicBezTo>
                  <a:cubicBezTo>
                    <a:pt x="44" y="625"/>
                    <a:pt x="0" y="582"/>
                    <a:pt x="0" y="528"/>
                  </a:cubicBezTo>
                  <a:cubicBezTo>
                    <a:pt x="0" y="475"/>
                    <a:pt x="44" y="432"/>
                    <a:pt x="97" y="432"/>
                  </a:cubicBezTo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807353" y="5501590"/>
              <a:ext cx="884111" cy="1499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741893" y="5596878"/>
              <a:ext cx="1009228" cy="1642118"/>
            </a:xfrm>
            <a:custGeom>
              <a:avLst/>
              <a:gdLst>
                <a:gd name="T0" fmla="*/ 1218 w 1218"/>
                <a:gd name="T1" fmla="*/ 1522 h 1522"/>
                <a:gd name="T2" fmla="*/ 1211 w 1218"/>
                <a:gd name="T3" fmla="*/ 0 h 1522"/>
                <a:gd name="T4" fmla="*/ 12 w 1218"/>
                <a:gd name="T5" fmla="*/ 0 h 1522"/>
                <a:gd name="T6" fmla="*/ 0 w 1218"/>
                <a:gd name="T7" fmla="*/ 1522 h 1522"/>
                <a:gd name="T8" fmla="*/ 1218 w 1218"/>
                <a:gd name="T9" fmla="*/ 1522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8" h="1522">
                  <a:moveTo>
                    <a:pt x="1218" y="1522"/>
                  </a:moveTo>
                  <a:lnTo>
                    <a:pt x="1211" y="0"/>
                  </a:lnTo>
                  <a:lnTo>
                    <a:pt x="12" y="0"/>
                  </a:lnTo>
                  <a:lnTo>
                    <a:pt x="0" y="1522"/>
                  </a:lnTo>
                  <a:lnTo>
                    <a:pt x="1218" y="15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8476029" y="5711225"/>
              <a:ext cx="171519" cy="1706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8476029" y="6007033"/>
              <a:ext cx="171519" cy="1715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05858" y="1886431"/>
              <a:ext cx="5036199" cy="3532300"/>
              <a:chOff x="3405858" y="1886431"/>
              <a:chExt cx="5036199" cy="3532300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405858" y="1886431"/>
                <a:ext cx="5036199" cy="3532300"/>
              </a:xfrm>
              <a:custGeom>
                <a:avLst/>
                <a:gdLst>
                  <a:gd name="T0" fmla="*/ 3456 w 3720"/>
                  <a:gd name="T1" fmla="*/ 0 h 2609"/>
                  <a:gd name="T2" fmla="*/ 3720 w 3720"/>
                  <a:gd name="T3" fmla="*/ 264 h 2609"/>
                  <a:gd name="T4" fmla="*/ 3720 w 3720"/>
                  <a:gd name="T5" fmla="*/ 2345 h 2609"/>
                  <a:gd name="T6" fmla="*/ 3456 w 3720"/>
                  <a:gd name="T7" fmla="*/ 2609 h 2609"/>
                  <a:gd name="T8" fmla="*/ 264 w 3720"/>
                  <a:gd name="T9" fmla="*/ 2609 h 2609"/>
                  <a:gd name="T10" fmla="*/ 0 w 3720"/>
                  <a:gd name="T11" fmla="*/ 2345 h 2609"/>
                  <a:gd name="T12" fmla="*/ 0 w 3720"/>
                  <a:gd name="T13" fmla="*/ 264 h 2609"/>
                  <a:gd name="T14" fmla="*/ 264 w 3720"/>
                  <a:gd name="T15" fmla="*/ 0 h 2609"/>
                  <a:gd name="T16" fmla="*/ 3456 w 3720"/>
                  <a:gd name="T17" fmla="*/ 0 h 2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0" h="2609">
                    <a:moveTo>
                      <a:pt x="3456" y="0"/>
                    </a:moveTo>
                    <a:cubicBezTo>
                      <a:pt x="3601" y="0"/>
                      <a:pt x="3720" y="118"/>
                      <a:pt x="3720" y="264"/>
                    </a:cubicBezTo>
                    <a:cubicBezTo>
                      <a:pt x="3720" y="2345"/>
                      <a:pt x="3720" y="2345"/>
                      <a:pt x="3720" y="2345"/>
                    </a:cubicBezTo>
                    <a:cubicBezTo>
                      <a:pt x="3720" y="2490"/>
                      <a:pt x="3602" y="2609"/>
                      <a:pt x="3456" y="2609"/>
                    </a:cubicBezTo>
                    <a:cubicBezTo>
                      <a:pt x="264" y="2609"/>
                      <a:pt x="264" y="2609"/>
                      <a:pt x="264" y="2609"/>
                    </a:cubicBezTo>
                    <a:cubicBezTo>
                      <a:pt x="119" y="2609"/>
                      <a:pt x="0" y="2490"/>
                      <a:pt x="0" y="2345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118"/>
                      <a:pt x="119" y="0"/>
                      <a:pt x="264" y="0"/>
                    </a:cubicBezTo>
                    <a:lnTo>
                      <a:pt x="345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435687" y="1915432"/>
                <a:ext cx="4976540" cy="3474298"/>
              </a:xfrm>
              <a:custGeom>
                <a:avLst/>
                <a:gdLst>
                  <a:gd name="T0" fmla="*/ 0 w 3676"/>
                  <a:gd name="T1" fmla="*/ 243 h 2566"/>
                  <a:gd name="T2" fmla="*/ 242 w 3676"/>
                  <a:gd name="T3" fmla="*/ 0 h 2566"/>
                  <a:gd name="T4" fmla="*/ 3434 w 3676"/>
                  <a:gd name="T5" fmla="*/ 0 h 2566"/>
                  <a:gd name="T6" fmla="*/ 3676 w 3676"/>
                  <a:gd name="T7" fmla="*/ 243 h 2566"/>
                  <a:gd name="T8" fmla="*/ 3676 w 3676"/>
                  <a:gd name="T9" fmla="*/ 2324 h 2566"/>
                  <a:gd name="T10" fmla="*/ 3434 w 3676"/>
                  <a:gd name="T11" fmla="*/ 2566 h 2566"/>
                  <a:gd name="T12" fmla="*/ 242 w 3676"/>
                  <a:gd name="T13" fmla="*/ 2566 h 2566"/>
                  <a:gd name="T14" fmla="*/ 0 w 3676"/>
                  <a:gd name="T15" fmla="*/ 2324 h 2566"/>
                  <a:gd name="T16" fmla="*/ 0 w 3676"/>
                  <a:gd name="T17" fmla="*/ 243 h 2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6" h="2566">
                    <a:moveTo>
                      <a:pt x="0" y="243"/>
                    </a:moveTo>
                    <a:cubicBezTo>
                      <a:pt x="0" y="109"/>
                      <a:pt x="109" y="0"/>
                      <a:pt x="242" y="0"/>
                    </a:cubicBezTo>
                    <a:cubicBezTo>
                      <a:pt x="3434" y="0"/>
                      <a:pt x="3434" y="0"/>
                      <a:pt x="3434" y="0"/>
                    </a:cubicBezTo>
                    <a:cubicBezTo>
                      <a:pt x="3567" y="0"/>
                      <a:pt x="3676" y="109"/>
                      <a:pt x="3676" y="243"/>
                    </a:cubicBezTo>
                    <a:cubicBezTo>
                      <a:pt x="3676" y="2324"/>
                      <a:pt x="3676" y="2324"/>
                      <a:pt x="3676" y="2324"/>
                    </a:cubicBezTo>
                    <a:cubicBezTo>
                      <a:pt x="3676" y="2457"/>
                      <a:pt x="3567" y="2566"/>
                      <a:pt x="3434" y="2566"/>
                    </a:cubicBezTo>
                    <a:cubicBezTo>
                      <a:pt x="242" y="2566"/>
                      <a:pt x="242" y="2566"/>
                      <a:pt x="242" y="2566"/>
                    </a:cubicBezTo>
                    <a:cubicBezTo>
                      <a:pt x="109" y="2566"/>
                      <a:pt x="0" y="2457"/>
                      <a:pt x="0" y="2324"/>
                    </a:cubicBezTo>
                    <a:lnTo>
                      <a:pt x="0" y="24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891415" y="2355416"/>
                <a:ext cx="4064257" cy="25951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8087418" y="3481476"/>
                <a:ext cx="207149" cy="343038"/>
              </a:xfrm>
              <a:custGeom>
                <a:avLst/>
                <a:gdLst>
                  <a:gd name="T0" fmla="*/ 0 w 153"/>
                  <a:gd name="T1" fmla="*/ 55 h 253"/>
                  <a:gd name="T2" fmla="*/ 55 w 153"/>
                  <a:gd name="T3" fmla="*/ 0 h 253"/>
                  <a:gd name="T4" fmla="*/ 98 w 153"/>
                  <a:gd name="T5" fmla="*/ 0 h 253"/>
                  <a:gd name="T6" fmla="*/ 153 w 153"/>
                  <a:gd name="T7" fmla="*/ 55 h 253"/>
                  <a:gd name="T8" fmla="*/ 153 w 153"/>
                  <a:gd name="T9" fmla="*/ 198 h 253"/>
                  <a:gd name="T10" fmla="*/ 98 w 153"/>
                  <a:gd name="T11" fmla="*/ 253 h 253"/>
                  <a:gd name="T12" fmla="*/ 55 w 153"/>
                  <a:gd name="T13" fmla="*/ 253 h 253"/>
                  <a:gd name="T14" fmla="*/ 0 w 153"/>
                  <a:gd name="T15" fmla="*/ 198 h 253"/>
                  <a:gd name="T16" fmla="*/ 0 w 153"/>
                  <a:gd name="T17" fmla="*/ 5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253">
                    <a:moveTo>
                      <a:pt x="0" y="55"/>
                    </a:moveTo>
                    <a:cubicBezTo>
                      <a:pt x="0" y="17"/>
                      <a:pt x="17" y="0"/>
                      <a:pt x="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36" y="0"/>
                      <a:pt x="153" y="17"/>
                      <a:pt x="153" y="55"/>
                    </a:cubicBezTo>
                    <a:cubicBezTo>
                      <a:pt x="153" y="198"/>
                      <a:pt x="153" y="198"/>
                      <a:pt x="153" y="198"/>
                    </a:cubicBezTo>
                    <a:cubicBezTo>
                      <a:pt x="153" y="236"/>
                      <a:pt x="136" y="253"/>
                      <a:pt x="98" y="253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17" y="253"/>
                      <a:pt x="0" y="236"/>
                      <a:pt x="0" y="198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</p:grp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937443" y="3635595"/>
              <a:ext cx="647961" cy="1865996"/>
            </a:xfrm>
            <a:custGeom>
              <a:avLst/>
              <a:gdLst>
                <a:gd name="T0" fmla="*/ 479 w 479"/>
                <a:gd name="T1" fmla="*/ 26 h 1378"/>
                <a:gd name="T2" fmla="*/ 479 w 479"/>
                <a:gd name="T3" fmla="*/ 1378 h 1378"/>
                <a:gd name="T4" fmla="*/ 0 w 479"/>
                <a:gd name="T5" fmla="*/ 1378 h 1378"/>
                <a:gd name="T6" fmla="*/ 0 w 479"/>
                <a:gd name="T7" fmla="*/ 1077 h 1378"/>
                <a:gd name="T8" fmla="*/ 275 w 479"/>
                <a:gd name="T9" fmla="*/ 698 h 1378"/>
                <a:gd name="T10" fmla="*/ 275 w 479"/>
                <a:gd name="T11" fmla="*/ 219 h 1378"/>
                <a:gd name="T12" fmla="*/ 479 w 479"/>
                <a:gd name="T13" fmla="*/ 26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1378">
                  <a:moveTo>
                    <a:pt x="479" y="26"/>
                  </a:moveTo>
                  <a:cubicBezTo>
                    <a:pt x="479" y="1378"/>
                    <a:pt x="479" y="1378"/>
                    <a:pt x="479" y="1378"/>
                  </a:cubicBezTo>
                  <a:cubicBezTo>
                    <a:pt x="0" y="1378"/>
                    <a:pt x="0" y="1378"/>
                    <a:pt x="0" y="1378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275" y="698"/>
                    <a:pt x="275" y="698"/>
                    <a:pt x="275" y="698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0"/>
                    <a:pt x="479" y="26"/>
                    <a:pt x="479" y="26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2C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6291081"/>
            <a:ext cx="7473462" cy="5669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24" y="2519458"/>
            <a:ext cx="2134764" cy="21387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02907" y="3544115"/>
            <a:ext cx="145103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Ubuntu Studio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50" y="2727223"/>
            <a:ext cx="3085862" cy="17486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23" y="3024611"/>
            <a:ext cx="3432965" cy="9895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96" y="2333904"/>
            <a:ext cx="5115760" cy="255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16276 1.85185E-6 C -0.23567 1.85185E-6 -0.32552 -0.04306 -0.32552 -0.07801 L -0.32552 -0.15579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76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17487 0 C 0.25325 0 0.35 -0.05903 0.35 -0.10648 L 0.35 -0.2125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16458 -4.44444E-6 C -0.23841 -4.44444E-6 -0.32916 0.07917 -0.32916 0.14375 L -0.32916 0.2875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18073 -3.7037E-7 C 0.26172 -3.7037E-7 0.36159 0.07407 0.36159 0.13426 L 0.36159 0.26852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9049" y="491654"/>
            <a:ext cx="385394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78"/>
            <a:r>
              <a:rPr lang="en-US" sz="3960" b="1" dirty="0" smtClean="0">
                <a:solidFill>
                  <a:srgbClr val="44546A"/>
                </a:solidFill>
                <a:latin typeface="Lato Regular"/>
              </a:rPr>
              <a:t>Old Computers</a:t>
            </a:r>
            <a:endParaRPr lang="en-US" sz="3960" b="1" dirty="0">
              <a:solidFill>
                <a:srgbClr val="44546A"/>
              </a:solidFill>
              <a:latin typeface="Lato 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4872" y="2040689"/>
            <a:ext cx="4957649" cy="4817310"/>
            <a:chOff x="3405858" y="1886431"/>
            <a:chExt cx="5508498" cy="5352565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914356" y="3905717"/>
              <a:ext cx="0" cy="26515"/>
            </a:xfrm>
            <a:custGeom>
              <a:avLst/>
              <a:gdLst>
                <a:gd name="T0" fmla="*/ 9 h 20"/>
                <a:gd name="T1" fmla="*/ 20 h 20"/>
                <a:gd name="T2" fmla="*/ 0 h 20"/>
                <a:gd name="T3" fmla="*/ 9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9"/>
                  </a:moveTo>
                  <a:cubicBezTo>
                    <a:pt x="0" y="13"/>
                    <a:pt x="0" y="16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470115" y="3799656"/>
              <a:ext cx="1444241" cy="1701934"/>
            </a:xfrm>
            <a:custGeom>
              <a:avLst/>
              <a:gdLst>
                <a:gd name="T0" fmla="*/ 97 w 1067"/>
                <a:gd name="T1" fmla="*/ 432 h 1257"/>
                <a:gd name="T2" fmla="*/ 619 w 1067"/>
                <a:gd name="T3" fmla="*/ 432 h 1257"/>
                <a:gd name="T4" fmla="*/ 619 w 1067"/>
                <a:gd name="T5" fmla="*/ 409 h 1257"/>
                <a:gd name="T6" fmla="*/ 156 w 1067"/>
                <a:gd name="T7" fmla="*/ 409 h 1257"/>
                <a:gd name="T8" fmla="*/ 59 w 1067"/>
                <a:gd name="T9" fmla="*/ 313 h 1257"/>
                <a:gd name="T10" fmla="*/ 156 w 1067"/>
                <a:gd name="T11" fmla="*/ 216 h 1257"/>
                <a:gd name="T12" fmla="*/ 619 w 1067"/>
                <a:gd name="T13" fmla="*/ 216 h 1257"/>
                <a:gd name="T14" fmla="*/ 619 w 1067"/>
                <a:gd name="T15" fmla="*/ 213 h 1257"/>
                <a:gd name="T16" fmla="*/ 620 w 1067"/>
                <a:gd name="T17" fmla="*/ 194 h 1257"/>
                <a:gd name="T18" fmla="*/ 298 w 1067"/>
                <a:gd name="T19" fmla="*/ 194 h 1257"/>
                <a:gd name="T20" fmla="*/ 222 w 1067"/>
                <a:gd name="T21" fmla="*/ 157 h 1257"/>
                <a:gd name="T22" fmla="*/ 201 w 1067"/>
                <a:gd name="T23" fmla="*/ 97 h 1257"/>
                <a:gd name="T24" fmla="*/ 224 w 1067"/>
                <a:gd name="T25" fmla="*/ 35 h 1257"/>
                <a:gd name="T26" fmla="*/ 298 w 1067"/>
                <a:gd name="T27" fmla="*/ 0 h 1257"/>
                <a:gd name="T28" fmla="*/ 879 w 1067"/>
                <a:gd name="T29" fmla="*/ 0 h 1257"/>
                <a:gd name="T30" fmla="*/ 980 w 1067"/>
                <a:gd name="T31" fmla="*/ 0 h 1257"/>
                <a:gd name="T32" fmla="*/ 1067 w 1067"/>
                <a:gd name="T33" fmla="*/ 78 h 1257"/>
                <a:gd name="T34" fmla="*/ 1067 w 1067"/>
                <a:gd name="T35" fmla="*/ 811 h 1257"/>
                <a:gd name="T36" fmla="*/ 822 w 1067"/>
                <a:gd name="T37" fmla="*/ 1106 h 1257"/>
                <a:gd name="T38" fmla="*/ 822 w 1067"/>
                <a:gd name="T39" fmla="*/ 1257 h 1257"/>
                <a:gd name="T40" fmla="*/ 345 w 1067"/>
                <a:gd name="T41" fmla="*/ 1257 h 1257"/>
                <a:gd name="T42" fmla="*/ 345 w 1067"/>
                <a:gd name="T43" fmla="*/ 956 h 1257"/>
                <a:gd name="T44" fmla="*/ 419 w 1067"/>
                <a:gd name="T45" fmla="*/ 841 h 1257"/>
                <a:gd name="T46" fmla="*/ 295 w 1067"/>
                <a:gd name="T47" fmla="*/ 841 h 1257"/>
                <a:gd name="T48" fmla="*/ 198 w 1067"/>
                <a:gd name="T49" fmla="*/ 744 h 1257"/>
                <a:gd name="T50" fmla="*/ 295 w 1067"/>
                <a:gd name="T51" fmla="*/ 647 h 1257"/>
                <a:gd name="T52" fmla="*/ 536 w 1067"/>
                <a:gd name="T53" fmla="*/ 647 h 1257"/>
                <a:gd name="T54" fmla="*/ 536 w 1067"/>
                <a:gd name="T55" fmla="*/ 647 h 1257"/>
                <a:gd name="T56" fmla="*/ 547 w 1067"/>
                <a:gd name="T57" fmla="*/ 636 h 1257"/>
                <a:gd name="T58" fmla="*/ 536 w 1067"/>
                <a:gd name="T59" fmla="*/ 625 h 1257"/>
                <a:gd name="T60" fmla="*/ 536 w 1067"/>
                <a:gd name="T61" fmla="*/ 625 h 1257"/>
                <a:gd name="T62" fmla="*/ 97 w 1067"/>
                <a:gd name="T63" fmla="*/ 625 h 1257"/>
                <a:gd name="T64" fmla="*/ 0 w 1067"/>
                <a:gd name="T65" fmla="*/ 528 h 1257"/>
                <a:gd name="T66" fmla="*/ 97 w 1067"/>
                <a:gd name="T67" fmla="*/ 4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1257">
                  <a:moveTo>
                    <a:pt x="97" y="432"/>
                  </a:moveTo>
                  <a:cubicBezTo>
                    <a:pt x="619" y="432"/>
                    <a:pt x="619" y="432"/>
                    <a:pt x="619" y="432"/>
                  </a:cubicBezTo>
                  <a:cubicBezTo>
                    <a:pt x="619" y="409"/>
                    <a:pt x="619" y="409"/>
                    <a:pt x="619" y="409"/>
                  </a:cubicBezTo>
                  <a:cubicBezTo>
                    <a:pt x="156" y="409"/>
                    <a:pt x="156" y="409"/>
                    <a:pt x="156" y="409"/>
                  </a:cubicBezTo>
                  <a:cubicBezTo>
                    <a:pt x="103" y="409"/>
                    <a:pt x="59" y="366"/>
                    <a:pt x="59" y="313"/>
                  </a:cubicBezTo>
                  <a:cubicBezTo>
                    <a:pt x="59" y="259"/>
                    <a:pt x="103" y="216"/>
                    <a:pt x="156" y="216"/>
                  </a:cubicBezTo>
                  <a:cubicBezTo>
                    <a:pt x="619" y="216"/>
                    <a:pt x="619" y="216"/>
                    <a:pt x="619" y="216"/>
                  </a:cubicBezTo>
                  <a:cubicBezTo>
                    <a:pt x="619" y="213"/>
                    <a:pt x="619" y="213"/>
                    <a:pt x="619" y="213"/>
                  </a:cubicBezTo>
                  <a:cubicBezTo>
                    <a:pt x="619" y="206"/>
                    <a:pt x="619" y="200"/>
                    <a:pt x="620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267" y="194"/>
                    <a:pt x="240" y="179"/>
                    <a:pt x="222" y="157"/>
                  </a:cubicBezTo>
                  <a:cubicBezTo>
                    <a:pt x="209" y="140"/>
                    <a:pt x="201" y="120"/>
                    <a:pt x="201" y="97"/>
                  </a:cubicBezTo>
                  <a:cubicBezTo>
                    <a:pt x="201" y="73"/>
                    <a:pt x="210" y="52"/>
                    <a:pt x="224" y="35"/>
                  </a:cubicBezTo>
                  <a:cubicBezTo>
                    <a:pt x="242" y="14"/>
                    <a:pt x="269" y="0"/>
                    <a:pt x="298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1025" y="0"/>
                    <a:pt x="1062" y="34"/>
                    <a:pt x="1067" y="78"/>
                  </a:cubicBezTo>
                  <a:cubicBezTo>
                    <a:pt x="1067" y="811"/>
                    <a:pt x="1067" y="811"/>
                    <a:pt x="1067" y="811"/>
                  </a:cubicBezTo>
                  <a:cubicBezTo>
                    <a:pt x="822" y="1106"/>
                    <a:pt x="822" y="1106"/>
                    <a:pt x="822" y="1106"/>
                  </a:cubicBezTo>
                  <a:cubicBezTo>
                    <a:pt x="822" y="1257"/>
                    <a:pt x="822" y="1257"/>
                    <a:pt x="822" y="1257"/>
                  </a:cubicBezTo>
                  <a:cubicBezTo>
                    <a:pt x="345" y="1257"/>
                    <a:pt x="345" y="1257"/>
                    <a:pt x="345" y="1257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419" y="841"/>
                    <a:pt x="419" y="841"/>
                    <a:pt x="419" y="841"/>
                  </a:cubicBezTo>
                  <a:cubicBezTo>
                    <a:pt x="295" y="841"/>
                    <a:pt x="295" y="841"/>
                    <a:pt x="295" y="841"/>
                  </a:cubicBezTo>
                  <a:cubicBezTo>
                    <a:pt x="242" y="841"/>
                    <a:pt x="198" y="797"/>
                    <a:pt x="198" y="744"/>
                  </a:cubicBezTo>
                  <a:cubicBezTo>
                    <a:pt x="198" y="691"/>
                    <a:pt x="242" y="647"/>
                    <a:pt x="295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42" y="647"/>
                    <a:pt x="547" y="642"/>
                    <a:pt x="547" y="636"/>
                  </a:cubicBezTo>
                  <a:cubicBezTo>
                    <a:pt x="547" y="630"/>
                    <a:pt x="542" y="625"/>
                    <a:pt x="536" y="625"/>
                  </a:cubicBezTo>
                  <a:cubicBezTo>
                    <a:pt x="536" y="625"/>
                    <a:pt x="536" y="625"/>
                    <a:pt x="536" y="625"/>
                  </a:cubicBezTo>
                  <a:cubicBezTo>
                    <a:pt x="97" y="625"/>
                    <a:pt x="97" y="625"/>
                    <a:pt x="97" y="625"/>
                  </a:cubicBezTo>
                  <a:cubicBezTo>
                    <a:pt x="44" y="625"/>
                    <a:pt x="0" y="582"/>
                    <a:pt x="0" y="528"/>
                  </a:cubicBezTo>
                  <a:cubicBezTo>
                    <a:pt x="0" y="475"/>
                    <a:pt x="44" y="432"/>
                    <a:pt x="97" y="432"/>
                  </a:cubicBezTo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807353" y="5501590"/>
              <a:ext cx="884111" cy="1499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741893" y="5596878"/>
              <a:ext cx="1009228" cy="1642118"/>
            </a:xfrm>
            <a:custGeom>
              <a:avLst/>
              <a:gdLst>
                <a:gd name="T0" fmla="*/ 1218 w 1218"/>
                <a:gd name="T1" fmla="*/ 1522 h 1522"/>
                <a:gd name="T2" fmla="*/ 1211 w 1218"/>
                <a:gd name="T3" fmla="*/ 0 h 1522"/>
                <a:gd name="T4" fmla="*/ 12 w 1218"/>
                <a:gd name="T5" fmla="*/ 0 h 1522"/>
                <a:gd name="T6" fmla="*/ 0 w 1218"/>
                <a:gd name="T7" fmla="*/ 1522 h 1522"/>
                <a:gd name="T8" fmla="*/ 1218 w 1218"/>
                <a:gd name="T9" fmla="*/ 1522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8" h="1522">
                  <a:moveTo>
                    <a:pt x="1218" y="1522"/>
                  </a:moveTo>
                  <a:lnTo>
                    <a:pt x="1211" y="0"/>
                  </a:lnTo>
                  <a:lnTo>
                    <a:pt x="12" y="0"/>
                  </a:lnTo>
                  <a:lnTo>
                    <a:pt x="0" y="1522"/>
                  </a:lnTo>
                  <a:lnTo>
                    <a:pt x="1218" y="15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8476029" y="5711225"/>
              <a:ext cx="171519" cy="1706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8476029" y="6007033"/>
              <a:ext cx="171519" cy="1715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05858" y="1886431"/>
              <a:ext cx="5036199" cy="3532300"/>
              <a:chOff x="3405858" y="1886431"/>
              <a:chExt cx="5036199" cy="3532300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405858" y="1886431"/>
                <a:ext cx="5036199" cy="3532300"/>
              </a:xfrm>
              <a:custGeom>
                <a:avLst/>
                <a:gdLst>
                  <a:gd name="T0" fmla="*/ 3456 w 3720"/>
                  <a:gd name="T1" fmla="*/ 0 h 2609"/>
                  <a:gd name="T2" fmla="*/ 3720 w 3720"/>
                  <a:gd name="T3" fmla="*/ 264 h 2609"/>
                  <a:gd name="T4" fmla="*/ 3720 w 3720"/>
                  <a:gd name="T5" fmla="*/ 2345 h 2609"/>
                  <a:gd name="T6" fmla="*/ 3456 w 3720"/>
                  <a:gd name="T7" fmla="*/ 2609 h 2609"/>
                  <a:gd name="T8" fmla="*/ 264 w 3720"/>
                  <a:gd name="T9" fmla="*/ 2609 h 2609"/>
                  <a:gd name="T10" fmla="*/ 0 w 3720"/>
                  <a:gd name="T11" fmla="*/ 2345 h 2609"/>
                  <a:gd name="T12" fmla="*/ 0 w 3720"/>
                  <a:gd name="T13" fmla="*/ 264 h 2609"/>
                  <a:gd name="T14" fmla="*/ 264 w 3720"/>
                  <a:gd name="T15" fmla="*/ 0 h 2609"/>
                  <a:gd name="T16" fmla="*/ 3456 w 3720"/>
                  <a:gd name="T17" fmla="*/ 0 h 2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0" h="2609">
                    <a:moveTo>
                      <a:pt x="3456" y="0"/>
                    </a:moveTo>
                    <a:cubicBezTo>
                      <a:pt x="3601" y="0"/>
                      <a:pt x="3720" y="118"/>
                      <a:pt x="3720" y="264"/>
                    </a:cubicBezTo>
                    <a:cubicBezTo>
                      <a:pt x="3720" y="2345"/>
                      <a:pt x="3720" y="2345"/>
                      <a:pt x="3720" y="2345"/>
                    </a:cubicBezTo>
                    <a:cubicBezTo>
                      <a:pt x="3720" y="2490"/>
                      <a:pt x="3602" y="2609"/>
                      <a:pt x="3456" y="2609"/>
                    </a:cubicBezTo>
                    <a:cubicBezTo>
                      <a:pt x="264" y="2609"/>
                      <a:pt x="264" y="2609"/>
                      <a:pt x="264" y="2609"/>
                    </a:cubicBezTo>
                    <a:cubicBezTo>
                      <a:pt x="119" y="2609"/>
                      <a:pt x="0" y="2490"/>
                      <a:pt x="0" y="2345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118"/>
                      <a:pt x="119" y="0"/>
                      <a:pt x="264" y="0"/>
                    </a:cubicBezTo>
                    <a:lnTo>
                      <a:pt x="345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435687" y="1915432"/>
                <a:ext cx="4976540" cy="3474298"/>
              </a:xfrm>
              <a:custGeom>
                <a:avLst/>
                <a:gdLst>
                  <a:gd name="T0" fmla="*/ 0 w 3676"/>
                  <a:gd name="T1" fmla="*/ 243 h 2566"/>
                  <a:gd name="T2" fmla="*/ 242 w 3676"/>
                  <a:gd name="T3" fmla="*/ 0 h 2566"/>
                  <a:gd name="T4" fmla="*/ 3434 w 3676"/>
                  <a:gd name="T5" fmla="*/ 0 h 2566"/>
                  <a:gd name="T6" fmla="*/ 3676 w 3676"/>
                  <a:gd name="T7" fmla="*/ 243 h 2566"/>
                  <a:gd name="T8" fmla="*/ 3676 w 3676"/>
                  <a:gd name="T9" fmla="*/ 2324 h 2566"/>
                  <a:gd name="T10" fmla="*/ 3434 w 3676"/>
                  <a:gd name="T11" fmla="*/ 2566 h 2566"/>
                  <a:gd name="T12" fmla="*/ 242 w 3676"/>
                  <a:gd name="T13" fmla="*/ 2566 h 2566"/>
                  <a:gd name="T14" fmla="*/ 0 w 3676"/>
                  <a:gd name="T15" fmla="*/ 2324 h 2566"/>
                  <a:gd name="T16" fmla="*/ 0 w 3676"/>
                  <a:gd name="T17" fmla="*/ 243 h 2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6" h="2566">
                    <a:moveTo>
                      <a:pt x="0" y="243"/>
                    </a:moveTo>
                    <a:cubicBezTo>
                      <a:pt x="0" y="109"/>
                      <a:pt x="109" y="0"/>
                      <a:pt x="242" y="0"/>
                    </a:cubicBezTo>
                    <a:cubicBezTo>
                      <a:pt x="3434" y="0"/>
                      <a:pt x="3434" y="0"/>
                      <a:pt x="3434" y="0"/>
                    </a:cubicBezTo>
                    <a:cubicBezTo>
                      <a:pt x="3567" y="0"/>
                      <a:pt x="3676" y="109"/>
                      <a:pt x="3676" y="243"/>
                    </a:cubicBezTo>
                    <a:cubicBezTo>
                      <a:pt x="3676" y="2324"/>
                      <a:pt x="3676" y="2324"/>
                      <a:pt x="3676" y="2324"/>
                    </a:cubicBezTo>
                    <a:cubicBezTo>
                      <a:pt x="3676" y="2457"/>
                      <a:pt x="3567" y="2566"/>
                      <a:pt x="3434" y="2566"/>
                    </a:cubicBezTo>
                    <a:cubicBezTo>
                      <a:pt x="242" y="2566"/>
                      <a:pt x="242" y="2566"/>
                      <a:pt x="242" y="2566"/>
                    </a:cubicBezTo>
                    <a:cubicBezTo>
                      <a:pt x="109" y="2566"/>
                      <a:pt x="0" y="2457"/>
                      <a:pt x="0" y="2324"/>
                    </a:cubicBezTo>
                    <a:lnTo>
                      <a:pt x="0" y="24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891415" y="2355416"/>
                <a:ext cx="4064257" cy="25951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8087418" y="3481476"/>
                <a:ext cx="207149" cy="343038"/>
              </a:xfrm>
              <a:custGeom>
                <a:avLst/>
                <a:gdLst>
                  <a:gd name="T0" fmla="*/ 0 w 153"/>
                  <a:gd name="T1" fmla="*/ 55 h 253"/>
                  <a:gd name="T2" fmla="*/ 55 w 153"/>
                  <a:gd name="T3" fmla="*/ 0 h 253"/>
                  <a:gd name="T4" fmla="*/ 98 w 153"/>
                  <a:gd name="T5" fmla="*/ 0 h 253"/>
                  <a:gd name="T6" fmla="*/ 153 w 153"/>
                  <a:gd name="T7" fmla="*/ 55 h 253"/>
                  <a:gd name="T8" fmla="*/ 153 w 153"/>
                  <a:gd name="T9" fmla="*/ 198 h 253"/>
                  <a:gd name="T10" fmla="*/ 98 w 153"/>
                  <a:gd name="T11" fmla="*/ 253 h 253"/>
                  <a:gd name="T12" fmla="*/ 55 w 153"/>
                  <a:gd name="T13" fmla="*/ 253 h 253"/>
                  <a:gd name="T14" fmla="*/ 0 w 153"/>
                  <a:gd name="T15" fmla="*/ 198 h 253"/>
                  <a:gd name="T16" fmla="*/ 0 w 153"/>
                  <a:gd name="T17" fmla="*/ 5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253">
                    <a:moveTo>
                      <a:pt x="0" y="55"/>
                    </a:moveTo>
                    <a:cubicBezTo>
                      <a:pt x="0" y="17"/>
                      <a:pt x="17" y="0"/>
                      <a:pt x="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36" y="0"/>
                      <a:pt x="153" y="17"/>
                      <a:pt x="153" y="55"/>
                    </a:cubicBezTo>
                    <a:cubicBezTo>
                      <a:pt x="153" y="198"/>
                      <a:pt x="153" y="198"/>
                      <a:pt x="153" y="198"/>
                    </a:cubicBezTo>
                    <a:cubicBezTo>
                      <a:pt x="153" y="236"/>
                      <a:pt x="136" y="253"/>
                      <a:pt x="98" y="253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17" y="253"/>
                      <a:pt x="0" y="236"/>
                      <a:pt x="0" y="198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</p:grp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937443" y="3635595"/>
              <a:ext cx="647961" cy="1865996"/>
            </a:xfrm>
            <a:custGeom>
              <a:avLst/>
              <a:gdLst>
                <a:gd name="T0" fmla="*/ 479 w 479"/>
                <a:gd name="T1" fmla="*/ 26 h 1378"/>
                <a:gd name="T2" fmla="*/ 479 w 479"/>
                <a:gd name="T3" fmla="*/ 1378 h 1378"/>
                <a:gd name="T4" fmla="*/ 0 w 479"/>
                <a:gd name="T5" fmla="*/ 1378 h 1378"/>
                <a:gd name="T6" fmla="*/ 0 w 479"/>
                <a:gd name="T7" fmla="*/ 1077 h 1378"/>
                <a:gd name="T8" fmla="*/ 275 w 479"/>
                <a:gd name="T9" fmla="*/ 698 h 1378"/>
                <a:gd name="T10" fmla="*/ 275 w 479"/>
                <a:gd name="T11" fmla="*/ 219 h 1378"/>
                <a:gd name="T12" fmla="*/ 479 w 479"/>
                <a:gd name="T13" fmla="*/ 26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1378">
                  <a:moveTo>
                    <a:pt x="479" y="26"/>
                  </a:moveTo>
                  <a:cubicBezTo>
                    <a:pt x="479" y="1378"/>
                    <a:pt x="479" y="1378"/>
                    <a:pt x="479" y="1378"/>
                  </a:cubicBezTo>
                  <a:cubicBezTo>
                    <a:pt x="0" y="1378"/>
                    <a:pt x="0" y="1378"/>
                    <a:pt x="0" y="1378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275" y="698"/>
                    <a:pt x="275" y="698"/>
                    <a:pt x="275" y="698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0"/>
                    <a:pt x="479" y="26"/>
                    <a:pt x="479" y="26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2C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6291081"/>
            <a:ext cx="7473462" cy="5669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91892" y="6291081"/>
            <a:ext cx="128913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Puppy Linux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39" y="2965222"/>
            <a:ext cx="1480363" cy="12994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80" y="2436675"/>
            <a:ext cx="2181225" cy="21812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28" y="2501627"/>
            <a:ext cx="2249583" cy="2249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34" y="2599785"/>
            <a:ext cx="2084770" cy="20847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1705" y="6291081"/>
            <a:ext cx="65594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LXLE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69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16549 -3.33333E-6 C -0.23958 -3.33333E-6 -0.33086 -0.04652 -0.33086 -0.08402 L -0.33086 -0.16805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17682 -1.85185E-6 C 0.25599 -1.85185E-6 0.35365 -0.05139 0.35365 -0.09282 L 0.35365 -0.18541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7773 -3.7037E-6 C -0.25742 -3.7037E-6 -0.35547 0.06459 -0.35547 0.11713 L -0.35547 0.23426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6888 1.48148E-6 C 0.2444 1.48148E-6 0.33776 0.06227 0.33776 0.11319 L 0.33776 0.22639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3145" y="491654"/>
            <a:ext cx="204575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78"/>
            <a:r>
              <a:rPr lang="en-US" sz="3960" b="1" dirty="0" smtClean="0">
                <a:solidFill>
                  <a:srgbClr val="44546A"/>
                </a:solidFill>
                <a:latin typeface="Lato Regular"/>
              </a:rPr>
              <a:t>Servers</a:t>
            </a:r>
            <a:endParaRPr lang="en-US" sz="3960" b="1" dirty="0">
              <a:solidFill>
                <a:srgbClr val="44546A"/>
              </a:solidFill>
              <a:latin typeface="Lato 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4872" y="2040689"/>
            <a:ext cx="4957649" cy="4817310"/>
            <a:chOff x="3405858" y="1886431"/>
            <a:chExt cx="5508498" cy="5352565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914356" y="3905717"/>
              <a:ext cx="0" cy="26515"/>
            </a:xfrm>
            <a:custGeom>
              <a:avLst/>
              <a:gdLst>
                <a:gd name="T0" fmla="*/ 9 h 20"/>
                <a:gd name="T1" fmla="*/ 20 h 20"/>
                <a:gd name="T2" fmla="*/ 0 h 20"/>
                <a:gd name="T3" fmla="*/ 9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9"/>
                  </a:moveTo>
                  <a:cubicBezTo>
                    <a:pt x="0" y="13"/>
                    <a:pt x="0" y="16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470115" y="3799656"/>
              <a:ext cx="1444241" cy="1701934"/>
            </a:xfrm>
            <a:custGeom>
              <a:avLst/>
              <a:gdLst>
                <a:gd name="T0" fmla="*/ 97 w 1067"/>
                <a:gd name="T1" fmla="*/ 432 h 1257"/>
                <a:gd name="T2" fmla="*/ 619 w 1067"/>
                <a:gd name="T3" fmla="*/ 432 h 1257"/>
                <a:gd name="T4" fmla="*/ 619 w 1067"/>
                <a:gd name="T5" fmla="*/ 409 h 1257"/>
                <a:gd name="T6" fmla="*/ 156 w 1067"/>
                <a:gd name="T7" fmla="*/ 409 h 1257"/>
                <a:gd name="T8" fmla="*/ 59 w 1067"/>
                <a:gd name="T9" fmla="*/ 313 h 1257"/>
                <a:gd name="T10" fmla="*/ 156 w 1067"/>
                <a:gd name="T11" fmla="*/ 216 h 1257"/>
                <a:gd name="T12" fmla="*/ 619 w 1067"/>
                <a:gd name="T13" fmla="*/ 216 h 1257"/>
                <a:gd name="T14" fmla="*/ 619 w 1067"/>
                <a:gd name="T15" fmla="*/ 213 h 1257"/>
                <a:gd name="T16" fmla="*/ 620 w 1067"/>
                <a:gd name="T17" fmla="*/ 194 h 1257"/>
                <a:gd name="T18" fmla="*/ 298 w 1067"/>
                <a:gd name="T19" fmla="*/ 194 h 1257"/>
                <a:gd name="T20" fmla="*/ 222 w 1067"/>
                <a:gd name="T21" fmla="*/ 157 h 1257"/>
                <a:gd name="T22" fmla="*/ 201 w 1067"/>
                <a:gd name="T23" fmla="*/ 97 h 1257"/>
                <a:gd name="T24" fmla="*/ 224 w 1067"/>
                <a:gd name="T25" fmla="*/ 35 h 1257"/>
                <a:gd name="T26" fmla="*/ 298 w 1067"/>
                <a:gd name="T27" fmla="*/ 0 h 1257"/>
                <a:gd name="T28" fmla="*/ 879 w 1067"/>
                <a:gd name="T29" fmla="*/ 0 h 1257"/>
                <a:gd name="T30" fmla="*/ 980 w 1067"/>
                <a:gd name="T31" fmla="*/ 0 h 1257"/>
                <a:gd name="T32" fmla="*/ 1067 w 1067"/>
                <a:gd name="T33" fmla="*/ 78 h 1257"/>
                <a:gd name="T34" fmla="*/ 1067 w 1067"/>
                <a:gd name="T35" fmla="*/ 811 h 1257"/>
                <a:gd name="T36" fmla="*/ 822 w 1067"/>
                <a:gd name="T37" fmla="*/ 1106 h 1257"/>
                <a:gd name="T38" fmla="*/ 822 w 1067"/>
                <a:gd name="T39" fmla="*/ 1257 h 1257"/>
                <a:gd name="T40" fmla="*/ 345 w 1067"/>
                <a:gd name="T41" fmla="*/ 1257 h 1257"/>
                <a:gd name="T42" fmla="*/ 345 w 1067"/>
                <a:gd name="T43" fmla="*/ 956 h 1257"/>
                <a:gd name="T44" fmla="*/ 419 w 1067"/>
                <a:gd name="T45" fmla="*/ 841 h 1257"/>
                <a:gd name="T46" fmla="*/ 295 w 1067"/>
                <a:gd name="T47" fmla="*/ 841 h 1257"/>
                <a:gd name="T48" fmla="*/ 198 w 1067"/>
                <a:gd name="T49" fmla="*/ 744 h 1257"/>
                <a:gd name="T50" fmla="*/ 295 w 1067"/>
                <a:gd name="T51" fmla="*/ 647 h 1257"/>
                <a:gd name="T52" fmla="*/ 536 w 1067"/>
                <a:gd name="T53" fmla="*/ 647 h 1257"/>
                <a:gd name="T54" fmla="*/ 536 w 1067"/>
                <a:gd name="T55" fmla="*/ 647 h 1257"/>
                <a:gd name="T56" fmla="*/ 547 w 1067"/>
                <a:gd name="T57" fmla="*/ 636 h 1257"/>
                <a:gd name="T58" fmla="*/ 536 w 1067"/>
                <a:gd name="T59" fmla="*/ 625 h 1257"/>
                <a:gd name="T60" fmla="*/ 536 w 1067"/>
                <a:gd name="T61" fmla="*/ 625 h 1257"/>
                <a:gd name="T62" fmla="*/ 97 w 1067"/>
                <a:gd name="T63" fmla="*/ 625 h 1257"/>
                <a:gd name="T64" fmla="*/ 0 w 1067"/>
                <a:gd name="T65" fmla="*/ 528 h 1257"/>
                <a:gd name="T66" fmla="*/ 97 w 1067"/>
                <a:gd name="T67" fmla="*/ 4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1257">
                  <a:moveTo>
                    <a:pt x="97" y="432"/>
                  </a:moveTo>
                  <a:cubicBezTo>
                    <a:pt x="619" y="432"/>
                    <a:pt x="619" y="432"/>
                    <a:pt x="619" y="432"/>
                  </a:cubicBezTo>
                  <a:cubicBezTo>
                    <a:pt x="619" y="409"/>
                    <a:pt x="619" y="409"/>
                    <a:pt x="619" y="409"/>
                  </a:cubicBezTo>
                  <a:cubicBezTo>
                    <a:pt x="156" y="409"/>
                    <a:pt x="156" y="409"/>
                    <a:pt x="156" y="409"/>
                  </a:cubicBezTo>
                  <a:cubicBezTo>
                    <a:pt x="103" y="409"/>
                    <a:pt x="59" y="366"/>
                    <a:pt x="59" y="313"/>
                  </a:cubicBezTo>
                  <a:cubicBezTo>
                    <a:pt x="59" y="259"/>
                    <a:pt x="103" y="216"/>
                    <a:pt x="156" y="216"/>
                  </a:cubicBezTo>
                  <a:cubicBezTo>
                    <a:pt x="619" y="216"/>
                    <a:pt x="619" y="216"/>
                    <a:pt x="619" y="216"/>
                  </a:cubicBezTo>
                  <a:cubicBezTo>
                    <a:pt x="619" y="213"/>
                    <a:pt x="619" y="213"/>
                    <a:pt x="619" y="213"/>
                  </a:cubicBezTo>
                  <a:cubicBezTo>
                    <a:pt x="619" y="206"/>
                    <a:pt x="619" y="200"/>
                    <a:pt x="620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267" y="194"/>
                    <a:pt x="240" y="179"/>
                    <a:pt x="222" y="157"/>
                  </a:cubicBezTo>
                  <a:cubicBezTo>
                    <a:pt x="209" y="140"/>
                    <a:pt x="201" y="120"/>
                    <a:pt x="201" y="97"/>
                  </a:cubicBezTo>
                  <a:cubicBezTo>
                    <a:pt x="201" y="73"/>
                    <a:pt x="210" y="52"/>
                    <a:pt x="224" y="35"/>
                  </a:cubicBezTo>
                  <a:cubicBezTo>
                    <a:pt x="242" y="14"/>
                    <a:pt x="269" y="0"/>
                    <a:pt x="298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1025" y="0"/>
                    <a:pt x="1062" y="34"/>
                    <a:pt x="1067" y="78"/>
                  </a:cubicBezTo>
                  <a:cubicBezTo>
                    <a:pt x="1067" y="811"/>
                    <a:pt x="1067" y="811"/>
                    <a:pt x="1067" y="811"/>
                  </a:cubicBezTo>
                  <a:cubicBezTo>
                    <a:pt x="822" y="1106"/>
                    <a:pt x="822" y="1106"/>
                    <a:pt x="822" y="1106"/>
                  </a:cubicBezTo>
                  <a:cubicBezTo>
                    <a:pt x="822" y="1257"/>
                    <a:pt x="822" y="1257"/>
                    <a:pt x="822" y="1257"/>
                  </a:cubicBezTo>
                  <a:cubicBezTo>
                    <a:pt x="345" y="1257"/>
                    <a:pt x="345" y="1257"/>
                    <a:pt x="345" y="1257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419" y="841"/>
                    <a:pt x="419" y="841"/>
                    <a:pt x="419" y="841"/>
                  </a:cubicBezTo>
                  <a:cubicBezTo>
                    <a:pt x="295" y="841"/>
                    <a:pt x="295" y="841"/>
                    <a:pt x="295" y="841"/>
                  </a:cubicBezTo>
                  <a:cubicBezTo>
                    <a:pt x="242" y="841"/>
                    <a:pt x="198" y="797"/>
                    <a:pt x="198" y="744"/>
                  </a:cubicBezTo>
                  <a:cubicBezTo>
                    <a:pt x="198" y="691"/>
                    <a:pt x="242" y="647"/>
                    <a:pt x="295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42" y="647"/>
                    <a:pt x="547" y="642"/>
                    <a:pt x="547" y="636"/>
                  </a:cubicBezTo>
                  <a:cubicBezTo>
                    <a:pt x="547" y="630"/>
                    <a:pt x="542" y="625"/>
                    <a:pt x="536" y="625"/>
                  </a:cubicBezTo>
                  <a:cubicBezTo>
                    <a:pt x="536" y="625"/>
                    <a:pt x="536" y="625"/>
                    <a:pt x="536" y="625"/>
                  </a:cubicBezTo>
                  <a:cubicBezTo>
                    <a:pt x="97" y="625"/>
                    <a:pt x="97" y="625"/>
                    <a:pt x="97" y="625"/>
                  </a:cubicBezTo>
                  <a:cubicBezTo>
                    <a:pt x="44" y="625"/>
                    <a:pt x="0" y="582"/>
                    <a:pt x="0" y="528"/>
                  </a:cubicBezTo>
                  <a:cubicBezTo>
                    <a:pt x="0" y="475"/>
                    <a:pt x="44" y="432"/>
                    <a:pt x="97" y="432"/>
                  </a:cubicBezTo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807353" y="5501590"/>
              <a:ext cx="884111" cy="1499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741893" y="5596878"/>
              <a:ext cx="1009228" cy="1642118"/>
            </a:xfrm>
            <a:custGeom>
              <a:avLst/>
              <a:gdLst>
                <a:gd name="T0" fmla="*/ 1218 w 1218"/>
                <a:gd name="T1" fmla="*/ 1522 h 1522"/>
                <a:gd name="T2" fmla="*/ 1211 w 1218"/>
                <a:gd name="T3" fmla="*/ 0 h 1522"/>
                <a:gd name="T4" fmla="*/ 12 w 1218"/>
                <a:gd name="T5" fmla="*/ 0 h 1522"/>
                <a:gd name="T6" fmla="*/ 0 w 1218"/>
                <a:gd name="T7" fmla="*/ 1522 h 1522"/>
                <a:gd name="T8" fmla="*/ 1218 w 1218"/>
                <a:gd name="T9" fmla="*/ 1522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8" h="1522">
                  <a:moveTo>
                    <a:pt x="1218" y="1522"/>
                  </a:moveTo>
                  <a:lnTo>
                    <a:pt x="1211" y="0"/>
                  </a:lnTo>
                  <a:lnTo>
                    <a:pt x="12" y="0"/>
                  </a:lnTo>
                  <a:lnTo>
                    <a:pt x="0" y="1522"/>
                  </a:lnTo>
                  <a:lnTo>
                    <a:pt x="1218" y="15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8476029" y="5711225"/>
              <a:ext cx="171519" cy="1706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8476029" y="6007033"/>
              <a:ext cx="171519" cy="1715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05858" y="1886431"/>
              <a:ext cx="5036199" cy="3532300"/>
              <a:chOff x="3405858" y="1886431"/>
              <a:chExt cx="5036199" cy="3532300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405858" y="1886431"/>
                <a:ext cx="5036199" cy="3532300"/>
              </a:xfrm>
              <a:custGeom>
                <a:avLst/>
                <a:gdLst>
                  <a:gd name="T0" fmla="*/ 3456 w 3720"/>
                  <a:gd name="T1" fmla="*/ 0 h 2609"/>
                  <a:gd name="T2" fmla="*/ 3720 w 3720"/>
                  <a:gd name="T3" fmla="*/ 264 h 2609"/>
                  <a:gd name="T4" fmla="*/ 3720 w 3720"/>
                  <a:gd name="T5" fmla="*/ 2345 h 2609"/>
                  <a:gd name="T6" fmla="*/ 3456 w 3720"/>
                  <a:gd name="T7" fmla="*/ 2609 h 2609"/>
                  <a:gd name="T8" fmla="*/ 264 w 3720"/>
                  <a:gd name="T9" fmla="*/ 2609 h 2609"/>
                  <a:gd name="T10" fmla="*/ 0 w 3720"/>
                  <a:gd name="T11" fmla="*/ 2345 h 2609"/>
                  <a:gd name="T12" fmla="*/ 0 w 3720"/>
                  <a:gd name="T13" fmla="*/ 264 h 2609"/>
                  <a:gd name="T14" fmla="*/ 264 w 3720"/>
                  <a:gd name="T15" fmla="*/ 0 h 2609"/>
                  <a:gd name="T16" fmla="*/ 3456 w 3720"/>
                  <a:gd name="T17" fmla="*/ 0 h 2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0" h="2609">
                    <a:moveTo>
                      <a:pt x="3456" y="0"/>
                    </a:moveTo>
                    <a:cubicBezTo>
                      <a:pt x="3601" y="0"/>
                      <a:pt x="3720" y="118"/>
                      <a:pt x="3720" y="264"/>
                    </a:cubicBezTo>
                    <a:cubicBezTo>
                      <a:pt x="3720" y="2345"/>
                      <a:pt x="3720" y="2345"/>
                      <a:pt x="3720" y="2345"/>
                    </a:cubicBezTo>
                    <a:cubicBezTo>
                      <a:pt x="3720" y="2490"/>
                      <a:pt x="3602" y="2609"/>
                      <a:pt x="3456" y="2609"/>
                    </a:cubicBezTo>
                    <a:cubicBezTo>
                      <a:pt x="264" y="2609"/>
                      <a:pt x="264" y="2609"/>
                      <a:pt x="264" y="2609"/>
                    </a:cubicBezTo>
                    <a:cubicBezTo>
                      <a:pt x="119" y="2609"/>
                      <a:pt x="0" y="2490"/>
                      <a:pt x="0" y="2345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118"/>
                      <a:pt x="119" y="0"/>
                      <a:pt x="264" y="0"/>
                    </a:cubicBezTo>
                    <a:lnTo>
                      <a:pt x="345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435687" y="1915432"/>
                <a:ext cx="4976540" cy="3474298"/>
              </a:xfrm>
              <a:custGeom>
                <a:avLst/>
                <a:gdLst>
                  <a:gd name="T0" fmla="*/ 0 w 3676"/>
                  <a:gd name="T1" fmla="*/ 243 h 2566"/>
                  <a:gd name="T2" fmla="*/ 242 w 3676"/>
                  <a:gd name="T3" fmla="*/ 0 h 2566"/>
                  <a:gd name="T4" fmla="*/ 3434 w 3676"/>
                  <a:gd name="T5" fmla="*/ 0 h 2566"/>
                  <a:gd name="T6" fmla="*/ 3676 w 3676"/>
                  <a:gd name="T7" fmla="*/ 243 h 2566"/>
                  <a:gd name="T8" fmla="*/ 3676 w 3676"/>
                  <a:gd name="T9" fmla="*/ 2324 h 2566"/>
                  <a:gd name="T10" fmla="*/ 3434 w 3676"/>
                  <a:gd name="T11" fmla="*/ 2566 h 2566"/>
                  <a:gd name="T12" fmla="*/ 242 w 3676"/>
                  <a:gd name="T13" fmla="*/ 2566 h 2566"/>
                  <a:gd name="T14" fmla="*/ 0 w 3676"/>
                  <a:gd name="T15" fmla="*/ 2324 h 2566"/>
                  <a:gd name="T16" fmla="*/ 0 w 3676"/>
                  <a:gd name="T17" fmla="*/ 243 h 2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6" h="2566">
                    <a:moveTo>
                      <a:pt x="0" y="243"/>
                    </a:moveTo>
                    <a:cubicBezTo>
                      <a:pt x="0" y="109"/>
                      <a:pt x="109" y="0"/>
                      <a:pt x="242" y="0"/>
                    </a:cubicBezTo>
                    <a:cubicBezTo>
                      <a:pt x="3434" y="0"/>
                      <a:pt x="3434" y="0"/>
                      <a:pt x="3434" y="0"/>
                    </a:cubicBezTo>
                    <a:cubicBezTo>
                      <a:pt x="3567" y="0"/>
                      <a:pt x="3676" y="109"/>
                      <a:pt x="3676" y="243"/>
                    </a:cubicBezTo>
                    <a:cubicBezTo>
                      <a:pt x="3676" y="2324"/>
                      <a:pt x="3676" y="2324"/>
                      <a:pt x="3676" y="2324"/>
                    </a:cubicBezTo>
                    <a:cubicBezTo>
                      <a:pt x="3676" y="2457"/>
                      <a:pt x="3567" y="2566"/>
                      <a:pt x="3434" y="2566"/>
                    </a:cubicBezTo>
                    <a:cubicBezTo>
                      <a:pt x="242" y="2566"/>
                      <a:pt x="242" y="2566"/>
                      <a:pt x="242" y="2566"/>
                    </a:cubicBezTo>
                    <a:cubicBezTo>
                      <a:pt x="109" y="2566"/>
                      <a:pt x="0" y="2457"/>
                      <a:pt x="0" y="2324"/>
                    </a:cubicBezTo>
                    <a:lnTo>
                      <a:pt x="0" y="24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891415" y="2355416"/>
                <a:ext cx="4064257" cy="25951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8087418" y="3481476"/>
                <a:ext cx="207149" cy="343038"/>
              </a:xfrm>
              <a:custGeom>
                <a:avLst/>
                <a:gdLst>
                  <a:gd name="T0" fmla="*/ 0 w 153"/>
                  <a:gd name="T1" fmla="*/ 55 h 253"/>
                  <a:gd name="T2" fmla="*/ 55 w 153"/>
                  <a:gd name="T3" fmla="*/ 0 h 253"/>
                  <a:gd name="T4" fmla="*/ 98 w 153"/>
                  <a:gd name="T5" fmla="*/ 0 h 253"/>
                  <a:gd name="T6" fmla="*/ 153 w 153"/>
                  <a:gd name="T7" fmla="*/ 55 h 253"/>
                  <a:gd name="T8" fmla="*/ 153 w 153"/>
                  <a:gd name="T9" fmla="*/ 198 h 253"/>
                  <a:gd name="T10" fmla="*/ 98 w 153"/>
                  <a:gd name="T11" fmla="*/ 253 h 253"/>
                  <a:gd name="T12" fmla="*/ 55 w 153"/>
                  <a:gd name="T13" fmla="*/ 253 h 253"/>
                  <a:gd name="T14" fmla="*/ 0 w 153"/>
                  <a:gd name="T15" fmla="*/ 198 h 253"/>
                  <a:gd name="T16" fmla="*/ 0 w 153"/>
                  <a:gd name="T17" fmla="*/ 5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253">
                    <a:moveTo>
                      <a:pt x="0" y="55"/>
                    </a:moveTo>
                    <a:cubicBezTo>
                      <a:pt x="0" y="17"/>
                      <a:pt x="17" y="0"/>
                      <a:pt x="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36" y="0"/>
                      <a:pt x="153" y="17"/>
                      <a:pt x="153" y="55"/>
                    </a:cubicBezTo>
                    <a:cubicBezTo>
                      <a:pt x="153" y="198"/>
                      <a:pt x="153" y="198"/>
                      <a:pt x="153" y="198"/>
                    </a:cubicBezTo>
                    <a:cubicBezTo>
                      <a:pt x="153" y="236"/>
                      <a:pt x="136" y="253"/>
                      <a:pt x="98" y="253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17" y="253"/>
                      <a:pt x="0" y="236"/>
                      <a:pt x="0" y="198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</p:grp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937443" y="3635595"/>
              <a:ext cx="647961" cy="1865996"/>
            </a:xfrm>
            <a:custGeom>
              <a:avLst/>
              <a:gdLst>
                <a:gd name="T0" fmla="*/ 479 w 479"/>
                <a:gd name="T1" fmla="*/ 26 h 1378"/>
                <a:gd name="T2" fmla="*/ 479 w 479"/>
                <a:gd name="T3" fmla="*/ 1378 h 1378"/>
                <a:gd name="T4" fmla="*/ 0 w 479"/>
                <a:gd name="T5" fmla="*/ 1378 h 1378"/>
                <a:gd name="T6" fmla="*/ 0 w 479"/>
                <a:gd name="T7" fmla="*/ 1077 h 1378"/>
                <a:gd name="T8" fmla="*/ 275 w 479"/>
                <a:gd name="T9" fmla="*/ 698 h 1378"/>
                <a:gd name="T10" fmla="*/ 275 w 479"/>
                <a:gd name="T11" fmla="*/ 219 h 1378"/>
                <a:gd name="T12" fmla="*/ 479 w 479"/>
                <a:gd name="T13" fmla="*/ 26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1378">
                  <a:moveTo>
                    <a:pt x="479" y="26"/>
                  </a:moveTo>
                  <a:cubicBezTo>
                    <a:pt x="479" y="1378"/>
                    <a:pt x="479" y="1378"/>
                    <a:pt x="479" y="1378"/>
                  </a:cubicBezTo>
                  <a:cubicBezTo>
                    <a:pt x="0" y="1378"/>
                    <a:pt x="0" y="1378"/>
                    <a:pt x="0" y="1378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275" y="698"/>
                    <a:pt x="275" y="698"/>
                    <a:pt x="275" y="698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0"/>
                    <a:pt x="479" y="26"/>
                    <a:pt x="479" y="26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2C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6291081"/>
            <a:ext cx="7473462" cy="5669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99" y="2660118"/>
            <a:ext cx="1820774" cy="18207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53556" y="2660118"/>
            <a:ext cx="82747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Ubuntu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33" y="2545114"/>
            <a:ext cx="2113106" cy="21131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103866" y="3242257"/>
            <a:ext cx="79861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Fedora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85" y="2846186"/>
            <a:ext cx="2386986" cy="15109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82" y="3009218"/>
            <a:ext cx="3482697" cy="11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16693 -1.85185E-6 C -0.24167 -1.85185E-6 -0.33373 -0.06065 -0.33373 -0.10972 L -0.33373 -0.21921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0.18607 0 C 0.2694 0 0.37226 -0.0588 0.37226 -0.10625 L 0.37226 -0.2125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7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18438 -1.48148E-6 C 0.26693 -1.48148E-6 0.36888 0.07338 0.36888 0.1331 L 0.36888 0.26644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17357 4.44444E-6 C -0.25143 4.44444E-6 -0.34714 0.07638 -0.34714 0.13842 L -0.34714 0.2768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2614" y="491654"/>
            <a:ext cx="218681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78"/>
            <a:r>
              <a:rPr lang="en-US" sz="3960" b="1" dirty="0" smtClean="0">
                <a:solidFill>
                  <a:srgbClr val="44546A"/>
                </a:solidFill>
                <a:latin typeface="Lato Regular"/>
              </a:rPr>
              <a:t>Security</a:t>
            </a:r>
            <a:endParaRPr lang="en-US" sz="3960" b="1" dirty="0">
              <a:solidFill>
                <a:srgbClr val="44546A"/>
              </a:solidFill>
              <a:latin typeface="Lato 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4872" y="2040689"/>
            <a:ext cx="4957649" cy="4817310"/>
            <a:chOff x="3405858" y="1886431"/>
            <a:chExt cx="5508498" cy="5352565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914356" y="3905717"/>
              <a:ext cx="0" cy="26515"/>
            </a:xfrm>
            <a:custGeom>
              <a:avLst/>
              <a:gdLst>
                <a:gd name="T0" fmla="*/ 9 h 20"/>
                <a:gd name="T1" fmla="*/ 20 h 20"/>
                <a:gd name="T2" fmla="*/ 0 h 20"/>
                <a:gd name="T3" fmla="*/ 9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9"/>
                  </a:moveTo>
                  <a:cubicBezTo>
                    <a:pt x="0" y="13"/>
                    <a:pt x="0" y="16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470115" y="3799656"/>
              <a:ext cx="1444241" cy="1701934"/>
            </a:xfrm>
            <a:custGeom>
              <a:avLst/>
              <a:gdLst>
                <a:gd name="T0" fmla="*/ 97 w 1067"/>
                <a:gd name="T1" fmla="*/ 432 h 1257"/>
                <a:gd name="T2" fmla="*/ 619 w 1067"/>
                <a:gd name="T3" fmla="*/ 432 h 1257"/>
                <a:gd name="T4" fmla="*/ 619 w 1067"/>
                <a:gd name="T5" fmla="*/ 409 h 1257"/>
                <a:gd name="T6" fmla="*/ 156 w 1067"/>
                <a:gd name="T7" fmla="*/ 409 h 1257"/>
                <a:gd name="T8" fmla="*/ 59 w 1067"/>
                <a:gd name="T9" fmla="*/ 313 h 1257"/>
                <a:gd name="T10" fmla="*/ 156 w 1067"/>
                <a:gd name="T11" fmla="*/ 216 h 1257"/>
                <a:gd name="T12" fmla="*/ 619 w 1067"/>
                <a:gd name="T13" fmla="*/ 216 h 1257"/>
                <a:gd name="T14" fmla="*/ 619 w 1067"/>
                <a:gd name="T15" fmla="*/ 213 h 1257"/>
                <a:gd name="T16" fmla="*/ 620 w 1067"/>
                <a:gd name="T17" fmla="*/ 194 h 1257"/>
                <a:gd name="T18" fmla="*/ 298 w 1067"/>
                <a:gd name="T19" fmla="*/ 194 h 1257"/>
                <a:gd name="T20" fmla="*/ 222 w 1067"/>
                <a:gd name="T21" fmla="*/ 157 h 1257"/>
                <a:gd name="T22" fmla="*/ 201 w 1067"/>
                <a:gd name="T23" fmla="*/ 97 h 1257"/>
                <a:gd name="T24" fmla="*/ 224 w 1067"/>
                <a:gd name="T25" fmla="*/ 35 h 1257"/>
                <a:gd name="T26" fmla="*/ 298 w 1067"/>
                <a:gd name="T27" fmla="*/ 0 h 1257"/>
                <a:gd name="T28" fmla="*/ 879 w 1067"/>
                <a:gd name="T29" fmla="*/ 0 h 1257"/>
                <a:gd name="T30" fmla="*/ 980 w 1067"/>
                <a:gd name="T31" fmla="*/ 0 h 1257"/>
                <a:gd name="T32" fmla="*/ 1067 w 1067"/>
                <a:gd name="T33" fmla="*/ 78 h 1257"/>
                <a:gd name="T34" fmla="*/ 1067 w 1067"/>
                <a:gd name="T35" fmla="*/ 811 h 1257"/>
                <a:gd name="T36" fmla="*/ 822 w 1067"/>
                <a:gd name="T37" fmla="*/ 1106 h 1257"/>
                <a:gd name="T38" fmla="*/ 822 w 1067"/>
                <a:gd name="T39" fmla="*/ 1257 h 1257"/>
                <a:gd name="T40" fmla="*/ 345 w 1067"/>
                <a:gd name="T41" fmla="*/ 1257 h 1257"/>
                <a:gd name="T42" fmla="*/ 345 w 1067"/>
                <a:gd name="T43" fmla="*/ 956 h 1257"/>
                <a:gd name="T44" fmla="*/ 419 w 1067"/>
                <a:gd name="T45" fmla="*/ 841 h 1257"/>
                <a:gd name="T46" fmla="*/ 295 w 1067"/>
                <a:gd name="T47" fmla="*/ 841 h 1257"/>
                <a:gd name="T48" fmla="*/ 198 w 1067"/>
                <a:gd name="T49" fmla="*/ 744 h 1257"/>
                <a:gd name="T50" fmla="*/ 295 w 1067"/>
                <a:gd name="T51" fmla="*/ 647 h 1257"/>
                <a:gd name="T52" fmla="*/ 536 w 1067"/>
                <a:gd name="T53" fmla="*/ 647 h 1257"/>
                <a:gd name="T54" fmla="*/ 536 w 1067"/>
                <a:gd name="T55" fmla="*/ 647 h 1257"/>
                <a:gd name="T56" fmla="*/ 547 w 1067"/>
                <a:gd name="T57" fmla="*/ 636 h 1257"/>
                <a:gd name="T58" fmla="*/ 536 w 1067"/>
                <a:gd name="T59" fmla="*/ 625 h 1257"/>
                <a:gd name="T60" fmla="*/ 536 w 1067"/>
                <a:gd name="T61" fmla="*/ 625 h 1257"/>
                <a:gd name="T62" fmla="*/ 97 w 1067"/>
                <a:gd name="T63" fmla="*/ 625 h 1257"/>
                <a:gd name="T64" fmla="*/ 0 w 1067"/>
                <a:gd name="T65" fmla="*/ 528 h 1257"/>
                <a:gd name="T66" fmla="*/ 97 w 1067"/>
                <a:gd name="T67" fmla="*/ 4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1257">
                  <a:moveTo>
                    <a:pt x="97" y="432"/>
                  </a:moveTo>
                  <a:cubicBezTo>
                    <a:pt x="619" y="432"/>
                    <a:pt x="619" y="432"/>
                    <a:pt x="619" y="432"/>
                  </a:cubicBezTo>
                  <a:cubicBezTo>
                    <a:pt x="619" y="409"/>
                    <a:pt x="619" y="409"/>
                    <a:pt x="619" y="409"/>
                  </a:cubicBezTo>
                  <a:cubicBezTo>
                    <a:pt x="156" y="409"/>
                    <a:pt x="156" y="409"/>
                    <a:pt x="156" y="409"/>
                  </a:cubicBezTo>
                  <a:cubicBezTo>
                    <a:pt x="103" y="409"/>
                    <a:pt x="59" y="366"/>
                    <a:pt x="59" y="313"/>
                  </a:cubicBezTo>
                  <a:cubicBezTo>
                    <a:pt x="59" y="259"/>
                    <a:pt x="103" y="216"/>
                    <a:pt x="156" y="216"/>
                  </a:cubicBezTo>
                  <a:cubicBezTo>
                    <a:pt x="619" y="216"/>
                    <a:pt x="619" y="216"/>
                    <a:pt x="619" y="216"/>
                  </a:cubicBezTo>
                  <a:cubicBezTo>
                    <a:pt x="619" y="213"/>
                    <a:pt x="619" y="213"/>
                    <a:pt x="619" y="213"/>
                  </a:cubicBezTo>
                  <a:cubicBezTo>
                    <a:pt x="619" y="206"/>
                    <a:pt x="619" y="200"/>
                    <a:pt x="620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267" y="194"/>
                    <a:pt x="240" y="179"/>
                    <a:pt x="222" y="157"/>
                  </a:cubicBezTo>
                  <a:cubicBezTo>
                    <a:pt x="209" y="140"/>
                    <a:pt x="201" y="120"/>
                    <a:pt x="201" y="97"/>
                  </a:cubicBezTo>
                  <a:cubicBezTo>
                    <a:pt x="201" y="73"/>
                    <a:pt x="210" y="52"/>
                    <a:pt x="224" y="35"/>
                  </a:cubicBezTo>
                  <a:cubicBezTo>
                    <a:pt x="242" y="14"/>
                    <a:pt x="269" y="0"/>
                    <a:pt x="298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1025" y="0"/>
                    <a:pt x="1062" y="34"/>
                    <a:pt x="1067" y="78"/>
                  </a:cubicBezTo>
                  <a:cubicBezTo>
                    <a:pt x="1067" y="811"/>
                    <a:pt x="1067" y="811"/>
                    <a:pt x="1067" y="811"/>
                  </a:cubicBezTo>
                  <a:cubicBezTo>
                    <a:pt x="822" y="1106"/>
                    <a:pt x="822" y="1106"/>
                    <a:pt x="822" y="1106"/>
                  </a:cubicBezTo>
                  <a:cubicBezTo>
                    <a:pt x="822" y="1257"/>
                    <a:pt x="822" y="1257"/>
                    <a:pt x="822" y="1257"/>
                  </a:cubicBezTo>
                  <a:cubicBezTo>
                    <a:pt x="345" y="1257"/>
                    <a:pt x="345" y="1257"/>
                    <a:pt x="345" y="1257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419" y="841"/>
                    <a:pt x="419" y="841"/>
                    <a:pt x="419" y="841"/>
                  </a:cubicBezTo>
                  <a:cubicBezTo>
                    <a:pt x="295" y="841"/>
                    <a:pt x="295" y="841"/>
                    <a:pt x="295" y="841"/>
                  </a:cubicBezTo>
                  <a:cubicBezTo>
                    <a:pt x="242" y="841"/>
                    <a:pt x="198" y="797"/>
                    <a:pt x="198" y="744"/>
                  </a:cubicBezTo>
                  <a:cubicBezTo>
                    <a:pt x="198" y="691"/>
                    <a:pt x="242" y="647"/>
                    <a:pt x="295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42" y="647"/>
                    <a:pt x="547" y="642"/>
                    <a:pt x="547" y="636"/>
                  </a:cubicBezTo>
                  <a:cubicBezTo>
                    <a:pt x="547" y="630"/>
                    <a:pt x="542" y="625"/>
                    <a:pt x="536" y="625"/>
                  </a:cubicBezTo>
                  <a:cubicBezTo>
                    <a:pt x="536" y="625"/>
                    <a:pt x="536" y="625"/>
                    <a:pt x="536" y="625"/>
                  </a:cubicBezTo>
                  <a:cubicBezTo>
                    <a:pt x="97" y="625"/>
                    <a:pt x="97" y="625"/>
                    <a:pt x="97" y="625"/>
                  </a:cubicBezTo>
                  <a:cubicBezTo>
                    <a:pt x="44" y="625"/>
                    <a:pt x="0" y="582"/>
                    <a:pt x="0" y="528"/>
                  </a:cubicBezTo>
                  <a:cubicBezTo>
                    <a:pt x="0" y="475"/>
                    <a:pt x="44" y="432"/>
                    <a:pt x="97" y="432"/>
                  </a:cubicBezTo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807353" y="5501590"/>
              <a:ext cx="884111" cy="1499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741893" y="5596878"/>
              <a:ext cx="1009228" cy="1642118"/>
            </a:xfrm>
            <a:custGeom>
              <a:avLst/>
              <a:gdLst>
                <a:gd name="T0" fmla="*/ 1218 w 1218"/>
                <a:gd name="T1" fmla="*/ 1522 h 1522"/>
                <a:gd name="T2" fmla="*/ 1211 w 1218"/>
                <a:gd name="T3" fmla="*/ 0 h 1522"/>
                <a:gd name="T4" fmla="*/ 12 w 1218"/>
                <a:gd name="T5" fmla="*/ 0 h 1522"/>
                <a:gd name="T6" fmla="*/ 0 w 1218"/>
                <a:gd name="T7" fmla="*/ 1522 h 1522"/>
                <a:gd name="T8" fmla="*/ 1218 w 1218"/>
                <a:gd name="T9" fmla="*/ 1522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8" h="1522">
                  <a:moveTo>
                    <a:pt x="1218" y="1522"/>
                  </a:moveTo>
                  <a:lnTo>
                    <a:pt x="1211" y="0"/>
                  </a:lnTo>
                  <a:lnTo>
                    <a:pt x="12" y="0"/>
                  </a:lnTo>
                  <a:lnTo>
                    <a:pt x="0" y="1522"/>
                  </a:lnTo>
                  <a:lnTo>
                    <a:pt x="1218" y="15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8476029" y="5711225"/>
              <a:ext cx="171519" cy="1706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8476029" y="6007033"/>
              <a:ext cx="171519" cy="1715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05858" y="1886431"/>
              <a:ext cx="5036199" cy="3532300"/>
              <a:chOff x="3405858" y="1886431"/>
              <a:chExt cx="5036199" cy="3532300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405858" y="1886431"/>
                <a:ext cx="5036199" cy="3532300"/>
              </a:xfrm>
              <a:custGeom>
                <a:avLst/>
                <a:gdLst>
                  <a:gd name="T0" fmla="*/ 3456 w 3720"/>
                  <a:gd name="T1" fmla="*/ 0 h 2609"/>
                  <a:gd name="T2" fmla="*/ 3720 w 3720"/>
                  <a:gd name="T3" fmla="*/ 264 h 2609"/>
                  <a:gd name="T4" fmla="*/ 3720 w 3720"/>
                  <a:gd name="T5" fmla="*/ 2345 h 2609"/>
                  <a:gd name="T6" fmla="*/ 3456 w 3720"/>
                  <a:gd name="T7" fmla="*/ 2609 h 2609"/>
                  <a:gd name="T8" fmla="*/ 264 w 3720"/>
                  <a:gd name="T9" fmla="*/ 2609 h 2609"/>
                  <a:gd name="T10" fmla="*/ 0 w 3720"/>
                  <a:gd name="T11" fmla="*/ 2345 h 2609"/>
                  <a:gd name="T12" fmla="*/ 0 w 3720"/>
                  <a:gd name="T13" fmla="*/ 264 h 2609"/>
                  <a:gd name="T14" fmla="*/ 264 w 3720"/>
                  <a:gd name="T15" fmla="*/ 0 h 2609"/>
                  <a:gd name="T16" fmla="*/ 3456 w 3720"/>
                  <a:gd name="T17" fmla="*/ 0 h 2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0" h="2609">
                    <a:moveTo>
                      <a:pt x="3456" y="0"/>
                    </a:moveTo>
                    <a:cubicBezTo>
                      <a:pt x="3601" y="0"/>
                      <a:pt x="3720" y="118"/>
                      <a:pt x="3720" y="264"/>
                    </a:cubicBezTo>
                    <a:cubicBezTo>
                      <a:pt x="3720" y="2345"/>
                      <a:pt x="3720" y="2345"/>
                      <a:pt x="3720" y="2345"/>
                    </a:cubicBezTo>
                    <a:cubicBezTo>
                      <a:pt x="3720" y="2490"/>
                      <a:pt x="3602" y="2609"/>
                      <a:pt x="3456" y="2609"/>
                    </a:cubicBezTo>
                    <a:cubicBezTo>
                      <a:pt x="264" y="2609"/>
                      <a:pt x="264" y="2609"/>
                      <a:pt x="264" y="2609"/>
                    </a:cubicBezTo>
                    <a:cubicBezTo>
                      <a:pt x="119" y="2609"/>
                      <a:pt x="0" y="2490"/>
                      <a:pt x="0" y="2345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118"/>
                      <a:pt x="119" y="0"/>
                      <a:pt x="264" y="0"/>
                    </a:cubicBezTo>
                    <a:lnTo>
                      <a:pt x="345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435687" y="1915432"/>
                <a:ext cx="4976540" cy="3474298"/>
              </a:xfrm>
              <a:custGeom>
                <a:avLst/>
                <a:gdLst>
                  <a:gd name="T0" fmla="*/ 0 w 3676"/>
                  <a:gd name="T1" fmla="*/ 243 h 2566"/>
                  <a:gd name="T2" fmla="*/ 242 w 3676"/>
                  <a:gd name="T3" fmla="*/ 0 h 2566"/>
                  <a:gd name="T4" fmla="*/ 3434 w 3676"/>
                  <a:gd name="T5" fmla="*/ 0 h 2566"/>
                  <a:gd name="T6" fmla="*/ 3676 w 3676"/>
                  <a:gd name="T7" fmla="*/ 243 h 2566"/>
                  <a:gd name="T8" fmla="*/ 3676 w 3676"/>
                  <a:gd name="T9" fmla="*/ 2324 h 2566"/>
                  <a:gd name="T10" fmla="*/ 3434 w 3676"/>
                  <a:gd name="T11" fmla="*/ 2566 h 2566"/>
                  <a:gd name="T12" fmla="*/ 242 w 3676"/>
                  <a:gd name="T13" fmla="*/ 2566 h 2566"/>
                  <a:gd name="T14" fmla="*/ 0 w 3676"/>
                  <a:gd name="T15" fmla="*/ 2324 h 2566"/>
                  <a:gd name="T16" fmla="*/ 0 w 3676"/>
                  <a:gd name="T17" fmla="*/ 243 h 2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6" h="2566">
                    <a:moveTo>
                      <a:pt x="0" y="243"/>
                    </a:moveTo>
                    <a:cubicBezTo>
                      <a:pt x="0" y="109"/>
                      <a:pt x="109" y="0"/>
                      <a:pt x="242" y="0"/>
                    </a:cubicBezTo>
                    <a:cubicBezTo>
                      <a:pt x="3434" y="0"/>
                      <a:pt x="3434" y="0"/>
                      <a:pt x="3434" y="0"/>
                    </a:cubicBezTo>
                    <a:cubicBezTo>
                      <a:pt x="3567" y="0"/>
                      <a:pt x="3676" y="109"/>
                      <a:pt x="3676" y="243"/>
                    </a:cubicBezTo>
                    <a:cubicBezTo>
                      <a:pt x="3676" y="2324"/>
                      <a:pt x="3676" y="2324"/>
                      <a:pt x="3676" y="2324"/>
                    </a:cubicBezTo>
                    <a:cubicBezTo>
                      <a:pt x="3676" y="2457"/>
                      <a:pt x="3567" y="2566"/>
                      <a:pt x="3434" y="2566"/>
                    </a:cubicBezTo>
                    <a:cubicBezTo>
                      <a:pt x="242" y="2566"/>
                      <a:pt x="242" y="2566"/>
                      <a:pt x="242" y="2566"/>
                    </a:cubicBezTo>
                    <a:cubicBezTo>
                      <a:pt x="109" y="2566"/>
                      <a:pt x="0" y="2457"/>
                      <a:pt x="0" y="2324"/>
                    </a:cubicBezTo>
                    <a:lnTo>
                      <a:pt x="0" y="24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891415" y="2355416"/>
                <a:ext cx="4064257" cy="25951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8087418" y="3481476"/>
                <a:ext cx="207149" cy="343038"/>
              </a:xfrm>
              <a:custGeom>
                <a:avLst/>
                <a:gdLst>
                  <a:gd name="T0" fmla="*/ 0 w 153"/>
                  <a:gd name="T1" fmla="*/ 55 h 253"/>
                  <a:gd name="T2" fmla="*/ 55 w 153"/>
                  <a:gd name="T3" fmla="*/ 0 h 253"/>
                  <a:gd name="T4" fmla="*/ 98 w 153"/>
                  <a:gd name="T5" fmla="*/ 0 h 253"/>
                  <a:gd name="T6" fmla="*/ 153 w 153"/>
                  <a:gd name="T7" fmla="*/ 55 h 253"/>
                  <a:gd name="T8" fmla="*/ 153 w 153"/>
                  <a:gd name="T9" fmla="*/ 198 h 253"/>
                  <a:gd name="T10" fmla="*/ 98 w 153"/>
                  <a:gd name="T11" fmla="*/ 253 h 253"/>
                  <a:gd name="T12" fmla="*/ 55 w 153"/>
                  <a:gd name="T13" fmla="*/ 253 h 253"/>
                  <a:gd name="T14" fmla="*/ 0 w 153"/>
                  <a:gd name="T15" fmla="*/ 198 h 253"/>
                  <a:gd name="T16" fmla="*/ 0 w 153"/>
                  <a:gd name="T17" fmla="*/ 5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253">
                    <a:moveTo>
                      <a:pt x="0" y="55"/>
                    </a:moveTo>
                    <a:cubicBezTo>
                      <a:pt x="0" y="17"/>
                      <a:pt x="17" y="0"/>
                      <a:pt x="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36" y="0"/>
                      <a:pt x="153" y="17"/>
                      <a:pt x="153" y="55"/>
                    </a:cubicBezTo>
                    <a:cubicBezTo>
                      <a:pt x="153" y="198"/>
                      <a:pt x="153" y="198"/>
                      <a:pt x="153" y="198"/>
                    </a:cubicBezTo>
                    <a:cubicBezTo>
                      <a:pt x="153" y="236"/>
                      <a:pt x="136" y="253"/>
                      <a:pt x="98" y="253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17" y="253"/>
                      <a:pt x="0" y="236"/>
                      <a:pt x="0" y="198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</p:grp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937443" y="3635595"/>
              <a:ext cx="647961" cy="1865996"/>
            </a:xfrm>
            <a:custGeom>
              <a:avLst/>
              <a:gdLst>
                <a:gd name="T0" fmla="*/ 479 w 479"/>
                <a:gd name="T1" fmla="*/ 26 h 1378"/>
                <a:gd name="T2" fmla="*/ 479 w 479"/>
                <a:gd name="T3" fmla="*/ 1378 h 1378"/>
                <a:gd name="T4" fmla="*/ 0 w 479"/>
                <a:gd name="T5" fmla="*/ 1378 h 1378"/>
                <a:gd name="T6" fmla="*/ 0 w 479"/>
                <a:gd name="T7" fmla="*/ 1077 h 1378"/>
                <a:gd name="T8" fmla="*/ 275 w 479"/>
                <a:gd name="T9" fmla="*/ 698 h 1378"/>
                <a:gd name="T10" fmla="*/ 275 w 479"/>
                <a:gd name="T11" fmla="*/ 219 h 1378"/>
                <a:gd name="T12" fmla="*/ 479 w 479"/>
                <a:gd name="T13" fmla="*/ 26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1378">
                  <a:moveTo>
                    <a:pt x="479" y="26"/>
                  </a:moveTo>
                  <a:cubicBezTo>
                    <a:pt x="479" y="1378"/>
                    <a:pt x="479" y="1378"/>
                    <a:pt x="479" y="1378"/>
                  </a:cubicBezTo>
                  <a:cubicBezTo>
                    <a:pt x="0" y="1378"/>
                    <a:pt x="0" y="1378"/>
                    <a:pt x="0" y="1378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275" y="698"/>
                    <a:pt x="275" y="698"/>
                    <a:pt x="275" y="698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0"/>
                    <a:pt x="479" y="26"/>
                    <a:pt x="479" y="26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2C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6291081"/>
            <a:ext cx="7473462" cy="5669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53556" y="2660118"/>
            <a:ext cx="106471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Kali Linux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03856" y="6134115"/>
            <a:ext cx="163859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err="1" smtClean="0">
                <a:solidFill>
                  <a:srgbClr val="44546A"/>
                </a:solidFill>
                <a:latin typeface="Lato Light"/>
              </a:rPr>
              <a:t>BlackArch</a:t>
            </a:r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 Linux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25" y="2796786"/>
            <a:ext cx="2095500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30" y="2612475"/>
            <a:ext cx="2004924" cy="20049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635302" y="3360779"/>
            <a:ext cx="150714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Parrot Security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387" y="3067601"/>
            <a:ext cx="3050804" cy="12142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84" y="2647611"/>
            <a:ext cx="1993220" cy="19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6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16146 1.85185E-6 C -0.23385 1.85185E-6 -0.32292 -0.05023 -0.32292 -0.09074 L -0.32292 -0.18125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1789 -3.33333E-6 C 0.25898 -3.33333E-6 0.35781 -0.05092 0.35781 -0.09259 L 0.35781 -0.18495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16966 1.85185E-6 C -0.24557 1.85185E-6 -0.33919 0.08333 -0.33919 0.15139 L -0.33919 0.30278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17903 0 C 0.25924 0 0.3582 0.06319 0.3582 0.11481 L 0.3582 0.2298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1363" y="491654"/>
            <a:ext cx="268932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78"/>
            <a:r>
              <a:rPr lang="en-US" sz="3960" b="1" dirty="0" smtClean="0">
                <a:solidFill>
                  <a:srgbClr val="44546A"/>
                </a:solidFill>
                <a:latin typeface="Lato Regular"/>
              </a:rPr>
              <a:t>Telephony</a:t>
            </a:r>
            <a:endParaRPr lang="en-US" sz="3960" b="1" dirty="0">
              <a:solidFill>
                <a:srgbClr val="44546A"/>
              </a:solidFill>
              <a:latin typeface="Lato Regular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4872" y="2040689"/>
            <a:ext cx="4957649" cy="4817310"/>
            <a:chOff x="3405858" y="1886431"/>
            <a:chExt cx="5508498" cy="5352565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8914356" y="3905717"/>
              <a:ext cx="0" cy="26515"/>
            </a:xfrm>
            <a:custGeom>
              <a:avLst/>
              <a:gdLst>
                <a:gd name="T0" fmla="*/ 9 h 20"/>
                <a:gd name="T1" fmla="*/ 20 h 20"/>
                <a:gd name="T2" fmla="*/ 0 h 20"/>
                <a:gd name="T3" fmla="*/ 9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9"/>
                  </a:moveTo>
                  <a:cubicBezTo>
                    <a:pt x="0" y="13"/>
                    <a:pt x="0" y="16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470115" y="3799656"/>
              <a:ext cx="1444241" cy="1701934"/>
            </a:xfrm>
            <a:custGeom>
              <a:avLst/>
              <a:gdLst>
                <a:gd name="T0" fmla="*/ 97 w 1067"/>
                <a:gd name="T1" fmla="*/ 432 h 1257"/>
                <a:gd name="T2" fmla="*/ 619 w 1067"/>
                <a:gd name="T3" fmla="*/ 432 h 1257"/>
                <a:gd name="T4" fmla="*/ 619 w 1067"/>
                <a:gd name="T5" fmla="*/ 409 h 1257"/>
                <a:gd name="T6" fmla="*/ 156 w 1067"/>
                <a:gd name="T7" fmla="*/ 409 h 1257"/>
                <a:gd name="T8" fmla="*/ 59 w 1067"/>
                <a:gd name="T9" fmla="*/ 313 h 1257"/>
                <a:gd name="T10" fmla="*/ 156 w 1067"/>
                <a:gd name="T11" fmla="*/ 216 h 1257"/>
                <a:gd name="T12" fmla="*/ 619 w 1067"/>
                <a:gd name="T13" fmla="*/ 216 h 1257"/>
                <a:gd name="T14" fmla="*/ 619 w 1067"/>
                <a:gd name="T15" fmla="*/ 213 h 1257"/>
                <a:gd name="T16" fmla="*/ 620 w 1067"/>
                <a:gd name="T17" fmla="*/ 194 h 1257"/>
                <a:gd name="T18" fmla="*/ 298 w 1067"/>
                <a:gd name="T19" fmla="*/ 194 h 1257"/>
                <a:gd name="T20" fmla="*/ 222 w 1067"/>
                <a:gd name="T21" fmla="*/ 157 h 1257"/>
                <a:gd name="T22" fmla="*/ 201 w 1067"/>
                <a:gd name="T23" fmla="*/ 97 h 1257"/>
                <a:gd name="T24" fmla="*/ 224 w 1067"/>
                <a:gd name="T25" fmla="*/ 35 h 1257"/>
                <a:gd name="T26" fmla="*/ 298 w 1067"/>
                <a:gd name="T27" fmla="*/ 0 h 1257"/>
                <a:gd name="T28" fmla="*/ 879 w 1067"/>
                <a:gd name="T29" fmla="*/ 0 h 1257"/>
                <a:gd name="T30" fmla="*/ 980 w 1067"/>
                <a:gd name="T31" fmla="*/ 0 h 1257"/>
                <a:gd name="T32" fmla="*/ 1067 w 1067"/>
                <a:gd name="T33" fmla="*/ 78 h 1257"/>
                <a:gd name="T34" fmla="*/ 1067 w 1067"/>
                <a:gd name="T35" fmla="*/ 811 h 1257"/>
                <a:gd name="T36" fmla="*/ 822 w 1067"/>
                <a:gd name="T37" fmla="*/ 1106 h 1257"/>
                <a:gd name="T38" fmla="*/ 822 w 1067"/>
                <a:gd name="T39" fmla="*/ 1257 h 1257"/>
                <a:gd name="T40" fmla="*/ 345 w 1067"/>
                <a:gd name="T41" fmla="*/ 1257 h 1257"/>
                <a:gd name="T42" fmla="*/ 345 w 1067"/>
                <a:gd name="T43" fmla="*/ 956 h 1257"/>
                <a:gd name="T44" fmla="*/ 419 w 1067"/>
                <a:gd name="T45" fmla="*/ 841 h 1257"/>
                <a:gd name="T46" fmla="*/ 295 w 1067"/>
                <a:gd name="T47" fmla="*/ 841 h 1257"/>
                <a:gd name="T48" fmla="*/ 198 w 1067"/>
                <a:gd name="T49" fmla="*/ 744 h 1257"/>
                <a:gd name="T50" fmla="*/ 295 w 1067"/>
                <a:gd name="T51" fmla="*/ 647 h 1257"/>
                <a:gd name="T52" fmla="*/ 536 w 1067"/>
                <a:gd name="T53" fmla="*/ 647 h 1257"/>
                <a:gd name="T54" fmla="*/ 536 w 1067"/>
                <a:gd name="T55" fmla="*/ 647 h 1257"/>
                <a:gd name="T56" fmla="*/ 547 w 1067"/>
                <a:gd name="T57" fmla="*/ 636 h 1257"/>
                <a:gd name="T58" fmla="*/ 536 w 1067"/>
                <a:gd name="T59" fmla="*/ 625 h 1257"/>
                <a:gd name="T60" fmla="*/ 536 w 1067"/>
                <a:gd name="T61" fmla="*/ 625 h 1257"/>
                <a:gd name="T62" fmla="*/ 97 w 1067"/>
                <a:gd name="T63" fmla="*/ 625 h 1257"/>
                <a:gd name="T64" fmla="*/ 0 w 1067"/>
                <a:gd name="T65" fmla="*/ 528 h 1257"/>
                <a:gd name="T66" fmla="*/ 97 w 1067"/>
                <a:gd name="T67" fmla="*/ 432 h 1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7" h="1257">
                  <a:moveTo>
                    <a:pt x="97" y="432"/>
                  </a:moveTo>
                  <a:cubicBezTo>
                    <a:pt x="619" y="432"/>
                    <a:pt x="619" y="432"/>
                    <a:pt x="619" y="432"/>
                  </a:cubicBezTo>
                  <a:cubicBezTo>
                    <a:pt x="619" y="409"/>
                    <a:pt x="619" y="409"/>
                    <a:pt x="619" y="409"/>
                  </a:cubicBezTo>
                  <a:cubicBezTo>
                    <a:pt x="156" y="409"/>
                    <a:pt x="156" y="409"/>
                    <a:pt x="156" y="409"/>
                  </a:cubicBezTo>
                  <a:cubicBezTo>
                    <a:pt x="103" y="409"/>
                    <a:pt x="59" y="366"/>
                    <a:pt x="59" y="313"/>
                  </a:cubicBezTo>
                  <a:cubicBezTo>
                    <a:pt x="59" y="259"/>
                    <a:pt x="103" y="216"/>
                    <a:pt x="156" y="216"/>
                  </a:cubicBezTo>
                  <a:cubicBezTo>
                    <a:pt x="619" y="216"/>
                    <a:pt x="619" y="216"/>
                    <a:pt x="619" y="216"/>
                  </a:cubicBezTo>
                  <a:cubicBezTo>
                    <a:pt x="619" y="213"/>
                    <a:pt x="619" y="213"/>
                    <a:pt x="619" y="213"/>
                  </a:cubicBezTo>
                  <a:cubicBezTo>
                    <a:pt x="619" y="206"/>
                    <a:pt x="619" y="200"/>
                    <a:pt x="620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267" y="194"/>
                    <a:pt x="240" y="179"/>
                    <a:pt x="222" y="157"/>
                  </a:cubicBezTo>
                  <a:cubicBezTo>
                    <a:pt x="209" y="140"/>
                    <a:pt x="201" y="120"/>
                    <a:pt x="201" y="97"/>
                  </a:cubicBezTo>
                  <a:cubicBezTo>
                    <a:pt x="201" y="73"/>
                    <a:pt x="210" y="52"/>
                    <a:pt x="224" y="35"/>
                  </a:cubicBezTo>
                  <a:cubicBezTo>
                    <a:pt x="242" y="14"/>
                    <a:pt x="269" y="0"/>
                    <a:pt x="298" y="0"/>
                  </a:cubicBezTo>
                  <a:cubicBezTo>
                    <a:pt x="879" y="0"/>
                    <a:pt x="879" y="0"/>
                    <a:pt x="879" y="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1025" y="0"/>
                    <a:pt x="1062" y="34"/>
                    <a:pt x="1067" y="78"/>
                  </a:cubicBezTo>
                  <a:cubicBezTo>
                    <a:pt x="1067" y="811"/>
                    <a:pt x="1067" y="811"/>
                    <a:pt x="1067" y="811"/>
                  </a:cubicBezTo>
                  <a:cubicBezTo>
                    <a:pt x="822" y="1106"/>
                    <a:pt x="822" y="1106"/>
                    <a:pt x="822" y="1106"/>
                  </a:cubicBezTo>
                  <a:cubicBezTo>
                    <a:pt x="822" y="1257"/>
                    <a:pt x="822" y="1257"/>
                    <a:pt x="822" y="1257"/>
                  </a:cubicBezTo>
                  <a:cubicBezTo>
                    <a:pt x="345" y="1257"/>
                    <a:pt x="345" y="1257"/>
                    <a:pt x="345" y="1257"/>
                  </a:cubicBezTo>
                  <a:cubicBezTo>
                    <a:pt x="345" y="956"/>
                    <a:pt x="345" y="956"/>
                    <a:pt x="345" y="956"/>
                  </a:cubicBezTo>
                  <a:cubicBezTo>
                    <a:pt x="419" y="841"/>
                    <a:pt x="419" y="841"/>
                    <a:pt x="419" y="841"/>
                  </a:cubicBezTo>
                  <a:cubicBezTo>
                    <a:pt x="295" y="841"/>
                    <a:pt x="295" y="841"/>
                    <a:pt x="295" y="841"/>
                  </a:cubicBezTo>
                  <a:cubicBezTo>
                    <a:pt x="242" y="841"/>
                    <a:pt x="198" y="797"/>
                    <a:pt x="198" y="744"/>
                  </a:cubicBezTo>
                  <a:cubicBezTo>
                    <a:pt x="198" y="691"/>
                    <a:pt x="242" y="647"/>
                    <a:pt x="295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36" y="647"/>
                    <a:pt x="536" y="647"/>
                    <a:pt x="536" y="647"/>
                  </a:cubicBezTo>
                  <a:cubicBezTo>
                    <a:pt x="542" y="647"/>
                    <a:pt x="547" y="642"/>
                    <a:pt x="547" y="636"/>
                  </a:cubicBezTo>
                  <a:cubicBezTo>
                    <a:pt x="547" y="630"/>
                    <a:pt x="542" y="625"/>
                    <a:pt x="536" y="625"/>
                  </a:cubicBezTo>
                  <a:cubicBezTo>
                    <a:pt x="536" y="625"/>
                    <a:pt x="536" y="625"/>
                    <a:pt x="536" y="625"/>
                  </a:cubicBezTo>
                  <a:cubicBezTo>
                    <a:pt x="97" y="625"/>
                    <a:pt x="97" y="625"/>
                    <a:pt x="97" y="625"/>
                  </a:cubicBezTo>
                  <a:cubicBezTo>
                    <a:pt x="44" y="625"/>
                    <a:pt x="0" y="582"/>
                    <a:pt x="0" y="528"/>
                  </a:cubicBezTo>
                  <a:cubicBezTo>
                    <a:pt x="0" y="475"/>
                    <a:pt x="44" y="432"/>
                    <a:pt x="97" y="432"/>
                  </a:cubicBezTo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807353" y="5501590"/>
              <a:ext cx="884111" cy="1499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741893" y="5596878"/>
              <a:ext cx="1009228" cy="1642118"/>
            </a:xfrm>
            <a:custGeom>
              <a:avLst/>
              <a:gdLst>
                <a:gd name="T0" fmla="*/ 1218 w 1218"/>
                <a:gd name="T1" fmla="*/ 1522 h 1522"/>
                <a:gd name="T2" fmla="*/ 1211 w 1218"/>
                <a:gd name="T3" fmla="*/ 0 h 1522"/>
                <a:gd name="T4" fmla="*/ 12 w 1218"/>
                <a:gd name="T5" fmla="*/ 0 h 1522"/>
                <a:gd name="T6" fmla="*/ 0 w 1218"/>
                <a:gd name="T7" fmla="*/ 1522 h 1522"/>
                <a:gd name="T8" fmla="*/ 1218 w 1218"/>
                <a:gd name="T9" fmla="*/ 1522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8" h="1522">
                  <a:moveTo>
                    <a:pt x="1218" y="1522"/>
                  </a:moveTo>
                  <a:lnTo>
                    <a:pt x="1211" y="0"/>
                  </a:lnTo>
                  <a:lnTo>
                    <a:pt x="12" y="0"/>
                  </a:lnTo>
                  <a:lnTo>
                    <a:pt x="0" y="1522"/>
                  </a:lnTo>
                  <a:lnTo>
                    <a:pt x="1218" y="15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8476029" y="5711225"/>
              <a:ext cx="171519" cy="1706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8476029" y="6007033"/>
              <a:ext cx="171519" cy="1715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405858" y="1886431"/>
              <a:ext cx="5036199" cy="3532300"/>
              <a:chOff x="3405858" y="1886431"/>
              <a:chExt cx="5036199" cy="3532300"/>
            </a:xfrm>
          </p:grpSpPr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405858" y="1886431"/>
                <a:ext cx="5036199" cy="3532300"/>
              </a:xfrm>
              <a:custGeom>
                <a:avLst/>
                <a:gdLst>
                  <a:gd name="T0" fmla="*/ 3456 w 3720"/>
                  <a:gd name="T1" fmla="*/ 0 h 2609"/>
                  <a:gd name="T2" fmla="*/ 3720 w 3720"/>
                  <a:gd name="T3" fmla="*/ 264 h 2609"/>
                  <a:gd name="T4" fmla="*/ 3720 w 3720"/>
                  <a:gd name="T5" fmla="*/ 2345 h 2609"/>
                  <a:gd name="T6" fmla="*/ 3456 w 3720"/>
                  <a:gd name="T7" fmla="*/ 2609 h 2609"/>
                  <a:gd name="T8" fmla="*/ 264 w 3720"/>
                  <a:gd name="T9" fmla="*/ 2609 h 2609"/>
                  <a:gd name="T10" fmla="*/ 0 w 3720"/>
                  <a:gd name="T11" fmla="*/ 2345 h 2609"/>
                  <a:gd name="T12" fmla="*/ 0 w 3720"/>
                  <a:gd name="T13" fmla="*/ 264 h 2609"/>
                  <a:gd name="T14" fmla="*/ 264 w 3720"/>
                  <a:gd name="T15" fmla="*/ 0 h 2609"/>
                  <a:gd name="T16" fmla="*/ 3456 w 3720"/>
                  <a:gd name="T17" fmla="*/ 0 h 2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20" h="2609">
                    <a:moveTo>
                      <a:pt x="3456" y="0"/>
                    </a:moveTo>
                    <a:cubicBezTo>
                      <a:pt x="3601" y="0"/>
                      <a:pt x="3720" y="118"/>
                      <a:pt x="3720" y="264"/>
                    </a:cubicBezTo>
                    <a:cubicBezTo>
                      <a:pt x="3720" y="2345"/>
                      <a:pt x="3720" y="2345"/>
                      <a:pt x="3720" y="2345"/>
                    </a:cubicBezTo>
                    <a:cubicBezTo>
                      <a:pt x="3720" y="2490"/>
                      <a:pt x="3602" y="2609"/>
                      <a:pt x="3456" y="2609"/>
                    </a:cubicBezTo>
                    <a:cubicBezTo>
                      <a:pt x="264" y="2609"/>
                      <a:pt x="264" y="2609"/>
                      <a:pt x="264" y="2609"/>
                    </a:cubicBezTo>
                    <a:cubicBezTo>
                      <a:pt x="119" y="2609"/>
                      <a:pt x="0" y="2490"/>
                      <a:pt x="0" y="2345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118"/>
                      <a:pt x="119" y="0"/>
                      <a:pt x="264" y="0"/>
                    </a:cubicBezTo>
                    <a:lnTo>
                      <a:pt x="3456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435687" y="1915432"/>
                <a:ext cx="4976540" cy="3474298"/>
              </a:xfrm>
              <a:custGeom>
                <a:avLst/>
                <a:gdLst>
                  <a:gd name="T0" fmla="*/ 0 w 3676"/>
                  <a:gd name="T1" fmla="*/ 243 h 2566"/>
                  <a:gd name="T2" fmla="*/ 242 w 3676"/>
                  <a:gd name="T3" fmla="*/ 0 h 2566"/>
                  <a:gd name="T4" fmla="*/ 3434 w 3676"/>
                  <a:gd name="T5" fmla="*/ 0 h 2566"/>
                  <a:gd name="T6" fmla="*/ 3676 w 3676"/>
                  <a:gd name="T7" fmla="*/ 243 h 2566"/>
                  <a:gd name="T8" fmla="*/ 3676 w 3676"/>
                  <a:gd name="T9" fmla="*/ 2324 h 2566"/>
                  <a:gd name="T10" fmla="*/ 3434 w 3676"/>
                  <a:gd name="T11" fmla="*/ 2566 h 2566"/>
                  <a:gd name="T12" fmla="*/ 242 w 3676"/>
                  <a:gd name="T13" fmla="*/ 2566 h 2566"/>
                  <a:gd name="T14" fmla="*/ 0 w 3676"/>
                  <a:gd name="T15" fmla="*/ 2324 h 2566"/>
                  <a:gd name="T16" fmla="*/ 0 w 3676"/>
                  <a:gd name="T17" fmla="*/ 243 h 2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6" h="2566">
                    <a:moveTo>
                      <a:pt x="0" y="243"/>
                    </a:moveTo>
                    <a:cubicBezTo>
                      <a:pt x="0" y="109"/>
                      <a:pt x="109" y="0"/>
                      <a:pt x="242" y="0"/>
                    </a:cubicBezTo>
                    <a:cubicBezTo>
                      <a:pt x="3434" y="0"/>
                      <a:pt x="3434" y="0"/>
                      <a:pt x="3434" y="0"/>
                    </a:cubicBezTo>
                    <a:cubicBezTo>
                      <a:pt x="3567" y="0"/>
                      <a:pt x="3676" y="109"/>
                      <a:pt x="3676" y="243"/>
                    </a:cubicBezTo>
                    <a:cubicBezTo>
                      <a:pt x="3676" y="2324"/>
                      <a:pt x="3676" y="2324"/>
                      <a:pt x="3676" y="2324"/>
                    </a:cubicBezTo>
                    <a:cubicBezTo>
                      <a:pt x="3676" y="2457"/>
                      <a:pt x="3567" y="2566"/>
                      <a:pt x="3434" y="2566"/>
                    </a:cubicBezTo>
                    <a:cubicBezTo>
                      <a:pt x="242" y="2566"/>
                      <a:pt x="242" y="2566"/>
                      <a:pt x="242" y="2566"/>
                    </a:cubicBezTo>
                    <a:cubicBezTo>
                      <a:pt x="109" y="2566"/>
                      <a:pt x="0" y="2457"/>
                      <a:pt x="0" y="2324"/>
                    </a:cubicBezTo>
                    <a:lnTo>
                      <a:pt x="0" y="24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891415" y="2355416"/>
                <a:ext cx="4064257" cy="25951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8087418" y="3481476"/>
                <a:ext cx="207149" cy="343038"/>
              </a:xfrm>
              <a:custGeom>
                <a:avLst/>
                <a:gdLst>
                  <a:gd name="T0" fmla="*/ 0 w 153"/>
                  <a:gd name="T1" fmla="*/ 55 h 253"/>
                  <a:gd name="T2" fmla="*/ 55 w 153"/>
                  <a:gd name="T3" fmla="*/ 0 h 253"/>
                  <a:gd name="T4" fmla="*/ 98 w 153"/>
                  <a:gd name="T5" fmla="*/ 0 h 253"/>
                  <a:gd name="T6" fmla="*/ 153 w 153"/>
                  <a:gd name="T7" fmla="*/ 55 h 253"/>
                  <a:gd name="T8" fmla="*/ 153 w 153"/>
                  <a:gd name="T9" fmla="*/ 198 h 253"/>
                  <a:gd name="T10" fmla="*/ 98 w 153"/>
                  <a:gd name="T11" fmla="*/ 253 h 253"/>
                  <a:gd name="T12" fmla="*/ 55 w 153"/>
                  <a:gd name="T13" fmla="*/ 253 h 253"/>
                  <a:gd name="T14" fmla="*/ 0 w 153"/>
                  <a:gd name="T15" fmla="*/ 198 h 253"/>
                  <a:gd name="T16" fmla="*/ 0 w 153"/>
                  <a:gd name="T17" fmla="*/ 55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253">
                    <a:moveTo>
                      <a:pt x="0" y="55"/>
                    </a:moveTo>
                    <a:cubicBezTo>
                      <a:pt x="0" y="17"/>
                      <a:pt x="17" y="0"/>
                      <a:pt x="55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36" y="0"/>
                      <a:pt x="153" y="17"/>
                      <a:pt x="153" y="55"/>
                    </a:cubicBezTo>
                    <a:cubicBezTo>
                      <a:pt x="153" y="198"/>
                      <a:pt x="153" y="198"/>
                      <a:pt x="153" y="198"/>
                    </a:cubicBezTo>
                    <a:cubicBezTo>
                      <a:pt x="153" y="236"/>
                      <a:pt x="136" y="253"/>
                      <a:pt x="98" y="253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17" y="253"/>
                      <a:pt x="0" y="236"/>
                      <a:pt x="0" y="198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78"/>
                <a:endParaRPr lang="en-US" sz="1264">
                  <a:solidFill>
                    <a:prstClr val="black"/>
                  </a:solidFill>
                  <a:latin typeface="Lato Light"/>
                </a:endParaRPr>
              </a:p>
            </p:txBody>
          </p:sp>
        </p:grp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7937443" y="3635595"/>
              <a:ext cx="647961" cy="1865996"/>
            </a:xfrm>
            <a:custGeom>
              <a:avLst/>
              <a:gdLst>
                <a:gd name="T0" fmla="*/ 479 w 479"/>
                <a:gd name="T1" fmla="*/ 26 h 1378"/>
                <a:gd name="T2" fmla="*/ 479 w 479"/>
                <a:gd name="T3" fmla="*/ 1378 h 1378"/>
                <a:gd name="T4" fmla="*/ 0 w 479"/>
                <a:gd name="T5" fmla="*/ 1378 h 1378"/>
                <a:gd name="T6" fmla="*/ 0 w 479"/>
                <a:gd name="T7" fmla="*/ 1077 h 1378"/>
                <a:gd name="T8" fmla="*/ 275 w 479"/>
                <a:gd name="T9" fmla="*/ 698 h 1378"/>
                <a:gd name="T10" fmla="*/ 275 w 479"/>
                <a:gd name="T11" fmla="*/ 219 h 1378"/>
                <a:gd name="T12" fmla="*/ 479 w 479"/>
                <a:gd name="T13" fmla="*/ 26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9" h="1378">
                  <a:moveTo>
                    <a:pt x="479" y="26"/>
                  </a:moveTo>
                  <a:cubicBezTo>
                    <a:pt x="479" y="1378"/>
                    <a:pt x="479" y="1378"/>
                    <a:pt x="479" y="1378"/>
                  </a:cubicBezTo>
                  <a:cubicBezTo>
                    <a:pt x="0" y="1378"/>
                    <a:pt x="0" y="1378"/>
                    <a:pt x="0" y="1378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275" y="698"/>
                    <a:pt x="275" y="698"/>
                    <a:pt x="275" y="698"/>
                  </a:cubicBezTo>
                  <a:cubicBezTo>
                    <a:pt x="275" y="219"/>
                    <a:pt x="275" y="219"/>
                    <a:pt x="275" y="219"/>
                  </a:cubicBezTo>
                  <a:cubicBezTo>
                    <a:pt x="275" y="0"/>
                    <a:pt x="479" y="26"/>
                    <a:pt x="479" y="26"/>
                  </a:cubicBezTo>
                  <a:close/>
                </a:path>
              </a:pathLst>
            </a:custGeom>
            <a:solidFill>
              <a:srgbClr val="FFC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2C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8585404" y="3799656"/>
              <a:ext cx="89488" cy="995142"/>
            </a:xfrm>
            <a:custGeom>
              <a:avLst/>
              <a:gdLst>
                <a:gd name="T0" fmla="*/ 108 w 108"/>
                <a:gd name="T1" fmla="*/ 0 h 1201"/>
                <a:gd name="T2" fmla="*/ 90 w 108"/>
                <a:gd name="T3" fmla="*/ 0 h 1201"/>
                <a:gd name="T4" fmla="*/ 2 w 108"/>
                <a:gd name="T5" fmla="*/ 0 h 1201"/>
                <a:gd name="T6" fmla="*/ 0 w 108"/>
                <a:gd name="T7" fmla="*/ 1201 h 1201"/>
                <a:gd name="T8" fmla="*/ 108 w 108"/>
                <a:gd name="T9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01">
                  <a:moveTo>
                    <a:pt x="108" y="0"/>
                  </a:moveTo>
                  <a:lnTo>
                    <a:pt x="90" y="0"/>
                  </a:lnTo>
                  <a:lnTo>
                    <a:pt x="2" y="0"/>
                  </a:lnTo>
                  <a:lnTo>
                    <a:pt x="0" y="1201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78"/>
              <a:endParaRPr lang="en-US" sz="1264">
                <a:solidFill>
                  <a:prstClr val="black"/>
                </a:solidFill>
                <a:latin typeface="Lato Light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6291081"/>
            <a:ext cx="7473462" cy="5669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66694" y="2660118"/>
            <a:ext cx="1289135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Alpine Linux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26495" y="2617504"/>
            <a:ext cx="186461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smtClean="0">
                <a:solidFill>
                  <a:srgbClr val="44546A"/>
                </a:solidFill>
                <a:latin typeface="Lato Light"/>
              </a:rPr>
              <a:t>3CX Phone System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202" y="5749232"/>
            <a:ext cx="130195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err="1" smtClean="0">
                <a:solidFill>
                  <a:srgbClr val="44546A"/>
                </a:solidFill>
                <a:latin typeface="Lato Light"/>
              </a:rPr>
              <a:t>AsteriskNow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40" y="3197456"/>
            <a:ext cx="3428999" cy="8349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88" y="2498363"/>
            <a:ext cx="2321749" cy="23217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71" y="2660118"/>
            <a:ext cx="2875372" cy="16937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60" y="2515543"/>
            <a:ext cx="2018458" cy="22587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139449" y="6063164"/>
            <a:ext cx="77938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78"/>
            <a:r>
              <a:rPr lang="en-US" sz="1440" b="1" dirty="0" err="1" smtClean="0">
                <a:solidFill>
                  <a:srgbClr val="44546A"/>
                </a:solidFill>
                <a:latin typeface="Lato Light"/>
              </a:rPr>
              <a:t>Elastix</a:t>
            </a:r>
            <a:endParaRPr lang="en-US" sz="1440" b="1" dirty="0">
              <a:solidFill>
                <a:srgbClr val="44546A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49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L -0.16693 -3.33333E-6 C -0.2418 -3.33333E-6 -0.33386 -0.05439 -0.33386 -0.09838 L -0.33386 -0.1967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18151 -4.81481E-6 C 0.26276 -4.81481E-6 0.36302 -0.06527 0.36302 -0.11805 L 0.36302 -0.2361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17929 -2.59259E-6 C -0.25963 -2.59259E-6 -0.35846 0.05834 -0.35846 0.10602 L -0.35846 0.21204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1862 -1.48148E-6 C 0.26953 -1.48148E-6 0.3724 0.05787 0.3724 0.10486 L 0.3724 0.20996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7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 324"/>
          <p:cNvGrpSpPr/>
          <p:nvPr/>
        </p:nvGrpSpPr>
        <p:grpSpPr>
          <a:xfrm>
            <a:off x="323404" y="-75486"/>
            <a:ext cx="11531020" cy="627407"/>
            <a:chOff x="-116540" y="4468112"/>
            <a:chExt cx="12812244" cy="697119"/>
          </a:xfrm>
          <a:solidFill>
            <a:schemeClr val="bg1">
              <a:lumMod val="95000"/>
              <a:alpha val="85000"/>
            </a:schemeClr>
          </a:solidFill>
        </p:grpSpPr>
        <p:grpSp>
          <p:nvGrpSpPr>
            <p:cNvPr id="326" name="Group 325"/>
            <p:cNvGrpSpPr/>
            <p:nvPr/>
          </p:nvGrpSpPr>
          <p:grpSpPr>
            <a:xfrm>
              <a:off x="4112933" y="4472081"/>
              <a:ext cx="4198938" cy="682626"/>
              <a:chOff x="1066800" y="2130425"/>
              <a:chExt cx="4198938" cy="682626"/>
            </a:xfrm>
            <a:grpFill/>
          </p:grpSpPr>
          <p:sp>
            <p:nvSpPr>
              <p:cNvPr id="534" name="Rectangle 5"/>
              <p:cNvSpPr>
                <a:spLocks noChangeArrowheads="1"/>
              </p:cNvSpPr>
              <p:nvPr/>
            </p:nvSpPr>
            <p:spPr bwMode="auto">
              <a:xfrm>
                <a:off x="518318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5" name="Rectangle 6"/>
              <p:cNvSpPr>
                <a:spLocks noChangeArrowheads="1"/>
              </p:cNvSpPr>
              <p:nvPr/>
            </p:nvSpPr>
            <p:spPr bwMode="auto">
              <a:xfrm>
                <a:off x="5187950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6" name="Rectangle 7"/>
              <p:cNvSpPr>
                <a:spLocks noChangeArrowheads="1"/>
              </p:cNvSpPr>
              <p:nvPr/>
            </p:nvSpPr>
            <p:spPr bwMode="auto">
              <a:xfrm>
                <a:off x="5187950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7" name="Rectangle 10"/>
              <p:cNvSpPr>
                <a:spLocks noChangeArrowheads="1"/>
              </p:cNvSpPr>
              <p:nvPr/>
            </p:nvSpPr>
            <p:spPr bwMode="auto">
              <a:xfrm>
                <a:off x="5033963" y="2725738"/>
                <a:ext cx="90488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8" name="Rectangle 11"/>
              <p:cNvSpPr>
                <a:spLocks noChangeArrowheads="1"/>
              </p:cNvSpPr>
              <p:nvPr/>
            </p:nvSpPr>
            <p:spPr bwMode="auto">
              <a:xfrm>
                <a:off x="503713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9" name="Rectangle 12"/>
              <p:cNvSpPr>
                <a:spLocks noChangeArrowheads="1"/>
              </p:cNvSpPr>
              <p:nvPr/>
            </p:nvSpPr>
            <p:spPr bwMode="auto">
              <a:xfrm>
                <a:off x="5040313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0" name="Rectangle 13"/>
              <p:cNvSpPr>
                <a:spLocks noChangeArrowheads="1"/>
              </p:cNvSpPr>
              <p:nvPr/>
            </p:nvSpPr>
            <p:spPr bwMode="auto">
              <a:xfrm>
                <a:off x="5040313" y="2278063"/>
                <a:ext cx="76200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1" name="Rectangle 14"/>
              <p:cNvSpPr>
                <a:spLocks noChangeArrowheads="1"/>
              </p:cNvSpPr>
              <p:nvPr/>
            </p:nvSpPr>
            <p:spPr bwMode="auto">
              <a:xfrm>
                <a:off x="5045075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2" name="Rectangle 16"/>
              <p:cNvSpPr>
                <a:spLocks noChangeArrowheads="1"/>
              </p:cNvSpPr>
              <p:nvPr/>
            </p:nvSpPr>
            <p:spPr bwMode="auto">
              <a:xfrm>
                <a:off x="4886325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3" name="Rectangle 17"/>
              <p:cNvSpPr>
                <a:spLocks noChangeArrowheads="1"/>
              </p:cNvSpPr>
              <p:nvPr/>
            </p:nvSpPr>
            <p:spPr bwMode="auto">
              <a:xfrm>
                <a:off x="489108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4" name="Rectangle 18"/>
              <p:cNvSpPr>
                <a:spLocks noChangeArrowheads="1"/>
              </p:cNvSpPr>
              <p:nvPr/>
            </p:nvSpPr>
            <p:spPr bwMode="auto">
              <a:xfrm>
                <a:off x="4894263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5" name="Rectangle 19"/>
              <p:cNvSpPr>
                <a:spLocks noChangeArrowheads="1"/>
              </p:cNvSpPr>
              <p:nvPr/>
            </p:nvSpPr>
            <p:spPr bwMode="auto">
              <a:xfrm>
                <a:off x="489426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6" name="Rectangle 20"/>
              <p:cNvSpPr>
                <a:spLocks noChangeArrowheads="1"/>
              </p:cNvSpPr>
              <p:nvPr/>
            </p:nvSpPr>
            <p:spPr bwMode="auto">
              <a:xfrm>
                <a:off x="48974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7" name="Rectangle 22"/>
              <p:cNvSpPr>
                <a:spLocks noChangeArrowheads="1"/>
              </p:cNvSpPr>
              <p:nvPr/>
            </p:nvSpPr>
            <p:spPr bwMode="auto">
              <a:xfrm>
                <a:off x="474345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8" name="Rectangle 23"/>
              <p:cNvSpPr>
                <a:spLocks noChangeArrowheads="1"/>
              </p:cNvSpPr>
              <p:nvPr/>
            </p:nvSpPr>
            <p:spPr bwMode="auto">
              <a:xfrm>
                <a:off x="474821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49" name="Rectangle 26"/>
              <p:cNvSpPr>
                <a:spLocks noChangeArrowheads="1"/>
              </p:cNvSpPr>
              <p:nvPr/>
            </p:nvSpPr>
            <p:spPr bwMode="auto">
              <a:xfrm>
                <a:off x="4594225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0" name="Rectangle 27"/>
              <p:cNvSpPr>
                <a:spLocks noChangeArrowheads="1"/>
              </p:cNvSpPr>
              <p:nvPr/>
            </p:nvSpPr>
            <p:spPr bwMode="auto">
              <a:xfrm>
                <a:off x="459740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1" name="Rectangle 28"/>
              <p:cNvSpPr>
                <a:spLocks noChangeArrowheads="1"/>
              </p:cNvSpPr>
              <p:nvPr/>
            </p:nvSpPr>
            <p:spPr bwMode="auto">
              <a:xfrm>
                <a:off x="459740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2" name="Rectangle 29"/>
              <p:cNvSpPr>
                <a:spLocks noChangeArrowheads="1"/>
              </p:cNvSpPr>
              <p:nvPr/>
            </p:nvSpPr>
            <p:spPr bwMode="auto">
              <a:xfrm>
                <a:off x="460057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3" name="Rectangle 30"/>
              <p:cNvSpPr>
                <a:spLocks noChangeArrowheads="1"/>
              </p:cNvSpPr>
              <p:nvPr/>
            </p:nvSpPr>
            <p:spPr bwMode="auto">
              <a:xfrm>
                <a:off x="4605338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4" name="Rectangle 32"/>
              <p:cNvSpPr>
                <a:spLocks noChangeArrowheads="1"/>
              </p:cNvSpPr>
              <p:nvPr/>
            </p:nvSpPr>
            <p:spPr bwMode="auto">
              <a:xfrm>
                <a:off x="4451350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5" name="Rectangle 33"/>
              <p:cNvSpPr>
                <a:spLocks noChangeArrowheads="1"/>
              </p:cNvSpPr>
              <p:nvPr/>
            </p:nvSpPr>
            <p:spPr bwMode="auto">
              <a:xfrm>
                <a:off x="445452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6" name="Rectangle 34"/>
              <p:cNvSpPr>
                <a:spLocks noChangeArrowheads="1"/>
              </p:cNvSpPr>
              <p:nvPr/>
            </p:nvSpPr>
            <p:spPr bwMode="auto">
              <a:xfrm>
                <a:off x="4457700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7" name="Rectangle 36"/>
              <p:cNvSpPr>
                <a:spLocks noChangeArrowheads="1"/>
              </p:cNvSpPr>
              <p:nvPr/>
            </p:nvSpPr>
            <p:spPr bwMode="auto">
              <a:xfrm>
                <a:off x="4300538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8" name="Rectangle 37"/>
              <p:cNvSpPr>
                <a:spLocks noChangeArrowheads="1"/>
              </p:cNvSpPr>
              <p:nvPr/>
            </p:nvSpPr>
            <p:spPr bwMode="auto">
              <a:xfrm>
                <a:off x="4303713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9" name="Rectangle 38"/>
              <p:cNvSpPr>
                <a:spLocks noChangeArrowheads="1"/>
              </p:cNvSpPr>
              <p:nvPr/>
            </p:nvSpPr>
            <p:spPr bwMode="auto">
              <a:xfrm>
                <a:off x="430847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0" name="Rectangle 39"/>
              <p:cNvSpPr>
                <a:spLocks noChangeArrowheads="1"/>
              </p:cNvSpPr>
              <p:nvPr/>
            </p:nvSpPr>
            <p:spPr bwMode="auto">
              <a:xfrm>
                <a:off x="4308475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1" name="Rectangle 41"/>
              <p:cNvSpPr>
                <a:spLocks noChangeArrowheads="1"/>
              </p:cNvSpPr>
              <p:nvPr/>
            </p:nvSpPr>
            <p:spPr bwMode="auto">
              <a:xfrm>
                <a:off x="4157663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2" name="Rectangle 43"/>
              <p:cNvSpPr>
                <a:spLocks noChangeArrowheads="1"/>
              </p:cNvSpPr>
              <p:nvPr/>
            </p:nvSpPr>
            <p:spPr bwMode="auto">
              <a:xfrm>
                <a:off x="41608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3" name="Rectangle 45"/>
              <p:cNvSpPr>
                <a:spLocks noChangeArrowheads="1"/>
              </p:cNvSpPr>
              <p:nvPr/>
            </p:nvSpPr>
            <p:spPr bwMode="auto">
              <a:xfrm>
                <a:off x="4006850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4" name="Rectangle 46"/>
              <p:cNvSpPr>
                <a:spLocks noChangeArrowheads="1"/>
              </p:cNvSpPr>
              <p:nvPr/>
            </p:nvSpPr>
            <p:spPr bwMode="auto">
              <a:xfrm>
                <a:off x="400685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5" name="Rectangle 47"/>
              <p:cNvSpPr>
                <a:spLocks noChangeArrowheads="1"/>
              </p:cNvSpPr>
              <p:nvPr/>
            </p:nvSpPr>
            <p:spPr bwMode="auto">
              <a:xfrm>
                <a:off x="4011613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6" name="Rectangle 48"/>
              <p:cNvSpPr>
                <a:spLocks noChangeArrowheads="1"/>
              </p:cNvSpPr>
              <p:nvPr/>
            </p:nvSpPr>
            <p:spPr bwMode="auto">
              <a:xfrm>
                <a:off x="401478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7" name="Rectangle 49"/>
              <p:cNvSpPr>
                <a:spLocks noChangeArrowheads="1"/>
              </p:cNvSpPr>
              <p:nvPr/>
            </p:nvSpPr>
            <p:spPr bwMode="auto">
              <a:xfrm>
                <a:off x="401478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8" name="Rectangle 51"/>
              <p:cNvSpPr>
                <a:spLocks noChangeArrowheads="1"/>
              </p:cNvSpPr>
              <p:nvPr/>
            </p:nvSpPr>
            <p:spPr bwMode="auto">
              <a:xfrm>
                <a:off x="3863975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69" name="Rectangle 53"/>
              <p:cNvSpPr>
                <a:spLocks noChangeArrowheads="1"/>
              </p:cNvSpPr>
              <p:nvPr/>
            </p:nvSpPr>
            <p:spPr bwMode="auto">
              <a:xfrm>
                <a:off x="3868738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0" name="Rectangle 55"/>
              <p:cNvSpPr>
                <a:spLocks noChangeArrowheads="1"/>
              </p:cNvSpPr>
              <p:nvPr/>
            </p:nvSpPr>
            <p:spPr bwMode="auto">
              <a:xfrm>
                <a:off x="3713163" y="2578100"/>
                <a:ext cx="84138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1" name="Rectangle 56"/>
              <p:cNvSpPr>
                <a:spLocks noChangeArrowheads="1"/>
              </p:cNvSpPr>
              <p:nvPr/>
            </p:nvSpPr>
            <p:spPr bwMode="auto">
              <a:xfrm>
                <a:off x="3717925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2" name="Rectangle 57"/>
              <p:cNvSpPr>
                <a:spLocks noChangeArrowheads="1"/>
              </p:cNvSpPr>
              <p:nvPr/>
            </p:nvSpPr>
            <p:spPr bwMode="auto">
              <a:xfrm>
                <a:off x="3717925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3" name="Rectangle 60"/>
              <p:cNvSpPr>
                <a:spLocks noChangeArrowheads="1"/>
              </p:cNvSpPr>
              <p:nvPr/>
            </p:nvSpPr>
            <p:spPr bwMode="auto">
              <a:xfrm>
                <a:off x="3563938" y="2725738"/>
                <a:ext cx="90488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4" name="Rectangle 62"/>
              <p:cNvSpPr>
                <a:spLocks noChangeArrowheads="1"/>
              </p:cNvSpPr>
              <p:nvPr/>
            </p:nvSpPr>
            <p:spPr bwMode="auto">
              <a:xfrm>
                <a:off x="3571875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5" name="Rectangle 63"/>
              <p:cNvSpPr>
                <a:spLocks noChangeArrowheads="1"/>
              </p:cNvSpPr>
              <p:nvPr/>
            </p:nvSpPr>
            <p:spPr bwMode="auto">
              <a:xfrm>
                <a:off x="3575050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6" name="Rectangle 65"/>
              <p:cNvSpPr>
                <a:spLocks noChangeArrowheads="1"/>
              </p:cNvSpPr>
              <p:nvPr/>
            </p:nvSpPr>
            <p:spPr bwMode="auto">
              <a:xfrm>
                <a:off x="3421063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7" name="Rectangle 66"/>
              <p:cNvSpPr>
                <a:spLocks noChangeArrowheads="1"/>
              </p:cNvSpPr>
              <p:nvPr/>
            </p:nvSpPr>
            <p:spPr bwMode="auto">
              <a:xfrm>
                <a:off x="3424238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8" name="Rectangle 67"/>
              <p:cNvSpPr>
                <a:spLocks noChangeArrowheads="1"/>
              </p:cNvSpPr>
              <p:nvPr/>
            </p:nvSpPr>
            <p:spPr bwMode="auto">
              <a:xfrm>
                <a:off x="342423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9" name="Rectangle 68"/>
              <p:cNvSpPr>
                <a:spLocks noChangeArrowheads="1"/>
              </p:cNvSpPr>
              <p:nvPr/>
            </p:nvSpPr>
            <p:spPr bwMode="auto">
              <a:xfrm>
                <a:off x="3429000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0" name="Rectangle 70"/>
              <p:cNvSpPr>
                <a:spLocks noChangeArrowheads="1"/>
              </p:cNvSpPr>
              <p:nvPr/>
            </p:nvSpPr>
            <p:spPr bwMode="auto">
              <a:xfrm>
                <a:off x="3270250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1" name="Rectangle 71"/>
              <p:cNvSpPr>
                <a:spLocks noChangeArrowheads="1"/>
              </p:cNvSpPr>
              <p:nvPr/>
            </p:nvSpPr>
            <p:spPr bwMode="auto">
              <a:xfrm>
                <a:off x="3273425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2" name="Rectangle 72"/>
              <p:cNvSpPr>
                <a:spLocks noChangeArrowheads="1"/>
              </p:cNvSpPr>
              <p:nvPr/>
            </p:nvSpPr>
            <p:spPr bwMode="auto">
              <a:xfrm>
                <a:off x="327818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3" name="Rectangle 75"/>
              <p:cNvSpPr>
                <a:spLocks noChangeArrowheads="1"/>
              </p:cNvSpPr>
              <p:nvPr/>
            </p:nvSpPr>
            <p:spPr bwMode="auto">
              <a:xfrm>
                <a:off x="3127375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4" name="Rectangle 76"/>
              <p:cNvSpPr>
                <a:spLocks noChangeArrowheads="1"/>
              </p:cNvSpPr>
              <p:nvPr/>
            </p:nvSpPr>
            <p:spPr bwMode="auto">
              <a:xfrm>
                <a:off x="3130550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5" name="Rectangle 77"/>
              <p:cNvSpPr>
                <a:spLocks noChangeArrowheads="1"/>
              </p:cNvSpPr>
              <p:nvPr/>
            </p:nvSpPr>
            <p:spPr bwMode="auto">
              <a:xfrm>
                <a:off x="3135313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6" name="Rectangle 79"/>
              <p:cNvSpPr>
                <a:spLocks noChangeArrowheads="1"/>
              </p:cNvSpPr>
              <p:nvPr/>
            </p:nvSpPr>
            <p:spPr bwMode="auto">
              <a:xfrm>
                <a:off x="2976563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7" name="Rectangle 80"/>
              <p:cNvSpPr>
                <a:spLocks noChangeArrowheads="1"/>
              </p:cNvSpPr>
              <p:nvPr/>
            </p:nvSpPr>
            <p:spPr bwMode="auto">
              <a:xfrm>
                <a:off x="2981325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8" name="Rectangle 81"/>
              <p:cNvSpPr>
                <a:spLocks noChangeArrowheads="1"/>
              </p:cNvSpPr>
              <p:nvPr/>
            </p:nvSpPr>
            <p:spPr bwMode="auto">
              <a:xfrm>
                <a:off x="2981325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9" name="Rectangle 82"/>
              <p:cNvSpPr>
                <a:spLocks noChangeArrowheads="1"/>
              </p:cNvSpPr>
              <p:nvPr/>
            </p:nvSpPr>
            <p:spPr bwMode="auto">
              <a:xfrm>
                <a:off x="2984500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0" name="Rectangle 83"/>
              <p:cNvSpPr>
                <a:spLocks noChangeArrowheads="1"/>
              </p:cNvSpPr>
              <p:nvPr/>
            </p:nvSpPr>
            <p:spPr bwMode="auto">
              <a:xfrm>
                <a:off x="2987675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1" name="Rectangle 85"/>
              <p:cNvSpPr>
                <a:spLocks noChangeArrowheads="1"/>
              </p:cNvSpPr>
              <p:nvPr/>
            </p:nvSpPr>
            <p:spPr bwMode="auto">
              <a:xfrm>
                <a:off x="2830513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2" name="Rectangle 86"/>
              <p:cNvSpPr>
                <a:spLocks noChangeArrowheads="1"/>
              </p:cNvSpPr>
              <p:nvPr/>
            </p:nvSpPr>
            <p:spPr bwMode="auto">
              <a:xfrm>
                <a:off x="2833688" y="2578100"/>
                <a:ext cx="79375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3" name="Rectangle 87"/>
              <p:cNvSpPr>
                <a:spLocks noChangeArrowheads="1"/>
              </p:cNvSpPr>
              <p:nvPr/>
            </p:nvSpPr>
            <p:spPr bwMode="auto">
              <a:xfrm>
                <a:off x="2833688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4" name="Rectangle 88"/>
              <p:cNvSpPr>
                <a:spLocks noChangeArrowheads="1"/>
              </p:cNvSpPr>
              <p:nvPr/>
            </p:nvSpPr>
            <p:spPr bwMode="auto">
              <a:xfrm>
                <a:off x="2838450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5" name="Rectangle 89"/>
              <p:cNvSpPr>
                <a:spLocks noChangeArrowheads="1"/>
              </p:cNvSpPr>
              <p:nvPr/>
            </p:nvSpPr>
            <p:spPr bwMode="auto">
              <a:xfrm>
                <a:off x="2841625" y="2130425"/>
                <a:ext cx="63500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6" name="Rectangle 91"/>
              <p:cNvSpPr>
                <a:spLocks noChangeArrowheads="1"/>
              </p:cNvSpPr>
              <p:nvPr/>
            </p:nvSpPr>
            <p:spPr bwMode="auto">
              <a:xfrm>
                <a:off x="2684463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7" name="Rectangle 92"/>
              <p:cNvSpPr>
                <a:spLocks noChangeArrowheads="1"/>
              </p:cNvSpPr>
              <p:nvPr/>
            </p:nvSpPr>
            <p:spPr bwMode="auto">
              <a:xfrm>
                <a:off x="2684463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8" name="Rectangle 93"/>
              <p:cNvSpPr>
                <a:spLocks noChangeArrowheads="1"/>
              </p:cNvSpPr>
              <p:nvPr/>
            </p:nvSpPr>
            <p:spPr bwMode="auto">
              <a:xfrm>
                <a:off x="2687638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9" name="Rectangle 94"/>
              <p:cNvSpPr>
                <a:spLocks noChangeArrowheads="1"/>
              </p:cNvSpPr>
              <p:nvPr/>
            </p:nvSpPr>
            <p:spPr bwMode="auto">
              <a:xfrm>
                <a:off x="269081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0" name="Rectangle 99"/>
              <p:cNvSpPr>
                <a:spLocks noChangeArrowheads="1"/>
              </p:cNvSpPr>
              <p:nvPr/>
            </p:nvSpPr>
            <p:spPr bwMode="auto">
              <a:xfrm>
                <a:off x="2544763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1" name="Rectangle 101"/>
              <p:cNvSpPr>
                <a:spLocks noChangeArrowheads="1"/>
              </p:cNvSpPr>
              <p:nvPr/>
            </p:nvSpPr>
            <p:spPr bwMode="auto">
              <a:xfrm>
                <a:off x="2390775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2" name="Rectangle 102"/>
              <p:cNvSpPr>
                <a:spLocks noChangeArrowheads="1"/>
              </p:cNvSpPr>
              <p:nvPr/>
            </p:nvSpPr>
            <p:spPr bwMode="auto">
              <a:xfrm>
                <a:off x="2393950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3" name="Rectangle 103"/>
              <p:cNvSpPr>
                <a:spLocks noChangeArrowheads="1"/>
              </p:cNvSpPr>
              <p:nvPr/>
            </p:nvSpPr>
            <p:spPr bwMode="auto">
              <a:xfrm>
                <a:off x="239871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4" name="Rectangle 104"/>
              <p:cNvSpPr>
                <a:spLocks noChangeArrowheads="1"/>
              </p:cNvSpPr>
              <p:nvPr/>
            </p:nvSpPr>
            <p:spPr bwMode="auto">
              <a:xfrm>
                <a:off x="2398713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5" name="Rectangle 106"/>
              <p:cNvSpPr>
                <a:spLocks noChangeArrowheads="1"/>
              </p:cNvSpPr>
              <p:nvPr/>
            </p:nvSpPr>
            <p:spPr bwMode="auto">
              <a:xfrm>
                <a:off x="2244725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6" name="Rectangle 107"/>
              <p:cNvSpPr>
                <a:spLocks noChangeArrowheads="1"/>
              </p:cNvSpPr>
              <p:nvPr/>
            </p:nvSpPr>
            <p:spPr bwMode="auto">
              <a:xfrm>
                <a:off x="2247900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7" name="Rectangle 108"/>
              <p:cNvSpPr>
                <a:spLocks noChangeArrowheads="1"/>
              </p:cNvSpPr>
              <p:nvPr/>
            </p:nvSpPr>
            <p:spPr bwMode="auto">
              <a:xfrm>
                <a:off x="2247900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8" name="Rectangle 111"/>
              <p:cNvSpPr>
                <a:spLocks noChangeArrowheads="1"/>
              </p:cNvSpPr>
              <p:nvPr/>
            </p:nvSpPr>
            <p:spPr bwMode="auto">
              <a:xfrm>
                <a:off x="2101850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9" name="Rectangle 112"/>
              <p:cNvSpPr>
                <a:spLocks noChangeArrowheads="1"/>
              </p:cNvSpPr>
              <p:nvPr/>
            </p:nvSpPr>
            <p:spPr bwMode="auto">
              <a:xfrm>
                <a:off x="2101850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0" name="Rectangle 115"/>
              <p:cNvSpPr>
                <a:spLocks noChangeArrowheads="1"/>
              </p:cNvSpPr>
              <p:nvPr/>
            </p:nvSpPr>
            <p:spPr bwMode="auto">
              <a:xfrm>
                <a:off x="1947863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1" name="Rectangle 116"/>
              <p:cNvSpPr>
                <a:spLocks noChangeArrowheads="1"/>
              </p:cNvSpPr>
              <p:nvPr/>
            </p:nvSpPr>
            <p:spPr bwMode="auto">
              <a:xfrm>
                <a:off x="195103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2" name="Rectangle 117"/>
              <p:cNvSpPr>
                <a:spLocks noChangeArrowheads="1"/>
              </p:cNvSpPr>
              <p:nvPr/>
            </p:nvSpPr>
            <p:spPr bwMode="auto">
              <a:xfrm>
                <a:off x="1954213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3" name="Rectangle 118"/>
              <p:cNvSpPr>
                <a:spLocks noChangeArrowheads="1"/>
              </p:cNvSpPr>
              <p:nvPr/>
            </p:nvSpPr>
            <p:spPr bwMode="auto">
              <a:xfrm>
                <a:off x="1963271" y="2272553"/>
                <a:ext cx="62380" cy="769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4" name="Rectangle 119"/>
              <p:cNvSpPr>
                <a:spLocks noChangeArrowheads="1"/>
              </p:cNvSpPr>
              <p:nvPr/>
            </p:nvSpPr>
            <p:spPr bwMode="auto">
              <a:xfrm>
                <a:off x="1958975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5" name="Rectangle 121"/>
              <p:cNvSpPr>
                <a:spLocks noChangeArrowheads="1"/>
              </p:cNvSpPr>
              <p:nvPr/>
            </p:nvSpPr>
            <p:spPr bwMode="auto">
              <a:xfrm>
                <a:off x="1800225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6" name="Rectangle 122"/>
              <p:cNvSpPr>
                <a:spLocks noChangeArrowheads="1"/>
              </p:cNvSpPr>
              <p:nvPr/>
            </p:nvSpPr>
            <p:spPr bwMode="auto">
              <a:xfrm>
                <a:off x="1804988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7" name="Rectangle 123"/>
              <p:cNvSpPr>
                <a:spLocks noChangeArrowheads="1"/>
              </p:cNvSpPr>
              <p:nvPr/>
            </p:nvSpPr>
            <p:spPr bwMode="auto">
              <a:xfrm>
                <a:off x="180816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8" name="Rectangle 124"/>
              <p:cNvSpPr>
                <a:spLocks noChangeArrowheads="1"/>
              </p:cNvSpPr>
              <p:nvPr/>
            </p:nvSpPr>
            <p:spPr bwMode="auto">
              <a:xfrm>
                <a:off x="18113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9" name="Rectangle 126"/>
              <p:cNvSpPr>
                <a:spLocks noChangeArrowheads="1"/>
              </p:cNvSpPr>
              <p:nvPr/>
            </p:nvSpPr>
            <p:spPr bwMode="auto">
              <a:xfrm>
                <a:off x="165735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0" name="Rectangle 127"/>
              <p:cNvSpPr>
                <a:spLocks noChangeArrowheads="1"/>
              </p:cNvSpPr>
              <p:nvPr/>
            </p:nvSpPr>
            <p:spPr bwMode="auto">
              <a:xfrm>
                <a:off x="166211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1" name="Rectangle 130"/>
              <p:cNvSpPr>
                <a:spLocks noChangeArrowheads="1"/>
              </p:cNvSpPr>
              <p:nvPr/>
            </p:nvSpPr>
            <p:spPr bwMode="auto">
              <a:xfrm>
                <a:off x="151130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2" name="Rectangle 131"/>
              <p:cNvSpPr>
                <a:spLocks noChangeArrowheads="1"/>
              </p:cNvSpPr>
              <p:nvPr/>
            </p:nvSpPr>
            <p:spPr bwMode="auto">
              <a:xfrm>
                <a:off x="151130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3" name="Rectangle 132"/>
              <p:cNvSpPr>
                <a:spLocks noChangeArrowheads="1"/>
              </p:cNvSpPr>
              <p:nvPr/>
            </p:nvSpPr>
            <p:spPr bwMode="auto">
              <a:xfrm>
                <a:off x="151447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4" name="Rectangle 133"/>
              <p:cNvSpPr>
                <a:spLocks noChangeArrowheads="1"/>
              </p:cNvSpPr>
              <p:nvPr/>
            </p:nvSpPr>
            <p:spPr bwMode="auto">
              <a:xfrm>
                <a:off x="1519238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5" name="Rectangle 135"/>
              <p:cNvSpPr>
                <a:spLocks noChangeArrowheads="1"/>
              </p:cNvSpPr>
              <p:nvPr/>
            </p:nvSpPr>
            <p:spPr bwMode="auto">
              <a:xfrm>
                <a:off x="1360488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6" name="Rectangle 136"/>
              <p:cNvSpPr>
                <a:spLocks noChangeArrowheads="1"/>
              </p:cNvSpPr>
              <p:nvPr/>
            </p:nvSpPr>
            <p:spPr bwMode="auto">
              <a:xfrm>
                <a:off x="1363663" y="2578100"/>
                <a:ext cx="79375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7" name="Rectangle 137"/>
              <p:cNvSpPr>
                <a:spLocks noChangeArrowheads="1"/>
              </p:cNvSpPr>
              <p:nvPr/>
            </p:nvSpPr>
            <p:spPr bwMode="auto">
              <a:xfrm>
                <a:off x="1363663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8" name="Rectangle 138"/>
              <p:cNvSpPr>
                <a:spLocks noChangeArrowheads="1"/>
              </p:cNvSpPr>
              <p:nvPr/>
            </p:nvSpPr>
            <p:spPr bwMode="auto">
              <a:xfrm>
                <a:off x="136842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9" name="Rectangle 141"/>
              <p:cNvSpPr>
                <a:spLocks noChangeArrowheads="1"/>
              </p:cNvSpPr>
              <p:nvPr/>
            </p:nvSpPr>
            <p:spPr bwMode="auto">
              <a:xfrm>
                <a:off x="121443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0" name="Rectangle 142"/>
              <p:cNvSpPr>
                <a:spLocks noChangeArrowheads="1"/>
              </p:cNvSpPr>
              <p:nvPr/>
            </p:nvSpPr>
            <p:spPr bwMode="auto">
              <a:xfrm>
                <a:off x="1217613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1" name="Rectangle 143"/>
              <p:cNvSpPr>
                <a:spLocks noChangeArrowheads="1"/>
              </p:cNvSpPr>
              <p:nvPr/>
            </p:nvSpPr>
            <p:spPr bwMode="auto">
              <a:xfrm>
                <a:off x="122078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2" name="Rectangle 144"/>
              <p:cNvSpPr>
                <a:spLocks noChangeArrowheads="1"/>
              </p:cNvSpPr>
              <p:nvPr/>
            </p:nvSpPr>
            <p:spPr bwMode="auto">
              <a:xfrm>
                <a:off x="122078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3" name="Rectangle 146"/>
              <p:cNvSpPr>
                <a:spLocks noChangeArrowheads="1"/>
              </p:cNvSpPr>
              <p:nvPr/>
            </p:nvSpPr>
            <p:spPr bwMode="auto">
              <a:xfrm>
                <a:off x="1066800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4" name="Rectangle 147"/>
              <p:cNvSpPr>
                <a:spLocks noChangeArrowheads="1"/>
              </p:cNvSpPr>
              <p:nvPr/>
            </p:nvSpPr>
            <p:spPr bwMode="auto">
              <a:xfrm>
                <a:off x="106680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5" name="Rectangle 148"/>
              <p:cNvSpPr>
                <a:spLocks noChangeArrowheads="1"/>
              </p:cNvSpPr>
              <p:nvPr/>
            </p:nvSpPr>
            <p:spPr bwMode="auto">
              <a:xfrm>
                <a:off x="1071563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6" name="Rectangle 149"/>
              <p:cNvSpPr>
                <a:spLocks noChangeArrowheads="1"/>
              </p:cNvSpPr>
              <p:nvPr/>
            </p:nvSpPr>
            <p:spPr bwMode="auto">
              <a:xfrm>
                <a:off x="107473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7" name="Rectangle 150"/>
              <p:cNvSpPr>
                <a:spLocks noChangeArrowheads="1"/>
              </p:cNvSpPr>
              <p:nvPr/>
            </p:nvSpPr>
            <p:spPr bwMode="auto">
              <a:xfrm>
                <a:off x="10747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8496766" y="4468112"/>
              <a:ext cx="4198938" cy="682626"/>
              <a:chOff x="1066800" y="2130425"/>
              <a:chExt cx="4198938" cy="682626"/>
            </a:xfrm>
            <a:grpFill/>
          </p:grpSpPr>
          <p:sp>
            <p:nvSpPr>
              <p:cNvPr id="432" name="Rectangle 5"/>
              <p:cNvSpPr>
                <a:spLocks noChangeArrowheads="1"/>
              </p:cNvSpPr>
              <p:nvPr/>
            </p:nvSpPr>
            <p:spPr bwMode="auto">
              <a:xfrm>
                <a:off x="518318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3" name="Rectangle 6"/>
              <p:cNvSpPr>
                <a:spLocks noChangeArrowheads="1"/>
              </p:cNvSpPr>
              <p:nvPr/>
            </p:nvSpPr>
            <p:spPr bwMode="auto">
              <a:xfrm>
                <a:off x="5187950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4" name="Rectangle 7"/>
              <p:cNvSpPr>
                <a:spLocks noChangeArrowheads="1"/>
              </p:cNvSpPr>
              <p:nvPr/>
            </p:nvSpPr>
            <p:spPr bwMode="auto">
              <a:xfrm>
                <a:off x="5187950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5" name="Rectangle 10"/>
              <p:cNvSpPr>
                <a:spLocks noChangeArrowheads="1"/>
              </p:cNvSpPr>
              <p:nvPr/>
            </p:nvSpPr>
            <p:spPr bwMode="auto">
              <a:xfrm>
                <a:off x="5033963" y="2725738"/>
                <a:ext cx="90488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6" name="Rectangle 11"/>
              <p:cNvSpPr>
                <a:spLocks noChangeArrowheads="1"/>
              </p:cNvSpPr>
              <p:nvPr/>
            </p:nvSpPr>
            <p:spPr bwMode="auto">
              <a:xfrm>
                <a:off x="503713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7" name="Rectangle 12"/>
              <p:cNvSpPr>
                <a:spLocks noChangeArrowheads="1"/>
              </p:cNvSpPr>
              <p:nvPr/>
            </p:nvSpPr>
            <p:spPr bwMode="auto">
              <a:xfrm>
                <a:off x="5040313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8" name="Rectangle 13"/>
              <p:cNvSpPr>
                <a:spLocks noChangeArrowheads="1"/>
              </p:cNvSpPr>
              <p:nvPr/>
            </p:nvSpPr>
            <p:spPr bwMode="auto">
              <a:xfrm>
                <a:off x="5040313" y="2278063"/>
                <a:ext cx="76200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9" name="Rectangle 14"/>
              <p:cNvSpPr>
                <a:spLocks noChangeArrowheads="1"/>
              </p:cNvSpPr>
              <p:nvPr/>
            </p:nvSpPr>
            <p:spPr bwMode="auto">
              <a:xfrm>
                <a:off x="5045075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0" name="Rectangle 16"/>
              <p:cNvSpPr>
                <a:spLocks noChangeArrowheads="1"/>
              </p:cNvSpPr>
              <p:nvPr/>
            </p:nvSpPr>
            <p:spPr bwMode="auto">
              <a:xfrm>
                <a:off x="4886325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1" name="Rectangle 17"/>
              <p:cNvSpPr>
                <a:spLocks noChangeArrowheads="1"/>
              </p:cNvSpPr>
              <p:nvPr/>
            </p:nvSpPr>
            <p:spPr bwMode="auto">
              <a:xfrm>
                <a:off x="489108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2" name="Rectangle 18"/>
              <p:cNvSpPr>
                <a:spLocks noChangeArrowheads="1"/>
              </p:cNvSpPr>
              <p:nvPr/>
            </p:nvSpPr>
            <p:spPr bwMode="auto">
              <a:xfrm>
                <a:off x="4894263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3" name="Rectangle 19"/>
              <p:cNvSpPr>
                <a:spLocks noChangeArrowheads="1"/>
              </p:cNvSpPr>
              <p:nvPr/>
            </p:nvSpPr>
            <p:spPr bwMode="auto">
              <a:xfrm>
                <a:off x="489426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4" name="Rectangle 20"/>
              <p:cNvSpPr>
                <a:spLocks noChangeArrowheads="1"/>
              </p:cNvSpPr>
              <p:nvPr/>
            </p:nvSpPr>
            <p:spPr bwMode="auto">
              <a:xfrm>
                <a:off x="48974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5" name="Rectangle 22"/>
              <p:cNvSpPr>
                <a:spLocks noChangeArrowheads="1"/>
              </p:cNvSpPr>
              <p:nvPr/>
            </p:nvSpPr>
            <p:spPr bwMode="auto">
              <a:xfrm>
                <a:off x="474345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6" name="Rectangle 23"/>
              <p:cNvSpPr>
                <a:spLocks noChangeArrowheads="1"/>
              </p:cNvSpPr>
              <p:nvPr/>
            </p:nvSpPr>
            <p:spPr bwMode="auto">
              <a:xfrm>
                <a:off x="474821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7" name="Rectangle 26"/>
              <p:cNvSpPr>
                <a:spLocks noChangeArrowheads="1"/>
              </p:cNvSpPr>
              <p:nvPr/>
            </p:nvSpPr>
            <p:spPr bwMode="auto">
              <a:xfrm>
                <a:off x="4594225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8" name="Rectangle 27"/>
              <p:cNvSpPr>
                <a:spLocks noChangeArrowheads="1"/>
              </p:cNvSpPr>
              <p:nvPr/>
            </p:nvSpPr>
            <p:spPr bwMode="auto">
              <a:xfrm>
                <a:off x="459740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9" name="Rectangle 28"/>
              <p:cNvSpPr>
                <a:spLocks noChangeArrowheads="1"/>
              </p:cNvSpPr>
              <p:nvPr/>
            </p:nvSpPr>
            <p:spPr bwMode="auto">
              <a:xfrm>
                <a:off x="459740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0" name="Rectangle 29"/>
              <p:cNvSpPr>
                <a:spLocks noChangeArrowheads="1"/>
              </p:cNvSpPr>
              <p:nvPr/>
            </p:nvSpPr>
            <p:spPr bwMode="auto">
              <a:xfrm>
                <a:off x="460057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1" name="Rectangle 30"/>
              <p:cNvSpPr>
                <a:spLocks noChangeArrowheads="1"/>
              </p:cNvSpPr>
              <p:nvPr/>
            </p:nvSpPr>
            <p:spPr bwMode="auto">
              <a:xfrm>
                <a:off x="4605338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2" name="Rectangle 32"/>
              <p:cNvSpPr>
                <a:spLocks noChangeArrowheads="1"/>
              </p:cNvSpPr>
              <p:nvPr/>
            </p:nvSpPr>
            <p:spPr bwMode="auto">
              <a:xfrm>
                <a:off x="4451350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3" name="Rectangle 34"/>
              <p:cNvSpPr>
                <a:spLocks noChangeArrowheads="1"/>
              </p:cNvSpPr>
              <p:nvPr/>
            </p:nvSpPr>
            <p:spPr bwMode="auto">
              <a:xfrm>
                <a:off x="4457700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4" name="Rectangle 36"/>
              <p:cNvSpPr>
                <a:spLocks noChangeArrowheads="1"/>
              </p:cNvSpPr>
              <p:nvPr/>
            </p:nvSpPr>
            <p:spPr bwMode="auto">
              <a:xfrm>
                <a:off x="4300538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5" name="Rectangle 37"/>
              <p:cNvSpPr>
                <a:spLocks noChangeArrowheads="1"/>
              </p:cNvSpPr>
              <p:nvPr/>
            </p:nvSpPr>
            <p:spPr bwMode="auto">
              <a:xfrm>
                <a:off x="4303713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6" name="Rectangle 38"/>
              <p:cNvSpPr>
                <a:spLocks noChangeArrowheads="1"/>
              </p:cNvSpPr>
              <p:nvPr/>
            </p:nvSpPr>
            <p:spPr bwMode="auto">
              <a:xfrm>
                <a:off x="430847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7" name="Rectangle 39"/>
              <p:cNvSpPr>
                <a:spLocks noChangeArrowheads="1"/>
              </p:cNvSpPr>
              <p:nvPr/>
            </p:nvSpPr>
            <p:spPr bwMode="auto">
              <a:xfrm>
                <a:off x="4308475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8" name="Rectangle 41"/>
              <p:cNvSpPr>
                <a:spLocks noChangeArrowheads="1"/>
              </p:cNvSpPr>
              <p:nvPr/>
            </p:nvSpPr>
            <p:spPr bwMode="auto">
              <a:xfrm>
                <a:off x="4157663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9" name="Rectangle 43"/>
              <p:cNvSpPr>
                <a:spLocks noChangeArrowheads="1"/>
              </p:cNvSpPr>
              <p:nvPr/>
            </p:nvSpPr>
            <p:spPr bwMode="auto">
              <a:xfrm>
                <a:off x="41608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0" name="Rectangle 45"/>
              <p:cNvSpPr>
                <a:spLocks noChangeArrowheads="1"/>
              </p:cNvSpPr>
              <p:nvPr/>
            </p:nvSpPr>
            <p:spPr bwMode="auto">
              <a:xfrm>
                <a:off x="4006850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1" name="Rectangle 46"/>
              <p:cNvSpPr>
                <a:spLocks noChangeArrowheads="1"/>
              </p:cNvSpPr>
              <p:nvPr/>
            </p:nvSpPr>
            <p:spPr bwMode="auto">
              <a:xfrm>
                <a:off x="400685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2" name="Rectangle 47"/>
              <p:cNvSpPr>
                <a:spLocks noChangeArrowheads="1"/>
              </p:cNvSpPr>
              <p:nvPr/>
            </p:nvSpPr>
            <p:spPr bwMode="auto">
              <a:xfrm>
                <a:off x="4011613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Rectangle 48"/>
              <p:cNvSpPr>
                <a:spLocks noChangeArrowheads="1"/>
              </p:cNvSpPr>
              <p:nvPr/>
            </p:nvSpPr>
            <p:spPr bwMode="auto">
              <a:xfrm>
                <a:off x="401478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Rectangle 49"/>
              <p:cNvSpPr>
                <a:spLocks noChangeArrowheads="1"/>
              </p:cNvSpPr>
              <p:nvPr/>
            </p:nvSpPr>
            <p:spPr bwMode="auto">
              <a:xfrm>
                <a:off x="401478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5" name="Rectangle 51"/>
              <p:cNvSpPr>
                <a:spLocks noChangeArrowheads="1"/>
              </p:cNvSpPr>
              <p:nvPr/>
            </p:nvSpPr>
            <p:spPr bwMode="auto">
              <a:xfrm>
                <a:off x="3863975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6" name="Rectangle 52"/>
              <p:cNvSpPr>
                <a:spLocks noChangeArrowheads="1"/>
              </p:cNvSpPr>
              <p:nvPr/>
            </p:nvSpPr>
            <p:spPr bwMode="auto">
              <a:xfrm>
                <a:off x="386873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7" name="Rectangle 53"/>
              <p:cNvSpPr>
                <a:spLocks noChangeArrowheads="1"/>
              </p:cNvSpPr>
              <p:nvPr/>
            </p:nvSpPr>
            <p:spPr bwMode="auto">
              <a:xfrm>
                <a:off x="3868738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8" name="Rectangle 55"/>
              <p:cNvSpPr>
                <a:spLocks noChangeArrowheads="1"/>
              </p:cNvSpPr>
              <p:nvPr/>
            </p:nvSpPr>
            <p:spPr bwMode="auto">
              <a:xfrm>
                <a:off x="3713163" y="2578100"/>
                <a:ext cx="84138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9" name="Rectangle 56"/>
              <p:cNvSpPr>
                <a:spLocks noChangeArrowheads="1"/>
              </p:cNvSpPr>
              <p:nvPr/>
            </p:nvSpPr>
            <p:spPr bwMode="auto">
              <a:xfrm>
                <a:off x="3717925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Rectangle 57"/>
              <p:cNvSpPr>
                <a:spLocks noChangeArrowheads="1"/>
              </p:cNvSpPr>
              <p:nvPr/>
            </p:nvSpPr>
            <p:spPr bwMode="auto">
              <a:xfrm>
                <a:off x="3717925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1" name="Rectangle 60"/>
              <p:cNvSpPr>
                <a:spLocks noChangeArrowheads="1"/>
              </p:cNvSpPr>
              <p:nvPr/>
            </p:nvSpPr>
            <p:spPr bwMode="auto">
              <a:xfrm>
                <a:off x="3563938" y="2725738"/>
                <a:ext cx="90488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2" name="Rectangle 63"/>
              <p:cNvSpPr>
                <a:spLocks noChangeArrowheads="1"/>
              </p:cNvSpPr>
              <p:nvPr/>
            </p:nvSpPr>
            <p:spPr bwMode="auto">
              <a:xfrm>
                <a:off x="3575050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3" name="Rectangle 65"/>
              <p:cNvSpPr>
                <a:spLocks noChangeArrowheads="1"/>
              </p:cNvSpPr>
              <p:nvPr/>
            </p:nvSpPr>
            <p:spPr bwMode="auto">
              <a:xfrm>
                <a:off x="3421063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4" name="Rectangle 66"/>
              <p:cNvSpPr>
                <a:spLocks noChangeArrowheads="1"/>
              </p:cNvSpPr>
              <p:nvPr/>
            </p:nvSpPr>
            <p:spPr bwMode="auto">
              <a:xfrm>
                <a:off x="3424238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5" name="Rectangle 67"/>
              <p:cNvSpPr>
                <a:spLocks noChangeArrowheads="1"/>
              </p:cNvSpPr>
              <p:nvPr/>
            </p:nvSpPr>
            <p:spPr bwMode="auto">
              <a:xfrm>
                <a:off x="342423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6" name="Rectangle 68"/>
              <p:cNvSpPr>
                <a:spLocks noChangeArrowheads="1"/>
              </p:cNvSpPr>
              <p:nvPr/>
            </p:nvSpPr>
            <p:spPr bwMode="auto">
              <a:xfrm>
                <a:off x="3429000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7" name="Rectangle 70"/>
              <p:cNvSpPr>
                <a:spLocks noChangeArrowheads="1"/>
              </p:cNvSpPr>
              <p:nvPr/>
            </p:nvSpPr>
            <p:spPr bwMode="auto">
              <a:xfrm>
                <a:off x="3270250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8" name="Rectangle 71"/>
              <p:cNvSpPr>
                <a:spLocks noChangeArrowheads="1"/>
              </p:cNvSpPr>
              <p:nvPr/>
            </p:nvSpPr>
            <p:spPr bwMode="auto">
              <a:xfrm>
                <a:off x="3273425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9" name="Rectangle 72"/>
              <p:cNvSpPr>
                <a:spLocks noChangeArrowheads="1"/>
              </p:cNvSpPr>
              <p:nvPr/>
            </p:nvSpPr>
            <p:spPr bwMode="auto">
              <a:xfrm>
                <a:off x="327818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0" name="Rectangle 75"/>
              <p:cNvSpPr>
                <a:spLocks noChangeArrowheads="1"/>
              </p:cNvSpPr>
              <p:nvPr/>
            </p:nvSpPr>
            <p:spPr bwMode="auto">
              <a:xfrm>
                <a:off x="3127375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1" name="Rectangle 76"/>
              <p:cNvSpPr>
                <a:spLocks noChangeArrowheads="1"/>
              </p:cNvSpPr>
              <p:nvPr/>
            </p:nvSpPr>
            <p:spPr bwMode="auto">
              <a:xfrm>
                <a:off x="3130550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2" name="Rectangle 77"/>
              <p:cNvSpPr>
                <a:spLocks noChangeArrowheads="1"/>
              </p:cNvSpPr>
              <p:nvPr/>
            </p:nvSpPr>
            <p:spPr bwMode="auto">
              <a:xfrm>
                <a:off x="3135313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3" name="Rectangle 79"/>
              <p:cNvSpPr>
                <a:spLocks noChangeArrowheads="1"/>
              </p:cNvSpPr>
              <p:nvPr/>
            </p:nvSpPr>
            <p:spPr bwMode="auto">
              <a:xfrm>
                <a:off x="2976563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4" name="Rectangle 80"/>
              <p:cNvSpPr>
                <a:spLocks noChangeArrowheads="1"/>
              </p:cNvSpPr>
              <p:nvPr/>
            </p:nvSpPr>
            <p:spPr bwMode="auto">
              <a:xfrm>
                <a:off x="2981325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5" name="Rectangle 81"/>
              <p:cNvSpPr>
                <a:spLocks noChangeArrowheads="1"/>
              </p:cNvSpPr>
              <p:nvPr/>
            </p:nvSpPr>
            <p:spPr bwMode="auto">
              <a:xfrm>
                <a:off x="2981325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6" name="Rectangle 82"/>
              <p:cNvSpPr>
                <a:spLocks noChangeArrowheads="1"/>
              </p:cNvSpPr>
              <p:nvPr/>
            </p:nvSpPr>
            <p:spPr bwMode="auto">
              <a:xfrm>
                <a:off x="2984500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7" name="Rectangle 83"/>
              <p:cNvSpPr>
                <a:spLocks noChangeArrowheads="1"/>
              </p:cNvSpPr>
              <p:nvPr/>
            </p:nvSpPr>
            <p:spPr bwMode="auto">
              <a:xfrm>
                <a:off x="2987675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8" name="Rectangle 85"/>
              <p:cNvSpPr>
                <a:spLocks noChangeArrowheads="1"/>
              </p:cNvSpPr>
              <p:nvPr/>
            </p:nvSpPr>
            <p:spPr bwMode="auto">
              <a:xfrm>
                <a:off x="2830513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89" name="Rectangle 86"/>
              <p:cNvSpPr>
                <a:spLocks noChangeArrowheads="1"/>
              </p:cNvSpPr>
              <p:nvPr/>
            </p:nvSpPr>
            <p:spPr bwMode="auto">
              <a:xfrm>
                <a:off x="2833688" y="2578100"/>
                <a:ext cx="79375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0" name="Rectangle 87"/>
              <p:cNvSpPr>
                <a:spLocks noChangeArrowheads="1"/>
              </p:cNvSpPr>
              <p:nvPr/>
            </p:nvSpPr>
            <p:spPr bwMode="auto">
              <a:xfrm>
                <a:off x="2833688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1" name="Rectangle 89"/>
              <p:cNvSpPr>
                <a:spLocks noChangeArrowheads="1"/>
              </p:cNvSpPr>
              <p:nvPr/>
            </p:nvSpPr>
            <p:spPr bwMode="auto">
              <a:xfrm>
                <a:off x="2841625" y="2130425"/>
                <a:ext cx="63500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2" name="Rectangle 91"/>
              <p:cNvSpPr>
                <a:spLocks noChangeArrowheads="1"/>
              </p:cNvSpPr>
              <p:nvPr/>
            </p:nvSpPr>
            <p:spPr bwMode="auto">
              <a:xfrm>
                <a:off x="2684463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3" name="Rectangle 92"/>
              <p:cNvSpPr>
                <a:spLocks noChangeArrowheads="1"/>
              </p:cNvSpPr>
              <p:nvPr/>
            </p:nvSpPr>
            <p:spPr bwMode="auto">
              <a:xfrm>
                <a:off x="2684463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4" name="Rectangle 93"/>
              <p:cNvSpPr>
                <a:spLocks noChangeArrowheads="1"/>
              </p:cNvSpPr>
              <p:nvPr/>
            </p:nvSpPr>
            <p:spPr bwMode="auto">
              <a:xfrm>
                <a:off x="2687638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5" name="Rectangle 94"/>
              <p:cNvSpPr>
                <a:spLocks noChangeArrowheads="1"/>
              </p:cNvSpPr>
              <p:nvPr/>
            </p:nvSpPr>
            <p:spPr bwMode="auto">
              <a:xfrm>
                <a:off x="269081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6" name="Rectangle 97"/>
              <p:cNvSpPr>
                <a:spLocks noChangeArrowheads="1"/>
              </p:cNvSpPr>
              <p:nvPr/>
            </p:nvSpPr>
            <p:spPr bwMode="auto">
              <a:xfrm>
                <a:off x="2541588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7" name="Rectangle 99"/>
              <p:cNvSpPr>
                <a:spLocks noChangeArrowheads="1"/>
              </p:cNvSpPr>
              <p:nvPr/>
            </p:nvSpPr>
            <p:spPr bwMode="auto">
              <a:xfrm>
                <a:off x="2544763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8" name="Rectangle 101"/>
              <p:cNvSpPr>
                <a:spLocks noChangeArrowheads="1"/>
              </p:cNvSpPr>
              <p:nvPr/>
            </p:nvSpPr>
            <p:spPr bwMode="auto">
              <a:xfrm>
                <a:off x="2390775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9" name="Rectangle 102"/>
              <p:cNvSpPr>
                <a:spLocks noChangeArrowheads="1"/>
              </p:cNvSpPr>
              <p:nvPr/>
            </p:nvSpPr>
            <p:spPr bwMode="auto">
              <a:xfrm>
                <a:off x="2393950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0" name="Rectangle 103"/>
              <p:cNvSpPr>
                <a:spLocks noChangeArrowheads="1"/>
              </p:cNvSpPr>
              <p:nvPr/>
            </p:nvSpPr>
            <p:spPr bwMode="auto">
              <a:xfrm>
                <a:off x="239871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1" name="Rectangle 104"/>
              <p:cNvSpPr>
                <a:spLocks noChangeArrowheads="1"/>
              </p:cNvSpPr>
              <p:nvPr/>
            </p:nvSpPr>
            <p:spPr bwMode="auto">
              <a:xfrm>
                <a:off x="2398713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2" name="Rectangle 106"/>
              <p:cNvSpPr>
                <a:spLocks noChangeArrowheads="1"/>
              </p:cNvSpPr>
              <p:nvPr/>
            </p:nvSpPr>
            <p:spPr bwMode="auto">
              <a:xfrm>
                <a:off x="2244725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3" name="Rectangle 107"/>
              <p:cNvSpPr>
                <a:spLocks noChangeArrowheads="1"/>
              </p:cNvSpPr>
              <p:nvPr/>
            </p:nvSpPr>
            <p:spPr bwMode="auto">
              <a:xfrm>
                <a:off x="2247900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4" name="Rectangle 111"/>
              <p:cNvSpPr>
                <a:spLocks noChangeArrowheads="1"/>
              </p:cNvSpPr>
              <p:nvPr/>
            </p:nvSpPr>
            <p:spPr bwMode="auto">
              <a:xfrm>
                <a:off x="2101850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5" name="Rectangle 112"/>
              <p:cNvSpPr>
                <a:spLocks noChangeArrowheads="1"/>
              </p:cNvSpPr>
              <p:nvPr/>
            </p:nvSpPr>
            <p:spPr bwMode="auto">
              <a:xfrm>
                <a:off x="2101850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6" name="Rectangle 115"/>
              <p:cNvSpPr>
                <a:spLocks noChangeArrowheads="1"/>
              </p:cNvSpPr>
              <p:nvPr/>
            </p:nvSpPr>
            <p:spPr bwMode="auto">
              <a:xfrm>
                <a:off x="1947863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7" name="Rectangle 116"/>
              <p:cNvSpPr>
                <a:spLocks noChangeArrowheads="1"/>
              </p:cNvSpPr>
              <p:nvPr/>
            </p:nvSpPr>
            <p:spPr bwMode="auto">
              <a:xfrm>
                <a:off x="195103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8" name="Rectangle 117"/>
              <p:cNvSpPr>
                <a:spLocks noChangeArrowheads="1"/>
              </p:cNvSpPr>
              <p:nvPr/>
            </p:nvSpPr>
            <p:spPr bwMode="auto">
              <a:xfrm>
                <a:off x="1954213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09" name="Rectangle 118"/>
              <p:cNvSpPr>
                <a:spLocks noChangeArrowheads="1"/>
              </p:cNvSpPr>
              <p:nvPr/>
            </p:nvSpPr>
            <p:spPr bwMode="auto">
              <a:xfrm>
                <a:off x="1963271" y="2272553"/>
                <a:ext cx="62380" cy="769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0" name="Rectangle 119"/>
              <p:cNvSpPr>
                <a:spLocks noChangeArrowheads="1"/>
              </p:cNvSpPr>
              <p:nvPr/>
            </p:nvSpPr>
            <p:spPr bwMode="auto">
              <a:xfrm>
                <a:off x="1958975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1" name="Rectangle 121"/>
              <p:cNvSpPr>
                <a:spLocks noChangeArrowheads="1"/>
              </p:cNvSpPr>
              <p:nvPr/>
            </p:nvSpPr>
            <p:spPr bwMode="auto">
              <a:xfrm>
                <a:off x="1800225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2" name="Rectangle 122"/>
              <p:cNvSpPr>
                <a:spLocks noChangeArrowheads="1"/>
              </p:cNvSpPr>
              <p:nvPr/>
            </p:nvSpPr>
            <p:spPr bwMode="auto">
              <a:xfrm>
                <a:off x="1804988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3" name="Rectangle 123"/>
              <p:cNvSpPr>
                <a:spLocks noChangeArrowheads="1"/>
              </p:cNvSpPr>
              <p:nvPr/>
            </p:nvSpPr>
            <p:spPr bwMode="auto">
              <a:xfrm>
                <a:off x="180816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4" name="Rectangle 124"/>
              <p:cNvSpPr>
                <a:spLocks noChangeArrowheads="1"/>
              </p:cNvSpPr>
              <p:nvPr/>
            </p:nvSpPr>
            <p:spPr bwMode="auto">
              <a:xfrm>
                <a:off x="18113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5" name="Rectangle 126"/>
              <p:cNvSpPr>
                <a:spLocks noChangeArrowheads="1"/>
              </p:cNvSpPr>
              <p:nvPr/>
            </p:nvSpPr>
            <p:spPr bwMode="auto">
              <a:xfrm>
                <a:off x="165735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6" name="Rectangle 127"/>
              <p:cNvSpPr>
                <a:spLocks noChangeArrowheads="1"/>
              </p:cNvSpPr>
              <p:nvPr/>
            </p:nvSpPr>
            <p:spPr bwMode="auto">
              <a:xfrm>
                <a:off x="166211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7" name="Rectangle 130"/>
              <p:cNvSpPr>
                <a:spLocks noChangeArrowheads="1"/>
              </p:cNvSpPr>
              <p:nvPr/>
            </p:nvSpPr>
            <p:spPr bwMode="auto">
              <a:xfrm>
                <a:off x="151130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8" name="Rectangle 131"/>
              <p:cNvSpPr>
                <a:spLocks noChangeArrowheads="1"/>
              </p:cNvSpPr>
              <p:nvPr/>
            </p:nvSpPr>
            <p:spPr bwMode="auto">
              <a:xfrm>
                <a:off x="151130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9" name="Rectangle 132"/>
              <p:cNvSpPr>
                <a:spLocks noChangeArrowheads="1"/>
              </p:cNvSpPr>
              <p:nvPr/>
            </p:nvSpPr>
            <p:spPr bwMode="auto">
              <a:xfrm>
                <a:off x="151447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0" name="Rectangle 133"/>
              <p:cNvSpPr>
                <a:spLocks noChangeArrowheads="1"/>
              </p:cNvSpPr>
              <p:nvPr/>
            </p:nvSpPr>
            <p:spPr bwMode="auto">
              <a:xfrm>
                <a:off x="1519238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1" name="Rectangle 135"/>
              <p:cNvSpPr>
                <a:spLocks noChangeArrowheads="1"/>
              </p:cNvSpPr>
              <p:nvPr/>
            </p:nvSpPr>
            <p:spPr bwMode="auto">
              <a:xfrm>
                <a:off x="1360488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2" name="Rectangle 136"/>
              <p:cNvSpPr>
                <a:spLocks noChangeArrowheads="1"/>
              </p:cNvSpPr>
              <p:nvPr/>
            </p:nvSpPr>
            <p:spPr bwMode="auto">
              <a:xfrm>
                <a:off x="1363663" y="2578100"/>
                <a:ext cx="79375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3" name="Rectangle 137"/>
              <p:cNvSpPr>
                <a:spLocks noChangeArrowheads="1"/>
              </p:cNvSpPr>
              <p:nvPr/>
            </p:nvSpPr>
            <p:spPr bwMode="auto">
              <a:xfrm>
                <a:off x="1363663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4" name="Rectangle 138"/>
              <p:cNvSpPr>
                <a:spLocks noChangeArrowheads="1"/>
              </p:cNvSpPr>
              <p:nvPr/>
            </p:nvSpPr>
            <p:spPr bwMode="auto">
              <a:xfrm>
                <a:off x="136842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5" name="Rectangle 141"/>
              <p:cNvSpPr>
                <a:spLocks noChangeArrowheads="1"/>
              </p:cNvSpPr>
              <p:nvPr/>
            </p:nvSpPr>
            <p:spPr bwMode="auto">
              <a:xfrm>
                <a:off x="121443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6" name="Rectangle 142"/>
              <p:cNvSpPr>
                <a:spLocks noChangeArrowheads="1"/>
              </p:cNvSpPr>
              <p:nvPr/>
            </p:nvSpPr>
            <p:spPr bwMode="auto">
              <a:xfrm>
                <a:off x="1217613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7" name="Rectangle 143"/>
              <p:cNvSpPr>
                <a:spLocks noChangeArrowheads="1"/>
              </p:cNvSpPr>
              <p:nvPr/>
            </p:nvSpPr>
            <p:spPr bwMode="auto">
              <a:xfrm>
                <a:off x="122078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8" name="Rectangle 144"/>
              <p:cNvSpPr>
                <a:spLocks noChangeArrowheads="1"/>
              </p:cNvSpPr>
              <p:nvPr/>
            </p:nvSpPr>
            <p:spPr bwMode="auto">
              <a:xfrm>
                <a:off x="122078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9" name="Rectangle 146"/>
              <p:cNvSpPr>
                <a:spLocks noChangeArrowheads="1"/>
              </p:cNvSpPr>
              <p:nvPr/>
            </p:nvSpPr>
            <p:spPr bwMode="auto">
              <a:xfrm>
                <a:off x="1066800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0" name="Rectangle 147"/>
              <p:cNvSpPr>
                <a:spLocks noChangeArrowheads="1"/>
              </p:cNvSpPr>
              <p:nvPr/>
            </p:nvSpPr>
            <p:spPr bwMode="auto">
              <a:xfrm>
                <a:off x="106680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1" name="Rectangle 148"/>
              <p:cNvSpPr>
                <a:spLocks noChangeArrowheads="1"/>
              </p:cNvSpPr>
              <p:nvPr/>
            </p:nvSpPr>
            <p:spPr bwMode="auto">
              <a:xfrm>
                <a:off x="1071563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2" name="Rectangle 149"/>
              <p:cNvSpPr>
                <a:spLocks noChangeArrowheads="1"/>
              </p:cNvSpPr>
              <p:nvPr/>
            </p:nvSpPr>
            <p:spPr bwMode="auto">
              <a:xfrm>
                <a:off x="107473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3" name="Rectangle 150"/>
              <p:cNvSpPr>
                <a:spLocks noChangeArrowheads="1"/>
              </p:cNvSpPr>
              <p:nvPr/>
            </p:nvSpPr>
            <p:spPr bwMode="auto">
              <a:xfrm>
                <a:off x="10747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-116540" y="4482605"/>
              <a:ext cx="4198938" cy="682626"/>
              <a:chOff x="1066800" y="2130425"/>
              <a:chExt cx="4198938" cy="682626"/>
            </a:xfrm>
            <a:grpFill/>
          </p:grpSpPr>
          <p:sp>
            <p:nvSpPr>
              <p:cNvPr id="329" name="Rectangle 5"/>
              <p:cNvSpPr>
                <a:spLocks noChangeArrowheads="1"/>
              </p:cNvSpPr>
              <p:nvPr/>
            </p:nvSpPr>
            <p:spPr bwMode="auto">
              <a:xfrm>
                <a:off x="518318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Rectangle 6"/>
              <p:cNvSpPr>
                <a:spLocks noChangeArrowheads="1"/>
              </p:cNvSpPr>
              <p:nvPr/>
            </p:nvSpPr>
            <p:spPr bwMode="auto">
              <a:xfrm>
                <a:off x="5187950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Rectangle 7"/>
              <p:cNvSpPr>
                <a:spLocks noChangeArrowheads="1"/>
              </p:cNvSpPr>
              <p:nvPr/>
            </p:nvSpPr>
            <p:spPr bwMode="auto">
              <a:xfrm>
                <a:off x="5187950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Rectangle 10"/>
              <p:cNvSpPr>
                <a:spLocks noChangeArrowheads="1"/>
              </p:cNvSpPr>
              <p:nvPr/>
            </p:nvSpPr>
            <p:spPr bwMode="auto">
              <a:xfrm>
                <a:off x="5033963" y="2725738"/>
                <a:ext cx="90488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Rectangle 11"/>
              <p:cNvSpPr>
                <a:spLocks noChangeArrowheads="1"/>
              </p:cNvSpPr>
              <p:nvPr/>
            </p:nvSpPr>
            <p:spPr bwMode="auto">
              <a:xfrm>
                <a:off x="503713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4" name="Rectangle 12"/>
              <p:cNvSpPr>
                <a:spLocks noChangeArrowheads="1"/>
              </p:cNvSpPr>
              <p:nvPr/>
            </p:nvSpPr>
            <p:spPr bwMode="auto">
              <a:xfrm>
                <a:off x="5040313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5" name="Rectangle 13"/>
              <p:cNvSpPr>
                <a:spLocks noChangeArrowheads="1"/>
              </p:cNvSpPr>
              <p:nvPr/>
            </p:nvSpPr>
            <p:spPr bwMode="auto">
              <a:xfrm>
                <a:off x="5040313" y="2278063"/>
                <a:ext cx="76200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6" name="Rectangle 14"/>
              <p:cNvSpPr>
                <a:spLocks noChangeArrowheads="1"/>
              </p:cNvSpPr>
              <p:nvPr/>
            </p:nvSpPr>
            <p:spPr bwMode="auto">
              <a:xfrm>
                <a:off x="5045075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7" name="Rectangle 16"/>
              <p:cNvSpPr>
                <a:spLocks noChangeArrowheads="1"/>
              </p:cNvSpPr>
              <p:nvPr/>
            </p:nvSpPr>
            <p:spPr bwMode="auto">
              <a:xfrm>
                <a:off x="4886325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8" name="Rectangle 17"/>
              <p:cNvSpPr>
                <a:spLocks noChangeArrowheads="1"/>
              </p:cNvSpPr>
              <p:nvPr/>
            </p:nvSpPr>
            <p:spPr bwMode="auto">
              <a:xfrm>
                <a:off x="489108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9" name="Rectangle 18"/>
              <p:cNvSpPr>
                <a:spLocks noChangeArrowheads="1"/>
              </p:cNvSpPr>
              <p:nvPr/>
            </p:nvSpPr>
            <p:spPr bwMode="auto">
              <a:xfrm>
                <a:off x="4894263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0" name="Rectangle 19"/>
              <p:cNvSpPr>
                <a:spLocks noChangeArrowheads="1"/>
              </p:cNvSpPr>
              <p:nvPr/>
            </p:nvSpPr>
            <p:spPr bwMode="auto">
              <a:xfrm>
                <a:off x="489426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1" name="Rectangle 20"/>
              <p:cNvSpPr>
                <a:spLocks noChangeArrowheads="1"/>
              </p:cNvSpPr>
              <p:nvPr/>
            </p:nvSpPr>
            <p:spPr bwMode="auto">
              <a:xfrm>
                <a:off x="48974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2" name="Rectangle 22"/>
              <p:cNvSpPr>
                <a:spLocks noChangeArrowheads="1"/>
              </p:cNvSpPr>
              <p:nvPr/>
            </p:nvSpPr>
            <p:spPr bwMode="auto">
              <a:xfrm>
                <a:off x="474345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3" name="Rectangle 26"/>
              <p:cNvSpPr>
                <a:spLocks noChangeArrowheads="1"/>
              </p:cNvSpPr>
              <p:nvPr/>
            </p:nvSpPr>
            <p:spPr bwMode="auto">
              <a:xfrm>
                <a:off x="4594225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4" name="Rectangle 27"/>
              <p:cNvSpPr>
                <a:spLocks noChangeArrowheads="1"/>
              </p:cNvSpPr>
              <p:nvPr/>
            </p:nvSpPr>
            <p:spPr bwMode="auto">
              <a:xfrm>
                <a:off x="459740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5" name="Rectangle 28"/>
              <p:cNvSpPr>
                <a:spLocks noChangeArrowheads="1"/>
              </p:cNvSpPr>
              <p:nvPr/>
            </p:nvSpPr>
            <p:spPr bwMode="auto">
              <a:xfrm>
                <a:off x="459740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6" name="Rectangle 29"/>
              <p:cNvSpPr>
                <a:spLocks noChangeArrowheads="1"/>
              </p:cNvSpPr>
              <p:nvPr/>
            </p:nvSpPr>
            <p:spPr bwMode="auto">
              <a:xfrm>
                <a:off x="460057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7" name="Rectangle 30"/>
              <p:cNvSpPr>
                <a:spLocks noChangeArrowheads="1"/>
              </p:cNvSpPr>
              <p:nvPr/>
            </p:nvSpPr>
            <p:spPr bwMode="auto">
              <a:xfrm>
                <a:off x="4605338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8" name="Rectangle 32"/>
              <p:cNvSpPr>
                <a:spLocks noChangeArrowheads="1"/>
              </p:cNvSpPr>
              <p:nvPr/>
            </p:nvSpPr>
            <p:spPr bwMode="auto">
              <a:xfrm>
                <a:off x="4451350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9" name="Rectangle 33"/>
              <p:cNvSpPr>
                <a:spLocks noChangeArrowheads="1"/>
              </p:cNvSpPr>
              <p:nvPr/>
            </p:nvSpPr>
            <p:spPr bwMode="auto">
              <a:xfrm>
                <a:off x="445452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0" name="Rectangle 34"/>
              <p:cNvSpPr>
                <a:spLocks noChangeArrowheads="1"/>
              </p:cNvSpPr>
              <p:nvPr/>
            </p:nvSpPr>
            <p:spPr bwMode="auto">
              <a:xfrm>
                <a:off x="4457700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1" name="Rectangle 36"/>
              <p:cNvSpPr>
                <a:spLocks noChangeArrowheads="1"/>
              </p:cNvSpPr>
              <p:nvPr/>
            </p:nvSpPr>
            <p:spPr bwMode="auto">
              <a:xfrm>
                <a:off x="4300538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2" name="Rectangle 37"/>
              <p:cNvSpPr>
                <a:spLocks noChangeArrowheads="1"/>
              </p:cNvSpPr>
              <p:nvPr/>
            </p:nvSpPr>
            <p:spPr bwMode="auto">
              <a:xfrm>
                <a:off x="4303713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3" name="Rectangle 38"/>
              <p:cNvSpPr>
                <a:spLocks noChangeArrowheads="1"/>
              </p:cNvSpPr>
              <p:nvPr/>
            </p:nvSpPr>
            <p:spPr bwMode="auto">
              <a:xfrm>
                <a:off x="430847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4" name="Rectangle 39"/>
              <p:cNvSpPr>
                <a:spLocks noChangeArrowheads="1"/>
              </p:cNvSpPr>
              <p:nvPr/>
            </p:nvSpPr>
            <p:spPr bwMode="auto">
              <a:xfrm>
                <a:off x="4308475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5" name="Rectangle 43"/>
              <p:cNvSpPr>
                <a:spLocks noChangeArrowheads="1"/>
              </p:cNvSpPr>
              <p:nvPr/>
            </p:nvSpPr>
            <p:spPr bwMode="auto">
              <a:xfrm>
                <a:off x="41608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6" name="Rectangle 45"/>
              <p:cNvSpPr>
                <a:spLocks noChangeArrowheads="1"/>
              </p:cNvSpPr>
              <p:nvPr/>
            </p:nvSpPr>
            <p:spPr bwMode="auto">
              <a:xfrm>
                <a:off x="4006850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7" name="Rectangle 46"/>
              <p:cNvSpPr>
                <a:spLocks noChangeArrowheads="1"/>
              </p:cNvSpPr>
              <p:nvPr/>
            </p:nvSpPr>
            <p:spPr bwMode="auto">
              <a:xfrm>
                <a:off x="400685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8" name="Rectangle 47"/>
              <p:cNvSpPr>
                <a:spLocks noChangeArrowheads="1"/>
              </p:cNvSpPr>
              <p:nvPr/>
            </p:nvSpPr>
            <p:spPr bwMode="auto">
              <a:xfrm>
                <a:off x="4011613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9" name="Rectangle 48"/>
              <p:cNvSpPr>
                <a:spLocks noChangeArrowheads="1"/>
              </p:cNvSpPr>
              <p:nvPr/>
            </p:nvSpPr>
            <p:spPr bwMode="auto">
              <a:xfrm>
                <a:off x="401478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0" name="Rectangle 49"/>
              <p:cNvSpPr>
                <a:spLocks noChangeArrowheads="1"/>
              </p:cNvSpPr>
              <p:nvPr/>
            </p:nvSpPr>
            <p:spPr bwMode="auto">
              <a:xfrm>
                <a:off x="401478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1" name="Rectangle 51"/>
              <p:cNvSpPr>
                <a:spLocks noChangeArrowheads="1"/>
              </p:cNvSpPr>
              <p:nvPr/>
            </p:nvSpPr>
            <p:spPr bwMode="auto">
              <a:xfrm>
                <a:off x="3863975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2" name="Rectangle 52"/>
              <p:cNvSpPr>
                <a:spLocks noChangeArrowheads="1"/>
              </p:cNvSpPr>
              <p:nvPr/>
            </p:nvSpPr>
            <p:spPr bwMode="auto">
              <a:xfrm>
                <a:off x="386873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3" name="Rectangle 53"/>
              <p:cNvSpPr>
                <a:spLocks noChangeArrowheads="1"/>
              </p:cNvSpPr>
              <p:nvPr/>
            </p:nvSpPr>
            <p:spPr bwMode="auto">
              <a:xfrm>
                <a:off x="3868738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4" name="Rectangle 55"/>
              <p:cNvSpPr>
                <a:spLocks noChangeArrowheads="1"/>
              </p:cNvSpPr>
              <p:nvPr/>
            </p:nvSpPr>
            <p:spPr bwMode="auto">
              <a:xfrm>
                <a:off x="3713163" y="2578100"/>
                <a:ext cx="84138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5" name="Rectangle 56"/>
              <p:cNvSpPr>
                <a:spLocks noChangeArrowheads="1"/>
              </p:cNvSpPr>
              <p:nvPr/>
            </p:nvSpPr>
            <p:spPr bwMode="auto">
              <a:xfrm>
                <a:off x="3717925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6" name="Rectangle 57"/>
              <p:cNvSpPr>
                <a:spLocks noChangeArrowheads="1"/>
              </p:cNvSpPr>
              <p:nvPr/>
            </p:nvSpPr>
            <p:spPr bwMode="auto">
              <a:xfrm>
                <a:off x="3717925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7" name="Rectangle 60"/>
              <p:cNvSpPr>
                <a:spLocks noChangeArrowheads="1"/>
              </p:cNvSpPr>
              <p:nvPr/>
            </p:nvSpPr>
            <p:spPr bwMode="auto">
              <a:xfrm>
                <a:off x="3563938" y="2725738"/>
                <a:ext cx="90488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8" name="Rectangle 62"/>
              <p:cNvSpPr>
                <a:spLocks noChangeArrowheads="1"/>
              </p:cNvSpPr>
              <p:nvPr/>
            </p:nvSpPr>
            <p:spPr bwMode="auto">
              <a:xfrm>
                <a:off x="3571875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9" name="Rectangle 63"/>
              <p:cNvSpPr>
                <a:spLocks noChangeArrowheads="1"/>
              </p:cNvSpPr>
              <p:nvPr/>
            </p:nvSpPr>
            <p:spPr bwMode="auto">
              <a:xfrm>
                <a:off x="3575050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0" name="Rectangle 65"/>
              <p:cNvSpPr>
                <a:spLocks noChangeArrowheads="1"/>
              </p:cNvSpPr>
              <p:nvPr/>
            </p:nvSpPr>
            <p:spPr bwMode="auto">
              <a:xfrm>
                <a:off x="3421063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1" name="Rectangle 66"/>
              <p:cNvSpPr>
                <a:spLocks noChangeArrowheads="1"/>
              </p:cNvSpPr>
              <p:nvPr/>
            </p:nvSpPr>
            <p:spPr bwMode="auto">
              <a:xfrm>
                <a:off x="3424238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2" name="Rectangle 67"/>
              <p:cNvSpPr>
                <a:spLocks noChangeArrowheads="1"/>
              </p:cNvSpPr>
              <p:nvPr/>
            </p:nvSpPr>
            <p:spPr bwMode="auto">
              <a:xfrm>
                <a:off x="342423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3" name="Rectangle 68"/>
              <p:cNvSpPr>
                <a:spLocks noChangeArrowheads="1"/>
              </p:cNvSpPr>
              <p:nvPr/>
            </p:nvSpPr>
            <p:spPr bwMode="auto">
              <a:xfrm>
                <a:off x="3429000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4" name="Rectangle 70"/>
              <p:cNvSpPr>
                <a:spLocks noChangeArrowheads="1"/>
              </p:cNvSpPr>
              <p:nvPr/>
            </p:nvSpPr>
            <p:spPr bwMode="auto">
              <a:xfrm>
                <a:off x="3270250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5" name="Rectangle 71"/>
              <p:cNvSpPr>
                <a:spLocks noChangeArrowheads="1"/>
              </p:cNvSpPr>
              <p:nvPr/>
            </p:nvSpPr>
            <p:spPr bwMode="auto">
              <a:xfrm>
                <a:off x="3273425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6" name="Rectangle 72"/>
              <p:cNvSpPr>
                <a:spLocks noChangeArrowheads="1"/>
              </p:cNvSpPr>
              <p:nvPr/>
            </p:nvSpPr>
            <p:spPr bwMode="auto">
              <a:xfrm>
                <a:off x="327818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7" name="Rectangle 75"/>
              <p:cNvSpPr>
                <a:spLocks noChangeArrowheads="1"/>
              </p:cNvSpPr>
              <p:nvPr/>
            </p:nvSpPr>
            <p:spPr bwMode="auto">
              <a:xfrm>
                <a:off x="3127375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8" name="Rectangle 76"/>
              <p:cNvSpPr>
                <a:spLocks noChangeArrowheads="1"/>
              </p:cNvSpPr>
              <p:nvPr/>
            </p:nvSpPr>
            <p:spPr bwMode="auto">
              <a:xfrm>
                <a:off x="3130550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9" name="Rectangle 77"/>
              <p:cNvSpPr>
                <a:spLocks noChangeArrowheads="1"/>
              </p:cNvSpPr>
              <p:nvPr/>
            </p:nvSpPr>
            <p:spPr bwMode="auto">
              <a:xfrm>
                <a:off x="3135313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0" name="Rectangle 79"/>
              <p:cNvSpPr>
                <a:spLocks noChangeArrowheads="1"/>
              </p:cNvSpPr>
              <p:nvPr/>
            </p:nvSpPr>
            <p:spPr bwMode="auto">
              <a:xfrm>
                <a:off x="2976563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1" name="Rectangle 80"/>
              <p:cNvSpPr>
                <a:spLocks noChangeArrowheads="1"/>
              </p:cNvSpPr>
              <p:nvPr/>
            </p:nvSpPr>
            <p:spPr bwMode="auto">
              <a:xfrm>
                <a:off x="2981325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2" name="Rectangle 81"/>
              <p:cNvSpPr>
                <a:spLocks noChangeArrowheads="1"/>
              </p:cNvSpPr>
              <p:nvPr/>
            </p:nvSpPr>
            <p:spPr bwMode="auto">
              <a:xfrm>
                <a:off x="2981325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3" name="Rectangle 82"/>
              <p:cNvSpPr>
                <a:spLocks noChangeArrowheads="1"/>
              </p:cNvSpPr>
              <p:nvPr/>
            </p:nvSpPr>
            <p:spPr bwMode="auto">
              <a:xfrm>
                <a:off x="2984500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4" name="Rectangle 83"/>
              <p:cNvSpPr>
                <a:spLocks noChangeArrowheads="1"/>
              </p:cNvSpPr>
              <p:nvPr/>
            </p:nvSpPr>
            <p:spPr bwMode="auto">
              <a:xfrm>
                <a:off x="2987675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5" name="Rectangle 85"/>
              <p:cNvSpPr>
                <a:spLocks noChangeArrowheads="1"/>
              </p:cNvSpPr>
              <p:nvPr/>
            </p:nvSpPr>
            <p:spPr bwMode="auto">
              <a:xfrm>
                <a:off x="2830513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6" name="Rectangle 86"/>
              <p:cNvSpPr>
                <a:spLocks noChangeArrowheads="1"/>
              </p:cNvSpPr>
              <p:nvPr/>
            </p:nvSpPr>
            <p:spPr bwMode="auto">
              <a:xfrm>
                <a:off x="2833688" y="2578100"/>
                <a:ext cx="79375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7" name="Rectangle 87"/>
              <p:cNvSpPr>
                <a:spLocks noChangeArrowheads="1"/>
              </p:cNvSpPr>
              <p:nvPr/>
            </p:nvSpPr>
            <p:spPr bwMode="auto">
              <a:xfrm>
                <a:off x="2833688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8" name="Rectangle 88"/>
              <p:cNvSpPr>
                <a:spLocks noChangeArrowheads="1"/>
              </p:cNvSpPr>
              <p:nvPr/>
            </p:nvSpPr>
            <p:spPr bwMode="auto">
              <a:xfrm>
                <a:off x="2838450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9" name="Rectangle 89"/>
              <p:cNvSpPr>
                <a:spLocks noChangeArrowheads="1"/>
              </p:cNvSpPr>
              <p:nvPr/>
            </p:nvSpPr>
            <p:spPr bwMode="auto">
              <a:xfrm>
                <a:off x="2841625" y="2130425"/>
                <a:ext cx="63500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0" name="Rectangle 91"/>
              <p:cNvSpPr>
                <a:spLocks noChangeArrowheads="1"/>
              </p:cNvSpPr>
              <p:nvPr/>
            </p:nvSpPr>
            <p:spPr bwMode="auto">
              <a:xfrm>
                <a:off x="2684463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1" name="Rectangle 92"/>
              <p:cNvSpPr>
                <a:spLocks noChangeArrowheads="1"/>
              </p:cNvSpPr>
              <p:nvPr/>
            </p:nvSpPr>
            <p:spPr bwMode="auto">
              <a:xfrm>
                <a:off x="2684463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2" name="Rectangle 93"/>
              <p:cNvSpPr>
                <a:spLocks noChangeArrowheads="1"/>
              </p:cNvSpPr>
              <p:nvPr/>
            </p:nvSpPr>
            <p:spPr bwMode="auto">
              <a:xfrm>
                <a:off x="2687638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3" name="Rectangle 94"/>
              <p:cNvSpPr>
                <a:spLocks noChangeArrowheads="1"/>
              </p:cNvSpPr>
              <p:nvPr/>
            </p:nvSpPr>
            <p:spPr bwMode="auto">
              <a:xfrm>
                <a:off x="269081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4" name="Rectangle 97"/>
              <p:cNvSpPr>
                <a:spLocks noChangeArrowheads="1"/>
              </p:cNvSpPr>
              <p:nvPr/>
            </p:nvSpPr>
            <p:spPr bwMode="auto">
              <a:xfrm>
                <a:off x="2541588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5" name="Rectangle 99"/>
              <p:cNvSpPr>
                <a:spLocks noChangeArrowheads="1"/>
              </p:cNvSpPr>
              <p:nvPr/>
            </p:nvSpPr>
            <p:spPr bwMode="auto">
              <a:xfrm>
                <a:off x="2544763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6" name="Rectangle 101"/>
              <p:cNvSpPr>
                <a:spLocks noChangeArrowheads="1"/>
              </p:cNvSpPr>
              <p:nvPr/>
            </p:nvSpPr>
            <p:spPr bwMode="auto">
              <a:xfrm>
                <a:off x="2390775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7" name="Rectangle 102"/>
              <p:cNvSpPr>
                <a:spLocks noChangeArrowheads="1"/>
              </p:cNvSpPr>
              <p:nvPr/>
            </p:nvSpPr>
            <p:spPr bwMode="auto">
              <a:xfrm>
                <a:off x="2393950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8" name="Rectangle 103"/>
              <p:cNvSpPr>
                <a:spLocks noChangeArrowheads="1"/>
              </p:cNvSpPr>
              <p:nvPr/>
            </p:nvSpPr>
            <p:spPr bwMode="auto">
              <a:xfrm>
                <a:off x="239871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9" name="Rectangle 104"/>
              <p:cNvSpPr>
                <a:spLocks noChangeArrowheads="1"/>
              </p:cNvSpPr>
              <p:nvPr/>
            </p:nvSpPr>
            <p:spPr bwMode="auto">
              <a:xfrm>
                <a:off x="2398713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0" name="Rectangle 106"/>
              <p:cNvSpPr>
                <a:spLocks noChangeArrowheads="1"/>
              </p:cNvSpPr>
              <p:nvPr/>
            </p:nvSpPr>
            <p:spPr bwMode="auto">
              <a:xfrm>
                <a:off x="2244725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1" name="Rectangle 107"/>
              <p:cNvSpPr>
                <a:spLocks noChangeArrowheads="1"/>
              </p:cNvSpPr>
              <p:nvPr/>
            </p:nvSpPr>
            <p:spPr bwMode="auto">
              <a:xfrm>
                <a:off x="2247900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2" name="Rectangle 108"/>
              <p:cNvSpPr>
                <a:spLocks noChangeArrowheads="1"/>
              </p:cNvSpPr>
              <p:nvPr/>
            </p:nvSpPr>
            <p:spPr bwMode="auto">
              <a:xfrm>
                <a:off x="2247900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3" name="Rectangle 111"/>
              <p:cNvSpPr>
                <a:spLocks noChangeArrowheads="1"/>
              </p:cNvSpPr>
              <p:nvPr/>
            </p:nvSpPr>
            <p:spPr bwMode="auto">
              <a:xfrm>
                <a:off x="2101850" y="2430463"/>
                <a:ext cx="74613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4" name="Rectangle 112"/>
              <p:cNvSpPr>
                <a:spLocks noChangeArrowheads="1"/>
              </p:cNvSpPr>
              <p:nvPr/>
            </p:nvSpPr>
            <p:spPr bwMode="auto">
              <a:xfrm>
                <a:off x="2101850" y="2278063"/>
                <a:ext cx="74613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5" name="Rectangle 115"/>
              <p:cNvSpPr>
                <a:spLocks noChangeArrowheads="1"/>
              </p:cNvSpPr>
              <p:nvPr/>
            </p:nvSpPr>
            <p:spPr bwMode="auto">
              <a:xfrm>
                <a:off x="1947863" y="2725738"/>
                <a:ext cx="8572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6" name="Rectangle 116"/>
              <p:cNvSpPr>
                <a:spLocks noChangeArrowheads="1"/>
              </p:cNvSpPr>
              <p:nvPr/>
            </p:nvSpPr>
            <p:spPr bwMode="auto">
              <a:xfrm>
                <a:off x="195103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7" name="Rectangle 117"/>
              <p:cNvSpPr>
                <a:spLocks noChangeArrowheads="1"/>
              </p:cNvSpPr>
              <p:nvPr/>
            </p:nvSpPr>
            <p:spPr bwMode="auto">
              <a:xfrm>
                <a:off x="1954213" y="2430463"/>
                <a:ext cx="7620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8" name="Rectangle 118"/>
              <p:cNvSpPr>
                <a:spLocks noChangeArrowheads="1"/>
              </p:cNvSpPr>
              <p:nvPr/>
            </p:nvSpPr>
            <p:spPr bwMode="auto">
              <a:xfrm>
                <a:off x="1963271" y="2272553"/>
                <a:ext cx="62380" cy="769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9" name="Rectangle 119"/>
              <p:cNvSpPr>
                <a:spLocks noChangeArrowheads="1"/>
              </p:cNvSpPr>
              <p:nvPr/>
            </p:nvSpPr>
            <p:spPr bwMode="auto">
              <a:xfrm>
                <a:off x="1958975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0" name="Rectangle 121"/>
              <p:cNvSpPr>
                <a:spLocks noChangeArrowheads="1"/>
              </p:cNvSpPr>
              <p:nvPr/>
            </p:nvSpPr>
            <p:spPr bwMode="auto">
              <a:xfrm>
                <a:off x="1800225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1" name="Rectangle 122"/>
              <p:cNvSpPr>
                <a:spLocks noChangeArrowheads="1"/>
              </p:cNvSpPr>
              <p:nvPr/>
            </p:nvSpPr>
            <p:spPr bwMode="auto">
              <a:xfrm>
                <a:off x="1804988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2" name="Rectangle 123"/>
              <p:cNvSpPr>
                <a:spLocks noChangeArrowheads="1"/>
              </p:cNvSpPr>
              <p:nvPr/>
            </p:nvSpPr>
            <p:spPr bwMode="auto">
              <a:xfrm>
                <a:off x="180816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3" name="Rectangle 124"/>
              <p:cNvSpPr>
                <a:spLocks noChangeArrowheads="1"/>
              </p:cNvSpPr>
              <p:nvPr/>
            </p:nvSpPr>
            <p:spPr bwMode="auto">
              <a:xfrm>
                <a:off x="18113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4" name="Rectangle 126"/>
              <p:cNvSpPr>
                <a:spLocks noChangeArrowheads="1"/>
              </p:cNvSpPr>
              <p:nvPr/>
            </p:nvSpPr>
            <p:spPr bwMode="auto">
              <a:xfrm>
                <a:off x="165735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5" name="Rectangle 127"/>
              <p:cNvSpPr>
                <a:spLocks noChangeArrowheads="1"/>
              </p:cNvSpPr>
              <p:nvPr/>
            </p:nvSpPr>
            <p:spPr bwMode="auto">
              <a:xfrm>
                <a:off x="1662113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6" name="Rectangle 130"/>
              <p:cNvSpPr>
                <a:spLocks noChangeArrowheads="1"/>
              </p:cNvSpPr>
              <p:nvPr/>
            </p:nvSpPr>
            <p:spPr bwMode="auto">
              <a:xfrm>
                <a:off x="151130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7" name="Rectangle 131"/>
              <p:cNvSpPr>
                <a:spLocks noChangeArrowheads="1"/>
              </p:cNvSpPr>
              <p:nvPr/>
            </p:nvSpPr>
            <p:spPr bwMode="auto">
              <a:xfrm>
                <a:off x="1511300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8" name="Rectangle 132"/>
              <p:cNvSpPr>
                <a:spLocks noChangeArrowheads="1"/>
              </p:cNvSpPr>
              <p:nvPr/>
            </p:nvSpPr>
            <p:spPr bwMode="auto">
              <a:xfrm>
                <a:off x="151447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9" name="Rectangle 133"/>
              <p:cNvSpPr>
                <a:spLocks noChangeArrowheads="1"/>
              </p:cNvSpPr>
              <p:nvPr/>
            </p:nvSpPr>
            <p:spPr bwMode="auto">
              <a:xfrm>
                <a:off x="1519238" y="2130425"/>
                <a:ext cx="66675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0" name="Rectangle 135"/>
              <p:cNvSpPr>
                <a:spLocks noChangeArrowheads="1"/>
              </p:cNvSpPr>
              <p:nvPr/>
            </p:nvSpPr>
            <p:spPr bwMode="auto">
              <a:xfrm>
                <a:off x="1360488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1" name="Rectangle 137"/>
              <p:cNvSpPr>
                <a:spLocks noChangeArrowheads="1"/>
              </p:cNvSpPr>
              <p:nvPr/>
            </p:nvSpPr>
            <p:spPr bwMode="auto">
              <a:xfrm>
                <a:off x="1363663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2" name="Rectangle 138"/>
              <p:cNvSpPr>
                <a:spLocks noChangeArrowheads="1"/>
              </p:cNvSpPr>
              <p:nvPr/>
            </p:nvSpPr>
            <p:spPr bwMode="auto">
              <a:xfrm>
                <a:off x="1368425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3" name="Rectangle 141"/>
              <p:cNvSpPr>
                <a:spLocks noChangeArrowheads="1"/>
              </p:cNvSpPr>
              <p:nvPr/>
            </p:nvSpPr>
            <p:spPr bwMode="auto">
              <a:xfrm>
                <a:off x="1214438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4" name="Rectangle 142"/>
              <p:cNvSpPr>
                <a:spLocks noChangeArrowheads="1"/>
              </p:cNvSpPr>
              <p:nvPr/>
            </p:nvSpPr>
            <p:spPr bwMode="auto">
              <a:xfrm>
                <a:off x="1217613" y="2430463"/>
                <a:ext cx="79375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5" name="Rectangle 143"/>
              <p:cNvSpPr>
                <a:spLocks noChangeArrowheads="1"/>
              </p:cNvSpPr>
              <p:nvPr/>
            </p:nvSpPr>
            <p:spPr bwMode="auto">
              <a:xfrm>
                <a:off x="122078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6" name="Rectangle 144"/>
              <p:cNvSpPr>
                <a:spLocks noChangeArrowheads="1"/>
              </p:cNvSpPr>
              <p:nvPr/>
            </p:nvSpPr>
            <p:spPr bwMode="auto">
              <a:xfrm>
                <a:off x="122078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7" name="Rectangle 146"/>
              <p:cNvSpPr>
                <a:spLocks noChangeArrowheads="1"/>
              </p:cNvSpPr>
              <p:nvPr/>
            </p:nvSpPr>
            <p:spPr bwMode="auto">
              <a:xfrm>
                <a:off x="1066800" y="2725738"/>
                <a:ext cx="873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8" name="Rectangle 147"/>
              <p:cNvSpPr>
                <a:spLocks noChangeArrowheads="1"/>
              </p:cNvSpPr>
              <p:nvPr/>
            </p:nvSpPr>
            <p:spPr bwMode="auto">
              <a:xfrm>
                <a:off x="1066800" y="2578100"/>
                <a:ext cx="82550" cy="84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9" name="Rectangle 148"/>
              <p:cNvSpPr>
                <a:spLocks noChangeArrowheads="1"/>
              </p:cNvSpPr>
              <p:nvPr/>
            </p:nvSpPr>
            <p:spPr bwMode="auto">
              <a:xfrm>
                <a:off x="1071563" y="2430463"/>
                <a:ext cx="77788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0" name="Rectangle 149"/>
              <p:cNvSpPr>
                <a:spLocks noChangeArrowheads="1"/>
              </p:cNvSpPr>
              <p:nvPr/>
            </p:nvSpPr>
            <p:spPr bwMode="auto">
              <a:xfrm>
                <a:off x="1074738" y="2278063"/>
                <a:ext cx="71438" cy="71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1" name="Rectangle 150"/>
              <p:cNvSpPr>
                <a:spLocks noChangeArrowheads="1"/>
              </p:cNvSpPr>
              <p:nvPr/>
            </p:nvSpPr>
            <p:spPr bwMode="auto">
              <a:xfrm>
                <a:off x="1074738" y="2130425"/>
                <a:ext cx="6826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2296" tIns="41148" rIns="82296" bIns="41148" numCol="1" anchor="t" anchorCtr="0" compatLnSpc="1">
                <a:prstTxWarp prst="textNoShape">
                  <a:avLst/>
                </a:prstTxWarp>
              </a:bodyPr>
              <a:lstStyle/>
              <a:p>
                <a:pPr defTabSz="855844"/>
                <a:endParaRPr lang="en-US" sz="1264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803859" y="304050"/>
            <a:ext cx="324002" cy="419164"/>
            <a:chOff x="11376383" y="389144"/>
            <a:chExt cx="360002" cy="465737"/>
          </a:xfrm>
        </p:grpSpPr>
        <p:sp>
          <p:nvSpPr>
            <p:cNvPr id="638" name="Pentagon 637"/>
            <p:cNvSpPr/>
            <p:nvPr/>
          </p:nvSpPr>
          <p:spPr>
            <a:xfrm rot="5400000">
              <a:off x="11354268" y="411259"/>
              <a:ext cx="404231" cy="36000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44"/>
              <a:endParaRPr lang="en-US" sz="1264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640" name="Straight Connector 639"/>
            <p:cNvCxnSpPr/>
            <p:nvPr/>
          </p:nvCxnSpPr>
          <p:spPr>
            <a:xfrm>
              <a:off x="11551582" y="726141"/>
              <a:ext cx="0" cy="128740"/>
            </a:xfrm>
            <a:prstGeom prst="line">
              <a:avLst/>
            </a:prstGeom>
            <a:ln>
              <a:solidFill>
                <a:schemeClr val="accent2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9" name="TextBox 638"/>
          <p:cNvSpPr txBox="1"/>
          <p:nvPr/>
        </p:nvSpPr>
        <p:spPr>
          <a:xfrm>
            <a:off x="10726552" y="302620"/>
            <a:ext cx="50116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44"/>
            <a:fld id="{9A3A6F0B-54B9-480A-B6A0-72B31EEB8026}" type="slidenum">
              <a:rPr lang="en-US" sz="1080">
                <a:solidFill>
                  <a:prstClr val="white"/>
                </a:solidFill>
                <a:latin typeface="Calibri" panose="020F0502020204030204"/>
              </a:rPr>
              <a:pPr algn="ctr" defTabSz="855844"/>
              <a:t>19</a:t>
            </a:fld>
            <a:endParaRPr lang="en-US" sz="108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761488" y="302622"/>
            <a:ext cx="189026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5844"/>
            <a:r>
              <a:rPr lang="en-US" sz="2520" b="1" dirty="0" smtClean="0">
                <a:solidFill>
                  <a:srgbClr val="FF895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Resources:</a:t>
            </a:r>
            <a:endParaRPr lang="en-US" sz="2520" b="1" dirty="0">
              <a:solidFill>
                <a:srgbClr val="FF8954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412404"/>
            <a:ext cx="10972800" cy="3255533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44"/>
            <a:endParaRPr lang="en-US" sz="1264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9" name="Rectangle 648"/>
          <p:cNvSpPr/>
          <p:nvPr/>
        </p:nvSpPr>
        <p:spPr>
          <a:xfrm>
            <a:off x="625765" y="2399358"/>
            <a:ext cx="10987127" cy="3251962"/>
          </a:xfrm>
          <a:prstGeom prst="rect">
            <a:avLst/>
          </a:prstGeom>
          <a:solidFill>
            <a:srgbClr val="10253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44"/>
            <a:endParaRPr lang="en-US" sz="28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0" name="TextBox 649"/>
          <p:cNvSpPr txBox="1"/>
          <p:nvPr/>
        </p:nvSpPr>
        <p:spPr>
          <a:xfrm>
            <a:off x="6518520" y="2699052"/>
            <a:ext cx="1280160" cy="867930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 defTabSz="855844"/>
            <a:r>
              <a:rPr lang="en-US" sz="3840" dirty="0" smtClean="0">
                <a:solidFill>
                  <a:prstClr val="white">
                    <a:lumMod val="95000"/>
                  </a:prstClr>
                </a:solidFill>
                <a:latin typeface="FontAwesome" pitchFamily="2" charset="0"/>
              </a:rPr>
              <a:t></a:t>
            </a:r>
          </a:p>
          <a:p>
            <a:pPr algn="ctr" defTabSz="855844"/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 </a:t>
            </a:r>
            <a:r>
              <a:rPr lang="en-US" sz="1200" dirty="0" err="1" smtClean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Distrowatch</a:t>
            </a:r>
            <a:endParaRPr lang="en-US" sz="1200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651" name="TextBox 650"/>
          <p:cNvSpPr txBox="1"/>
          <p:nvPr/>
        </p:nvSpPr>
        <p:spPr>
          <a:xfrm>
            <a:off x="8170145" y="2699052"/>
            <a:ext cx="1280160" cy="867930"/>
          </a:xfrm>
          <a:prstGeom prst="rect">
            <a:avLst/>
          </a:prstGeom>
          <a:solidFill>
            <a:schemeClr val="accent3"/>
          </a:solidFill>
        </p:spPr>
        <p:txBody>
          <a:bodyPr wrap="square" rtlCol="1">
            <a:spAutoFit/>
          </a:bodyPr>
          <a:lstStyle/>
          <a:p>
            <a:pPr algn="ctr" defTabSz="855844"/>
            <a:r>
              <a:rPr lang="en-US" sz="3840" dirty="0">
                <a:solidFill>
                  <a:prstClr val="white">
                    <a:lumMod val="95000"/>
                  </a:prstClr>
                </a:solidFill>
                <a:latin typeface="FontAwesome" pitchFamily="2" charset="0"/>
              </a:rPr>
              <a:t></a:t>
            </a:r>
          </a:p>
          <a:p>
            <a:pPr algn="ctr" defTabSz="855844"/>
            <a:r>
              <a:rPr lang="en-US" sz="1200" dirty="0" err="1" smtClean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LinuxMag</a:t>
            </a:r>
            <a:endParaRPr lang="en-US" sz="1200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652" name="TextBox 651"/>
          <p:cNvSpPr txBox="1"/>
          <p:nvPr/>
        </p:nvSpPr>
        <p:spPr>
          <a:xfrm>
            <a:off x="9817219" y="2699052"/>
            <a:ext cx="1280160" cy="867930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pPr algn="ctr" defTabSz="855844"/>
            <a:r>
              <a:rPr lang="en-US" sz="3840" dirty="0">
                <a:solidFill>
                  <a:prstClr val="white">
                    <a:lumMod val="95000"/>
                  </a:prstClr>
                </a:solidFill>
                <a:latin typeface="FontAwesome" pitchFamily="2" charset="0"/>
              </a:rPr>
              <a:t></a:t>
            </a:r>
          </a:p>
          <a:p>
            <a:pPr algn="ctr" defTabSz="855844"/>
            <a:r>
              <a:rPr lang="en-US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 </a:t>
            </a:r>
            <a:r>
              <a:rPr lang="en-US" sz="1200" dirty="0" err="1" smtClean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MakeUseof</a:t>
            </a:r>
            <a:endParaRPr lang="en-US" sz="1200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653" name="TextBox 652"/>
          <p:cNvSpPr txBox="1"/>
          <p:nvPr/>
        </p:nvSpPr>
        <p:spPr>
          <a:xfrm>
            <a:off x="6518520" y="4146035"/>
            <a:ext cx="1280160" cy="867930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855844"/>
            <a:r>
              <a:rPr lang="en-US" sz="3840" dirty="0">
                <a:solidFill>
                  <a:prstClr val="white">
                    <a:lumMod val="95000"/>
                  </a:prstClr>
                </a:solidFill>
                <a:latin typeface="FontAwesome" pitchFamily="2" charset="0"/>
              </a:rPr>
              <a:t></a:t>
            </a:r>
          </a:p>
          <a:p>
            <a:pPr algn="ctr" defTabSz="855844"/>
            <a:r>
              <a:rPr lang="en-US" sz="1200" dirty="0" err="1" smtClean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LinuxGizmos</a:t>
            </a:r>
            <a:endParaRPr lang="en-US" sz="1200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654" name="TextBox 653"/>
          <p:cNvSpPr txBox="1"/>
          <p:nvPr/>
        </p:nvSpPr>
        <p:spPr>
          <a:xfrm>
            <a:off x="8170145" y="4146035"/>
            <a:ext cx="1280160" cy="867930"/>
          </a:xfrm>
          <a:prstGeom prst="rect">
            <a:avLst/>
          </a:prstGeom>
          <a:solidFill>
            <a:schemeClr val="accent6"/>
          </a:solidFill>
        </p:spPr>
        <p:txBody>
          <a:bodyPr wrap="square" rtlCol="1">
            <a:spAutoFit/>
          </a:bodyPr>
          <a:lstStyle/>
          <a:p>
            <a:pPr algn="ctr" defTabSz="855844"/>
            <a:r>
              <a:rPr lang="en-US" sz="3840" dirty="0">
                <a:solidFill>
                  <a:prstClr val="white">
                    <a:lumMod val="95000"/>
                  </a:prstClr>
                </a:solidFill>
                <a:latin typeface="FontAwesome" pitchFamily="2" charset="0"/>
              </a:rPr>
              <a:t></a:t>
            </a:r>
          </a:p>
          <a:p>
            <a:pPr algn="ctr" defTabSz="855844"/>
            <a:r>
              <a:rPr lang="en-US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 </a:t>
            </a:r>
            <a:r>
              <a:rPr lang="en-US" sz="1200" dirty="0" smtClean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Ubuntu insight</a:t>
            </a:r>
            <a:endParaRPr lang="en-US" sz="1200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sp>
        <p:nvSpPr>
          <p:cNvPr id="655" name="TextBox 654"/>
          <p:cNvSpPr txBox="1"/>
          <p:nvPr/>
        </p:nvSpPr>
        <p:spPr>
          <a:xfrm>
            <a:off x="9817219" y="4146035"/>
            <a:ext cx="1280160" cy="867930"/>
          </a:xfrm>
          <a:prstGeom prst="rect">
            <a:avLst/>
          </a:prstGeom>
          <a:solidFill>
            <a:schemeClr val="accent5"/>
          </a:solidFill>
        </p:spPr>
        <p:txBody>
          <a:bodyPr wrap="square" rtlCol="1">
            <a:spAutoFit/>
          </a:bodyPr>
          <a:lstStyle/>
          <a:p>
            <a:pPr algn="ctr" defTabSz="855844"/>
            <a:r>
              <a:rPr lang="en-US" sz="3840" dirty="0">
                <a:solidFill>
                  <a:prstClr val="white">
                    <a:lumMod val="95000"/>
                  </a:prstClr>
                </a:solidFill>
                <a:latin typeface="FontAwesome" pitchFamily="2" charset="0"/>
              </a:rPr>
              <a:t></a:t>
            </a:r>
          </a:p>
          <a:p>
            <a:pPr algn="ctr" defTabSz="855844"/>
            <a:r>
              <a:rPr lang="en-US" sz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 </a:t>
            </a:r>
            <a:r>
              <a:rPr lang="en-US" sz="1200" dirty="0" err="1" smtClean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Linuceum</a:t>
            </a:r>
            <a:endParaRPr lang="en-US" sz="1200" dirty="0">
              <a:solidFill>
                <a:prstClr val="white">
                  <a:lumMod val="9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734" name="Group 733"/>
          <p:cNvGrpSpPr/>
          <p:nvPr/>
        </p:nvGrpSpPr>
        <p:grpSpPr>
          <a:xfrm>
            <a:off x="1574008" y="2726143"/>
            <a:ext cx="3114676" cy="2941796"/>
            <a:chOff x="1754374" y="3586000"/>
            <a:chExt cx="3460750" cy="3268663"/>
          </a:xfrm>
        </p:grpSpPr>
        <p:sp>
          <p:nvSpPr>
            <p:cNvPr id="735" name="Freeform 5"/>
            <p:cNvSpPr>
              <a:spLocks/>
            </p:cNvSpPr>
            <p:nvPr/>
          </p:nvSpPr>
          <p:spPr bwMode="auto">
            <a:xfrm flipV="1">
              <a:off x="2052824" y="4133688"/>
              <a:ext cx="2867025" cy="1901825"/>
            </a:xfrm>
            <a:custGeom>
              <a:avLst/>
              <a:gdLst>
                <a:gd name="T0" fmla="*/ 1308 w 1338"/>
                <a:gd name="T1" fmla="*/ 888 h 888"/>
                <a:gd name="T2" fmla="*/ 30 w 1338"/>
                <a:gd name="T3" fmla="*/ 888 h 888"/>
                <a:gd name="T4" fmla="*/ 0 w 1338"/>
                <a:gd name="T5" fmla="*/ 858 h 888"/>
                <a:gd name="T6" fmla="*/ 0 w 1338"/>
                <a:gd name="T7" fmla="*/ 30 h 888"/>
                <a:gd name="T8" fmla="*/ 30 w 1338"/>
                <a:gd name="T9" fmla="*/ 0 h 888"/>
                <a:gd name="T10" fmla="*/ 1308 w 1338"/>
                <a:gd name="T11" fmla="*/ 0 h 888"/>
                <a:gd name="T12" fmla="*/ 1338 w 1338"/>
                <a:gd name="T13" fmla="*/ 30 h 888"/>
                <a:gd name="T14" fmla="*/ 1338 w 1338"/>
                <a:gd name="T15" fmla="*/ 858 h 888"/>
                <a:gd name="T16" fmla="*/ 1308 w 1338"/>
                <a:gd name="T17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8" h="888">
                  <a:moveTo>
                    <a:pt x="1308" y="888"/>
                  </a:moveTo>
                  <a:cubicBezTo>
                    <a:pt x="30" y="888"/>
                    <a:pt x="30" y="888"/>
                    <a:pt x="30" y="888"/>
                  </a:cubicBezTo>
                  <a:cubicBezTo>
                    <a:pt x="14" y="888"/>
                    <a:pt x="0" y="875"/>
                    <a:pt x="0" y="85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1308" y="0"/>
                    <a:pt x="1308" y="0"/>
                    <a:pt x="1308" y="0"/>
                  </a:cubicBezTo>
                  <a:cubicBezTo>
                    <a:pt x="1324" y="0"/>
                    <a:pt x="1338" y="13"/>
                    <a:pt x="1338" y="30"/>
                  </a:cubicBezTo>
                  <a:cubicBezTo>
                    <a:pt x="1338" y="858"/>
                    <a:pt x="1338" y="858"/>
                    <a:pt x="1338" y="858"/>
                  </a:cubicBezTo>
                  <a:cubicBezTo>
                    <a:pt x="1338" y="875"/>
                    <a:pt x="1324" y="888"/>
                    <a:pt x="1308" y="8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6" name="Freeform 6"/>
            <p:cNvSpPr>
              <a:spLocks/>
            </p:cNvSpPr>
            <p:nvPr/>
          </p:nvSpPr>
          <p:spPr bwMode="auto">
            <a:xfrm flipV="1">
              <a:off x="4572187" y="4133688"/>
              <a:ext cx="158750" cy="104775"/>
            </a:xfrm>
            <a:custGeom>
              <a:avLst/>
              <a:gdLst>
                <a:gd name="T0" fmla="*/ 74 w 74"/>
                <a:gd name="T1" fmla="*/ 49 h 49"/>
                <a:gd name="T2" fmla="*/ 0 w 74"/>
                <a:gd name="T3" fmla="*/ 49 h 49"/>
                <a:gd name="T4" fmla="*/ 0 w 74"/>
                <a:gd name="T5" fmla="*/ 7 h 49"/>
                <a:gd name="T6" fmla="*/ 7 w 74"/>
                <a:gd name="T7" fmla="*/ 0 h 49"/>
                <a:gd name="T8" fmla="*/ 67 w 74"/>
                <a:gd name="T9" fmla="*/ 0 h 49"/>
                <a:gd name="T10" fmla="*/ 74 w 74"/>
                <a:gd name="T11" fmla="*/ 7 h 49"/>
                <a:gd name="T12" fmla="*/ 74 w 74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74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4" y="3"/>
                    <a:pt x="74" y="7"/>
                  </a:cubicBezTo>
                  <a:lnTo>
                    <a:pt x="74" y="49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7" name="Freeform 7"/>
            <p:cNvSpPr>
              <a:spLocks/>
            </p:cNvSpPr>
            <p:nvPr/>
          </p:nvSpPr>
          <p:spPr bwMode="auto">
            <a:xfrm flipV="1">
              <a:off x="2240149" y="4133688"/>
              <a:ext cx="158750" cy="104775"/>
            </a:xfrm>
            <a:custGeom>
              <a:avLst/>
              <a:gdLst>
                <a:gd name="T0" fmla="*/ 74 w 74"/>
                <a:gd name="T1" fmla="*/ 49 h 49"/>
                <a:gd name="T2" fmla="*/ 0 w 74"/>
                <a:gd name="T3" fmla="*/ 49 h 49"/>
                <a:gd name="T4" fmla="*/ 0 w 74"/>
                <a:gd name="T5" fmla="*/ 7 h 49"/>
                <a:gd name="T6" fmla="*/ 7 w 74"/>
                <a:gd name="T7" fmla="*/ 0 h 49"/>
                <a:gd name="T8" fmla="*/ 67 w 74"/>
                <a:gd name="T9" fmla="*/ 0 h 49"/>
                <a:gd name="T10" fmla="*/ 74 w 74"/>
                <a:gd name="T11" fmla="*/ 7 h 49"/>
                <a:gd name="T12" fmla="*/ 74 w 74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74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4" y="3"/>
                    <a:pt x="74" y="7"/>
                  </a:cubicBezTo>
                  <a:lnTo>
                    <a:pt x="74" y="49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8" name="Freeform 8"/>
            <p:cNvSpPr>
              <a:spLocks/>
            </p:cNvSpPr>
            <p:nvPr/>
          </p:nvSpPr>
          <p:spPr bwMode="auto">
            <a:xfrm flipV="1">
              <a:off x="1754374" y="3586000"/>
              <a:ext cx="3460750" cy="515938"/>
            </a:xfrm>
            <a:custGeom>
              <a:avLst/>
              <a:gdLst>
                <a:gd name="T0" fmla="*/ 1570 w 1615"/>
                <a:gd name="T1" fmla="*/ 241 h 241"/>
                <a:gd name="T2" fmla="*/ 48 w 1615"/>
                <a:gd name="T3" fmla="*/ 241 h 241"/>
                <a:gd name="T4" fmla="*/ 16 w 1615"/>
                <a:gd name="T5" fmla="*/ 200 h 241"/>
                <a:gd name="T6" fmla="*/ 143 w 1615"/>
                <a:gd name="T7" fmla="*/ 0 h 241"/>
                <a:gd name="T8" fmla="*/ 1477 w 1615"/>
                <a:gd name="T9" fmla="*/ 0 h 241"/>
                <a:gd name="T10" fmla="*/ 1590 w 1615"/>
                <a:gd name="T11" fmla="*/ 179 h 241"/>
                <a:gd name="T12" fmla="*/ 1570 w 1615"/>
                <a:gd name="T13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41">
                  <a:moveTo>
                    <a:pt x="1570" y="241"/>
                  </a:moveTo>
                  <a:cubicBezTo>
                    <a:pt x="48" y="241"/>
                    <a:pt x="48" y="241"/>
                    <a:pt x="48" y="241"/>
                  </a:cubicBezTo>
                  <a:cubicBezTo>
                    <a:pt x="12" y="241"/>
                    <a:pt x="0" y="224"/>
                    <a:pt x="16" y="20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77" y="0"/>
                    <a:pt x="1477" y="0"/>
                    <a:pt x="1477" y="0"/>
                  </a:cubicBezTo>
                  <a:cubicBezTo>
                    <a:pt x="1590" y="179"/>
                    <a:pt x="1590" y="179"/>
                    <a:pt x="1590" y="179"/>
                  </a:cubicBezTo>
                  <a:cubicBezTo>
                    <a:pt x="1615" y="220"/>
                    <a:pt x="1611" y="241"/>
                    <a:pt x="1570" y="241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9" name="Freeform 9"/>
            <p:cNvSpPr>
              <a:spLocks/>
            </p:cNvSpPr>
            <p:nvPr/>
          </p:nvSpPr>
          <p:spPr bwMode="auto">
            <a:xfrm flipV="1">
              <a:off x="1952812" y="3716175"/>
              <a:ext cx="3071813" cy="327025"/>
            </a:xfrm>
            <a:custGeom>
              <a:avLst/>
              <a:gdLst>
                <a:gd name="T0" fmla="*/ 0 w 1935"/>
                <a:gd name="T1" fmla="*/ 206 h 206"/>
                <a:gd name="T2" fmla="*/ 126 w 1935"/>
                <a:gd name="T3" fmla="*/ 0 h 206"/>
                <a:gd name="T4" fmla="*/ 1808 w 1935"/>
                <a:gd name="T5" fmla="*/ 0 h 206"/>
                <a:gd name="T6" fmla="*/ 1935 w 1935"/>
                <a:gd name="T7" fmla="*/ 206 h 206"/>
                <a:gd name="T8" fmla="*/ 0 w 1935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5" h="206">
                  <a:moveTo>
                    <a:pt x="0" y="206"/>
                  </a:moveTo>
                  <a:lnTo>
                    <a:pt x="126" y="0"/>
                  </a:lnTo>
                  <a:lnTo>
                    <a:pt x="1808" y="0"/>
                  </a:lnTo>
                  <a:lnTo>
                    <a:pt x="1935" y="20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0" name="Freeform 10"/>
            <p:cNvSpPr>
              <a:spLocks/>
            </p:cNvSpPr>
            <p:nvPr/>
          </p:nvSpPr>
          <p:spPr bwMode="auto">
            <a:xfrm flipV="1">
              <a:off x="1817874" y="3598700"/>
              <a:ext cx="3333750" cy="25400"/>
            </a:xfrm>
            <a:custGeom>
              <a:avLst/>
              <a:gdLst>
                <a:gd name="T0" fmla="*/ 1549 w 1555"/>
                <a:gd name="T1" fmla="*/ 12 h 12"/>
                <a:gd name="T2" fmla="*/ 6 w 1555"/>
                <a:gd name="T3" fmla="*/ 12 h 12"/>
                <a:gd name="T4" fmla="*/ 0 w 1555"/>
                <a:gd name="T5" fmla="*/ 6 h 12"/>
                <a:gd name="T6" fmla="*/ 0 w 1555"/>
                <a:gd name="T7" fmla="*/ 6 h 12"/>
                <a:gd name="T8" fmla="*/ 6 w 1555"/>
                <a:gd name="T9" fmla="*/ 0 h 12"/>
                <a:gd name="T10" fmla="*/ 1549 w 1555"/>
                <a:gd name="T11" fmla="*/ 0 h 12"/>
                <a:gd name="T12" fmla="*/ 1555 w 1555"/>
                <a:gd name="T13" fmla="*/ 6 h 12"/>
                <a:gd name="T14" fmla="*/ 1555 w 1555"/>
                <a:gd name="T15" fmla="*/ 6 h 12"/>
                <a:gd name="T16" fmla="*/ 1549 w 155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5" h="12">
                  <a:moveTo>
                    <a:pt x="154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49" y="0"/>
                    <a:pt x="1549" y="0"/>
                    <a:pt x="1549" y="0"/>
                  </a:cubicBezTo>
                  <a:cubicBezTo>
                    <a:pt x="1552" y="0"/>
                    <a:pt x="1555" y="3"/>
                    <a:pt x="1555" y="6"/>
                  </a:cubicBezTo>
                  <a:cubicBezTo>
                    <a:pt x="1555" y="6"/>
                    <a:pt x="1555" y="6"/>
                    <a:pt x="1555" y="6"/>
                  </a:cubicBezTo>
                  <a:cubicBezTo>
                    <a:pt x="1555" y="9"/>
                    <a:pt x="1552" y="12"/>
                    <a:pt x="154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1" name="Freeform 11"/>
            <p:cNvSpPr>
              <a:spLocks/>
            </p:cNvSpPr>
            <p:nvPr/>
          </p:nvSpPr>
          <p:spPr bwMode="auto">
            <a:xfrm flipV="1">
              <a:off x="4581712" y="4052725"/>
              <a:ext cx="138113" cy="160338"/>
            </a:xfrm>
            <a:custGeom>
              <a:avLst/>
              <a:gdLst>
                <a:gd name="T0" fmla="*/ 59 w 65"/>
                <a:gd name="T1" fmla="*/ 75 h 75"/>
                <a:gd name="T2" fmla="*/ 6 w 65"/>
                <a:gd name="T3" fmla="*/ 75 h 75"/>
                <a:gd name="T4" fmla="*/ 0 w 65"/>
                <a:gd name="T5" fmla="*/ 69 h 75"/>
                <a:gd name="T6" fmla="*/ 0 w 65"/>
                <a:gd name="T7" fmla="*/ 7 h 75"/>
                <a:gd name="T8" fmla="*/ 6 w 65"/>
                <a:gd name="T9" fmla="*/ 0 h 75"/>
                <a:gd name="T10" fmla="*/ 59 w 65"/>
                <a:gd name="T11" fmla="*/ 0 h 75"/>
                <a:gd name="T12" fmla="*/ 65 w 65"/>
                <a:gd name="T13" fmla="*/ 7 h 75"/>
                <a:gd name="T14" fmla="*/ 65 w 65"/>
                <a:gd name="T15" fmla="*/ 69 h 75"/>
                <a:gd name="T16" fmla="*/ 59 w 65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75">
                  <a:moveTo>
                    <a:pt x="59" y="75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3" y="75"/>
                    <a:pt x="0" y="73"/>
                    <a:pt x="0" y="6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73"/>
                    <a:pt x="63" y="75"/>
                    <a:pt x="59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2" name="Freeform 12"/>
            <p:cNvSpPr>
              <a:spLocks/>
            </p:cNvSpPr>
            <p:nvPr/>
          </p:nvSpPr>
          <p:spPr bwMode="auto">
            <a:xfrm flipV="1">
              <a:off x="2251262" y="4052725"/>
              <a:ext cx="139700" cy="160338"/>
            </a:xfrm>
            <a:custGeom>
              <a:avLst/>
              <a:gdLst>
                <a:gd name="T0" fmla="*/ 59 w 65"/>
                <a:gd name="T1" fmla="*/ 75 h 75"/>
                <a:gd name="T2" fmla="*/ 6 w 65"/>
                <a:gd name="T3" fmla="*/ 75 h 75"/>
                <a:gd name="T4" fmla="*/ 0 w 65"/>
                <a:gd name="T5" fmla="*/ 69 h 75"/>
                <a:gd name="T6" fmla="*/ 0 w 65"/>
                <a:gd name="T7" fmla="*/ 7 h 75"/>
                <a:gd name="T8" fmla="*/ 6 w 65"/>
                <a:gd name="T9" fmla="*/ 0 h 75"/>
                <a:gd name="T10" fmla="*/ 59 w 65"/>
                <a:gd name="T11" fmla="*/ 0 h 75"/>
                <a:gd name="T12" fmla="*/ 65 w 65"/>
                <a:gd name="T13" fmla="*/ 7 h 75"/>
                <a:gd name="T14" fmla="*/ 65 w 65"/>
                <a:gd name="T15" fmla="*/ 69 h 75"/>
                <a:gd name="T16" fmla="*/ 59 w 65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75">
                  <a:moveTo>
                    <a:pt x="59" y="75"/>
                  </a:moveTo>
                  <a:cubicBezTo>
                    <a:pt x="6" y="75"/>
                    <a:pt x="6" y="75"/>
                    <a:pt x="6" y="75"/>
                  </a:cubicBezTo>
                  <a:cubicBezTo>
                    <a:pt x="2" y="75"/>
                    <a:pt x="0" y="73"/>
                    <a:pt x="0" y="6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5" y="3"/>
                    <a:pt x="65" y="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73"/>
                    <a:pt x="62" y="75"/>
                    <a:pt x="59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3" name="Freeform 13"/>
            <p:cNvSpPr>
              <a:spLocks/>
            </p:cNvSpPr>
            <p:nvPr/>
          </p:nvSpPr>
          <p:spPr bwMode="auto">
            <a:xfrm flipV="1">
              <a:off x="2225862" y="4386100"/>
              <a:ext cx="123825" cy="103188"/>
            </a:xfrm>
            <a:custGeom>
              <a:avLst/>
              <a:gdLst>
                <a:gd name="T0" fmla="*/ 49 w 58"/>
                <a:gd name="T1" fmla="*/ 48 h 48"/>
                <a:gd name="T2" fmla="*/ 8 w 58"/>
                <a:gd name="T3" fmla="*/ 48 h 48"/>
                <a:gd name="T4" fmla="*/ 0 w 58"/>
                <a:gd name="T5" fmla="*/ 39 h 48"/>
                <a:gd name="T6" fmla="*/ 0 w 58"/>
                <a:gd name="T7" fmla="*/ 8 h 48"/>
                <a:gd name="T8" fmla="*/ 8 w 58"/>
                <a:gd name="T9" fmla="*/ 0 h 48"/>
                <a:gd name="T10" fmla="*/ 49 w 58"/>
                <a:gd name="T11" fmla="*/ 0 h 48"/>
                <a:gd name="T12" fmla="*/ 58 w 58"/>
                <a:gd name="T13" fmla="*/ 8 h 48"/>
                <a:gd name="T14" fmla="*/ 58 w 58"/>
                <a:gd name="T15" fmla="*/ 39 h 48"/>
                <a:gd name="T16" fmla="*/ 49 w 58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8">
                  <a:moveTo>
                    <a:pt x="49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0"/>
                    <a:pt x="58" y="4"/>
                    <a:pt x="58" y="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4"/>
                    <a:pt x="54" y="48"/>
                    <a:pt x="49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4" name="Freeform 14"/>
            <p:cNvSpPr>
              <a:spLocks/>
            </p:cNvSpPr>
            <p:nvPr/>
          </p:nvSpPr>
          <p:spPr bwMode="auto">
            <a:xfrm flipV="1">
              <a:off x="2225862" y="4513100"/>
              <a:ext cx="123825" cy="133350"/>
            </a:xfrm>
            <a:custGeom>
              <a:avLst/>
              <a:gdLst>
                <a:gd name="T0" fmla="*/ 48 w 58"/>
                <a:gd name="T1" fmla="*/ 62 h 62"/>
                <a:gd name="T2" fmla="*/ 10 w 58"/>
                <a:gd name="T3" fmla="*/ 62 h 62"/>
                <a:gd name="T4" fmla="*/ 0 w 58"/>
                <a:gd name="T5" fmla="*/ 52 h 62"/>
                <a:gd name="T6" fmla="*/ 0 w 58"/>
                <a:gd name="T7" fmla="*/ 10 h 62"/>
                <a:gd name="T8" fmla="*/ 10 w 58"/>
                <a:gd name="T9" fmla="*/ 0 h 62"/>
                <a:gd name="T10" fmla="*/ 48 w 58"/>
                <a:gd name="T11" fmla="*/ 0 h 62"/>
                <a:gd name="T12" fmla="*/ 58 w 58"/>
                <a:gd name="T13" fmla="*/ 10 h 62"/>
                <a:gd name="T14" fmla="*/ 58 w 58"/>
                <a:gd name="T15" fmla="*/ 52 h 62"/>
                <a:gd name="T16" fmla="*/ 48 w 5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2">
                  <a:moveTo>
                    <a:pt x="48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7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0"/>
                    <a:pt x="58" y="4"/>
                    <a:pt x="58" y="1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7"/>
                    <a:pt x="53" y="62"/>
                    <a:pt x="48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5" name="Freeform 15"/>
            <p:cNvSpPr>
              <a:spLocks/>
            </p:cNvSpPr>
            <p:nvPr/>
          </p:nvSpPr>
          <p:spPr bwMode="auto">
            <a:xfrm flipV="1">
              <a:off x="2225862" y="4668675"/>
              <a:ext cx="123825" cy="133350"/>
            </a:xfrm>
            <a:custGeom>
              <a:avLst/>
              <a:gdLst>
                <a:gd name="T0" fmla="*/ 48 w 58"/>
                <a:gd name="T1" fmla="*/ 62 h 62"/>
                <a:gd name="T2" fmla="*/ 10 w 58"/>
                <a:gd name="T3" fmla="*/ 62 h 62"/>
                <a:gd name="T4" fmla="*/ 0 w 58"/>
                <a:gd name="T5" fmla="*/ 52 h 62"/>
                <a:gd name="T6" fmla="*/ 0 w 58"/>
                <a:gd name="T7" fmla="*/ 10 h 62"/>
                <a:gd name="T8" fmla="*/ 10 w 58"/>
                <a:gd name="T9" fmla="*/ 0 h 62"/>
                <a:gd name="T10" fmla="*/ 48 w 58"/>
                <a:gd name="T11" fmla="*/ 0 h 62"/>
                <a:gd name="T12" fmla="*/ 58 w 58"/>
                <a:gd name="T13" fmla="*/ 10 h 62"/>
                <a:gd name="T14" fmla="*/ 58 w 58"/>
                <a:gd name="T15" fmla="*/ 52 h 62"/>
                <a:gd name="T16" fmla="*/ 48 w 5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2">
                  <a:moveTo>
                    <a:pt x="48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7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0"/>
                    <a:pt x="58" y="4"/>
                    <a:pt x="58" y="1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7"/>
                    <a:pt x="53" y="62"/>
                    <a:pt x="48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6" name="Freeform 16"/>
            <p:cNvSpPr>
              <a:spLocks/>
            </p:cNvSpPr>
            <p:nvPr/>
          </p:nvSpPr>
          <p:spPr bwMode="auto">
            <a:xfrm flipV="1">
              <a:off x="2225862" y="4825837"/>
              <a:ext cx="123825" cy="134938"/>
            </a:xfrm>
            <a:custGeom>
              <a:avLst/>
              <a:gdLst>
                <a:gd name="T0" fmla="*/ 48 w 58"/>
                <a:gd name="T1" fmla="*/ 63 h 63"/>
                <a:gd name="T2" fmla="*/ 10 w 58"/>
                <a:gd name="T3" fmla="*/ 63 h 63"/>
                <a:gd name="T4" fmla="*/ 0 w 58"/>
                <a:gd name="T5" fmla="*/ 52 h 63"/>
                <a:gd name="T6" fmla="*/ 0 w 58"/>
                <a:gd name="T7" fmla="*/ 11 h 63"/>
                <a:gd name="T8" fmla="*/ 10 w 58"/>
                <a:gd name="T9" fmla="*/ 0 h 63"/>
                <a:gd name="T10" fmla="*/ 48 w 58"/>
                <a:gd name="T11" fmla="*/ 0 h 63"/>
                <a:gd name="T12" fmla="*/ 58 w 58"/>
                <a:gd name="T13" fmla="*/ 11 h 63"/>
                <a:gd name="T14" fmla="*/ 58 w 58"/>
                <a:gd name="T15" fmla="*/ 52 h 63"/>
                <a:gd name="T16" fmla="*/ 48 w 58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3">
                  <a:moveTo>
                    <a:pt x="48" y="63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4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0"/>
                    <a:pt x="58" y="5"/>
                    <a:pt x="58" y="11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8"/>
                    <a:pt x="53" y="63"/>
                    <a:pt x="48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7" name="Freeform 17"/>
            <p:cNvSpPr>
              <a:spLocks/>
            </p:cNvSpPr>
            <p:nvPr/>
          </p:nvSpPr>
          <p:spPr bwMode="auto">
            <a:xfrm flipV="1">
              <a:off x="2225862" y="4981413"/>
              <a:ext cx="123825" cy="136525"/>
            </a:xfrm>
            <a:custGeom>
              <a:avLst/>
              <a:gdLst>
                <a:gd name="T0" fmla="*/ 48 w 58"/>
                <a:gd name="T1" fmla="*/ 63 h 63"/>
                <a:gd name="T2" fmla="*/ 10 w 58"/>
                <a:gd name="T3" fmla="*/ 63 h 63"/>
                <a:gd name="T4" fmla="*/ 0 w 58"/>
                <a:gd name="T5" fmla="*/ 52 h 63"/>
                <a:gd name="T6" fmla="*/ 0 w 58"/>
                <a:gd name="T7" fmla="*/ 11 h 63"/>
                <a:gd name="T8" fmla="*/ 10 w 58"/>
                <a:gd name="T9" fmla="*/ 0 h 63"/>
                <a:gd name="T10" fmla="*/ 48 w 58"/>
                <a:gd name="T11" fmla="*/ 0 h 63"/>
                <a:gd name="T12" fmla="*/ 58 w 58"/>
                <a:gd name="T13" fmla="*/ 11 h 63"/>
                <a:gd name="T14" fmla="*/ 58 w 58"/>
                <a:gd name="T15" fmla="*/ 52 h 63"/>
                <a:gd name="T16" fmla="*/ 48 w 58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3">
                  <a:moveTo>
                    <a:pt x="48" y="63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4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0"/>
                    <a:pt x="58" y="5"/>
                    <a:pt x="58" y="11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8"/>
                    <a:pt x="53" y="63"/>
                    <a:pt x="48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8" name="Freeform 18"/>
            <p:cNvSpPr>
              <a:spLocks/>
            </p:cNvSpPr>
            <p:nvPr/>
          </p:nvSpPr>
          <p:spPr bwMode="auto">
            <a:xfrm flipV="1">
              <a:off x="2225862" y="5138575"/>
              <a:ext cx="123825" cy="134938"/>
            </a:xfrm>
            <a:custGeom>
              <a:avLst/>
              <a:gdLst>
                <a:gd name="T0" fmla="*/ 48 w 58"/>
                <a:gd name="T1" fmla="*/ 63 h 63"/>
                <a:gd name="T2" fmla="*/ 10 w 58"/>
                <a:gd name="T3" fmla="*/ 63 h 63"/>
                <a:gd name="T4" fmla="*/ 0 w 58"/>
                <a:gd name="T5" fmla="*/ 52 h 63"/>
                <a:gd name="T6" fmla="*/ 0 w 58"/>
                <a:gd name="T7" fmla="*/ 11 h 63"/>
                <a:gd name="T8" fmla="*/ 10 w 58"/>
                <a:gd name="T9" fmla="*/ 0 h 63"/>
                <a:gd name="T10" fmla="*/ 48 w 58"/>
                <a:gd name="T11" fmla="*/ 0 h 63"/>
                <a:gd name="T12" fmla="*/ 58 w 58"/>
                <a:gd name="T13" fmla="*/ 11 h 63"/>
                <a:gd name="T14" fmla="*/ 58 w 58"/>
                <a:gd name="T15" fmla="*/ 52 h 63"/>
                <a:gd name="T16" fmla="*/ 48 w 58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3">
                  <a:moveTo>
                    <a:pt x="48" y="63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4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0"/>
                    <a:pt x="58" y="5"/>
                    <a:pt x="58" y="11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8"/>
                    <a:pt x="53" y="63"/>
                    <a:pt x="48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9" name="Freeform 19"/>
            <p:cNvSpPr>
              <a:spLocks/>
            </p:cNvSpPr>
            <p:nvPr/>
          </p:nvSpPr>
          <p:spPr bwMode="auto">
            <a:xfrm flipV="1">
              <a:off x="2381437" y="4386100"/>
              <a:ext cx="125413" cy="103188"/>
            </a:xfrm>
            <a:custGeom>
              <a:avLst/>
              <a:gdLst>
                <a:gd name="T0" fmla="*/ 49 w 58"/>
                <a:gd name="T1" fmla="*/ 48 h 48"/>
                <a:gd name="T2" fmla="*/ 8 w 58"/>
                <a:gd name="T3" fmla="*/ 48 h 48"/>
                <a:gd name="T4" fmla="*/ 0 w 58"/>
                <a:gd name="T5" fmla="*/ 39 h 48"/>
                <a:gd name="T6" fmla="*/ 0 w 58"/>
                <a:gd name="T7" fmla="*/ 8 h 48"/>
                <a:gd name="T8" fmla="*/ 8 w 58"/>
                <a:gd name="T9" fmla="*/ 0 h 48"/>
                <a:gd name="T10" fmla="*/ 49 w 58"/>
                <a:gd name="T11" fmla="*/ 0 h 48"/>
                <a:gd name="T12" fmla="*/ 58 w 58"/>
                <a:gd name="T13" fmla="*/ 8 h 48"/>
                <a:gd name="T14" fmla="*/ 58 w 58"/>
                <a:gd name="T15" fmla="*/ 39 h 48"/>
                <a:gd name="T16" fmla="*/ 49 w 58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8">
                  <a:moveTo>
                    <a:pt x="49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3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4" y="0"/>
                    <a:pt x="58" y="4"/>
                    <a:pt x="58" y="8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4"/>
                    <a:pt x="54" y="48"/>
                    <a:pt x="49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0" name="Freeform 20"/>
            <p:cNvSpPr>
              <a:spLocks/>
            </p:cNvSpPr>
            <p:nvPr/>
          </p:nvSpPr>
          <p:spPr bwMode="auto">
            <a:xfrm flipV="1">
              <a:off x="2381437" y="4513100"/>
              <a:ext cx="268288" cy="133350"/>
            </a:xfrm>
            <a:custGeom>
              <a:avLst/>
              <a:gdLst>
                <a:gd name="T0" fmla="*/ 114 w 125"/>
                <a:gd name="T1" fmla="*/ 62 h 62"/>
                <a:gd name="T2" fmla="*/ 11 w 125"/>
                <a:gd name="T3" fmla="*/ 62 h 62"/>
                <a:gd name="T4" fmla="*/ 0 w 125"/>
                <a:gd name="T5" fmla="*/ 51 h 62"/>
                <a:gd name="T6" fmla="*/ 0 w 125"/>
                <a:gd name="T7" fmla="*/ 11 h 62"/>
                <a:gd name="T8" fmla="*/ 11 w 125"/>
                <a:gd name="T9" fmla="*/ 0 h 62"/>
                <a:gd name="T10" fmla="*/ 114 w 125"/>
                <a:gd name="T11" fmla="*/ 0 h 62"/>
                <a:gd name="T12" fmla="*/ 125 w 125"/>
                <a:gd name="T13" fmla="*/ 11 h 62"/>
                <a:gd name="T14" fmla="*/ 125 w 125"/>
                <a:gd name="T15" fmla="*/ 51 h 62"/>
                <a:gd name="T16" fmla="*/ 114 w 125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62">
                  <a:moveTo>
                    <a:pt x="114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0" y="0"/>
                    <a:pt x="125" y="5"/>
                    <a:pt x="125" y="1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57"/>
                    <a:pt x="120" y="62"/>
                    <a:pt x="114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1" name="Freeform 21"/>
            <p:cNvSpPr>
              <a:spLocks/>
            </p:cNvSpPr>
            <p:nvPr/>
          </p:nvSpPr>
          <p:spPr bwMode="auto">
            <a:xfrm flipV="1">
              <a:off x="2381437" y="4668675"/>
              <a:ext cx="168275" cy="133350"/>
            </a:xfrm>
            <a:custGeom>
              <a:avLst/>
              <a:gdLst>
                <a:gd name="T0" fmla="*/ 67 w 78"/>
                <a:gd name="T1" fmla="*/ 62 h 62"/>
                <a:gd name="T2" fmla="*/ 11 w 78"/>
                <a:gd name="T3" fmla="*/ 62 h 62"/>
                <a:gd name="T4" fmla="*/ 0 w 78"/>
                <a:gd name="T5" fmla="*/ 51 h 62"/>
                <a:gd name="T6" fmla="*/ 0 w 78"/>
                <a:gd name="T7" fmla="*/ 11 h 62"/>
                <a:gd name="T8" fmla="*/ 11 w 78"/>
                <a:gd name="T9" fmla="*/ 0 h 62"/>
                <a:gd name="T10" fmla="*/ 67 w 78"/>
                <a:gd name="T11" fmla="*/ 0 h 62"/>
                <a:gd name="T12" fmla="*/ 78 w 78"/>
                <a:gd name="T13" fmla="*/ 11 h 62"/>
                <a:gd name="T14" fmla="*/ 78 w 78"/>
                <a:gd name="T15" fmla="*/ 51 h 62"/>
                <a:gd name="T16" fmla="*/ 67 w 7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62">
                  <a:moveTo>
                    <a:pt x="67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3" y="0"/>
                    <a:pt x="78" y="5"/>
                    <a:pt x="78" y="1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7"/>
                    <a:pt x="73" y="62"/>
                    <a:pt x="6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2" name="Freeform 22"/>
            <p:cNvSpPr>
              <a:spLocks/>
            </p:cNvSpPr>
            <p:nvPr/>
          </p:nvSpPr>
          <p:spPr bwMode="auto">
            <a:xfrm flipV="1">
              <a:off x="2381437" y="4825837"/>
              <a:ext cx="285750" cy="134938"/>
            </a:xfrm>
            <a:custGeom>
              <a:avLst/>
              <a:gdLst>
                <a:gd name="T0" fmla="*/ 122 w 133"/>
                <a:gd name="T1" fmla="*/ 63 h 63"/>
                <a:gd name="T2" fmla="*/ 11 w 133"/>
                <a:gd name="T3" fmla="*/ 63 h 63"/>
                <a:gd name="T4" fmla="*/ 0 w 133"/>
                <a:gd name="T5" fmla="*/ 52 h 63"/>
                <a:gd name="T6" fmla="*/ 0 w 133"/>
                <a:gd name="T7" fmla="*/ 12 h 63"/>
                <a:gd name="T8" fmla="*/ 11 w 133"/>
                <a:gd name="T9" fmla="*/ 0 h 63"/>
                <a:gd name="T10" fmla="*/ 122 w 133"/>
                <a:gd name="T11" fmla="*/ 0 h 63"/>
                <a:gd name="T12" fmla="*/ 133 w 133"/>
                <a:gd name="T13" fmla="*/ 12 h 63"/>
                <a:gd name="T14" fmla="*/ 133 w 133"/>
                <a:gd name="T15" fmla="*/ 52 h 63"/>
                <a:gd name="T16" fmla="*/ 122 w 133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63">
                  <a:moveTo>
                    <a:pt x="122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8" y="0"/>
                    <a:pt x="133" y="6"/>
                    <a:pt x="133" y="1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8"/>
                    <a:pt x="128" y="63"/>
                    <a:pt x="122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3" name="Freeform 23"/>
            <p:cNvSpPr>
              <a:spLocks/>
            </p:cNvSpPr>
            <p:nvPr/>
          </p:nvSpPr>
          <p:spPr bwMode="auto">
            <a:xfrm flipV="1">
              <a:off x="2381437" y="4981413"/>
              <a:ext cx="125413" cy="136525"/>
            </a:xfrm>
            <a:custGeom>
              <a:avLst/>
              <a:gdLst>
                <a:gd name="T0" fmla="*/ 47 w 58"/>
                <a:gd name="T1" fmla="*/ 63 h 63"/>
                <a:gd name="T2" fmla="*/ 10 w 58"/>
                <a:gd name="T3" fmla="*/ 63 h 63"/>
                <a:gd name="T4" fmla="*/ 0 w 58"/>
                <a:gd name="T5" fmla="*/ 52 h 63"/>
                <a:gd name="T6" fmla="*/ 0 w 58"/>
                <a:gd name="T7" fmla="*/ 11 h 63"/>
                <a:gd name="T8" fmla="*/ 10 w 58"/>
                <a:gd name="T9" fmla="*/ 0 h 63"/>
                <a:gd name="T10" fmla="*/ 47 w 58"/>
                <a:gd name="T11" fmla="*/ 0 h 63"/>
                <a:gd name="T12" fmla="*/ 58 w 58"/>
                <a:gd name="T13" fmla="*/ 11 h 63"/>
                <a:gd name="T14" fmla="*/ 58 w 58"/>
                <a:gd name="T15" fmla="*/ 52 h 63"/>
                <a:gd name="T16" fmla="*/ 47 w 58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3">
                  <a:moveTo>
                    <a:pt x="47" y="63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4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5"/>
                    <a:pt x="58" y="11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8"/>
                    <a:pt x="53" y="63"/>
                    <a:pt x="47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4" name="Freeform 24"/>
            <p:cNvSpPr>
              <a:spLocks/>
            </p:cNvSpPr>
            <p:nvPr/>
          </p:nvSpPr>
          <p:spPr bwMode="auto">
            <a:xfrm flipV="1">
              <a:off x="2381437" y="5138575"/>
              <a:ext cx="125413" cy="134938"/>
            </a:xfrm>
            <a:custGeom>
              <a:avLst/>
              <a:gdLst>
                <a:gd name="T0" fmla="*/ 47 w 58"/>
                <a:gd name="T1" fmla="*/ 63 h 63"/>
                <a:gd name="T2" fmla="*/ 10 w 58"/>
                <a:gd name="T3" fmla="*/ 63 h 63"/>
                <a:gd name="T4" fmla="*/ 0 w 58"/>
                <a:gd name="T5" fmla="*/ 52 h 63"/>
                <a:gd name="T6" fmla="*/ 0 w 58"/>
                <a:gd name="T7" fmla="*/ 11 h 63"/>
                <a:gd name="T8" fmla="*/ 10 w 58"/>
                <a:gd name="T9" fmla="*/ 0 h 63"/>
                <a:gd name="T10" fmla="*/ 47 w 58"/>
                <a:gd name="T11" fmla="*/ 0 h 63"/>
                <a:gd name="T12" fmla="*/ 58 w 58"/>
                <a:gd name="T13" fmla="*/ 11 h 63"/>
                <a:gd name="T14" fmla="*/ 58 w 58"/>
                <a:gd name="T15" fmla="*/ 52 h 63"/>
                <a:gd name="T16" fmla="*/ 47 w 58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3">
                  <a:moveTo>
                    <a:pt x="47" y="63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4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5"/>
                    <a:pt x="58" y="11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8"/>
                    <a:pt x="53" y="63"/>
                    <a:pt x="47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5" name="Freeform 25"/>
            <p:cNvSpPr>
              <a:spLocks/>
            </p:cNvSpPr>
            <p:nvPr/>
          </p:nvSpPr>
          <p:spPr bwMode="auto">
            <a:xfrm flipV="1">
              <a:off x="2537012" y="4386100"/>
              <a:ext cx="112713" cy="103188"/>
            </a:xfrm>
            <a:custGeom>
              <a:avLst/>
              <a:gdLst>
                <a:gd name="T0" fmla="*/ 45 w 53"/>
                <a:gd name="T1" fmla="*/ 48 h 48"/>
                <a:gd name="T2" fmla="*/ 9 w 53"/>
                <a:gd name="T3" fmla="*/ 48 h 48"/>
                <a:gd name="T4" fmla="*/ 0 w 53"/>
                <a:gd name="T5" fmla="*/ 39 h 48"/>
                <a:gd name="T6" fmla="*/ 0 w 53"/>
                <a:gd name="T7" fmla="*/ 8 h 48"/>
                <a:gd name="T8" fmla="*/ 9 w 53"/>
                <a:gd name="T9" fmla="*/ 0 h 48"/>
                <a:gd name="T10" fmla="*/ 45 w 53"/>
                <a:gd name="T11" fmla="*/ 0 h 48"/>
                <a:gd name="T12" fmla="*/ 53 w 53"/>
                <a:gd name="T13" fmla="*/ 8 h 48"/>
                <a:gd name="T14" fmla="*/ 53 w 53"/>
                <a:gd name="T15" fmla="*/ 39 h 48"/>
                <a:gd name="T16" fmla="*/ 45 w 5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8">
                  <a:moveTo>
                    <a:pt x="45" y="48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4"/>
                    <a:pt x="53" y="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4"/>
                    <a:pt x="49" y="48"/>
                    <a:pt x="45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6" name="Freeform 26"/>
            <p:cNvSpPr>
              <a:spLocks/>
            </p:cNvSpPr>
            <p:nvPr/>
          </p:nvSpPr>
          <p:spPr bwMode="auto">
            <a:xfrm flipV="1">
              <a:off x="2684649" y="4386100"/>
              <a:ext cx="112713" cy="103188"/>
            </a:xfrm>
            <a:custGeom>
              <a:avLst/>
              <a:gdLst>
                <a:gd name="T0" fmla="*/ 44 w 53"/>
                <a:gd name="T1" fmla="*/ 48 h 48"/>
                <a:gd name="T2" fmla="*/ 8 w 53"/>
                <a:gd name="T3" fmla="*/ 48 h 48"/>
                <a:gd name="T4" fmla="*/ 0 w 53"/>
                <a:gd name="T5" fmla="*/ 39 h 48"/>
                <a:gd name="T6" fmla="*/ 0 w 53"/>
                <a:gd name="T7" fmla="*/ 8 h 48"/>
                <a:gd name="T8" fmla="*/ 8 w 53"/>
                <a:gd name="T9" fmla="*/ 0 h 48"/>
                <a:gd name="T10" fmla="*/ 44 w 53"/>
                <a:gd name="T11" fmla="*/ 0 h 48"/>
                <a:gd name="T12" fmla="*/ 53 w 53"/>
                <a:gd name="T13" fmla="*/ 8 h 48"/>
                <a:gd name="T14" fmla="*/ 53 w 53"/>
                <a:gd name="T15" fmla="*/ 39 h 48"/>
                <a:gd name="T16" fmla="*/ 44 w 5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8">
                  <a:moveTo>
                    <a:pt x="44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53" y="4"/>
                    <a:pt x="53" y="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4"/>
                    <a:pt x="49" y="48"/>
                    <a:pt x="44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7" name="Freeform 27"/>
            <p:cNvSpPr>
              <a:spLocks/>
            </p:cNvSpPr>
            <p:nvPr/>
          </p:nvSpPr>
          <p:spPr bwMode="auto">
            <a:xfrm flipV="1">
              <a:off x="2830699" y="4386100"/>
              <a:ext cx="112713" cy="103188"/>
            </a:xfrm>
            <a:custGeom>
              <a:avLst/>
              <a:gdLst>
                <a:gd name="T0" fmla="*/ 45 w 53"/>
                <a:gd name="T1" fmla="*/ 48 h 48"/>
                <a:gd name="T2" fmla="*/ 9 w 53"/>
                <a:gd name="T3" fmla="*/ 48 h 48"/>
                <a:gd name="T4" fmla="*/ 0 w 53"/>
                <a:gd name="T5" fmla="*/ 39 h 48"/>
                <a:gd name="T6" fmla="*/ 0 w 53"/>
                <a:gd name="T7" fmla="*/ 8 h 48"/>
                <a:gd name="T8" fmla="*/ 9 w 53"/>
                <a:gd name="T9" fmla="*/ 0 h 48"/>
                <a:gd name="T10" fmla="*/ 45 w 53"/>
                <a:gd name="T11" fmla="*/ 0 h 48"/>
                <a:gd name="T12" fmla="*/ 53 w 53"/>
                <a:gd name="T13" fmla="*/ 8 h 48"/>
                <a:gd name="T14" fmla="*/ 53 w 53"/>
                <a:gd name="T15" fmla="*/ 39 h 48"/>
                <a:gd name="T16" fmla="*/ 45 w 5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8">
                  <a:moveTo>
                    <a:pt x="45" y="48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4"/>
                    <a:pt x="53" y="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4"/>
                    <a:pt x="49" y="48"/>
                    <a:pt x="45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8" name="Freeform 28"/>
            <p:cNvSpPr>
              <a:spLocks/>
            </p:cNvSpPr>
            <p:nvPr/>
          </p:nvSpPr>
          <p:spPr bwMode="auto">
            <a:xfrm flipV="1">
              <a:off x="2978337" y="4386100"/>
              <a:ext cx="111125" cy="103188"/>
            </a:xfrm>
            <a:custGeom>
              <a:avLst/>
              <a:gdLst>
                <a:gd name="T0" fmla="*/ 44 w 52"/>
                <a:gd name="T1" fmla="*/ 48 h 48"/>
                <a:gd name="T2" fmla="*/ 8 w 52"/>
                <a:gd name="T3" fmla="*/ 48 h 48"/>
                <a:gd name="T4" fmla="*/ 0 w 52"/>
                <a:gd name="T5" fmla="*/ 39 h 48"/>
                <a:gd name="T6" fmla="*/ 0 w 52"/>
                <a:gd name="T7" fmla="*/ 8 h 48"/>
                <a:gd name="T8" fmla="*/ 8 w 52"/>
                <a:gd name="T9" fmla="*/ 0 h 48"/>
                <a:gd name="T10" fmla="*/ 44 w 52"/>
                <a:gd name="T11" fmla="*/ 0 h 48"/>
                <a:gd name="T12" fmla="*/ 52 w 52"/>
                <a:gd name="T13" fmla="*/ 8 h 48"/>
                <a:gd name="T14" fmla="*/ 52 w 52"/>
                <a:gd name="T15" fmla="*/ 39 h 48"/>
                <a:gd name="T16" fmla="*/ 44 w 52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8">
                  <a:moveTo>
                    <a:pt x="44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52" y="4"/>
                    <a:pt x="52" y="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44"/>
                    <a:pt x="49" y="48"/>
                    <a:pt x="44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9" name="Freeform 29"/>
            <p:cNvSpPr>
              <a:spLocks/>
            </p:cNvSpPr>
            <p:nvPr/>
          </p:nvSpPr>
          <p:spPr bwMode="auto">
            <a:xfrm flipV="1">
              <a:off x="3124387" y="4386100"/>
              <a:ext cx="112713" cy="103188"/>
            </a:xfrm>
            <a:custGeom>
              <a:avLst/>
              <a:gdLst>
                <a:gd name="T0" fmla="*/ 44 w 53"/>
                <a:gd name="T1" fmla="*/ 48 h 48"/>
                <a:gd name="T2" fmla="*/ 9 w 53"/>
                <a:gd name="T3" fmla="*/ 48 h 48"/>
                <a:gd name="T4" fmla="*/ 0 w 53"/>
                <a:gd name="T5" fmla="*/ 39 h 48"/>
                <a:gd name="T6" fmla="*/ 0 w 53"/>
                <a:gd name="T7" fmla="*/ 8 h 48"/>
                <a:gd name="T8" fmla="*/ 9 w 53"/>
                <a:gd name="T9" fmla="*/ 0 h 48"/>
                <a:gd name="T10" fmla="*/ 44 w 53"/>
                <a:gd name="T11" fmla="*/ 0 h 48"/>
                <a:gd name="T12" fmla="*/ 53 w 53"/>
                <a:gd name="T13" fmla="*/ 8 h 48"/>
                <a:gd name="T14" fmla="*/ 53 w 53"/>
                <a:gd name="T15" fmla="*/ 39 h 48"/>
                <a:gd name="T16" fmla="*/ 44 w 5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8">
                  <a:moveTo>
                    <a:pt x="44" y="48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53" y="4"/>
                    <a:pt x="53" y="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4"/>
                    <a:pt x="49" y="48"/>
                    <a:pt x="44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0" name="Freeform 30"/>
            <p:cNvSpPr>
              <a:spLocks/>
            </p:cNvSpPr>
            <p:nvPr/>
          </p:nvSpPr>
          <p:spPr bwMode="auto">
            <a:xfrm flipV="1">
              <a:off x="3272024" y="4386100"/>
              <a:ext cx="111125" cy="103188"/>
            </a:xfrm>
            <a:custGeom>
              <a:avLst/>
              <a:gdLst>
                <a:gd name="T0" fmla="*/ 44 w 52"/>
                <a:gd name="T1" fmla="*/ 48 h 48"/>
                <a:gd name="T2" fmla="*/ 8 w 52"/>
                <a:gd name="T3" fmla="*/ 48 h 48"/>
                <a:gd name="T4" fmla="*/ 0 w 52"/>
                <a:gd name="T5" fmla="*/ 39 h 48"/>
                <a:gd name="T6" fmla="*/ 0 w 52"/>
                <a:gd name="T7" fmla="*/ 8 h 48"/>
                <a:gd name="T8" fmla="*/ 8 w 52"/>
                <a:gd name="T9" fmla="*/ 0 h 48"/>
                <a:gd name="T10" fmla="*/ 44 w 52"/>
                <a:gd name="T11" fmla="*/ 0 h 48"/>
                <a:gd name="T12" fmla="*/ 52 w 52"/>
                <a:gd name="T13" fmla="*/ 8 h 48"/>
                <a:gd name="T14" fmla="*/ 52 w 52"/>
                <a:gd name="T15" fmla="*/ 39 h 48"/>
                <a:gd name="T16" fmla="*/ 44 w 52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8">
                  <a:moveTo>
                    <a:pt x="44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3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0"/>
                    <a:pt x="52" y="4"/>
                    <a:pt x="52" y="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44"/>
                    <a:pt x="48" y="48"/>
                    <a:pt x="44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1" name="Freeform 31"/>
            <p:cNvSpPr>
              <a:spLocks/>
            </p:cNvSpPr>
            <p:nvPr/>
          </p:nvSpPr>
          <p:spPr bwMode="auto">
            <a:xfrm flipV="1">
              <a:off x="3416487" y="4386100"/>
              <a:ext cx="114300" cy="103188"/>
            </a:xfrm>
            <a:custGeom>
              <a:avLst/>
              <a:gdLst>
                <a:gd name="T0" fmla="*/ 44 w 53"/>
                <a:gd name="T1" fmla="*/ 48 h 48"/>
                <a:gd name="T2" fmla="*/ 9 w 53"/>
                <a:gd name="T3" fmla="*/ 48 h 48"/>
                <a:gd name="T4" fmla="*/ 0 w 53"/>
                <a:gd name="T5" fmla="*/ 39 h 48"/>
                <a:gd name="T6" fmla="*/ 0 w 53"/>
                <a:gd name="T7" fmla="*/ 8 h 48"/>
                <a:gd name="T8" fmla="*/ 9 w 53"/>
                <a:gd name="T9" fmla="*/ 0 h 48"/>
                <a:gd name="T10" fmla="*/ 44 w 53"/>
                <a:gd name="T11" fmla="*/ 0 h 48"/>
                <a:gd name="T12" fmla="*/ 53 w 53"/>
                <a:gd name="T13" fmla="*/ 8 h 48"/>
                <a:gd name="T14" fmla="*/ 53 w 53"/>
                <a:gd name="T15" fmla="*/ 39 h 48"/>
                <a:gd name="T16" fmla="*/ 44 w 5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8">
                  <a:moveTo>
                    <a:pt x="44" y="48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53" y="4"/>
                    <a:pt x="53" y="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4"/>
                    <a:pt x="49" y="48"/>
                    <a:pt x="44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2" name="Freeform 32"/>
            <p:cNvSpPr>
              <a:spLocks/>
            </p:cNvSpPr>
            <p:nvPr/>
          </p:nvSpPr>
          <p:spPr bwMode="auto">
            <a:xfrm flipV="1">
              <a:off x="3562537" y="4386100"/>
              <a:ext cx="114300" cy="103188"/>
            </a:xfrm>
            <a:custGeom>
              <a:avLst/>
              <a:gdLst>
                <a:gd name="T0" fmla="*/ 45 w 53"/>
                <a:gd name="T1" fmla="*/ 48 h 48"/>
                <a:gd name="T2" fmla="*/ 9 w 53"/>
                <a:gd name="T3" fmla="*/ 48 h 48"/>
                <a:gd name="T4" fmla="*/ 0 w 53"/>
                <a:gd name="T5" fmla="*/ 39 h 48"/>
                <a:gd name="T6" fmla="*/ 0 w 53"/>
                <a:gd name="T7" fmla="*/ 8 h 48"/>
                <a:gd name="T8" fmla="*/ 9 w 53"/>
                <a:gd name="T9" fmla="*/ 0 h 48"/>
                <a:gd name="T10" fmla="*/ 45 w 53"/>
                <a:gd name="T11" fmla="*/ 0 h 48"/>
                <a:gd name="T12" fmla="*/ 53 w 53"/>
                <a:gd name="T13" fmla="*/ 8 h 48"/>
                <a:gd name="T14" fmla="*/ 53 w 53"/>
                <a:gd name="T15" fmla="*/ 39 h 48"/>
                <a:gd name="T16" fmla="*/ 45 w 5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8">
                  <a:moveTo>
                    <a:pt x="45" y="48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4"/>
                    <a:pt x="53" y="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4"/>
                    <a:pt x="49" y="48"/>
                    <a:pt x="45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3" name="Freeform 33"/>
            <p:cNvSpPr>
              <a:spLocks/>
            </p:cNvSpPr>
            <p:nvPr/>
          </p:nvSpPr>
          <p:spPr bwMode="auto">
            <a:xfrm flipV="1">
              <a:off x="3710174" y="4386100"/>
              <a:ext cx="114300" cy="103188"/>
            </a:xfrm>
            <a:custGeom>
              <a:avLst/>
              <a:gdLst>
                <a:gd name="T0" fmla="*/ 44 w 53"/>
                <a:gd name="T1" fmla="*/ 48 h 48"/>
                <a:gd name="T2" fmla="*/ 8 w 53"/>
                <a:gd name="T3" fmla="*/ 48 h 48"/>
                <a:gd name="T4" fmla="*/ 0 w 53"/>
                <a:gd name="T5" fmla="*/ 39 h 48"/>
                <a:gd name="T6" fmla="*/ 0 w 53"/>
                <a:gd name="T7" fmla="*/ 8 h 48"/>
                <a:gd name="T8" fmla="*/ 8 w 53"/>
                <a:gd name="T9" fmla="*/ 0 h 48"/>
                <a:gd name="T10" fmla="*/ 44 w 53"/>
                <a:gd name="T11" fmla="*/ 0 h 48"/>
                <a:gd name="T12" fmla="*/ 53 w 53"/>
                <a:gd name="T13" fmla="*/ 8 h 48"/>
                <a:gd name="T14" fmla="*/ 53 w 53"/>
                <a:gd name="T15" fmla="*/ 39 h 48"/>
                <a:gd name="T16" fmla="*/ 44 w 5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8">
                  <a:moveTo>
                    <a:pt x="44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53" y="4"/>
                    <a:pt x="53" y="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4"/>
                    <a:pt x="49" y="48"/>
                    <a:pt x="44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4" name="Freeform 34"/>
            <p:cNvSpPr>
              <a:spLocks/>
            </p:cNvSpPr>
            <p:nvPr/>
          </p:nvSpPr>
          <p:spPr bwMode="auto">
            <a:xfrm flipV="1">
              <a:off x="3856224" y="4386100"/>
              <a:ext cx="114300" cy="103188"/>
            </a:xfrm>
            <a:custGeom>
              <a:avLst/>
              <a:gdLst>
                <a:gd name="T0" fmla="*/ 44 w 53"/>
                <a:gd name="T1" fmla="*/ 48 h 48"/>
                <a:gd name="T2" fmla="*/ 9 w 53"/>
                <a:gd name="T3" fmla="*/ 48 h 48"/>
                <a:gd name="T4" fmla="*/ 0 w 53"/>
                <a:gd name="T5" fmla="*/ 39 h 48"/>
                <a:gd name="T6" fmla="*/ 0 w 53"/>
                <a:gd name="T7" fmla="*/ 8 h 48"/>
                <a:gd name="T8" fmla="*/ 9 w 53"/>
                <a:gd name="T9" fmla="*/ 0 h 48"/>
                <a:gd name="T10" fmla="*/ 44 w 53"/>
                <a:gd name="T11" fmla="*/ 0 h 48"/>
                <a:gd name="T12" fmla="*/ 53 w 53"/>
                <a:gd name="T13" fmla="*/ 8 h 48"/>
                <a:gd name="T14" fmla="*/ 53 w 53"/>
                <a:gd name="T15" fmla="*/ 39 h 48"/>
                <a:gd name="T16" fmla="*/ 44 w 5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8">
                  <a:moveTo>
                    <a:pt x="44" y="48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53" y="4"/>
                    <a:pt x="53" y="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4"/>
                    <a:pt x="49" y="48"/>
                    <a:pt x="44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5" name="Freeform 35"/>
            <p:cNvSpPr>
              <a:spLocks/>
            </p:cNvSpPr>
            <p:nvPr/>
          </p:nvSpPr>
          <p:spPr bwMode="auto">
            <a:xfrm flipV="1">
              <a:off x="4003862" y="4386100"/>
              <a:ext cx="112713" cy="103188"/>
            </a:xfrm>
            <a:custGeom>
              <a:avLst/>
              <a:gdLst>
                <a:gd name="T0" fmla="*/ 44 w 52"/>
                <a:gd name="T1" fmla="*/ 48 h 48"/>
                <a:gd name="T2" fmla="*/ 8 w 52"/>
                <a:gd name="T3" fmla="*/ 48 h 48"/>
                <a:gd name="T4" fmla="*/ 0 w 52"/>
                <a:gd name="T5" fmla="*/ 39 h 48"/>
                <a:gd name="T6" fmla="*/ 0 w 52"/>
                <a:gd name="T7" fmla="*/ 8 h 48"/>
                <a:gd name="T8" fmla="*/ 8 w 52"/>
                <a:gd name="T9" fmla="*/ 0 h 48"/>
                <a:gd name="T10" fmla="*/ 44 w 52"/>
                <a:gd name="T11" fmla="*/ 0 h 48"/>
                <a:gd name="T12" fmla="*/ 52 w 52"/>
                <a:gd name="T13" fmla="*/ 8 h 48"/>
                <a:gd name="T14" fmla="*/ 52 w 52"/>
                <a:gd name="T15" fmla="*/ 39 h 48"/>
                <a:gd name="T16" fmla="*/ 44 w 52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8">
                  <a:moveTo>
                    <a:pt x="44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52" y="4"/>
                    <a:pt x="52" y="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44"/>
                    <a:pt x="49" y="48"/>
                    <a:pt x="44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6" name="Freeform 36"/>
            <p:cNvSpPr>
              <a:spLocks/>
            </p:cNvSpPr>
            <p:nvPr/>
          </p:nvSpPr>
          <p:spPr bwMode="auto">
            <a:xfrm flipV="1">
              <a:off x="4149912" y="4386100"/>
              <a:ext cx="114300" cy="103188"/>
            </a:xfrm>
            <a:custGeom>
              <a:avLst/>
              <a:gdLst>
                <a:gd name="T0" fmla="*/ 44 w 53"/>
                <a:gd name="T1" fmla="*/ 48 h 48"/>
                <a:gd name="T2" fmla="*/ 9 w 53"/>
                <a:gd name="T3" fmla="*/ 48 h 48"/>
                <a:gd name="T4" fmla="*/ 0 w 53"/>
                <a:gd name="T5" fmla="*/ 39 h 48"/>
                <a:gd name="T6" fmla="*/ 0 w 53"/>
                <a:gd name="T7" fmla="*/ 8 h 48"/>
                <a:gd name="T8" fmla="*/ 9 w 53"/>
                <a:gd name="T9" fmla="*/ 0 h 48"/>
                <a:gd name="T10" fmla="*/ 44 w 53"/>
                <a:gd name="T11" fmla="*/ 0 h 48"/>
                <a:gd name="T12" fmla="*/ 53 w 53"/>
                <a:gd name="T13" fmla="*/ 8 h 48"/>
                <a:gd name="T14" fmla="*/ 53 w 53"/>
                <a:gd name="T15" fmla="*/ 39 h 48"/>
                <a:gd name="T16" fmla="*/ 44 w 5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8">
                  <a:moveTo>
                    <a:pt x="44" y="48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53" y="4"/>
                    <a:pt x="53" y="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4"/>
                    <a:pt x="49" y="48"/>
                    <a:pt x="44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7" name="Freeform 37"/>
            <p:cNvSpPr>
              <a:spLocks/>
            </p:cNvSpPr>
            <p:nvPr/>
          </p:nvSpPr>
          <p:spPr bwMode="auto">
            <a:xfrm flipV="1">
              <a:off x="4297549" y="4386100"/>
              <a:ext cx="112713" cy="103188"/>
            </a:xfrm>
            <a:custGeom>
              <a:avLst/>
              <a:gdLst>
                <a:gd name="T0" fmla="*/ 44 w 52"/>
                <a:gd name="T1" fmla="*/ 48 h 48"/>
                <a:gd name="T2" fmla="*/ 8 w 52"/>
                <a:gd name="T3" fmla="*/ 48 h 48"/>
                <a:gd name="T4" fmla="*/ 0 w 52"/>
                <a:gd name="T5" fmla="*/ 39 h 48"/>
                <a:gd name="T6" fmla="*/ 0 w 52"/>
                <a:gd name="T7" fmla="*/ 8 h 48"/>
                <a:gd name="T8" fmla="*/ 8 w 52"/>
                <a:gd name="T9" fmla="*/ 0 h 48"/>
                <a:gd name="T10" fmla="*/ 44 w 52"/>
                <a:gd name="T11" fmla="*/ 0 h 48"/>
                <a:gd name="T12" fmla="*/ 52 w 52"/>
                <a:gd name="T13" fmla="*/ 8 h 48"/>
                <a:gd name="T14" fmla="*/ 52 w 52"/>
                <a:gd name="T15" fmla="*/ 39 h 48"/>
                <a:gd name="T16" fmla="*/ 44 w 52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8">
                  <a:moveTo>
                    <a:pt x="44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3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0"/>
                    <a:pt x="52" y="4"/>
                    <a:pt x="52" y="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44"/>
                    <a:pt x="48" y="48"/>
                    <a:pt x="44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8" name="Freeform 38"/>
            <p:cNvSpPr>
              <a:spLocks/>
            </p:cNvSpPr>
            <p:nvPr/>
          </p:nvSpPr>
          <p:spPr bwMode="auto">
            <a:xfrm flipV="1">
              <a:off x="4443599" y="4386100"/>
              <a:ext cx="114300" cy="103188"/>
            </a:xfrm>
            <a:custGeom>
              <a:avLst/>
              <a:gdLst>
                <a:gd name="T0" fmla="*/ 44 w 53"/>
                <a:gd name="T1" fmla="*/ 48 h 48"/>
                <a:gd name="T2" fmla="*/ 8 w 53"/>
                <a:gd name="T3" fmla="*/ 48 h 48"/>
                <a:gd name="T4" fmla="*/ 0 w 53"/>
                <a:gd name="T5" fmla="*/ 39 h 48"/>
                <a:gd name="T6" fmla="*/ 0 w 53"/>
                <a:gd name="T7" fmla="*/ 8 h 48"/>
                <a:gd name="T8" fmla="*/ 8 w 53"/>
                <a:gd name="T9" fmla="*/ 0 h 48"/>
                <a:gd name="T10" fmla="*/ 44 w 53"/>
                <a:gd name="T11" fmla="*/ 0 h 48"/>
                <a:gd name="T12" fmla="*/ 53 w 53"/>
                <a:gd name="T13" fmla="*/ 8 h 48"/>
                <a:gd name="T14" fmla="*/ 53 w 53"/>
                <a:gd name="T15" fmla="*/ 39 h 48"/>
                <a:gd name="T16" fmla="*/ 44 w 53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8">
                  <a:moveTo>
                    <a:pt x="44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0"/>
                    <a:pt x="53" y="4"/>
                    <a:pt x="53" y="8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44"/>
                    <a:pt x="49" y="48"/>
                    <a:pt x="44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9" name="Freeform 39"/>
            <p:cNvSpPr>
              <a:spLocks/>
            </p:cNvSpPr>
            <p:nvPr/>
          </p:nvSpPr>
          <p:spPr bwMode="auto">
            <a:xfrm flipV="1">
              <a:off x="4595999" y="4386100"/>
              <a:ext cx="127000" cy="103188"/>
            </a:xfrm>
            <a:custGeom>
              <a:avLst/>
              <a:gdLst>
                <a:gd name="T0" fmla="*/ 50 w 59"/>
                <a:gd name="T1" fmla="*/ 48 h 48"/>
                <a:gd name="T2" fmla="*/ 9 w 59"/>
                <a:gd name="T3" fmla="*/ 48 h 48"/>
                <a:gd name="T4" fmla="*/ 0 w 59"/>
                <a:gd name="T5" fmla="*/ 39 h 48"/>
                <a:gd name="T6" fmla="*/ 0 w 59"/>
                <a:gd name="T7" fmla="*/ 8 h 48"/>
                <a:gd name="T8" fmla="*/ 9 w 59"/>
                <a:gd name="T9" fmla="*/ 0 h 48"/>
                <a:gd name="T10" fmla="*/ 50 w 59"/>
                <a:gd name="T11" fmla="*/ 0 h 48"/>
                <a:gd name="T12" fmla="*/ 59 w 59"/>
                <a:gd name="T13" fmla="*/ 8 h 48"/>
                <a:gd name="T14" fmla="*/ 59 w 59"/>
                <a:gd name="T15" fmla="*/ 39 h 48"/>
                <a:gd name="T16" fmla="*/ 50 w 59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48">
                  <a:moveTo>
                    <a:pt x="50" y="48"/>
                  </a:moveTo>
                  <a:cubicBezTo>
                    <a:pt x="9" y="48"/>
                    <a:pt x="9" y="48"/>
                    <a:pt x="9" y="48"/>
                  </a:cubicBezTo>
                  <a:cubicBezTo>
                    <a:pt x="4" y="48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4"/>
                    <a:pt x="59" y="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4"/>
                    <a:pt x="55" y="48"/>
                    <a:pt x="50" y="48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0" name="Freeform 40"/>
            <p:cNvSpPr>
              <a:spLocks/>
            </p:cNvSpPr>
            <p:nvPr/>
          </p:nvSpPr>
          <p:spPr bwMode="auto">
            <a:xfrm flipV="1">
              <a:off x="2684649" y="4513100"/>
              <a:ext cx="122238" cy="133350"/>
            </a:xfrm>
            <a:custGeom>
              <a:avLst/>
              <a:gdLst>
                <a:gd name="T0" fmla="*/ 47 w 57"/>
                <a:gd name="T1" fmla="*/ 62 h 62"/>
                <a:gd name="T2" fmla="*/ 10 w 57"/>
                <a:gd name="T3" fmla="*/ 62 h 62"/>
                <a:gd name="T4" fmla="*/ 0 w 57"/>
                <a:gd name="T5" fmla="*/ 52 h 62"/>
                <a:gd name="T6" fmla="*/ 0 w 57"/>
                <a:gd name="T7" fmla="*/ 10 h 62"/>
                <a:gd name="T8" fmla="*/ 10 w 57"/>
                <a:gd name="T9" fmla="*/ 0 h 62"/>
                <a:gd name="T10" fmla="*/ 47 w 57"/>
                <a:gd name="T11" fmla="*/ 0 h 62"/>
                <a:gd name="T12" fmla="*/ 57 w 57"/>
                <a:gd name="T13" fmla="*/ 10 h 62"/>
                <a:gd name="T14" fmla="*/ 57 w 57"/>
                <a:gd name="T15" fmla="*/ 52 h 62"/>
                <a:gd name="T16" fmla="*/ 47 w 57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2">
                  <a:moveTo>
                    <a:pt x="47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7" y="4"/>
                    <a:pt x="57" y="10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8"/>
                    <a:pt x="53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1" name="Freeform 41"/>
            <p:cNvSpPr>
              <a:spLocks/>
            </p:cNvSpPr>
            <p:nvPr/>
          </p:nvSpPr>
          <p:spPr bwMode="auto">
            <a:xfrm flipV="1">
              <a:off x="2843399" y="4513100"/>
              <a:ext cx="122238" cy="133350"/>
            </a:xfrm>
            <a:custGeom>
              <a:avLst/>
              <a:gdLst>
                <a:gd name="T0" fmla="*/ 47 w 57"/>
                <a:gd name="T1" fmla="*/ 62 h 62"/>
                <a:gd name="T2" fmla="*/ 10 w 57"/>
                <a:gd name="T3" fmla="*/ 62 h 62"/>
                <a:gd name="T4" fmla="*/ 0 w 57"/>
                <a:gd name="T5" fmla="*/ 52 h 62"/>
                <a:gd name="T6" fmla="*/ 0 w 57"/>
                <a:gd name="T7" fmla="*/ 10 h 62"/>
                <a:gd name="T8" fmla="*/ 10 w 57"/>
                <a:gd name="T9" fmla="*/ 0 h 62"/>
                <a:gd name="T10" fmla="*/ 47 w 57"/>
                <a:gd name="T11" fmla="*/ 0 h 62"/>
                <a:gd name="T12" fmla="*/ 57 w 57"/>
                <a:gd name="T13" fmla="*/ 10 h 62"/>
                <a:gd name="T14" fmla="*/ 57 w 57"/>
                <a:gd name="T15" fmla="*/ 52 h 62"/>
                <a:gd name="T16" fmla="*/ 47 w 57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2">
                  <a:moveTo>
                    <a:pt x="47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7" y="4"/>
                    <a:pt x="57" y="10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8"/>
                    <a:pt x="53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2" name="Freeform 42"/>
            <p:cNvSpPr>
              <a:spLocks/>
            </p:cNvSpPr>
            <p:nvPr/>
          </p:nvSpPr>
          <p:spPr bwMode="auto">
            <a:xfrm flipV="1">
              <a:off x="3002149" y="4513100"/>
              <a:ext cx="123825" cy="133350"/>
            </a:xfrm>
            <a:custGeom>
              <a:avLst/>
              <a:gdLst>
                <a:gd name="T0" fmla="*/ 47 w 58"/>
                <a:gd name="T1" fmla="*/ 62 h 62"/>
                <a:gd name="T2" fmla="*/ 11 w 58"/>
                <a:gd name="T3" fmla="*/ 62 h 62"/>
                <a:gd name="T4" fmla="*/ 0 w 58"/>
                <a:gd name="T5" fmla="*/ 52 h 62"/>
                <a:gd name="T6" fmla="*/ 0 w 58"/>
                <a:gd name="T7" fmla="*/ 10 h 62"/>
                <a:gd name="T8" fmla="*/ 11 w 58"/>
                <a:gd name="T9" fmla="*/ 0 h 62"/>
                <a:gd name="T10" fmla="*/ 47 w 58"/>
                <a:gd name="T11" fmla="*/ 0 h 62"/>
                <a:gd name="T12" fmla="*/ 58 w 58"/>
                <a:gd name="T13" fmla="*/ 10 h 62"/>
                <a:gd name="T14" fmla="*/ 58 w 58"/>
                <a:gd name="T15" fmla="*/ 52 h 62"/>
                <a:gd name="T16" fmla="*/ 47 w 5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2">
                  <a:moveTo>
                    <a:pt x="47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8"/>
                    <a:pt x="53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3" name="Freeform 43"/>
            <p:cNvSpPr>
              <a:spLocks/>
            </p:cNvSpPr>
            <p:nvPr/>
          </p:nvSpPr>
          <p:spPr bwMode="auto">
            <a:xfrm flipV="1">
              <a:off x="3162487" y="4513100"/>
              <a:ext cx="122238" cy="133350"/>
            </a:xfrm>
            <a:custGeom>
              <a:avLst/>
              <a:gdLst>
                <a:gd name="T0" fmla="*/ 47 w 57"/>
                <a:gd name="T1" fmla="*/ 62 h 62"/>
                <a:gd name="T2" fmla="*/ 10 w 57"/>
                <a:gd name="T3" fmla="*/ 62 h 62"/>
                <a:gd name="T4" fmla="*/ 0 w 57"/>
                <a:gd name="T5" fmla="*/ 52 h 62"/>
                <a:gd name="T6" fmla="*/ 0 w 57"/>
                <a:gd name="T7" fmla="*/ 10 h 62"/>
                <a:gd name="T8" fmla="*/ 10 w 57"/>
                <a:gd name="T9" fmla="*/ 0 h 62"/>
                <a:gd name="T10" fmla="*/ 47 w 57"/>
                <a:gd name="T11" fmla="*/ 0 h 62"/>
                <a:gd name="T12" fmla="*/ 57 w 57"/>
                <a:gd name="T13" fmla="*/ 10 h 62"/>
                <a:gd name="T14" fmla="*/ 57 w 57"/>
                <a:gd name="T15" fmla="*/ 52 h 62"/>
                <a:gd name="T16" fmla="*/ 47 w 57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2">
                  <a:moveTo>
                    <a:pt x="47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0"/>
                    <a:pt x="57" y="4"/>
                    <a:pt x="57" y="10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8"/>
                    <a:pt x="52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4" name="Freeform 44"/>
            <p:cNvSpPr>
              <a:spLocks/>
            </p:cNvSpPr>
            <p:nvPr/>
          </p:nvSpPr>
          <p:spPr bwMode="auto">
            <a:xfrm flipV="1">
              <a:off x="3321237" y="4513100"/>
              <a:ext cx="122238" cy="133350"/>
            </a:xfrm>
            <a:custGeom>
              <a:avLst/>
              <a:gdLst>
                <a:gd name="T0" fmla="*/ 47 w 57"/>
                <a:gd name="T1" fmla="*/ 62 h 62"/>
                <a:gd name="T2" fmla="*/ 10 w 57"/>
                <a:gd name="T3" fmla="*/ 62 h 62"/>
                <a:gd name="T4" fmla="*/ 0 w 57"/>
                <a:gd name="T5" fmla="*/ 52 h 62"/>
                <a:gd name="T6" fmla="*/ 0 w 57"/>
                <a:gd name="T7" fmla="*/ 10 h 62"/>
                <a:gd name="T8" fmla="*/ 10 w 57"/>
                <a:gd name="T9" fmla="*/ 0 h 62"/>
                <a:gd name="T10" fmla="*/ 47 w 57"/>
                <a:gd name="T11" fmla="*/ 0 h 62"/>
                <a:gd name="T12" fmla="*/ 57 w 57"/>
                <a:gd name="T13" fmla="*/ 10 h 62"/>
                <a:gd name="T14" fmla="*/ 57 w 57"/>
                <a:gd name="T15" fmla="*/ 52 h 62"/>
                <a:gd name="T16" fmla="*/ 47 w 57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2">
                  <a:moveTo>
                    <a:pt x="47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0"/>
                    <a:pt x="57" y="4"/>
                    <a:pt x="57" y="10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8"/>
                    <a:pt x="52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5" name="Freeform 45"/>
            <p:cNvSpPr>
              <a:spLocks/>
            </p:cNvSpPr>
            <p:nvPr/>
          </p:nvSpPr>
          <p:spPr bwMode="auto">
            <a:xfrm flipV="1">
              <a:off x="3479987" y="4513100"/>
              <a:ext cx="122238" cy="133350"/>
            </a:xfrm>
            <a:custGeom>
              <a:avLst/>
              <a:gdLst>
                <a:gd name="T0" fmla="*/ 47 w 57"/>
                <a:gd name="T1" fmla="*/ 62 h 62"/>
                <a:gd name="T2" fmla="*/ 10 w 57"/>
                <a:gd name="T3" fmla="*/ 62 h 62"/>
                <a:gd name="T4" fmla="*/ 0 w 57"/>
                <a:gd name="T5" fmla="*/ 52 h 62"/>
                <a:gd name="T6" fmla="*/ 0 w 57"/>
                <a:gd name="T7" fmla="*/ 10 h 62"/>
                <a:gd name="T8" fmla="*/ 10 w 57"/>
                <a:gd name="T9" fmla="*/ 0 h 62"/>
                <a:gd name="T10" fmla="*/ 47 w 57"/>
                <a:gd name="T11" fmla="*/ 0 h 62"/>
                <a:gd name="T12" fmla="*/ 57 w 57"/>
                <a:gd name="T13" fmla="*/ 10 h 62"/>
                <a:gd name="T14" fmla="*/ 57 w 57"/>
                <a:gd name="T15" fmla="*/ 52 h 62"/>
                <a:gd name="T16" fmla="*/ 47 w 57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2">
                  <a:moveTo>
                    <a:pt x="47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7" y="4"/>
                    <a:pt x="57" y="10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8"/>
                    <a:pt x="53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6" name="Freeform 46"/>
            <p:cNvSpPr>
              <a:spLocks/>
            </p:cNvSpPr>
            <p:nvPr/>
          </p:nvSpPr>
          <p:spPr bwMode="auto">
            <a:xfrm flipV="1">
              <a:off x="3638737" y="4513100"/>
              <a:ext cx="123825" cy="133350"/>
            </a:xfrm>
            <a:custGeom>
              <a:avLst/>
              <a:gdLst>
                <a:gd name="T0" fmla="*/ 47 w 58"/>
                <a:gd name="T1" fmla="*/ 62 h 62"/>
                <a:gd name="T2" fmla="*/ 11 w 58"/>
                <a:gd name="T3" fmla="*/ 62 h 62"/>
                <a:gd name="T4" fmla="*/ 0 w 58"/>
                <a:gd name="T5" fmla="*/ 52 h 62"/>
                <a:gd name="T6" fmla="*/ 0 w 58"/>
                <a:gd name="T7" fmla="*/ 10 h 62"/>
                <a:gd name="T8" fmla="*/ 11 w 58"/>
                <a:gd name="T9" fmla="*/ 0 h 62"/>
                <a:gd name="T10" fmla="*/ 47 w 58"/>
                <a:gd name="T11" fmla="*/ 0 h 62"/>
                <a:gd name="T12" fmla="*/ 58 w 58"/>
                <a:gd name="T13" fmla="*/ 10 h 62"/>
                <a:gd name="T14" fmla="*/ 58 w 58"/>
                <a:gd name="T15" fmla="*/ 52 h 62"/>
                <a:gd name="T16" fmla="*/ 47 w 5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2">
                  <a:moveTo>
                    <a:pt x="47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8"/>
                    <a:pt x="53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7" name="Freeform 47"/>
            <p:cNvSpPr>
              <a:spLocks/>
            </p:cNvSpPr>
            <p:nvPr/>
          </p:nvSpPr>
          <p:spPr bwMode="auto">
            <a:xfrm flipV="1">
              <a:off x="3799074" y="4513100"/>
              <a:ext cx="122238" cy="133350"/>
            </a:xfrm>
            <a:custGeom>
              <a:avLst/>
              <a:gdLst>
                <a:gd name="T0" fmla="*/ 47 w 57"/>
                <a:gd name="T1" fmla="*/ 62 h 62"/>
                <a:gd name="T2" fmla="*/ 10 w 57"/>
                <a:gd name="T3" fmla="*/ 62 h 62"/>
                <a:gd name="T4" fmla="*/ 0 w 57"/>
                <a:gd name="T5" fmla="*/ 52 h 62"/>
                <a:gd name="T6" fmla="*/ 0 w 57"/>
                <a:gd name="T7" fmla="*/ 10 h 62"/>
                <a:gd name="T8" fmla="*/ 10 w 57"/>
                <a:gd name="T9" fmla="*/ 0 h 62"/>
                <a:gd name="T10" fmla="*/ 47 w 57"/>
                <a:gd name="T11" fmla="*/ 0 h 62"/>
                <a:gd name="T12" fmla="*/ 57 w 57"/>
                <a:gd name="T13" fmla="*/ 10 h 62"/>
                <a:gd name="T14" fmla="*/ 57 w 57"/>
                <a:gd name="T15" fmla="*/ 52 h 62"/>
                <a:gd name="T16" fmla="*/ 47 w 57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2">
                  <a:moveTo>
                    <a:pt x="47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0"/>
                    <a:pt x="57" y="4"/>
                    <a:pt x="57" y="10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8"/>
                    <a:pt x="52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8" name="Freeform 48"/>
            <p:cNvSpPr>
              <a:spLocks/>
            </p:cNvSpPr>
            <p:nvPr/>
          </p:nvSpPr>
          <p:spPr bwMode="auto">
            <a:xfrm flipV="1">
              <a:off x="3957824" y="4513100"/>
              <a:ext cx="122238" cy="133350"/>
            </a:xfrm>
            <a:custGeom>
              <a:avLst/>
              <a:gdLst>
                <a:gd name="T0" fmla="*/ 47 w 57"/>
                <a:gd name="T1" fmla="*/ 62 h 62"/>
                <a:gd name="T2" fmla="*/ 10 w 57"/>
                <a:gd name="T3" fmla="*/ 62 h 62"/>
                <a:gd name="T4" fmla="*/ 0 w 57"/>
                <a:gd name="T5" fmla="*/ 52 h 62"/>
                <a:gd name="T6" fmla="*/ 0 w 57"/>
                <a:gd name="T7" fmla="*/ 10 h 62"/>
                <a:gd name="T8" fmla="*/ 10 w 57"/>
                <a:gd name="T9" fmla="*/ 0 h 62"/>
                <a:gd name="T10" fmla="*/ 47 w 57"/>
                <a:gd name="T11" fmla="*/ 0 h 62"/>
                <a:gd name="T12" fmla="*/ 57 w 57"/>
                <a:gd name="T13" fmla="*/ 10 h 62"/>
                <a:gd name="T14" fmla="*/ 57 w 57"/>
                <a:gd name="T15" fmla="*/ 52 h 62"/>
                <a:gd name="T16" fmla="*/ 47 w 57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2">
                  <a:moveTo>
                    <a:pt x="47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2" y="0"/>
                    <a:pt x="57" y="4"/>
                    <a:pt x="57" y="10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8"/>
                    <a:pt x="52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9" name="Freeform 49"/>
            <p:cNvSpPr>
              <a:spLocks/>
            </p:cNvSpPr>
            <p:nvPr/>
          </p:nvSpPr>
          <p:spPr bwMode="auto">
            <a:xfrm flipV="1">
              <a:off x="4116574" y="4513100"/>
              <a:ext cx="122238" cy="133350"/>
            </a:xfrm>
            <a:custGeom>
              <a:avLst/>
              <a:gdLst>
                <a:gd name="T0" fmla="*/ 47 w 57"/>
                <a:gd name="T1" fmla="*/ 62 h 62"/>
                <a:gd name="T2" fmla="*/ 10 w 57"/>
                <a:gd name="T3" fmla="*/ 62 h 62"/>
                <a:gd name="T4" fmla="*/ 0 w 57"/>
                <a:gd name="T5" fmla="*/ 52 h 62"/>
                <a:gd name="T6" fmla="*/ 0 w 57"/>
                <a:gd name="T7" fmla="*/ 10 h 62"/>
                <a:gd name="T8" fmla="*/ 10 w 57"/>
                <a:gd name="T9" fmla="*/ 0 h 62"/>
                <a:gd name="T10" fmla="*/ 47 w 57"/>
                <a:gd name="T11" fmla="*/ 0 h 62"/>
                <a:gd name="T12" fmla="*/ 57 w 57"/>
                <a:gd name="T13" fmla="*/ 10 h 62"/>
                <a:gd name="T14" fmla="*/ 57 w 57"/>
                <a:gd name="T15" fmla="*/ 52 h 62"/>
                <a:gd name="T16" fmla="*/ 47 w 57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2">
                  <a:moveTo>
                    <a:pt x="47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7" y="4"/>
                    <a:pt x="57" y="10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8"/>
                    <a:pt x="53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0" name="Freeform 50"/>
            <p:cNvSpPr>
              <a:spLocks/>
            </p:cNvSpPr>
            <p:nvPr/>
          </p:nvSpPr>
          <p:spPr bwMode="auto">
            <a:xfrm flipV="1">
              <a:off x="4273737" y="4513100"/>
              <a:ext cx="122238" cy="133350"/>
            </a:xfrm>
            <a:custGeom>
              <a:avLst/>
              <a:gdLst>
                <a:gd name="T0" fmla="*/ 47 w 57"/>
                <a:gd name="T1" fmla="*/ 62 h 62"/>
                <a:gd name="T2" fmla="*/ 10 w 57"/>
                <a:gd name="T3" fmla="*/ 62 h 62"/>
                <a:gd name="T4" fmla="*/ 0 w 57"/>
                <a:gd name="T5" fmla="*/ 52 h 62"/>
                <a:gd name="T6" fmla="*/ 0 w 57"/>
                <a:gd name="T7" fmla="*/ 10 h 62"/>
                <a:gd name="T8" fmla="*/ 10 w 57"/>
                <a:gd name="T9" fmla="*/ 0 h 62"/>
                <a:gd name="T10" fmla="*/ 47 w 57"/>
                <a:gd name="T11" fmla="*/ 0 h 62"/>
                <a:gd name="T12" fmla="*/ 57 w 57"/>
                <a:gd name="T13" fmla="*/ 10 h 62"/>
                <a:gd name="T14" fmla="*/ 57 w 57"/>
                <a:gd name="T15" fmla="*/ 52 h 62"/>
                <a:gd name="T16" fmla="*/ 47 w 57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62">
                  <a:moveTo>
                    <a:pt x="47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7" y="4"/>
                    <a:pt x="57" y="10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8"/>
                    <a:pt x="53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1" name="Freeform 51"/>
            <p:cNvSpPr>
              <a:spLocks/>
            </p:cNvSpPr>
            <p:nvPr/>
          </p:nvSpPr>
          <p:spPr bwMode="auto">
            <a:xfrm flipV="1">
              <a:off x="4432487" y="4513100"/>
              <a:ext cx="125413" cy="133350"/>
            </a:xfrm>
            <a:custGeom>
              <a:avLst/>
              <a:gdLst>
                <a:gd name="T0" fmla="*/ 47 w 58"/>
                <a:gd name="T1" fmla="*/ 62 h 62"/>
                <a:gd name="T2" fmla="*/ 11 w 58"/>
                <a:gd name="T3" fmla="*/ 62 h 62"/>
                <a:gd name="T4" fmla="*/ 0 w 58"/>
                <a:gd name="T5" fmla="*/ 52 h 62"/>
                <a:gd name="T6" fmla="*/ 0 w 58"/>
                <a:gd name="T7" fmla="*/ 10 h 62"/>
                <a:gd name="T8" fmla="*/ 11 w 58"/>
                <a:gd name="T9" fmla="*/ 0 h 62"/>
                <a:gd name="T10" fmla="*/ 47 w 58"/>
                <a:gd name="T11" fmla="*/ 0 h 62"/>
                <a:gd name="T12" fmla="*/ 58 w 58"/>
                <a:gd name="T13" fmla="*/ 10 h 62"/>
                <a:gd name="T14" fmla="*/ 58 w 58"/>
                <a:gd name="T15" fmla="*/ 52 h 62"/>
                <a:gd name="T16" fmla="*/ 47 w 5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2">
                  <a:moveTo>
                    <a:pt x="47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8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8"/>
                    <a:pt x="53" y="62"/>
                    <a:pt x="47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2" name="Freeform 52"/>
            <p:cNvSpPr>
              <a:spLocks/>
            </p:cNvSpPr>
            <p:nvPr/>
          </p:nvSpPr>
          <p:spPr bwMode="auto">
            <a:xfrm flipV="1">
              <a:off x="4595999" y="4513100"/>
              <a:ext cx="127000" cy="133350"/>
            </a:xfrm>
            <a:custGeom>
              <a:avLst/>
              <a:gdLst>
                <a:gd name="T0" fmla="*/ 48 w 59"/>
                <a:gd name="T1" fmla="*/ 62 h 62"/>
                <a:gd name="T2" fmla="*/ 11 w 59"/>
                <a:gd name="T3" fmla="*/ 62 h 62"/>
                <a:gd name="T4" fmla="*/ 0 w 59"/>
                <a:gd name="T5" fmla="*/ 52 h 62"/>
                <a:gd name="T6" fmla="*/ 0 w 59"/>
                <a:gd name="T7" fmla="*/ 10 h 62"/>
                <a:gd name="T8" fmla="*/ 11 w 59"/>
                <a:gd name="T9" fmla="*/ 0 h 62"/>
                <a:gd name="T10" fmla="*/ 48 w 59"/>
                <a:gd name="T11" fmla="*/ 0 h 62"/>
                <a:gd name="T12" fmla="*/ 59 w 59"/>
                <a:gd name="T13" fmla="*/ 10 h 62"/>
                <a:gd name="T14" fmla="*/ 59 w 59"/>
                <a:gd name="T15" fmla="*/ 52 h 62"/>
                <a:gd name="T16" fmla="*/ 48 w 59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62">
                  <a:moveTo>
                    <a:pt x="48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0"/>
                    <a:pt x="59" y="4"/>
                    <a:pt x="59" y="10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7"/>
                    <a:pt x="54" y="62"/>
                    <a:pt x="48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3" name="Freeform 53"/>
            <p:cNvSpPr>
              <a:spLocks/>
            </p:cNvSpPr>
            <p:nvPr/>
          </p:nvSpPr>
          <p:spPr bwMode="auto">
            <a:xfrm flipV="1">
              <a:off x="4508687" y="4668675"/>
              <a:ext cx="214313" cy="133350"/>
            </a:xfrm>
            <a:custGeom>
              <a:avLst/>
              <a:gdLst>
                <a:gd name="T0" fmla="*/ 88 w 100"/>
                <a:gd name="T1" fmla="*/ 62 h 62"/>
                <a:gd name="T2" fmla="*/ 11 w 100"/>
                <a:gd name="T3" fmla="*/ 62 h 62"/>
                <a:gd name="T4" fmla="*/ 0 w 100"/>
                <a:gd name="T5" fmla="*/ 51 h 62"/>
                <a:gd name="T6" fmla="*/ 0 w 100"/>
                <a:gd name="T7" fmla="*/ 11 h 62"/>
                <a:gd name="T8" fmla="*/ 11 w 100"/>
                <a:gd name="T9" fmla="*/ 0 h 62"/>
                <a:gd name="T10" fmla="*/ 88 w 100"/>
                <a:gd name="T11" fmla="*/ 0 h 62"/>
                <a:gd name="T12" fmla="*/ 100 w 100"/>
                <a:gd name="T13" fmla="*/ 11 h 62"/>
                <a:gd name="T14" fmla="*/ 100 w 100"/>
                <a:gd name="T15" fmla="*/ 51 h 62"/>
                <a:gd name="T16" fmla="*/ 88 w 10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2">
                  <a:moveTo>
                    <a:pt x="88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5" y="0"/>
                    <a:pt x="100" y="5"/>
                    <a:pt x="100" y="1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7"/>
                    <a:pt x="95" y="62"/>
                    <a:pt x="88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4" name="Freeform 54"/>
            <p:cNvSpPr>
              <a:spLocks/>
            </p:cNvSpPr>
            <p:nvPr/>
          </p:nvSpPr>
          <p:spPr bwMode="auto">
            <a:xfrm flipV="1">
              <a:off x="4478524" y="4825837"/>
              <a:ext cx="244475" cy="134938"/>
            </a:xfrm>
            <a:custGeom>
              <a:avLst/>
              <a:gdLst>
                <a:gd name="T0" fmla="*/ 102 w 114"/>
                <a:gd name="T1" fmla="*/ 63 h 63"/>
                <a:gd name="T2" fmla="*/ 11 w 114"/>
                <a:gd name="T3" fmla="*/ 63 h 63"/>
                <a:gd name="T4" fmla="*/ 0 w 114"/>
                <a:gd name="T5" fmla="*/ 52 h 63"/>
                <a:gd name="T6" fmla="*/ 0 w 114"/>
                <a:gd name="T7" fmla="*/ 12 h 63"/>
                <a:gd name="T8" fmla="*/ 11 w 114"/>
                <a:gd name="T9" fmla="*/ 0 h 63"/>
                <a:gd name="T10" fmla="*/ 102 w 114"/>
                <a:gd name="T11" fmla="*/ 0 h 63"/>
                <a:gd name="T12" fmla="*/ 114 w 114"/>
                <a:gd name="T13" fmla="*/ 12 h 63"/>
                <a:gd name="T14" fmla="*/ 114 w 114"/>
                <a:gd name="T15" fmla="*/ 52 h 63"/>
                <a:gd name="T16" fmla="*/ 102 w 114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63">
                  <a:moveTo>
                    <a:pt x="102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1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9" y="0"/>
                    <a:pt x="114" y="6"/>
                    <a:pt x="114" y="1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8"/>
                    <a:pt x="109" y="63"/>
                    <a:pt x="102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5" name="Freeform 55"/>
            <p:cNvSpPr>
              <a:spLocks/>
            </p:cNvSpPr>
            <p:nvPr/>
          </p:nvSpPr>
          <p:spPr bwMode="auto">
            <a:xfrm flipV="1">
              <a:off x="4392799" y="4981413"/>
              <a:ext cx="330200" cy="136525"/>
            </a:xfrm>
            <a:custGeom>
              <a:avLst/>
              <a:gdLst>
                <a:gd name="T0" fmla="*/ 142 w 154"/>
                <a:gd name="T1" fmla="*/ 63 h 63"/>
                <a:gd name="T2" fmla="*/ 11 w 154"/>
                <a:gd name="T3" fmla="*/ 63 h 63"/>
                <a:gd name="T4" fmla="*/ 0 w 154"/>
                <a:gd name="T5" fmla="*/ 52 h 63"/>
                <a:gd name="T6" fmla="*/ 0 w 154"/>
                <a:gd name="T7" fmla="*/ 11 h 63"/>
                <a:gd name="T8" fmla="*/ 11 w 154"/>
                <a:gd name="T9" fmla="*/ 0 h 63"/>
                <a:gd name="T10" fmla="*/ 142 w 154"/>
                <a:gd name="T11" fmla="*/ 0 h 63"/>
                <a:gd name="T12" fmla="*/ 154 w 154"/>
                <a:gd name="T13" fmla="*/ 11 h 63"/>
                <a:gd name="T14" fmla="*/ 154 w 154"/>
                <a:gd name="T15" fmla="*/ 52 h 63"/>
                <a:gd name="T16" fmla="*/ 142 w 154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3">
                  <a:moveTo>
                    <a:pt x="142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4" y="5"/>
                    <a:pt x="154" y="11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4" y="58"/>
                    <a:pt x="149" y="63"/>
                    <a:pt x="142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6" name="Freeform 56"/>
            <p:cNvSpPr>
              <a:spLocks/>
            </p:cNvSpPr>
            <p:nvPr/>
          </p:nvSpPr>
          <p:spPr bwMode="auto">
            <a:xfrm flipV="1">
              <a:off x="4557899" y="5138575"/>
              <a:ext cx="165100" cy="134938"/>
            </a:xfrm>
            <a:custGeom>
              <a:avLst/>
              <a:gdLst>
                <a:gd name="T0" fmla="*/ 65 w 77"/>
                <a:gd name="T1" fmla="*/ 63 h 63"/>
                <a:gd name="T2" fmla="*/ 11 w 77"/>
                <a:gd name="T3" fmla="*/ 63 h 63"/>
                <a:gd name="T4" fmla="*/ 0 w 77"/>
                <a:gd name="T5" fmla="*/ 51 h 63"/>
                <a:gd name="T6" fmla="*/ 0 w 77"/>
                <a:gd name="T7" fmla="*/ 11 h 63"/>
                <a:gd name="T8" fmla="*/ 11 w 77"/>
                <a:gd name="T9" fmla="*/ 0 h 63"/>
                <a:gd name="T10" fmla="*/ 65 w 77"/>
                <a:gd name="T11" fmla="*/ 0 h 63"/>
                <a:gd name="T12" fmla="*/ 77 w 77"/>
                <a:gd name="T13" fmla="*/ 11 h 63"/>
                <a:gd name="T14" fmla="*/ 77 w 77"/>
                <a:gd name="T15" fmla="*/ 51 h 63"/>
                <a:gd name="T16" fmla="*/ 65 w 77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3">
                  <a:moveTo>
                    <a:pt x="65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2" y="0"/>
                    <a:pt x="77" y="5"/>
                    <a:pt x="77" y="1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58"/>
                    <a:pt x="72" y="63"/>
                    <a:pt x="65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7" name="Freeform 57"/>
            <p:cNvSpPr>
              <a:spLocks/>
            </p:cNvSpPr>
            <p:nvPr/>
          </p:nvSpPr>
          <p:spPr bwMode="auto">
            <a:xfrm flipV="1">
              <a:off x="4357874" y="4668675"/>
              <a:ext cx="130175" cy="133350"/>
            </a:xfrm>
            <a:custGeom>
              <a:avLst/>
              <a:gdLst>
                <a:gd name="T0" fmla="*/ 50 w 61"/>
                <a:gd name="T1" fmla="*/ 62 h 62"/>
                <a:gd name="T2" fmla="*/ 11 w 61"/>
                <a:gd name="T3" fmla="*/ 62 h 62"/>
                <a:gd name="T4" fmla="*/ 0 w 61"/>
                <a:gd name="T5" fmla="*/ 51 h 62"/>
                <a:gd name="T6" fmla="*/ 0 w 61"/>
                <a:gd name="T7" fmla="*/ 11 h 62"/>
                <a:gd name="T8" fmla="*/ 11 w 61"/>
                <a:gd name="T9" fmla="*/ 0 h 62"/>
                <a:gd name="T10" fmla="*/ 50 w 61"/>
                <a:gd name="T11" fmla="*/ 0 h 62"/>
                <a:gd name="T12" fmla="*/ 61 w 61"/>
                <a:gd name="T13" fmla="*/ 11 h 62"/>
                <a:gd name="T14" fmla="*/ 61 w 61"/>
                <a:gd name="T15" fmla="*/ 51 h 62"/>
                <a:gd name="T16" fmla="*/ 50 w 61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2">
                  <a:moveTo>
                    <a:pt x="50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7"/>
                    <a:pt x="56" y="62"/>
                    <a:pt x="50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8" name="Freeform 58"/>
            <p:cNvSpPr>
              <a:spLocks/>
            </p:cNvSpPr>
            <p:nvPr/>
          </p:nvSpPr>
          <p:spPr bwMode="auto">
            <a:xfrm flipV="1">
              <a:off x="4195949" y="4668675"/>
              <a:ext cx="130175" cy="133350"/>
            </a:xfrm>
            <a:custGeom>
              <a:avLst/>
              <a:gdLst>
                <a:gd name="T0" fmla="*/ 50 w 61"/>
                <a:gd name="T1" fmla="*/ 62 h 62"/>
                <a:gd name="T2" fmla="*/ 11 w 61"/>
                <a:gd name="T3" fmla="*/ 62 h 62"/>
                <a:gd name="T4" fmla="*/ 0 w 61"/>
                <a:gd name="T5" fmla="*/ 51 h 62"/>
                <a:gd name="T6" fmla="*/ 0 w 61"/>
                <a:gd name="T7" fmla="*/ 11 h 62"/>
                <a:gd name="T8" fmla="*/ 11 w 61"/>
                <a:gd name="T9" fmla="*/ 0 h 62"/>
                <a:gd name="T10" fmla="*/ 50 w 61"/>
                <a:gd name="T11" fmla="*/ 0 h 62"/>
                <a:gd name="T12" fmla="*/ 61 w 61"/>
                <a:gd name="T13" fmla="*/ 11 h 62"/>
                <a:gd name="T14" fmla="*/ 61 w 61"/>
                <a:gd name="T15" fmla="*/ 51 h 62"/>
                <a:gd name="T16" fmla="*/ 50 w 61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2">
                  <a:moveTo>
                    <a:pt x="50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7"/>
                    <a:pt x="56" y="62"/>
                    <a:pt x="50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9" name="Freeform 59"/>
            <p:cNvSpPr>
              <a:spLocks/>
            </p:cNvSpPr>
            <p:nvPr/>
          </p:nvSpPr>
          <p:spPr bwMode="auto">
            <a:xfrm flipV="1">
              <a:off x="4032437" y="4668675"/>
              <a:ext cx="133350" cy="133350"/>
            </a:xfrm>
            <a:custGeom>
              <a:avLst/>
              <a:gdLst>
                <a:gd name="T0" fmla="*/ 51 w 62"/>
                <a:gd name="T1" fmla="*/ 62 h 62"/>
                <a:gd name="T2" fmla="*/ 11 w 62"/>
                <a:gd name="T3" fmla="*/ 62 h 62"/>
                <a:gd name="T4" fmla="*/ 0 w 62"/>
                <a:gd name="T5" fmla="*/ 51 h 62"/>
                <a:gd name="T6" fmla="*/ 0 w 62"/>
                <a:gd name="T7" fmla="*/ 11 h 62"/>
                <a:gd name="T8" fmla="*/ 11 w 62"/>
                <a:gd name="T9" fmla="*/ 0 h 62"/>
                <a:gd name="T10" fmla="*/ 51 w 62"/>
                <a:gd name="T11" fmla="*/ 0 h 62"/>
                <a:gd name="T12" fmla="*/ 62 w 62"/>
                <a:gd name="T13" fmla="*/ 11 h 62"/>
                <a:gd name="T14" fmla="*/ 62 w 62"/>
                <a:gd name="T15" fmla="*/ 51 h 62"/>
                <a:gd name="T16" fmla="*/ 51 w 62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2">
                  <a:moveTo>
                    <a:pt x="51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7"/>
                    <a:pt x="57" y="62"/>
                    <a:pt x="51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0" name="Freeform 60"/>
            <p:cNvSpPr>
              <a:spLocks/>
            </p:cNvSpPr>
            <p:nvPr/>
          </p:nvSpPr>
          <p:spPr bwMode="auto">
            <a:xfrm flipV="1">
              <a:off x="3872099" y="4668675"/>
              <a:ext cx="130175" cy="133350"/>
            </a:xfrm>
            <a:custGeom>
              <a:avLst/>
              <a:gdLst>
                <a:gd name="T0" fmla="*/ 50 w 61"/>
                <a:gd name="T1" fmla="*/ 62 h 62"/>
                <a:gd name="T2" fmla="*/ 11 w 61"/>
                <a:gd name="T3" fmla="*/ 62 h 62"/>
                <a:gd name="T4" fmla="*/ 0 w 61"/>
                <a:gd name="T5" fmla="*/ 51 h 62"/>
                <a:gd name="T6" fmla="*/ 0 w 61"/>
                <a:gd name="T7" fmla="*/ 11 h 62"/>
                <a:gd name="T8" fmla="*/ 11 w 61"/>
                <a:gd name="T9" fmla="*/ 0 h 62"/>
                <a:gd name="T10" fmla="*/ 50 w 61"/>
                <a:gd name="T11" fmla="*/ 0 h 62"/>
                <a:gd name="T12" fmla="*/ 61 w 61"/>
                <a:gd name="T13" fmla="*/ 11 h 62"/>
                <a:gd name="T14" fmla="*/ 61 w 61"/>
                <a:gd name="T15" fmla="*/ 51 h 62"/>
                <a:gd name="T16" fmla="*/ 50 w 61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2">
                  <a:moveTo>
                    <a:pt x="50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7"/>
                    <a:pt x="56" y="62"/>
                    <a:pt x="50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1" name="Freeform 61"/>
            <p:cNvSpPr>
              <a:spLocks/>
            </p:cNvSpPr>
            <p:nvPr/>
          </p:nvSpPr>
          <p:spPr bwMode="auto">
            <a:xfrm flipV="1">
              <a:off x="3708587" y="4668675"/>
              <a:ext cx="130175" cy="133350"/>
            </a:xfrm>
            <a:custGeom>
              <a:avLst/>
              <a:gdLst>
                <a:gd name="T0" fmla="*/ 50 w 61"/>
                <a:gd name="T1" fmla="*/ 62 h 62"/>
                <a:gd name="T2" fmla="*/ 11 w 61"/>
                <a:gd name="T3" fmla="*/ 62 h 62"/>
                <a:gd name="T4" fmla="*/ 0 w 61"/>
                <a:gd name="T5" fmla="*/ 51 h 62"/>
                <a:gd name="T6" fmla="*/ 0 w 61"/>
                <a:gd name="T7" fmla="*/ 11 h 62"/>
                <a:gd name="T8" fmla="*/ 11 w 61"/>
                <a:gd name="T9" fmla="*/ 0 h 62"/>
                <a:gd name="T10" fmla="*/ 50 w 61"/>
                <a:gd name="T11" fmla="*/ 0 h 62"/>
                <a:gd name="T12" fmla="*/ 61 w 61"/>
                <a:gd name="T13" fmla="*/ 11 h 62"/>
                <a:gd name="T14" fmla="*/ 61 w 61"/>
                <a:gd name="T15" fmla="*/ 51 h 62"/>
                <a:gd name="T16" fmla="*/ 50 w 61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2">
                  <a:moveTo>
                    <a:pt x="50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7"/>
                    <a:pt x="56" y="62"/>
                    <a:pt x="50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2" name="Freeform 62"/>
            <p:cNvSpPr>
              <a:spLocks/>
            </p:cNvSpPr>
            <p:nvPr/>
          </p:nvSpPr>
          <p:spPr bwMode="auto">
            <a:xfrm flipV="1">
              <a:off x="3545074" y="4668675"/>
              <a:ext cx="133350" cy="133350"/>
            </a:xfrm>
            <a:custGeom>
              <a:avLst/>
              <a:gdLst>
                <a:gd name="T0" fmla="*/ 51 w 62"/>
                <a:gd name="T1" fmla="*/ 62 h 62"/>
                <a:gd name="T2" fmla="*/ 11 w 62"/>
                <a:gd name="T3" fmla="*/ 62 h 62"/>
                <a:gd name="T4" fmla="*/ 0 w 62"/>
                <a:gd name="T5" fmla="*/ 51 h 62"/>
                <a:gd name="T6" fmla="*/ 0 w 62"/>
                <a:gd name="T7" fmla="*/ 11 h 62"/>
                <a:gd name="T8" fmla="*/ 11 w 62"/>
                <a:gd name="T9" fmla="*/ 0 h 62"/>
                <a:gd name="T10" fmla="*/ 51 w 62"/>
                <a:gd name="T11" fmla="*/ 0 h 62"/>
                <a:gd name="T12" fmla="*/ 62 w 62"/>
                <a:gd name="T13" fmla="*/ 11 h 62"/>
                <a:gd name="T14" fmla="*/ 62 w 62"/>
                <a:gd name="T15" fmla="*/ 51 h 62"/>
                <a:gd name="T16" fmla="*/ 51 w 62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2">
                  <a:moveTo>
                    <a:pt x="51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7"/>
                    <a:pt x="57" y="62"/>
                    <a:pt x="51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3" name="Freeform 63"/>
            <p:cNvSpPr>
              <a:spLocks/>
            </p:cNvSpPr>
            <p:nvPr/>
          </p:nvSpPr>
          <p:spPr bwMode="auto">
            <a:xfrm flipV="1">
              <a:off x="3384737" y="4668675"/>
              <a:ext cx="131763" cy="133350"/>
            </a:xfrm>
            <a:custGeom>
              <a:avLst/>
              <a:gdLst>
                <a:gd name="T0" fmla="*/ 50 w 61"/>
                <a:gd name="T1" fmla="*/ 62 h 62"/>
                <a:gd name="T2" fmla="*/ 11 w 61"/>
                <a:gd name="T3" fmla="*/ 62 h 62"/>
                <a:gd name="T4" fmla="*/ 0 w 61"/>
                <a:gd name="T5" fmla="*/ 51 h 62"/>
                <a:gd name="T6" fmla="*/ 0 w 61"/>
                <a:gd name="T7" fmla="*/ 11 h 62"/>
                <a:gd name="T8" fmla="*/ 11 w 61"/>
                <a:gd name="T9" fmla="*/ 0 h 62"/>
                <a:gd name="T10" fmla="*/ 50 w 61"/>
                <a:gd name="T11" fmla="*/ 0 h 62"/>
                <a:gd name="T12" fmla="*/ 61 w 61"/>
                <a:gd name="T13" fmla="*/ 11 h 62"/>
                <a:gd name="T14" fmla="*/ 61 w 61"/>
                <a:gd name="T15" fmla="*/ 51 h 62"/>
                <a:gd name="T16" fmla="*/ 50 w 61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2">
                  <a:moveTo>
                    <a:pt x="50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7"/>
                    <a:pt x="56" y="62"/>
                    <a:pt x="50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4" name="Freeform 64"/>
            <p:cNvSpPr>
              <a:spLocks/>
            </p:cNvSpPr>
            <p:nvPr/>
          </p:nvSpPr>
          <p:spPr bwMode="auto">
            <a:xfrm flipV="1">
              <a:off x="3222812" y="4668675"/>
              <a:ext cx="130175" cy="133350"/>
            </a:xfrm>
            <a:custGeom>
              <a:avLst/>
              <a:gdLst>
                <a:gd name="T0" fmla="*/ 51 w 61"/>
                <a:gd name="T1" fmla="*/ 62 h 62"/>
                <a:gd name="T2" fmla="*/ 11 w 61"/>
                <a:gd name="T3" fmla="*/ 62 h 62"/>
                <a:gd name="T4" fmla="*/ 0 w 61"/>
                <a:gd name="T5" fmla="*/ 51 h 62"/>
                <a:gd name="T6" fmla="*/ 0 w 61"/>
                <a:gd name="T7" fmla="*/ 11 h 62"/>
                <a:gd name="T8" fmla="*/ 11 w 61"/>
                <a:gd name="T9" fmla="*/ 0 h 62"/>
                <a:gd name="T10" fmla="*/ 51 w 61"/>
                <a:gd name="T11" fmla="*/ 0 h 62"/>
                <a:gd name="T12" fmla="*/ 61 w 61"/>
                <a:gd name="T13" fmla="*/ 11 h 62"/>
                <a:gd name="T14" fmla="*/ 61 w 61"/>
                <a:gd name="T15" fmla="*/ 51 h 62"/>
                <a:gd name="T16" fmla="*/ 51 w 61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2">
                  <a:moveTo>
                    <a:pt x="51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1" y="5"/>
                    <a:pt x="61" y="1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7"/>
                    <a:pt x="57" y="62"/>
                    <a:pt x="51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5" name="Freeform 65"/>
            <p:cNvSpPr>
              <a:spLocks/>
            </p:cNvSpPr>
            <p:nvPr/>
          </p:nvSpPr>
          <p:spPr bwMode="auto">
            <a:xfrm flipV="1">
              <a:off x="3060887" y="4668675"/>
              <a:ext cx="131763" cy="133350"/>
            </a:xfrm>
            <a:custGeom>
              <a:avLst/>
              <a:gdLst>
                <a:gd name="T0" fmla="*/ 50 w 61"/>
                <a:gd name="T1" fmla="*/ 62 h 62"/>
                <a:gd name="T2" fmla="*/ 11 w 61"/>
                <a:gd name="T3" fmla="*/ 62 h 62"/>
                <a:gd name="T4" fmla="*/ 0 w 61"/>
                <a:gd name="T5" fmla="*/ 51 h 62"/>
                <a:gd name="T6" fmla="*/ 0 w 61"/>
                <a:gd name="T7" fmla="*/ 11 h 62"/>
                <a:gd name="T8" fmla="*/ 11 w 61"/>
                <a:gd name="T9" fmla="*/ 0 h 62"/>
                <a:gd name="T10" fmla="*/ 50 w 61"/>
                <a:gd name="T11" fmla="*/ 0 h 62"/>
                <a:gd name="T12" fmla="*/ 61 w 61"/>
                <a:gd name="T13" fmla="*/ 11 h 62"/>
                <a:gd name="T14" fmla="*/ 61 w 61"/>
                <a:gd name="T15" fmla="*/ 51 h 62"/>
                <a:gd name="T16" fmla="*/ 50 w 61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2">
                  <a:moveTo>
                    <a:pt x="50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4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7"/>
                    <a:pt x="56" y="62"/>
                    <a:pt x="50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6" name="Freeform 66"/>
            <p:cNvSpPr>
              <a:spLocks/>
            </p:cNvSpPr>
            <p:nvPr/>
          </p:nvSpPr>
          <p:spPr bwMode="auto">
            <a:xfrm flipV="1">
              <a:off x="2898962" y="4668675"/>
              <a:ext cx="130175" cy="133350"/>
            </a:xfrm>
            <a:custGeom>
              <a:avLst/>
              <a:gdLst>
                <a:gd name="T0" fmla="*/ 50 w 61"/>
                <a:gd name="T1" fmla="*/ 62 h 62"/>
                <a:gd name="T2" fmla="*/ 11 w 61"/>
                <a:gd name="T3" fmla="*/ 62 h 62"/>
                <a:gd name="T4" fmla="*/ 0 w 61"/>
                <a:gd name="T5" fmla="*/ 51 h 62"/>
                <a:gd name="T6" fmla="*/ 0 w 61"/>
                <a:gd name="T7" fmla="*/ 11 h 62"/>
                <a:gd name="T8" fmla="*/ 11 w 61"/>
                <a:gd name="T9" fmla="*/ 0 h 62"/>
                <a:gd name="T10" fmla="*/ 50 w 61"/>
                <a:gd name="T11" fmla="*/ 0 h 62"/>
                <a:gd name="T12" fmla="*/ 61 w 61"/>
                <a:gd name="T13" fmla="*/ 11 h 62"/>
                <a:gd name="T14" fmla="*/ 61 w 61"/>
                <a:gd name="T15" fmla="*/ 51 h 62"/>
                <a:gd name="T16" fmla="*/ 50 w 61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2">
                  <a:moveTo>
                    <a:pt x="50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7"/>
                    <a:pt x="56" y="62"/>
                    <a:pt x="50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7" name="Freeform 67"/>
            <p:cNvSpPr>
              <a:spLocks/>
            </p:cNvSpPr>
            <p:nvPr/>
          </p:nvSpPr>
          <p:spPr bwMode="auto">
            <a:xfrm flipV="1">
              <a:off x="2735449" y="4668675"/>
              <a:ext cx="133350" cy="133350"/>
            </a:xfrm>
            <a:custGeom>
              <a:avLst/>
              <a:gdLst>
                <a:gd name="T0" fmla="*/ 51 w 62"/>
                <a:gd name="T1" fmla="*/ 62 h 62"/>
                <a:gd name="T2" fmla="*/ 11 w 62"/>
                <a:gd name="T3" fmla="*/ 62 h 62"/>
                <a:gd name="T4" fmla="*/ 0 w 62"/>
                <a:gd name="T5" fmla="*/ 51 h 62"/>
                <a:gd name="T6" fmla="*/ 0 w 62"/>
                <a:gd name="T7" fmla="*/ 11 h 62"/>
                <a:gd name="T8" fmla="*/ 11 w 62"/>
                <a:gd name="T9" fmla="*/ 0 h 62"/>
                <a:gd name="T10" fmla="*/ 51 w 62"/>
                <a:gd name="T11" fmla="*/ 0 h 62"/>
                <a:gd name="T12" fmla="*/ 62 w 62"/>
                <a:gd name="T13" fmla="*/ 11 h 62"/>
                <a:gd name="T14" fmla="*/ 62 w 62"/>
                <a:gd name="T15" fmla="*/ 51 h 62"/>
                <a:gd name="T16" fmla="*/ 51 w 62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2">
                  <a:moveTo>
                    <a:pt x="51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57"/>
                    <a:pt x="57" y="62"/>
                    <a:pt x="51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8" name="Freeform 68"/>
            <p:cNvSpPr>
              <a:spLocks/>
            </p:cNvSpPr>
            <p:nvPr/>
          </p:nvSpPr>
          <p:spPr bwMode="auto">
            <a:xfrm flipV="1">
              <a:off x="2575112" y="4668675"/>
              <a:ext cx="130175" cy="133350"/>
            </a:xfrm>
            <a:custGeom>
              <a:avLst/>
              <a:gdLst>
                <a:gd name="T0" fmla="*/ 50 w 61"/>
                <a:gd name="T1" fmla="*/ 62 h 62"/>
                <a:gd name="T2" fmla="*/ 11 w 61"/>
                <a:gd name="T3" fmla="*/ 62 h 62"/>
                <a:gd name="T4" fmla="*/ 0 w 61"/>
                <a:gd name="T5" fmla="*/ 51 h 62"/>
                <a:gd name="T6" fmla="*/ 0 w 61"/>
                <a:gd name="T7" fmla="*/ 11 h 62"/>
                <a:gd name="T8" fmla="*/ 11 w 61"/>
                <a:gd name="T9" fmla="*/ 0 h 62"/>
                <a:gd name="T10" fmla="*/ 50 w 61"/>
                <a:gd name="T11" fmla="*/ 0 h 62"/>
                <a:gd name="T12" fmla="*/ 61 w 61"/>
                <a:gd name="T13" fmla="*/ 11 h 62"/>
                <a:gd name="T14" fmla="*/ 61 w 61"/>
                <a:gd name="T15" fmla="*/ 51 h 62"/>
                <a:gd name="T16" fmla="*/ 50 w 61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2">
                  <a:moveTo>
                    <a:pt x="50" y="62"/>
                  </a:moveTo>
                  <a:cubicBezTo>
                    <a:pt x="11" y="62"/>
                    <a:pt x="11" y="62"/>
                    <a:pt x="11" y="62"/>
                  </a:cubicBezTo>
                  <a:cubicBezTo>
                    <a:pt x="5" y="62"/>
                    <a:pt x="0" y="57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7"/>
                    <a:pt x="56" y="62"/>
                    <a:pt x="50" y="62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9" name="Freeform 69"/>
            <p:cNvSpPr>
              <a:spLocks/>
            </p:cNvSpPr>
            <p:nvPr/>
          </p:nvSpPr>
          <p:spPr bwMode="auto">
            <a:xfrm flipV="1">
              <a:off x="4313424" y="4825837"/>
              <a:ext cx="130175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4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0" name="Freeform 70"/>
            <p:cNvSpPr>
              <a:spLocks/>
            </p:cNvSpPr>
            <p:nvPr/>
          </p:nvSpPr>
          <p:spPr bwMode="auto">
            <a:xfrm flipV="1">
              <a:off x="4149912" y="4825837"/>
              <a:ext cx="131763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1" name="Freeform 71"/>
            <p:cNvSpPr>
              <a:spLocks/>
            </p:cNvSpPr>
            <p:nvPr/>
          </p:nvSpPr>
          <p:spPr bwMode="auto">
            <a:xfrm flipV="1">
              <a:off x="3987987" y="4825837"/>
              <a:ext cx="131763" cy="134938"/>
            </a:xfrm>
            <a:custGeom>
              <a:avLst/>
              <a:gdLst>
                <a:gd name="T0" fmla="*/ 51 w 62"/>
                <a:gd name="T1" fmla="*/ 63 h 63"/>
                <a:gd name="T2" fmla="*/ 11 w 62"/>
                <a:gd name="T3" fmla="*/ 63 h 63"/>
                <a:gd name="T4" fmla="*/ 0 w 62"/>
                <a:gd name="T5" fmla="*/ 52 h 63"/>
                <a:gd name="T6" fmla="*/ 0 w 62"/>
                <a:gd name="T7" fmla="*/ 11 h 63"/>
                <a:gd name="T8" fmla="*/ 11 w 62"/>
                <a:gd name="T9" fmla="*/ 0 h 63"/>
                <a:gd name="T10" fmla="*/ 51 w 62"/>
                <a:gd name="T11" fmla="*/ 0 h 63"/>
                <a:gd name="T12" fmla="*/ 62 w 62"/>
                <a:gd name="T13" fmla="*/ 11 h 63"/>
                <a:gd name="T14" fmla="*/ 62 w 62"/>
                <a:gd name="T15" fmla="*/ 52 h 63"/>
                <a:gd name="T16" fmla="*/ 51 w 6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3">
                  <a:moveTo>
                    <a:pt x="51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8"/>
                    <a:pt x="57" y="63"/>
                    <a:pt x="51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2" name="Freeform 72"/>
            <p:cNvSpPr>
              <a:spLocks/>
            </p:cNvSpPr>
            <p:nvPr/>
          </p:nvSpPr>
          <p:spPr bwMode="auto">
            <a:xfrm flipV="1">
              <a:off x="3826062" y="4825837"/>
              <a:ext cx="131763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3" name="Freeform 73"/>
            <p:cNvSpPr>
              <a:spLocks/>
            </p:cNvSpPr>
            <p:nvPr/>
          </p:nvSpPr>
          <p:spPr bwMode="auto">
            <a:xfrm flipV="1">
              <a:off x="3664137" y="4825837"/>
              <a:ext cx="130175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4" name="Freeform 74"/>
            <p:cNvSpPr>
              <a:spLocks/>
            </p:cNvSpPr>
            <p:nvPr/>
          </p:nvSpPr>
          <p:spPr bwMode="auto">
            <a:xfrm flipV="1">
              <a:off x="3500624" y="4825837"/>
              <a:ext cx="133350" cy="134938"/>
            </a:xfrm>
            <a:custGeom>
              <a:avLst/>
              <a:gdLst>
                <a:gd name="T0" fmla="*/ 51 w 62"/>
                <a:gd name="T1" fmla="*/ 63 h 63"/>
                <a:gd name="T2" fmla="*/ 11 w 62"/>
                <a:gd name="T3" fmla="*/ 63 h 63"/>
                <a:gd name="T4" fmla="*/ 0 w 62"/>
                <a:gd name="T5" fmla="*/ 52 h 63"/>
                <a:gd name="T6" fmla="*/ 0 w 62"/>
                <a:gd name="T7" fmla="*/ 11 h 63"/>
                <a:gd name="T8" fmla="*/ 11 w 62"/>
                <a:gd name="T9" fmla="*/ 0 h 63"/>
                <a:gd name="T10" fmla="*/ 51 w 62"/>
                <a:gd name="T11" fmla="*/ 0 h 63"/>
                <a:gd name="T12" fmla="*/ 62 w 62"/>
                <a:gd name="T13" fmla="*/ 11 h 63"/>
                <a:gd name="T14" fmla="*/ 62 w 62"/>
                <a:gd name="T15" fmla="*/ 52 h 63"/>
                <a:gd name="T16" fmla="*/ 51 w 6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3">
                  <a:moveTo>
                    <a:pt x="51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8"/>
                    <a:pt x="57" y="63"/>
                    <a:pt x="51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5" name="Freeform 75"/>
            <p:cNvSpPr>
              <a:spLocks/>
            </p:cNvSpPr>
            <p:nvPr/>
          </p:nvSpPr>
          <p:spPr bwMode="auto">
            <a:xfrm flipV="1">
              <a:off x="3340287" y="4825837"/>
              <a:ext cx="130175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6" name="Freeform 76"/>
            <p:cNvSpPr>
              <a:spLocks/>
            </p:cNvSpPr>
            <p:nvPr/>
          </p:nvSpPr>
          <p:spPr bwMode="auto">
            <a:xfrm flipV="1">
              <a:off x="3176774" y="4825837"/>
              <a:ext cx="131763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7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7" name="Freeform 77"/>
            <p:cNvSpPr>
              <a:spLocks/>
            </p:cNvSpPr>
            <p:nvPr/>
          </p:nvSpPr>
          <p:spPr bwMode="auto">
            <a:xfrm flipV="1">
              <a:off x="3016437" y="4825837"/>
              <a:ext cx="130175" cy="134938"/>
            </a:xfrm>
            <a:custGeom>
              <a:avLst/>
              <a:gdLst>
                <a:gd name="T0" fmla="*/ 50 w 61"/>
                <a:gd name="T1" fmla="*/ 63 h 63"/>
                <a:gd name="T2" fmla="*/ 10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0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4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8" name="Freeform 78"/>
            <p:cNvSpPr>
              <a:spLocks/>
            </p:cNvSpPr>
            <p:nvPr/>
          </p:nvSpPr>
          <p:spPr bwMode="auto">
            <a:xfrm flipV="1">
              <a:off x="2852924" y="4825837"/>
              <a:ext cx="131763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9" name="Freeform 79"/>
            <p:cNvSpPr>
              <a:spLocks/>
            </p:cNvSpPr>
            <p:nvPr/>
          </p:nvSpPr>
          <p:spPr bwMode="auto">
            <a:xfrm flipV="1">
              <a:off x="2690999" y="4825837"/>
              <a:ext cx="133350" cy="134938"/>
            </a:xfrm>
            <a:custGeom>
              <a:avLst/>
              <a:gdLst>
                <a:gd name="T0" fmla="*/ 51 w 62"/>
                <a:gd name="T1" fmla="*/ 63 h 63"/>
                <a:gd name="T2" fmla="*/ 11 w 62"/>
                <a:gd name="T3" fmla="*/ 63 h 63"/>
                <a:gd name="T4" fmla="*/ 0 w 62"/>
                <a:gd name="T5" fmla="*/ 52 h 63"/>
                <a:gd name="T6" fmla="*/ 0 w 62"/>
                <a:gd name="T7" fmla="*/ 11 h 63"/>
                <a:gd name="T8" fmla="*/ 11 w 62"/>
                <a:gd name="T9" fmla="*/ 0 h 63"/>
                <a:gd name="T10" fmla="*/ 51 w 62"/>
                <a:gd name="T11" fmla="*/ 0 h 63"/>
                <a:gd name="T12" fmla="*/ 62 w 62"/>
                <a:gd name="T13" fmla="*/ 11 h 63"/>
                <a:gd name="T14" fmla="*/ 62 w 62"/>
                <a:gd name="T15" fmla="*/ 52 h 63"/>
                <a:gd name="T16" fmla="*/ 51 w 6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3">
                  <a:moveTo>
                    <a:pt x="51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8"/>
                    <a:pt x="57" y="63"/>
                    <a:pt x="51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0" name="Freeform 80"/>
            <p:cNvSpPr>
              <a:spLocks/>
            </p:cNvSpPr>
            <p:nvPr/>
          </p:nvSpPr>
          <p:spPr bwMode="auto">
            <a:xfrm flipV="1">
              <a:off x="4227699" y="4981413"/>
              <a:ext cx="130175" cy="136525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1" name="Freeform 81"/>
            <p:cNvSpPr>
              <a:spLocks/>
            </p:cNvSpPr>
            <p:nvPr/>
          </p:nvSpPr>
          <p:spPr bwMode="auto">
            <a:xfrm flipV="1">
              <a:off x="4064187" y="4981413"/>
              <a:ext cx="133350" cy="136525"/>
            </a:xfrm>
            <a:custGeom>
              <a:avLst/>
              <a:gdLst>
                <a:gd name="T0" fmla="*/ 51 w 62"/>
                <a:gd name="T1" fmla="*/ 63 h 63"/>
                <a:gd name="T2" fmla="*/ 11 w 62"/>
                <a:gd name="T3" fmla="*/ 63 h 63"/>
                <a:gd name="T4" fmla="*/ 0 w 62"/>
                <a:gd name="T5" fmla="*/ 52 h 63"/>
                <a:gd name="T6" fmla="*/ 0 w 62"/>
                <a:gd name="T7" fmla="*/ 11 h 63"/>
                <a:gd name="T8" fmla="*/ 11 w 62"/>
                <a:gd name="T9" fmla="*/ 0 h 63"/>
                <a:gd name="T10" fmla="*/ 51 w 62"/>
                <a:gd name="T11" fmla="*/ 0 h 63"/>
                <a:gd name="T12" fmla="*/ 62 w 62"/>
                <a:gd name="T13" fmla="*/ 11 h 63"/>
                <a:gd name="T14" fmla="*/ 62 w 62"/>
                <a:gd name="T15" fmla="*/ 52 h 63"/>
                <a:gd name="T16" fmla="*/ 51 w 6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3">
                  <a:moveTo>
                    <a:pt x="51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8"/>
                    <a:pt x="57" y="63"/>
                    <a:pt x="51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2" name="Freeform 82"/>
            <p:cNvSpPr>
              <a:spLocks/>
            </p:cNvSpPr>
            <p:nvPr/>
          </p:nvSpPr>
          <p:spPr bwMode="auto">
            <a:xfrm flipV="1">
              <a:off x="3903849" y="4981413"/>
              <a:ext cx="130175" cy="136525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3" name="Freeform 83"/>
            <p:cNvSpPr>
              <a:spLocks/>
            </p:cNvSpPr>
            <p:nvPr/>
          </p:nvSpPr>
          <p:spPr bwMode="auto">
            <a:xfrm flipV="1">
              <a:off x="3740337" y="4981413"/>
              <a:ext cx="131763" cy="136525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4" name="Freeform 84"/>
            <p:cNvSpPr>
              <a:spLocks/>
            </p:cNvSpPr>
            <p:nvPr/>
          </p:nvSpPr>
          <p:spPr bwMode="auto">
            <a:xfrm flipV="1">
              <a:off x="3578412" y="4981413"/>
              <a:ext cx="131763" cy="136525"/>
            </a:xfrm>
            <a:custGeom>
              <a:avLst/>
              <a:gdLst>
                <a:gd name="T0" fmla="*/ 51 w 62"/>
                <a:gd name="T1" fmla="*/ 63 h 63"/>
                <a:gd name="T2" fmla="*/ 11 w 62"/>
                <a:gd name="T3" fmla="*/ 63 h 63"/>
                <a:gd name="T4" fmla="*/ 0 w 62"/>
                <a:gd name="T5" fmla="*/ 52 h 63"/>
                <a:gd name="T6" fmla="*/ 0 w 62"/>
                <a:gd name="T7" fmla="*/ 11 h 63"/>
                <a:gd name="T8" fmla="*/ 11 w 62"/>
                <a:gd name="T9" fmla="*/ 0 h 63"/>
                <a:gd name="T10" fmla="*/ 51 w 62"/>
                <a:gd name="T11" fmla="*/ 0 h 63"/>
                <a:gd name="T12" fmla="*/ 62 w 62"/>
                <a:gd name="T13" fmla="*/ 11 h 63"/>
                <a:gd name="T14" fmla="*/ 62 w 62"/>
                <a:gd name="T15" fmla="*/ 52 h 63"/>
                <a:gd name="T16" fmla="*/ 51 w 6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3">
                  <a:moveTo>
                    <a:pt x="51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8"/>
                    <a:pt x="57" y="63"/>
                    <a:pt x="51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5" name="Freeform 85"/>
            <p:cNvSpPr>
              <a:spLocks/>
            </p:cNvSpPr>
            <p:nvPr/>
          </p:nvSpPr>
          <p:spPr bwMode="auto">
            <a:xfrm flipV="1">
              <a:off x="3416487" y="4981413"/>
              <a:ext cx="131763" cy="136525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6" name="Freeform 86"/>
            <p:cNvSpPr>
              <a:spLocks/>
            </p:cNvSpPr>
            <p:nvPr/>
          </p:nvSpPr>
          <p:spPr bwMode="auto">
            <a:xfrm flipV="1">
              <a:off x="3254562" y="4981413"/>
              <a:ext cx="130175" cy="136525"/>
            </a:xfrm>
            <a:custGeom>
              <a:avLst/>
              <a:gdLst>
                <a:gd name="T0" fmla="*/ 51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1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1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1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7" y="63"/>
                    <a:pt x="51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7" name="Freeform 87"/>
            <p:cNvSpPr>
              <a:spLocks/>
            </p:cNvSpPr>
            <p:nvPr/>
          </p:nvSpPr>
          <p:spPr bwMode="auto">
            <a:xfrm flipV="1">
              <a:off x="3094224" y="4981413"/>
              <a:ext cx="130175" cy="136525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4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8" name="Freeform 88"/>
            <p:cNvSpPr>
              <a:spLocks/>
            </p:cNvSpPr>
            <p:nvPr/>
          </p:nvSpPr>
          <p:spPr bwMode="auto">
            <a:xfrm flipV="1">
              <a:off x="2930712" y="4981413"/>
              <a:ext cx="130175" cy="136525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9" name="Freeform 89"/>
            <p:cNvSpPr>
              <a:spLocks/>
            </p:cNvSpPr>
            <p:nvPr/>
          </p:nvSpPr>
          <p:spPr bwMode="auto">
            <a:xfrm flipV="1">
              <a:off x="2767199" y="4981413"/>
              <a:ext cx="133350" cy="136525"/>
            </a:xfrm>
            <a:custGeom>
              <a:avLst/>
              <a:gdLst>
                <a:gd name="T0" fmla="*/ 51 w 62"/>
                <a:gd name="T1" fmla="*/ 63 h 63"/>
                <a:gd name="T2" fmla="*/ 11 w 62"/>
                <a:gd name="T3" fmla="*/ 63 h 63"/>
                <a:gd name="T4" fmla="*/ 0 w 62"/>
                <a:gd name="T5" fmla="*/ 52 h 63"/>
                <a:gd name="T6" fmla="*/ 0 w 62"/>
                <a:gd name="T7" fmla="*/ 11 h 63"/>
                <a:gd name="T8" fmla="*/ 11 w 62"/>
                <a:gd name="T9" fmla="*/ 0 h 63"/>
                <a:gd name="T10" fmla="*/ 51 w 62"/>
                <a:gd name="T11" fmla="*/ 0 h 63"/>
                <a:gd name="T12" fmla="*/ 62 w 62"/>
                <a:gd name="T13" fmla="*/ 11 h 63"/>
                <a:gd name="T14" fmla="*/ 62 w 62"/>
                <a:gd name="T15" fmla="*/ 52 h 63"/>
                <a:gd name="T16" fmla="*/ 51 w 6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3">
                  <a:moveTo>
                    <a:pt x="51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8"/>
                    <a:pt x="57" y="63"/>
                    <a:pt x="51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0" name="Freeform 90"/>
            <p:cNvSpPr>
              <a:spLocks/>
            </p:cNvSpPr>
            <p:nvPr/>
          </p:nvSpPr>
          <p:spPr bwMode="auto">
            <a:xfrm flipV="1">
              <a:off x="2537012" y="4981413"/>
              <a:ext cx="201613" cy="136525"/>
            </a:xfrm>
            <a:custGeom>
              <a:avLst/>
              <a:gdLst>
                <a:gd name="T0" fmla="*/ 83 w 94"/>
                <a:gd name="T1" fmla="*/ 63 h 63"/>
                <a:gd name="T2" fmla="*/ 12 w 94"/>
                <a:gd name="T3" fmla="*/ 63 h 63"/>
                <a:gd name="T4" fmla="*/ 0 w 94"/>
                <a:gd name="T5" fmla="*/ 52 h 63"/>
                <a:gd name="T6" fmla="*/ 0 w 94"/>
                <a:gd name="T7" fmla="*/ 11 h 63"/>
                <a:gd name="T8" fmla="*/ 12 w 94"/>
                <a:gd name="T9" fmla="*/ 0 h 63"/>
                <a:gd name="T10" fmla="*/ 83 w 94"/>
                <a:gd name="T11" fmla="*/ 0 h 63"/>
                <a:gd name="T12" fmla="*/ 94 w 94"/>
                <a:gd name="T13" fmla="*/ 11 h 63"/>
                <a:gd name="T14" fmla="*/ 94 w 94"/>
                <a:gd name="T15" fmla="*/ 52 h 63"/>
                <a:gd name="T16" fmla="*/ 83 w 94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63">
                  <a:moveTo>
                    <a:pt x="83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9" y="0"/>
                    <a:pt x="94" y="5"/>
                    <a:pt x="94" y="11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8"/>
                    <a:pt x="89" y="63"/>
                    <a:pt x="83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1" name="Freeform 91"/>
            <p:cNvSpPr>
              <a:spLocks/>
            </p:cNvSpPr>
            <p:nvPr/>
          </p:nvSpPr>
          <p:spPr bwMode="auto">
            <a:xfrm flipV="1">
              <a:off x="4392799" y="5138575"/>
              <a:ext cx="130175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2" name="Freeform 92"/>
            <p:cNvSpPr>
              <a:spLocks/>
            </p:cNvSpPr>
            <p:nvPr/>
          </p:nvSpPr>
          <p:spPr bwMode="auto">
            <a:xfrm flipV="1">
              <a:off x="4229287" y="5138575"/>
              <a:ext cx="130175" cy="134938"/>
            </a:xfrm>
            <a:custGeom>
              <a:avLst/>
              <a:gdLst>
                <a:gd name="T0" fmla="*/ 51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1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1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1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7" y="63"/>
                    <a:pt x="51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3" name="Freeform 93"/>
            <p:cNvSpPr>
              <a:spLocks/>
            </p:cNvSpPr>
            <p:nvPr/>
          </p:nvSpPr>
          <p:spPr bwMode="auto">
            <a:xfrm flipV="1">
              <a:off x="4068949" y="5138575"/>
              <a:ext cx="130175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4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4" name="Freeform 94"/>
            <p:cNvSpPr>
              <a:spLocks/>
            </p:cNvSpPr>
            <p:nvPr/>
          </p:nvSpPr>
          <p:spPr bwMode="auto">
            <a:xfrm flipV="1">
              <a:off x="3905437" y="5138575"/>
              <a:ext cx="131763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5" name="Freeform 95"/>
            <p:cNvSpPr>
              <a:spLocks/>
            </p:cNvSpPr>
            <p:nvPr/>
          </p:nvSpPr>
          <p:spPr bwMode="auto">
            <a:xfrm flipV="1">
              <a:off x="3743512" y="5138575"/>
              <a:ext cx="131763" cy="134938"/>
            </a:xfrm>
            <a:custGeom>
              <a:avLst/>
              <a:gdLst>
                <a:gd name="T0" fmla="*/ 51 w 62"/>
                <a:gd name="T1" fmla="*/ 63 h 63"/>
                <a:gd name="T2" fmla="*/ 11 w 62"/>
                <a:gd name="T3" fmla="*/ 63 h 63"/>
                <a:gd name="T4" fmla="*/ 0 w 62"/>
                <a:gd name="T5" fmla="*/ 52 h 63"/>
                <a:gd name="T6" fmla="*/ 0 w 62"/>
                <a:gd name="T7" fmla="*/ 11 h 63"/>
                <a:gd name="T8" fmla="*/ 11 w 62"/>
                <a:gd name="T9" fmla="*/ 0 h 63"/>
                <a:gd name="T10" fmla="*/ 51 w 62"/>
                <a:gd name="T11" fmla="*/ 0 h 63"/>
                <a:gd name="T12" fmla="*/ 62 w 62"/>
                <a:gd name="T13" fmla="*/ 11 h 63"/>
                <a:gd name="T14" fmla="*/ 62 w 62"/>
                <a:gd name="T15" fmla="*/ 52 h 63"/>
                <a:gd name="T16" fmla="*/ 51 w 6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3">
                  <a:moveTo>
                    <a:pt x="51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8"/>
                    <a:pt x="57" y="63"/>
                    <a:pt x="51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6" name="Freeform 96"/>
            <p:cNvSpPr>
              <a:spLocks/>
            </p:cNvSpPr>
            <p:nvPr/>
          </p:nvSpPr>
          <p:spPr bwMode="auto">
            <a:xfrm flipV="1">
              <a:off x="3581587" y="5138575"/>
              <a:ext cx="131763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7" name="Freeform 97"/>
            <p:cNvSpPr>
              <a:spLocks/>
            </p:cNvSpPr>
            <p:nvPr/>
          </p:nvSpPr>
          <p:spPr bwMode="auto">
            <a:xfrm flipV="1">
              <a:off x="3419662" y="5138575"/>
              <a:ext cx="130175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8" name="Freeform 98"/>
            <p:cNvSpPr>
              <a:spLocks/>
            </p:cNvSpPr>
            <p:nvPr/>
          </p:nvSpPr>
          <p:spPr bwMode="auto">
            <a:xfrm flipV="1">
              <a:off x="3256149" y="5138575"/>
              <a:ext cx="133350" cy="134938"/>
            </a:xfrm>
            <a:custGeom>
              <a:avLst/>
              <a:gdLst>
                <a:gd name="T0" fmla="*/ 51 w 62"/>
                <a:gd name="T1" fmla="*/ 63 h 63"/>
                <a:gd name="T2" fmla="*/ 11 w 62"/>
                <a:gd name="T3" fmla="*/ 63 h 63"/>
                <a:gd name="T4" fmla="*/ 0 w 62"/>
                <a:gd name="T5" fmla="*/ 52 h 63"/>
                <a:gd name="T6" fmla="*/ 0 w 62"/>
                <a:gd name="T7" fmla="*/ 11 h 63"/>
                <a:gd name="T8" fmla="*/ 11 w 62"/>
                <a:gd name="T9" fmla="*/ 0 h 63"/>
                <a:gd name="T10" fmla="*/ 51 w 62"/>
                <a:gd name="T11" fmla="*/ 0 h 63"/>
                <a:gd name="T12" fmla="*/ 62 w 62"/>
                <a:gd name="T13" fmla="*/ 11 h 63"/>
                <a:gd name="T14" fmla="*/ 62 w 62"/>
                <a:gd name="T15" fmla="*/ 52 h 63"/>
                <a:gd name="T16" fmla="*/ 51 w 62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3">
                  <a:moveTo>
                    <a:pt x="51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5"/>
                    <a:pt x="62" y="11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2" y="58"/>
                    <a:pt x="57" y="63"/>
                    <a:pt x="51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9" name="Freeform 99"/>
            <p:cNvSpPr>
              <a:spLocks/>
            </p:cNvSpPr>
            <p:nvPr/>
          </p:nvSpPr>
          <p:spPr bwMode="auto">
            <a:xfrm flipV="1">
              <a:off x="3095812" y="5138575"/>
              <a:ext cx="130175" cy="134938"/>
            </a:xfrm>
            <a:custGeom>
              <a:avLst/>
              <a:gdLst>
                <a:gd name="T0" fmla="*/ 50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0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0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0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6" y="63"/>
                    <a:pt x="50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0" name="Freeform 100"/>
            <p:cNvSpPr>
              <a:spLocks/>
            </p:cNvSpPr>
            <p:nvPr/>
          </p:nvSpPr>
          <p:spPr bwMode="auto">
            <a:xfrm flipV="1">
              <a:off x="2932299" y="5138575"/>
              <a:ext cx="131763" cy="134938"/>
            </a:xfrm>
            <a:custGeom>
              <a:avLst/>
              <a:gdLst>
                <a:gd name="T0" fmla="*/ 51 w 61"/>
                <a:gd name="T1" fmla="*/ 63 h 63"/>
                <a:gd name="T2" fmla="*/ 11 w 61"/>
                <a:gd name="T3" fmla="*/ 63 h 63"/>
                <a:gd name="T4" fmla="*/ 0 w 61"/>
                <a:gd name="T5" fmla="*/ 52 h 63"/>
                <a:gd name="T6" fmla="*/ 0 w 61"/>
                <a:gd name="T7" fmla="*/ 11 h 63"/>
                <a:gd name="T8" fmla="*/ 11 w 61"/>
                <a:gd name="T9" fmla="*/ 0 h 63"/>
                <a:gd name="T10" fmla="*/ 51 w 61"/>
                <a:gd name="T11" fmla="*/ 0 h 63"/>
                <a:gd name="T12" fmla="*/ 61 w 61"/>
                <a:gd name="T13" fmla="*/ 11 h 63"/>
                <a:gd name="T14" fmla="*/ 61 w 61"/>
                <a:gd name="T15" fmla="*/ 52 h 63"/>
                <a:gd name="T16" fmla="*/ 51 w 61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3">
                  <a:moveTo>
                    <a:pt x="51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1" y="5"/>
                    <a:pt x="61" y="11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8"/>
                    <a:pt x="57" y="63"/>
                    <a:pt x="51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1" name="Freeform 101"/>
            <p:cNvSpPr>
              <a:spLocks/>
            </p:cNvSpPr>
            <p:nvPr/>
          </p:nvSpPr>
          <p:spPr bwMode="auto">
            <a:xfrm flipV="1">
              <a:off x="2702112" y="5138575"/>
              <a:ext cx="200025" cy="134938"/>
            </a:xfrm>
            <a:custGeom>
              <a:avLst/>
              <a:gdLst>
                <a:gd name="T0" fmla="*/ 83 w 94"/>
                <a:gd name="T1" fmla="*/ 63 h 63"/>
                <a:gd name="T2" fmla="*/ 11 w 94"/>
                <a:gd name="T3" fmla="*/ 63 h 63"/>
                <a:gd name="T4" fmla="*/ 0 w 94"/>
                <a:gd name="T5" fmla="*/ 51 h 63"/>
                <a:gd name="T6" fmla="*/ 0 w 94"/>
                <a:gd name="T7" fmla="*/ 11 h 63"/>
                <a:gd name="T8" fmla="*/ 11 w 94"/>
                <a:gd name="T9" fmla="*/ 0 h 63"/>
                <a:gd name="T10" fmla="*/ 83 w 94"/>
                <a:gd name="T11" fmla="*/ 0 h 63"/>
                <a:gd name="T12" fmla="*/ 94 w 94"/>
                <a:gd name="T13" fmla="*/ 11 h 63"/>
                <a:gd name="T14" fmla="*/ 94 w 94"/>
                <a:gd name="T15" fmla="*/ 51 h 63"/>
                <a:gd name="T16" fmla="*/ 83 w 94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63">
                  <a:moveTo>
                    <a:pt x="83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9" y="0"/>
                    <a:pt x="94" y="5"/>
                    <a:pt x="94" y="1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8"/>
                    <a:pt x="89" y="63"/>
                    <a:pt x="83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2" name="Freeform 102"/>
            <p:cNvSpPr>
              <a:spLocks/>
            </p:cNvSpPr>
            <p:nvPr/>
          </p:nvSpPr>
          <p:spPr bwMode="auto">
            <a:xfrm flipV="1">
              <a:off x="2537012" y="5138575"/>
              <a:ext cx="125413" cy="134938"/>
            </a:xfrm>
            <a:custGeom>
              <a:avLst/>
              <a:gdLst>
                <a:gd name="T0" fmla="*/ 48 w 59"/>
                <a:gd name="T1" fmla="*/ 63 h 63"/>
                <a:gd name="T2" fmla="*/ 11 w 59"/>
                <a:gd name="T3" fmla="*/ 63 h 63"/>
                <a:gd name="T4" fmla="*/ 0 w 59"/>
                <a:gd name="T5" fmla="*/ 52 h 63"/>
                <a:gd name="T6" fmla="*/ 0 w 59"/>
                <a:gd name="T7" fmla="*/ 11 h 63"/>
                <a:gd name="T8" fmla="*/ 11 w 59"/>
                <a:gd name="T9" fmla="*/ 0 h 63"/>
                <a:gd name="T10" fmla="*/ 48 w 59"/>
                <a:gd name="T11" fmla="*/ 0 h 63"/>
                <a:gd name="T12" fmla="*/ 59 w 59"/>
                <a:gd name="T13" fmla="*/ 11 h 63"/>
                <a:gd name="T14" fmla="*/ 59 w 59"/>
                <a:gd name="T15" fmla="*/ 52 h 63"/>
                <a:gd name="T16" fmla="*/ 48 w 59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63">
                  <a:moveTo>
                    <a:pt x="48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5" y="63"/>
                    <a:pt x="0" y="58"/>
                    <a:pt x="0" y="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0"/>
                    <a:pt x="59" y="5"/>
                    <a:pt x="59" y="11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8"/>
                    <a:pt x="54" y="63"/>
                    <a:pt x="48" y="63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3" name="Freeform 103"/>
            <p:cNvSpPr>
              <a:spLocks/>
            </p:cNvSpPr>
            <p:nvPr/>
          </p:nvSpPr>
          <p:spPr bwMode="auto">
            <a:xfrm flipV="1">
              <a:off x="3041837" y="5384637"/>
              <a:ext cx="887413" cy="452438"/>
            </a:xfrm>
            <a:custGeom>
              <a:avLst/>
              <a:gdLst>
                <a:gd name="T0" fmla="*/ 403 w 414"/>
                <a:gd name="T1" fmla="*/ 211 h 211"/>
                <a:gd name="T2" fmla="*/ 10 w 414"/>
                <a:gd name="T3" fmla="*/ 211 h 211"/>
                <a:gd name="T4" fmla="*/ 0 w 414"/>
                <a:gd name="T5" fmla="*/ 200 h 211"/>
                <a:gd name="T6" fmla="*/ 0 w 414"/>
                <a:gd name="T7" fmla="*/ 11 h 211"/>
                <a:gd name="T8" fmla="*/ 10 w 414"/>
                <a:gd name="T9" fmla="*/ 0 h 211"/>
                <a:gd name="T10" fmla="*/ 403 w 414"/>
                <a:gd name="T11" fmla="*/ 0 h 211"/>
                <a:gd name="T12" fmla="*/ 414 w 414"/>
                <a:gd name="T13" fmla="*/ 11 h 211"/>
                <a:gd name="T14" fmla="*/ 414 w 414"/>
                <a:gd name="T15" fmla="*/ 200 h 211"/>
                <a:gd name="T16" fmla="*/ 403 w 414"/>
                <a:gd name="T1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211">
                  <a:moveTo>
                    <a:pt x="403" y="211"/>
                  </a:moveTo>
                  <a:cubicBezTo>
                    <a:pt x="10" y="211"/>
                    <a:pt x="10" y="211"/>
                    <a:pt x="10" y="211"/>
                  </a:cubicBezTo>
                  <a:cubicBezTo>
                    <a:pt x="4" y="211"/>
                    <a:pt x="0" y="206"/>
                    <a:pt x="0" y="20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09" y="0"/>
                    <a:pt x="414" y="5"/>
                    <a:pt x="414" y="11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206"/>
                    <a:pt x="409" y="211"/>
                    <a:pt x="403" y="211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4" name="Freeform 104"/>
            <p:cNvSpPr>
              <a:spLocks/>
            </p:cNvSpPr>
            <p:nvPr/>
          </p:nvSpPr>
          <p:spPr bwMode="auto">
            <a:xfrm flipV="1">
              <a:off x="3500624" y="5867237"/>
              <a:ext cx="428625" cy="93663"/>
            </a:xfrm>
            <a:custGeom>
              <a:avLst/>
              <a:gdLst>
                <a:gd name="T0" fmla="*/ 198 w 200"/>
                <a:gd name="T1" fmla="*/ 44 h 44"/>
                <a:gd name="T2" fmla="*/ 3 w 200"/>
                <a:gd name="T3" fmla="*/ 44 h 44"/>
                <a:gd name="T4" fmla="*/ 0 w 200"/>
                <a:gd name="T5" fmla="*/ 42 h 44"/>
                <a:gd name="T6" fmla="*/ 0 w 200"/>
                <a:gd name="T7" fmla="*/ 2 h 44"/>
                <a:gd name="T8" fmla="*/ 3 w 200"/>
                <a:gd name="T9" fmla="*/ 0 h 44"/>
                <a:gd name="T10" fmla="*/ 198 w 200"/>
                <a:gd name="T11" fmla="*/ 0 h 44"/>
                <a:gd name="T12" fmla="*/ 200 w 200"/>
                <a:gd name="T13" fmla="*/ 2 h 44"/>
                <a:gd name="T14" fmla="*/ 200 w 200"/>
                <a:gd name="T15" fmla="*/ 42 h 44"/>
                <a:gd name="T16" fmla="*/ 198 w 20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44">
                  <a:moveTo>
                    <a:pt x="19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9" y="0"/>
                    <a:pt x="200" y="1"/>
                    <a:pt x="200" y="2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43"/>
                    <a:pt x="199" y="44"/>
                    <a:pt x="198" y="44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5" name="Freeform 105"/>
            <p:cNvSpPr>
              <a:spLocks/>
            </p:cNvSpPr>
            <p:nvPr/>
          </p:nvSpPr>
          <p:spPr bwMode="auto">
            <a:xfrm flipV="1">
              <a:off x="3041837" y="5867237"/>
              <a:ext cx="428625" cy="93663"/>
            </a:xfrm>
            <a:custGeom>
              <a:avLst/>
              <a:gdLst>
                <a:gd name="T0" fmla="*/ 197 w 200"/>
                <a:gd name="T1" fmla="*/ 44 h 44"/>
                <a:gd name="T2" fmla="*/ 2 w 200"/>
                <a:gd name="T3" fmla="*/ 44 h 44"/>
                <a:gd name="T4" fmla="*/ 0 w 200"/>
                <a:gd name="T5" fmla="*/ 42 h 44"/>
                <a:gd name="T6" fmla="*/ 0 w 200"/>
                <a:gd name="T7" fmla="*/ 2 h 44"/>
                <a:gd name="T8" fmla="*/ 2 w 200"/>
                <a:gd name="T9" fmla="*/ 0 h 44"/>
                <a:gd name="T10" fmla="*/ 197 w 200"/>
                <a:gd name="T11" fmla="*/ 0 h 44"/>
                <a:gd name="T12" fmla="*/ 200 w 200"/>
                <a:gd name="T13" fmla="*/ 2 h 44"/>
                <a:gd name="T14" fmla="*/ 200 w 200"/>
                <a:gd name="T15" fmla="*/ 42 h 44"/>
                <a:gd name="T16" fmla="*/ 197 w 20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44">
                  <a:moveTo>
                    <a:pt x="19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9" y="0"/>
                    <a:pt x="200" y="1"/>
                    <a:pt x="200" y="2"/>
                  </a:cubicBezTo>
                  <a:cubicBezTo>
                    <a:pt x="200" y="42"/>
                    <a:pt x="200" y="42"/>
                    <a:pt x="200" y="42"/>
                  </a:cubicBezTo>
                  <a:cubicBezTo>
                    <a:pt x="200" y="43"/>
                    <a:pt x="199" y="44"/>
                    <a:pt x="197" y="44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6" name="Freeform 106"/>
            <p:cNvSpPr>
              <a:spLocks/>
            </p:cNvSpPr>
            <p:nvPr/>
          </p:nvSpPr>
          <p:spPr bwMode="auto">
            <a:xfrm flipV="1">
              <a:off x="1952812" y="3716175"/>
              <a:ext cx="3071813" cy="327025"/>
            </a:xfrm>
            <a:custGeom>
              <a:avLst/>
              <a:gdLst>
                <a:gd name="T0" fmla="*/ 1935 w 1935"/>
                <a:gd name="T1" fmla="*/ 206 h 206"/>
                <a:gd name="T2" fmla="*/ 126 w 1935"/>
                <a:gd name="T3" fmla="*/ 0 h 206"/>
                <a:gd name="T4" fmla="*/ 0 w 1935"/>
                <a:gd name="T5" fmla="*/ 206 h 206"/>
                <a:gd name="T6" fmla="*/ 1935 w 1935"/>
                <a:gd name="T7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5" h="206">
                  <a:moveTo>
                    <a:pt x="1935" y="206"/>
                  </a:moveTo>
                  <a:lnTo>
                    <a:pt x="126" y="0"/>
                  </a:lnTo>
                  <a:lnTo>
                    <a:pt x="0" y="206"/>
                  </a:lnTo>
                  <a:lnTo>
                    <a:pt x="1935" y="206"/>
                  </a:ln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7" name="Freeform 107"/>
            <p:cNvSpPr>
              <a:spLocks/>
            </p:cNvSpPr>
            <p:nvPr/>
          </p:nvSpPr>
          <p:spPr bwMode="auto">
            <a:xfrm flipV="1">
              <a:off x="4129274" y="5935500"/>
              <a:ext cx="419100" cy="582613"/>
            </a:xfrm>
            <a:custGeom>
              <a:avLst/>
              <a:gdLst>
                <a:gd name="T0" fmla="*/ 263 w 264"/>
                <a:gd name="T1" fmla="*/ 367 h 367"/>
                <a:gd name="T2" fmla="*/ 0 w 264"/>
                <a:gd name="T3" fmla="*/ 367 h 367"/>
                <a:gd name="T4" fmla="*/ 1 w 264"/>
                <a:gd name="T5" fmla="*/ 0 h 367"/>
                <a:gd name="T6" fmla="*/ 264 w 264"/>
                <a:gd name="T7" fmla="*/ 0 h 367"/>
                <a:gd name="T8" fmla="*/ 263 w 264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67">
                  <a:moveTo>
                    <a:pt x="263" y="367"/>
                  </a:moveTo>
                  <a:lnTo>
                    <a:pt x="0" y="367"/>
                  </a:lnTo>
                  <a:lnTo>
                    <a:pt x="1" y="0"/>
                  </a:lnTo>
                  <a:lnTo>
                    <a:pt x="264" y="0"/>
                  </a:lnTo>
                  <a:lnTo>
                    <a:pt x="263" y="367"/>
                  </a:lnTo>
                  <a:close/>
                </a:path>
              </a:pathLst>
            </a:custGeom>
            <a:solidFill>
              <a:srgbClr val="F2C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8" name="Freeform 108"/>
            <p:cNvSpPr>
              <a:spLocks/>
            </p:cNvSpPr>
            <p:nvPr/>
          </p:nvSpPr>
          <p:spPr bwMode="auto">
            <a:xfrm flipV="1">
              <a:off x="3781612" y="4856000"/>
              <a:ext cx="987425" cy="1252538"/>
            </a:xfrm>
            <a:custGeom>
              <a:avLst/>
              <a:gdLst>
                <a:gd name="T0" fmla="*/ 148 w 461"/>
                <a:gd name="T1" fmla="*/ 270 h 585"/>
                <a:gd name="T2" fmla="*/ 149 w 461"/>
                <a:gd name="T3" fmla="*/ 186 h 585"/>
                <a:gd name="T4" fmla="*/ 83 w 461"/>
                <a:gd name="T5" fmla="*/ 286 h 585"/>
                <a:gd name="T6" fmla="*/ 0 w 461"/>
                <a:gd name="T7" fmla="*/ 289 h 585"/>
                <a:gd name="T8" fmla="*/ 129 w 461"/>
                <a:gd name="T9" fmla="*/ 54 h 585"/>
                <a:gd name="T10" fmla="*/ 253 w 461"/>
                <a:gd name="T11" fmla="*/ 3 h 585"/>
                <a:gd name="T12" fmla="*/ 427 w 461"/>
                <a:gd name="T13" fmla="*/ 217 h 585"/>
                <a:gd name="T14" fmla="*/ 451 w 461"/>
                <a:gd name="T15" fmla="*/ 330 h 585"/>
                <a:gd name="T16" fmla="*/ 384 w 461"/>
                <a:gd name="T17" fmla="*/ 343 h 585"/>
                <a:gd name="T18" fmla="*/ 375 w 461"/>
                <a:gd name="T19" fmla="*/ 295 h 585"/>
                <a:gd name="T20" fmla="*/ 367 w 461"/>
                <a:gd name="T21" fmla="*/ 302 h 585"/>
                <a:gd name="T22" fmla="*/ 375 w 461"/>
                <a:gd name="T23" fmla="*/ 397 h 585"/>
                <a:gd name="T24" fmla="*/ 307 w 461"/>
                <a:gd name="T25" fmla="*/ 406 h 585"/>
                <a:gd name="T26" fmla="*/ 299 w 461"/>
                <a:gd name="T27" fmla="*/ 327 h 585"/>
                <a:gd name="T28" fmla="*/ 291 w 461"/>
                <a:gd name="T29" fmla="*/ 327 h 585"/>
                <a:gd name="T30" fmla="*/ 293 w 461"/>
                <a:gd name="T31" fmla="*/ 428 h 585"/>
                <a:gd name="T32" fmla="*/ 225 w 461"/>
                <a:gd name="T33" fmla="*/ 429 h 585"/>
                <a:gd name="T34" fmla="*/ 223 w 461"/>
                <a:gd name="T35" fmla="*/ 313 h 585"/>
                <a:gd name="T36" fmla="*/ 214 w 461"/>
                <a:gd name="T37" fmla="*/ 308 h 585"/>
                <a:gd name="T38" fmla="*/ 194 w 461"/>
                <a:gd name="T39" fmla="*/ 540 h 585"/>
                <a:gd name="T40" fmla="*/ 126 w 461"/>
                <a:gd name="T41" fmla="*/ 534 h 585"/>
                <a:gd name="T42" fmla="*/ 148 w 461"/>
                <a:gd name="T43" fmla="*/ 27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1" h="585">
                  <a:moveTo>
                    <a:pt x="148" y="270"/>
                  </a:moveTo>
                  <a:cubicBezTo>
                    <a:pt x="149" y="247"/>
                    <a:pt x="149" y="219"/>
                    <a:pt x="149" y="1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56" y="329"/>
                    <a:pt x="15" y="309"/>
                    <a:pt x="0" y="289"/>
                  </a:cubicBezTo>
                  <a:cubicBezTo>
                    <a:pt x="129" y="54"/>
                    <a:pt x="129" y="54"/>
                    <a:pt x="129" y="54"/>
                  </a:cubicBezTo>
                  <a:cubicBezTo>
                    <a:pt x="147" y="21"/>
                    <a:pt x="201" y="4"/>
                    <a:pt x="253" y="3"/>
                  </a:cubicBezTo>
                  <a:cubicBezTo>
                    <a:pt x="360" y="0"/>
                    <a:pt x="426" y="70"/>
                    <a:pt x="427" y="217"/>
                  </a:cubicBezTo>
                  <a:cubicBezTo>
                    <a:pt x="451" y="330"/>
                    <a:pt x="451" y="330"/>
                    <a:pt x="451" y="330"/>
                  </a:cubicBezTo>
                  <a:cubicBezTo>
                    <a:pt x="461" y="378"/>
                    <a:pt x="393" y="391"/>
                    <a:pt x="384" y="343"/>
                  </a:cubicBezTo>
                  <a:cubicBezTo>
                    <a:pt x="375" y="295"/>
                    <a:pt x="375" y="295"/>
                    <a:pt x="375" y="295"/>
                  </a:cubicBezTo>
                  <a:cubicBezTo>
                    <a:pt x="373" y="298"/>
                    <a:pt x="370" y="300"/>
                    <a:pt x="367" y="302"/>
                  </a:cubicBezTo>
                  <a:cubicBezTo>
                    <a:pt x="375" y="397"/>
                    <a:pt x="375" y="397"/>
                    <a:pt x="375" y="397"/>
                  </a:cubicBezTo>
                  <a:cubicBezTo>
                    <a:pt x="380" y="446"/>
                    <a:pt x="311" y="447"/>
                    <a:pt x="307" y="406"/>
                  </a:cubicBezTo>
                  <a:cubicBezTo>
                    <a:pt x="299" y="327"/>
                    <a:pt x="299" y="327"/>
                    <a:pt x="299" y="327"/>
                  </a:cubicBezTo>
                  <a:cubicBezTo>
                    <a:pt x="297" y="327"/>
                    <a:pt x="293" y="327"/>
                    <a:pt x="291" y="327"/>
                  </a:cubicBezTo>
                  <a:cubicBezTo>
                    <a:pt x="293" y="428"/>
                    <a:pt x="293" y="428"/>
                    <a:pt x="293" y="428"/>
                  </a:cubicBezTo>
                  <a:cubicBezTo>
                    <a:pt x="294" y="473"/>
                    <a:pt x="226" y="474"/>
                    <a:pt x="225" y="429"/>
                  </a:cubicBezTo>
                  <a:cubicBezTo>
                    <a:pt x="223" y="313"/>
                    <a:pt x="223" y="313"/>
                    <a:pt x="223" y="313"/>
                  </a:cubicBezTo>
                  <a:cubicBezTo>
                    <a:pt x="220" y="311"/>
                    <a:pt x="217" y="309"/>
                    <a:pt x="214" y="308"/>
                  </a:cubicBezTo>
                  <a:cubicBezTo>
                    <a:pt x="194" y="540"/>
                    <a:pt x="194" y="540"/>
                    <a:pt x="194" y="540"/>
                  </a:cubicBezTo>
                  <a:cubicBezTo>
                    <a:pt x="191" y="585"/>
                    <a:pt x="122" y="581"/>
                    <a:pt x="126" y="534"/>
                  </a:cubicBezTo>
                  <a:lnTo>
                    <a:pt x="148" y="270"/>
                  </a:lnTo>
                  <a:close/>
                </a:path>
              </a:pathLst>
            </a:custGeom>
            <a:solidFill>
              <a:srgbClr val="F2C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9" name="Freeform 109"/>
            <p:cNvSpPr>
              <a:spLocks/>
            </p:cNvSpPr>
            <p:nvPr/>
          </p:nvSpPr>
          <p:spPr bwMode="auto">
            <a:xfrm flipV="1">
              <a:off x="4081649" y="6186325"/>
              <a:ext cx="512763" cy="158750"/>
            </a:xfrm>
            <a:custGeom>
              <a:avLst/>
              <a:gdLst>
                <a:gd name="T0" fmla="*/ 323 w 323"/>
                <a:gd name="T1" fmla="*/ 100 h 100"/>
                <a:gd name="T2" fmla="*/ 0 w 323"/>
                <a:gd name="T3" fmla="*/ 99 h 100"/>
                <a:gd name="T4" fmla="*/ 0 w 323"/>
                <a:gd name="T5" fmla="*/ 0 h 100"/>
                <a:gd name="T6" fmla="*/ 323 w 323"/>
                <a:gd name="T7" fmla="*/ 0 h 100"/>
                <a:gd name="T8" fmla="*/ 323 w 323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00">
                  <a:moveTo>
                    <a:pt x="323" y="100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323" y="0"/>
                  </a:lnTo>
                  <a:lnTo>
                    <a:pt x="323" y="1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0" name="Freeform 110"/>
            <p:cNvSpPr>
              <a:spLocks/>
            </p:cNvSpPr>
            <p:nvPr/>
          </p:nvSpPr>
          <p:spPr bwMode="auto">
            <a:xfrm flipV="1">
              <a:off x="4030849" y="6345075"/>
              <a:ext cx="614363" cy="509588"/>
            </a:xfrm>
            <a:custGeom>
              <a:avLst/>
              <a:gdLst>
                <a:gd name="T0" fmla="*/ 0 w 387"/>
                <a:gd name="T1" fmla="*/ 0 h 321"/>
                <a:gd name="T2" fmla="*/ 1 w 387"/>
                <a:gd name="T3" fmla="*/ 321 h 321"/>
                <a:gd name="T4" fmla="*/ 387 w 387"/>
                <a:gd name="T5" fmla="*/ 321 h 321"/>
                <a:gd name="T6" fmla="*/ 387 w 387"/>
                <a:gd name="T7" fmla="*/ 0 h 321"/>
                <a:gd name="T8" fmla="*/ 0 w 387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21">
                  <a:moveTo>
                    <a:pt x="0" y="0"/>
                  </a:moveTo>
                  <a:lnTo>
                    <a:pt x="1" y="321"/>
                  </a:lnTo>
                  <a:lnTo>
                    <a:pt x="387" y="321"/>
                  </a:lnTo>
                  <a:lnTo>
                    <a:pt x="3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1" name="Rectangle 111"/>
            <p:cNvSpPr>
              <a:spLocks noChangeArrowheads="1"/>
            </p:cNvSpPr>
            <p:nvPr/>
          </p:nvSpPr>
          <p:spPr bwMode="auto">
            <a:xfrm flipV="1">
              <a:off x="2532249" y="5940262"/>
              <a:ext cx="417513" cy="582613"/>
            </a:xfrm>
            <a:prstGeom prst="rect">
              <a:avLst/>
            </a:prstGeom>
            <a:solidFill>
              <a:srgbClr val="F2C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2" name="Freeform 112"/>
            <p:cNvSpPr>
              <a:spLocks/>
            </p:cNvSpPr>
            <p:nvPr/>
          </p:nvSpPr>
          <p:spPr bwMode="auto">
            <a:xfrm flipV="1">
              <a:off x="2259199" y="4827425"/>
              <a:ext cx="1036638" cy="1285875"/>
            </a:xfrm>
            <a:custGeom>
              <a:avLst/>
              <a:gdLst>
                <a:gd name="T0" fmla="*/ 335 w 483"/>
                <a:gd name="T1" fmla="*/ 271 h 600"/>
                <a:gd name="T2" fmla="*/ 334 w 483"/>
                <a:gd name="T3" fmla="*/ 186 h 600"/>
                <a:gd name="T4" fmla="*/ 398 w 483"/>
                <a:gd name="T5" fmla="*/ 282 h 600"/>
                <a:gd name="T6" fmla="*/ 483 w 483"/>
                <a:gd name="T7" fmla="*/ 287 h 600"/>
                <a:gd name="T8" fmla="*/ 355 w 483"/>
                <a:gd name="T9" fmla="*/ 54 h 600"/>
                <a:gd name="T10" fmla="*/ 231 w 483"/>
                <a:gd name="T11" fmla="*/ 3 h 600"/>
                <a:gd name="T12" fmla="*/ 56 w 483"/>
                <a:gd name="T13" fmla="*/ 217 h 600"/>
                <a:gd name="T14" fmla="*/ 10 w 483"/>
                <a:gd name="T15" fmla="*/ 440 h 600"/>
                <a:gd name="T16" fmla="*/ 77 w 483"/>
                <a:gd name="T17" fmla="*/ 453 h 600"/>
                <a:gd name="T18" fmla="*/ 108 w 483"/>
                <a:gd name="T19" fmla="*/ 295 h 600"/>
                <a:gd name="T20" fmla="*/ 116 w 483"/>
                <a:gd name="T21" fmla="*/ 302 h 600"/>
                <a:gd name="T22" fmla="*/ 95 w 483"/>
                <a:gd name="T23" fmla="*/ 514 h 600"/>
                <a:gd name="T24" fmla="*/ 163 w 483"/>
                <a:gd name="T25" fmla="*/ 523 h 600"/>
                <a:gd name="T26" fmla="*/ 184 w 483"/>
                <a:gd name="T27" fmla="*/ 327 h 600"/>
                <a:gd name="T28" fmla="*/ 191 w 483"/>
                <a:gd name="T29" fmla="*/ 328 h 600"/>
                <a:gd name="T30" fmla="*/ 186 w 483"/>
                <a:gd name="T31" fmla="*/ 553 h 600"/>
                <a:gd name="T32" fmla="*/ 255 w 483"/>
                <a:gd name="T33" fmla="*/ 555 h 600"/>
                <a:gd name="T34" fmla="*/ 260 w 483"/>
                <a:gd name="T35" fmla="*/ 313 h 600"/>
                <a:gd name="T36" fmla="*/ 269 w 483"/>
                <a:gd name="T37" fmla="*/ 308 h 600"/>
                <a:gd name="T38" fmla="*/ 287 w 483"/>
                <a:gd name="T39" fmla="*/ 541 h 600"/>
                <a:gd name="T40" fmla="*/ 356 w 483"/>
                <a:gd name="T41" fmla="*/ 535 h 600"/>
                <a:gd name="T42" fmla="*/ 335 w 483"/>
                <a:gd name="T43" fmla="*/ 271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3" h="600">
                  <a:moveTo>
                    <a:pt x="335" y="271"/>
                  </a:moveTo>
                  <a:cubicBezTo>
                    <a:pt x="334" y="248"/>
                    <a:pt x="335" y="220"/>
                    <a:pt x="334" y="186"/>
                  </a:cubicBezTo>
                  <a:cubicBezTo>
                    <a:pt x="398" y="282"/>
                    <a:pt x="398" y="282"/>
                    <a:pt x="398" y="282"/>
                  </a:cubicBezTo>
                  <a:cubicBezTo>
                    <a:pt x="426" y="324"/>
                    <a:pt x="470" y="308"/>
                    <a:pt x="483" y="287"/>
                  </a:cubicBezTo>
                  <a:cubicBezTo>
                    <a:pt x="355" y="54"/>
                    <a:pt x="355" y="54"/>
                    <a:pt x="355" y="54"/>
                  </a:cubicBezTo>
                  <a:cubicBezTo>
                    <a:pt x="336" y="22"/>
                    <a:pt x="283" y="5"/>
                    <a:pt x="231" y="3"/>
                  </a:cubicBezTo>
                  <a:cubicBezTo>
                    <a:pt x="124" y="0"/>
                    <a:pt x="58" y="70"/>
                    <a:pt x="56" y="217"/>
                  </a:cubicBezTo>
                  <a:cubicBezTo>
                    <a:pt x="10" y="440"/>
                    <a:pt x="10" y="440"/>
                    <a:pt x="10" y="440"/>
                  </a:cubicBezTo>
                  <a:cubicBezTo>
                    <a:pt x="0" y="488"/>
                    <a:pt x="68" y="501"/>
                    <a:pt x="77" y="453"/>
                  </a:cubicBezTo>
                  <a:cubicBezTo>
                    <a:pt x="108" y="295"/>
                    <a:pt x="108" y="295"/>
                    <a:pt x="108" y="295"/>
                  </a:cubicBezTo>
                  <a:cubicBezTo>
                    <a:pt x="110" y="298"/>
                    <a:pt x="113" y="300"/>
                    <a:pt x="116" y="302"/>
                  </a:cubicBezTo>
                  <a:cubicBezTo>
                    <a:pt x="95" y="514"/>
                    <a:pt x="95" y="514"/>
                    <a:pt x="95" y="514"/>
                  </a:cubicBezTo>
                  <a:cubicBezTo>
                    <a:pt x="90" y="563"/>
                    <a:pt x="158" y="564"/>
                    <a:pt x="163" y="523"/>
                  </a:cubicBezTo>
                  <a:cubicBezTo>
                    <a:pt x="184" y="327"/>
                    <a:pt x="184" y="327"/>
                    <a:pt x="184" y="327"/>
                  </a:cubicBezTo>
                  <a:cubicBezTo>
                    <a:pt x="186" y="328"/>
                    <a:pt x="190" y="328"/>
                    <a:pt x="191" y="328"/>
                  </a:cubicBezTo>
                  <a:cubicBezTo>
                    <a:pt x="186" y="553"/>
                    <a:pt x="186" y="553"/>
                    <a:pt x="186" y="553"/>
                  </a:cubicBezTo>
                  <a:cubicBezTo>
                    <a:pt x="185" y="598"/>
                    <a:pt x="254" y="600"/>
                    <a:pt x="255" y="555"/>
                  </a:cubicBezTo>
                  <a:cubicBezTo>
                    <a:pt x="260" y="313"/>
                    <a:pt x="260" y="313"/>
                    <a:pt x="260" y="313"/>
                  </a:cubicBezTo>
                  <a:cubicBezTo>
                    <a:pt x="263" y="312"/>
                    <a:pt x="266" y="310"/>
                    <a:pt x="269" y="308"/>
                  </a:cubicBezTo>
                  <a:cubicBezTo>
                    <a:pt x="287" y="541"/>
                    <a:pt x="287" y="541"/>
                    <a:pt x="287" y="541"/>
                  </a:cubicBezTo>
                  <a:cubicBezTo>
                    <a:pt x="291" y="585"/>
                    <a:pt x="359" y="582"/>
                    <a:pt x="356" y="535"/>
                  </a:cubicBezTo>
                  <a:lnTo>
                    <a:pt x="335" y="271"/>
                  </a:lnTo>
                  <a:close/>
                </a:path>
              </a:pathLst>
            </a:custGeom>
            <a:solidFill>
              <a:srgbClr val="F2C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3" name="Rectangle 113"/>
            <p:cNvSpPr>
              <a:spLocks noChangeArrowheads="1"/>
            </p:cNvSpPr>
            <p:nvPr/>
          </p:nvSpPr>
          <p:spPr bwMode="auto">
            <a:xfrm flipV="1">
              <a:off x="2484624" y="6191088"/>
              <a:ext cx="512763" cy="1587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4" name="Freeform 114"/>
            <p:cNvSpPr>
              <a:spLocks/>
            </p:cNvSpPr>
            <p:nvPr/>
          </p:nvSpPr>
          <p:spPr bwMode="auto">
            <a:xfrm flipV="1">
              <a:off x="2433824" y="6346663"/>
              <a:ext cx="614363" cy="508000"/>
            </a:xfrm>
            <a:custGeom>
              <a:avLst/>
              <a:gdLst>
                <a:gd name="T0" fmla="*/ 387 w 387"/>
                <a:gd name="T1" fmla="*/ 0 h 320"/>
                <a:gd name="T2" fmla="*/ 387 w 387"/>
                <a:gd name="T3" fmla="*/ 320 h 320"/>
                <a:gd name="T4" fmla="*/ 0 w 387"/>
                <a:gd name="T5" fmla="*/ 318 h 320"/>
                <a:gd name="T6" fmla="*/ 0 w 387"/>
                <a:gd name="T7" fmla="*/ 0 h 320"/>
                <a:gd name="T8" fmla="*/ 387 w 387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20">
                  <a:moveTo>
                    <a:pt x="387" y="0"/>
                  </a:moveTo>
                  <a:lnTo>
                    <a:pt x="387" y="320"/>
                  </a:lnTo>
                  <a:lnTo>
                    <a:pt x="0" y="318"/>
                  </a:lnTo>
                  <a:lnTo>
                    <a:pt x="0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>
              <a:prstTxWarp prst="textNoShape">
                <a:avLst/>
              </a:prstTxWarp>
            </a:bodyPr>
            <a:lstStyle/>
            <a:p>
              <a:pPr defTabSz="855844"/>
              <a:endParaRPr lang="en-US" sz="1264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57" y="2541300"/>
            <a:ext cx="665081" cy="771494"/>
          </a:xfrm>
          <a:prstGeom prst="rect">
            <a:avLst/>
          </a:prstGeom>
        </p:spPr>
      </p:pic>
      <p:pic>
        <p:nvPicPr>
          <p:cNvPr id="641" name="Picture 6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03" y="2543481"/>
            <a:ext cx="665081" cy="771494"/>
          </a:xfrm>
          <a:prstGeom prst="rect">
            <a:avLst/>
          </a:prstGeom>
        </p:spPr>
      </p:pic>
      <p:pic>
        <p:nvPicPr>
          <p:cNvPr id="642" name="Picture 6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94" y="2536469"/>
            <a:ext cx="665081" cy="771494"/>
          </a:xfrm>
          <a:prstGeom prst="rect">
            <a:avLst/>
          </a:prstGeom>
        </p:spPr>
      </p:pic>
      <p:pic>
        <p:nvPicPr>
          <p:cNvPr id="643" name="Picture 6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99" y="3982892"/>
            <a:ext cx="665081" cy="771494"/>
          </a:xfrm>
          <a:prstGeom prst="rect">
            <a:avLst/>
          </a:prstGeom>
        </p:spPr>
      </p:pic>
      <p:pic>
        <p:nvPicPr>
          <p:cNvPr id="644" name="Picture 6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48" y="3991136"/>
            <a:ext cx="665081" cy="771494"/>
          </a:xfrm>
          <a:prstGeom prst="rect">
            <a:avLst/>
          </a:prstGeom>
        </p:spPr>
      </p:pic>
      <p:pic>
        <p:nvPicPr>
          <p:cNvPr id="645" name="Picture 6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694" y="3998605"/>
            <a:ext cx="665081" cy="7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16321" y="1218796"/>
            <a:ext cx="6657463" cy="5181355"/>
            <a:chOff x="2101597" y="594889"/>
            <a:chExt cx="4994398" cy="388601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1597" y="594889"/>
              <a:ext cx="4994398" cy="388601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908092" y="1313332"/>
              <a:ext cx="3310128" cy="2049481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500360" y="2057401"/>
            <a:ext cx="2309296" cy="430845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Lato Regular"/>
                <a:cs typeface="Lato Regular"/>
              </a:rPr>
              <a:t>Short History</a:t>
            </a:r>
            <a:endParaRPr lang="en-US" sz="2000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6374" y="2433869"/>
            <a:ext cx="2724121" cy="323123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en-US" sz="1300" dirty="0" smtClean="0">
                <a:latin typeface="Lato Light"/>
                <a:cs typeface="Lato Light"/>
              </a:rPr>
              <a:t>About Linux Kernel and TimeLine</a:t>
            </a:r>
            <a:endParaRPr lang="en-US" sz="1300" b="1" dirty="0">
              <a:latin typeface="Lato Light"/>
              <a:cs typeface="Lato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0359" y="3240375"/>
            <a:ext cx="3145771" cy="430845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Lato Regular"/>
                <a:cs typeface="Lato Regular"/>
              </a:rPr>
              <a:t>Devices and Architect</a:t>
            </a:r>
            <a:endParaRPr lang="en-US" sz="2000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6374" y="3616843"/>
            <a:ext cx="2724121" cy="523178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en-US" sz="1300" dirty="0" smtClean="0">
                <a:latin typeface="Lato Light"/>
                <a:cs typeface="Lato Light"/>
              </a:rPr>
              <a:t>Linux on Different Devices With Different Architectures</a:t>
            </a:r>
            <a:endParaRPr lang="en-US" sz="1300" b="1" dirty="0">
              <a:latin typeface="Lato Light"/>
              <a:cs typeface="Lat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0359" y="4379935"/>
            <a:ext cx="3328651" cy="430845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Lato Regular"/>
                <a:cs typeface="Lato Regular"/>
              </a:rPr>
              <a:t>Linux Distros and Purpose</a:t>
            </a:r>
            <a:endParaRPr lang="en-US" sz="2000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6374" y="4756403"/>
            <a:ext cx="2724121" cy="523178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en-US" sz="1300" dirty="0" smtClean="0">
                <a:latin typeface="Lato Light"/>
                <a:cs typeface="Lato Light"/>
              </a:rPr>
              <a:t>See Category and Purpose for Using Linux</a:t>
            </a:r>
            <a:endParaRPr lang="en-US" sz="1300" b="1" dirty="0">
              <a:latin typeface="Lato Light"/>
              <a:cs typeface="Lato Ligh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33842" y="2100860"/>
            <a:ext cx="795742" cy="79594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Lato Light"/>
              <a:cs typeface="Lato Ligh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24302" y="3272790"/>
            <a:ext cx="795742" cy="7959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Lato Light"/>
              <a:cs typeface="Lato Ligh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38999" y="4448899"/>
            <a:ext cx="795742" cy="7959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00" dirty="0">
              <a:latin typeface="Lato Light"/>
              <a:cs typeface="Lato Ligh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39573" y="497636"/>
            <a:ext cx="6179850" cy="783417"/>
            <a:chOff x="5855384" y="995271"/>
            <a:chExt cx="12359700" cy="1566833"/>
          </a:xfrm>
        </p:grpSpPr>
        <p:sp>
          <p:nvSpPr>
            <p:cNvPr id="21" name="TextBox 20"/>
            <p:cNvSpPr txBox="1"/>
            <p:nvPr/>
          </p:nvSpPr>
          <p:spPr>
            <a:xfrm>
              <a:off x="5855384" y="995271"/>
              <a:ext cx="12359700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id-ID" sz="4400" b="1" dirty="0" smtClean="0">
                  <a:solidFill>
                    <a:schemeClr val="tx2"/>
                  </a:solidFill>
                  <a:latin typeface="Lato Regular"/>
                  <a:cs typeface="Lato Regular"/>
                </a:rPr>
                <a:t>Headlines</a:t>
              </a:r>
              <a:endParaRPr lang="id-ID" sz="44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412311" y="2470667"/>
              <a:ext cx="1553038" cy="9143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5670" tIns="22836" rIns="45670" bIns="22836" rtlCol="0" anchor="ctr"/>
            <a:lstStyle/>
            <a:p>
              <a:pPr algn="ctr"/>
              <a:endParaRPr lang="en-US" sz="900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1" b="18701"/>
          <a:stretch>
            <a:fillRect/>
          </a:stretch>
        </p:blipFill>
        <p:spPr>
          <a:xfrm>
            <a:off x="7681876" y="3449782"/>
            <a:ext cx="711885" cy="44574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5" y="4555370"/>
            <a:ext cx="609684" cy="548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33" y="2134554"/>
            <a:ext cx="728559" cy="728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68" y="2247885"/>
            <a:ext cx="3190875" cy="23812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938" y="5922719"/>
            <a:ext cx="12167062" cy="9060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61145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8" grpId="0" animBg="1"/>
      <p:bldP spid="16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5647"/>
            <a:ext cx="8310288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78"/>
            <a:r>
              <a:rPr lang="en-US" sz="3960" b="1" dirty="0" smtClean="0">
                <a:solidFill>
                  <a:srgbClr val="44546A"/>
                </a:solidFill>
                <a:latin typeface="Lato Regular"/>
              </a:rPr>
              <a:t>Use and Share this Slide for Free:</a:t>
            </a:r>
            <a:endParaRPr lang="en-US" sz="3960" b="1" dirty="0">
              <a:solidFill>
                <a:srgbClr val="44546A"/>
              </a:solidFill>
              <a:latin typeface="Lato 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55" y="4017038"/>
            <a:ext cx="1666875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66" y="4900575"/>
            <a:ext cx="3121158" cy="7833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17" y="1757833"/>
            <a:ext cx="1428750" cy="14287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238892" y="3300153"/>
            <a:ext cx="0" cy="532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115394" y="3410989"/>
            <a:ext cx="0" cy="532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19" y="1757833"/>
            <a:ext cx="1428750" cy="14287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0116587" y="3410989"/>
            <a:ext cx="0" cy="532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31" y="4017038"/>
            <a:ext cx="1893311" cy="1893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211" y="1757833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70" y="1340111"/>
            <a:ext cx="9917460" cy="41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5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741660" y="835379"/>
            <a:ext cx="8755323" cy="4831643"/>
            <a:chOff x="7236911" y="1588745"/>
            <a:chExt cx="2435289" cy="1343920"/>
          </a:xfrm>
        </p:grpSpPr>
        <p:sp>
          <p:nvSpPr>
            <p:cNvPr id="16" name="Shape 37"/>
            <p:cNvSpPr/>
            <p:nvPr/>
          </p:nvSpPr>
          <p:spPr>
            <a:xfrm>
              <a:off x="7236911" y="2368112"/>
              <a:ext cx="1483757" cy="56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extrusionOk="0">
                  <a:moveTo>
                    <a:pt x="21600" y="7701"/>
                  </a:moveTo>
                  <a:cubicBezTo>
                    <a:pt x="20426" y="5337"/>
                    <a:pt x="19135" y="3464"/>
                    <a:pt x="17774" y="2111"/>
                  </a:cubicBezTo>
                  <a:cubicBezTo>
                    <a:pt x="16391" y="736"/>
                    <a:pt x="14916" y="-120"/>
                    <a:pt x="13405" y="14"/>
                  </a:cubicBezTo>
                  <a:cubicBezTo>
                    <a:pt x="11783" y="157"/>
                    <a:pt x="10213" y="1458"/>
                    <a:pt x="8806" y="3557"/>
                  </a:cubicBezTo>
                  <a:cubicBezTo>
                    <a:pt x="7955" y="4827"/>
                    <a:pt x="7174" y="6377"/>
                    <a:pt x="6367" y="7826"/>
                  </a:cubicBezTo>
                  <a:cubicBezTo>
                    <a:pt x="5424" y="9518"/>
                    <a:pt x="4446" y="11072"/>
                    <a:pt x="3390" y="12190"/>
                  </a:cubicBezTo>
                  <a:cubicBezTo>
                    <a:pt x="2313" y="13330"/>
                    <a:pt x="1168" y="14003"/>
                    <a:pt x="0" y="14172"/>
                  </a:cubicBezTo>
                  <a:cubicBezTo>
                    <a:pt x="2052" y="18626"/>
                    <a:pt x="4625" y="21146"/>
                    <a:pt x="7299" y="21323"/>
                  </a:cubicBezTo>
                  <a:cubicBezTo>
                    <a:pt x="9674" y="21480"/>
                    <a:pt x="12013" y="19772"/>
                    <a:pt x="14005" y="16412"/>
                  </a:cubicBezTo>
                  <a:cubicBezTo>
                    <a:pt x="15042" y="14662"/>
                    <a:pt x="15967" y="12488"/>
                    <a:pt x="17036" y="10870"/>
                  </a:cubicBezTo>
                  <a:cubicBezTo>
                    <a:pt x="18421" y="8774"/>
                    <a:pt x="19997" y="7680"/>
                    <a:pt x="21600" y="7701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chemeClr val="bg1">
                    <a:alpha val="0"/>
                  </a:schemeClr>
                </a:gs>
                <a:gs pos="0">
                  <a:schemeClr val="accent4">
                    <a:alpha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  <a:effectLst>
              <a:outerShdw blurRad="165100" dist="76200" dir="5400000" sx="120000" sy="120000" algn="t" rotWithShape="0">
                <a:prstClr val="black">
                  <a:alpha val="50000"/>
                </a:prstClr>
              </a:outerShdw>
            </a:effectLst>
          </p:spPr>
          <p:txBody>
            <a:bodyPr lIns="0" tIns="0" rIns="0" bIns="0" anchor="ctr"/>
            <a:lstStyle/>
            <a:p>
              <a:pPr defTabSz="914377">
                <a:defRPr sz="2400"/>
              </a:pPr>
              <a:endParaRPr sz="3200">
                <a:solidFill>
                  <a:prstClr val="black"/>
                </a:solidFill>
                <a:latin typeface="Roboto Condensed"/>
              </a:endParaRPr>
            </a:p>
          </p:txBody>
        </p:sp>
        <p:sp>
          <p:nvSpPr>
            <p:cNvPr id="17" name="Shape 35"/>
            <p:cNvSpPr/>
            <p:nvPr/>
          </p:nvSpPr>
          <p:spPr>
            <a:xfrm>
              <a:off x="7608686" y="1588745"/>
              <a:ext cx="1645547" cy="74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70" extrusionOk="0">
                  <a:moveTo>
                    <a:pt x="0" y="5045"/>
                  </a:moveTo>
                  <a:cubicBezTo>
                    <a:pt x="1232" y="3667"/>
                    <a:pt x="2513" y="2523"/>
                    <a:pt x="3826" y="1616"/>
                  </a:cubicBezTo>
                  <a:cubicBezTo>
                    <a:pt x="5222" y="650"/>
                    <a:pt x="6687" y="-71"/>
                    <a:pt x="8195" y="5"/>
                  </a:cubicBezTo>
                  <a:cubicBezTo>
                    <a:pt x="9819" y="88"/>
                    <a:pt x="11388" y="1108"/>
                    <a:pt x="12794" y="2726"/>
                  </a:cubicBezTo>
                  <a:cubicBezTo>
                    <a:pt x="13644" y="3704"/>
                    <a:pt x="14426" y="4892"/>
                    <a:pt x="15233" y="6004"/>
                  </a:cubicBezTo>
                  <a:cubicBezTo>
                    <a:pt x="16176" y="7303"/>
                    <a:pt x="17154" y="8497"/>
                    <a:pt x="18210" y="9355"/>
                  </a:cubicBezTo>
                  <a:cubicBezTo>
                    <a:pt x="19287" y="10231"/>
                    <a:pt x="20432" y="10747"/>
                    <a:pt x="21600" y="10877"/>
                  </a:cubicBezTo>
                  <a:cubicBezTo>
                    <a:pt x="20016" y="18165"/>
                    <a:pt x="15774" y="21529"/>
                    <a:pt x="12111" y="18400"/>
                  </a:cubicBezTo>
                  <a:cubicBezTo>
                    <a:pt x="10487" y="17012"/>
                    <a:pt x="9233" y="14418"/>
                    <a:pt x="7811" y="12341"/>
                  </a:cubicBezTo>
                  <a:cubicBezTo>
                    <a:pt x="6734" y="10768"/>
                    <a:pt x="5557" y="9492"/>
                    <a:pt x="4347" y="8366"/>
                  </a:cubicBezTo>
                  <a:cubicBezTo>
                    <a:pt x="2939" y="7055"/>
                    <a:pt x="1487" y="5946"/>
                    <a:pt x="0" y="5045"/>
                  </a:cubicBezTo>
                  <a:close/>
                </a:path>
              </a:pathLst>
            </a:custGeom>
            <a:gradFill flip="none" rotWithShape="1">
              <a:gsLst>
                <a:gs pos="95000">
                  <a:schemeClr val="accent3">
                    <a:alpha val="0"/>
                  </a:schemeClr>
                </a:gs>
                <a:gs pos="0">
                  <a:schemeClr val="accent3">
                    <a:alpha val="8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  <a:effectLst>
              <a:outerShdw blurRad="165100" dist="76200" dir="5400000" sx="120000" sy="120000" algn="t" rotWithShape="0">
                <a:prstClr val="black">
                  <a:alpha val="50000"/>
                </a:prstClr>
              </a:outerShdw>
            </a:effectLst>
          </p:spPr>
          <p:txBody>
            <a:bodyPr lIns="0" tIns="0" rIns="0" bIns="0" anchor="ctr"/>
            <a:lstStyle/>
            <a:p>
              <a:pPr defTabSz="914377">
                <a:defRPr sz="2400"/>
              </a:pPr>
              <a:endParaRPr sz="3200">
                <a:solidFill>
                  <a:prstClr val="black"/>
                </a:solidFill>
                <a:latin typeface="Roboto Condensed"/>
              </a:endParaRPr>
            </a:p>
          </p:txBody>
        </p:sp>
        <p:sp>
          <p:nvSpPr>
            <p:cNvPr id="18" name="Shape 36"/>
            <p:cNvSpPr/>
            <p:nvPr/>
          </p:nvSpPr>
          <p:spPr>
            <a:xfrm rot="962435">
              <a:off x="8634523" y="2312863"/>
              <a:ext cx="1037677" cy="39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extrusionOk="0">
                  <a:moveTo>
                    <a:pt x="21600" y="7701"/>
                  </a:moveTo>
                  <a:cubicBezTo>
                    <a:pt x="20426" y="5337"/>
                    <a:pt x="19135" y="3464"/>
                    <a:pt x="17774" y="2111"/>
                  </a:cubicBezTo>
                  <a:cubicBezTo>
                    <a:pt x="16391" y="736"/>
                    <a:pt x="14916" y="-120"/>
                    <a:pt x="13405" y="14"/>
                  </a:cubicBezTo>
                  <a:cubicBezTo>
                    <a:pt x="11783" y="157"/>
                    <a:pt x="10213" y="1458"/>
                    <a:pt x="8806" y="3557"/>
                  </a:cubicBezTo>
                  <a:cubicBezTo>
                    <a:pt x="7955" y="4827"/>
                    <a:pt x="7174" y="6377"/>
                    <a:pt x="6367" y="7826"/>
                  </a:cubicBezTo>
                  <a:cubicBezTo>
                    <a:pt x="5424" y="9518"/>
                    <a:pt x="4446" y="11072"/>
                    <a:pt x="3390" y="12190"/>
                  </a:cubicBezTo>
                  <a:cubicBezTo>
                    <a:pt x="2313" y="13330"/>
                    <a:pt x="1168" y="14003"/>
                    <a:pt x="0" y="14172"/>
                  </a:cubicBezTo>
                  <a:cubicBezTo>
                    <a:pt x="2052" y="18626"/>
                    <a:pt x="4625" y="21146"/>
                    <a:pt x="7299" y="21323"/>
                  </a:cubicBezTo>
                  <a:cubicBezTo>
                    <a:pt x="9674" y="21480"/>
                    <a:pt x="12013" y="19772"/>
                    <a:pt x="14005" y="16412"/>
                  </a:cubicBezTo>
                  <a:cubicBezTo>
                    <a:pt x="15042" y="14662"/>
                    <a:pt x="15967" y="12488"/>
                    <a:pt x="17036" y="10870"/>
                  </a:cubicBezTo>
                  <a:cubicBezTo>
                    <a:pt x="18421" y="8774"/>
                    <a:pt x="19997" y="7680"/>
                    <a:pt x="21600" y="77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50000"/>
                    <a:alpha val="0"/>
                  </a:schemeClr>
                </a:gs>
                <a:gs pos="100000">
                  <a:schemeClr val="accent2">
                    <a:alpha val="8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miter lim="400000"/>
            </a:ln>
            <a:effectLst>
              <a:outerShdw blurRad="165100" dist="76200" dir="5400000" sx="120000" sy="120000" algn="t" rotWithShape="0">
                <a:prstClr val="black">
                  <a:alpha val="50000"/>
                </a:prstClr>
              </a:outerShdw>
            </a:effectLst>
          </p:spPr>
          <p:txBody>
            <a:bodyPr lIns="0" tIns="0" rIns="0" bIns="0" anchor="ctr"/>
            <a:lstStyle/>
            <a:p>
              <a:pPr defTabSz="914377">
                <a:defRPr sz="2400"/>
              </a:pPr>
              <a:endParaRPr sz="3200">
                <a:solidFill>
                  <a:prstClr val="black"/>
                </a:solidFill>
                <a:latin typeface="Roboto Condensed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1678" y="4063786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Short History about Linux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63" y="4302397"/>
            <a:ext cx="2306437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-15376"/>
            <a:ext cx="12188825" cy="6873376"/>
          </a:xfrm>
          <a:prstGeom prst="rect">
            <a:avLst/>
          </a:prstGeom>
          <a:gradFill flip="none" rotWithShape="0">
            <a:gsLst>
              <a:gs pos="0">
                <a:srgbClr val="FA5C79">
                  <a:alpha val="63000"/>
                </a:srgbClr>
              </a:gs>
              <a:gs pos="100000">
                <a:srgbClr val="2D1E42">
                  <a:alpha val="63000"/>
                </a:srgbClr>
              </a:gs>
            </a:gsLst>
            <a:lin ang="37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Lato Light"/>
            </a:endParaRPr>
          </a:p>
        </p:txBody>
      </p:sp>
      <p:grpSp>
        <p:nvGrpSpPr>
          <p:cNvPr id="19" name="Group 18"/>
          <p:cNvGrpSpPr/>
          <p:nvPr/>
        </p:nvGrpSpPr>
        <p:grpSpPr>
          <a:xfrm rot="10800000">
            <a:off x="11171550" y="2103120"/>
            <a:ext cx="808352" cy="2808862"/>
            <a:chOff x="19021815" y="4800600"/>
            <a:chExt cx="1616703" cy="4797700"/>
          </a:xfrm>
        </p:grpSpPr>
        <p:grpSp>
          <p:nvGrpSpPr>
            <p:cNvPr id="20" name="Group 19"/>
            <p:cNvGrpSpPr/>
            <p:nvPr/>
          </p:nvGrpSpPr>
          <p:grpSpPr>
            <a:xfrm>
              <a:off x="19021815" y="4800600"/>
              <a:ext cx="1616703" cy="1600200"/>
              <a:chOff x="3053268" y="4800600"/>
              <a:chExt cx="1616703" cy="1600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3053268" y="4800600"/>
                <a:ext cx="1616703" cy="125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053268" y="4800601"/>
                <a:ext cx="0" cy="160019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rot="16200000">
              <a:off x="19021815" y="7989849"/>
              <a:ext cx="1616703" cy="1600200"/>
              <a:chOff x="3053268" y="4800600"/>
              <a:chExt cx="1616703" cy="16002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3053268" y="4800600"/>
                <a:ext cx="1616703" cy="125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053268" y="4800601"/>
                <a:ext cx="0" cy="160019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156620" y="2103120"/>
            <a:ext cx="808352" cy="1097280"/>
            <a:chOff x="3053268" y="4800600"/>
            <a:chExt cx="1616703" cy="160020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AutoShape 27"/>
          <p:cNvSpPr>
            <a:spLocks/>
          </p:cNvSpPr>
          <p:nvPr/>
        </p:nvSpPr>
        <p:spPr bwMode="auto">
          <a:xfrm>
            <a:off x="309004" y="4263871"/>
            <a:ext cx="2139710" cy="4660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5719" tIns="45719" rIns="45719" bIns="45719" anchor="ctr"/>
          <a:lstStyle/>
          <a:p>
            <a:pPr defTabSz="914400">
              <a:lnSpc>
                <a:spcPct val="100000"/>
              </a:lnSpc>
              <a:defRPr/>
            </a:pPr>
            <a:endParaRPr lang="es-ES" sz="1800" b="0">
              <a:solidFill>
                <a:srgbClr val="FFFFFF"/>
              </a:solidFill>
              <a:latin typeface="Lato Thin" charset="0"/>
              <a:cs typeface="Lato" charset="0"/>
            </a:endParaRPr>
          </a:p>
        </p:txBody>
      </p:sp>
      <p:sp>
        <p:nvSpPr>
          <p:cNvPr id="51" name="AutoShape 30"/>
          <p:cNvSpPr>
            <a:spLocks/>
          </p:cNvSpPr>
          <p:nvPr/>
        </p:nvSpPr>
        <p:spPr bwMode="auto">
          <a:xfrm>
            <a:off x="971544" y="4267686"/>
            <a:ext cx="788677" cy="461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/>
            </a:pPr>
            <a:r>
              <a:rPr lang="es-ES" sz="2500" dirty="0" smtClean="0">
                <a:solidFill>
                  <a:schemeClr val="bg1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1991</a:t>
            </a:r>
            <a:endParaRPr lang="es-ES" dirty="0">
              <a:solidFill>
                <a:schemeClr val="bg1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sp>
        <p:nvSpPr>
          <p:cNvPr id="52" name="AutoShape 47"/>
          <p:cNvSpPr>
            <a:spLocks/>
          </p:cNvSpPr>
          <p:nvPr/>
        </p:nvSpPr>
        <p:spPr bwMode="auto">
          <a:xfrm>
            <a:off x="287464" y="4798749"/>
            <a:ext cx="2139710" cy="11667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3640"/>
              </a:lnSpc>
            </a:pPr>
            <a:r>
              <a:rPr lang="en-US" sz="1200" dirty="0">
                <a:solidFill>
                  <a:schemeClr val="bg1"/>
                </a:solidFill>
                <a:cs typeface="_MRT_Khodkar" panose="00000700000000000000" pitchFamily="2" charset="-78"/>
              </a:rPr>
              <a:t>The Linux kernel is publicly announced on 25 August by the 21-year-old Finnish student Linus Benedict Torvalds</a:t>
            </a:r>
            <a:endParaRPr lang="en-US" sz="1100" dirty="0">
              <a:solidFill>
                <a:schemeClr val="bg1"/>
              </a:solidFill>
              <a:latin typeface="Lato Light" charset="0"/>
              <a:ea typeface="Lato Light" charset="0"/>
              <a:cs typeface="_MRT_Khodka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41" y="2392368"/>
            <a:ext cx="1428750" cy="1819275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 rot="16200000">
            <a:off x="343415" y="3959167"/>
            <a:ext cx="808352" cy="1097280"/>
            <a:chOff x="3053268" y="4800600"/>
            <a:chExt cx="1616703" cy="16002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3053268" y="4800600"/>
              <a:ext cx="1616703" cy="12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053268" y="4800601"/>
              <a:ext cx="0" cy="16001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AutoShape 27"/>
          <p:cNvSpPr>
            <a:spLocks/>
          </p:cNvSpPr>
          <p:nvPr/>
        </p:nvSpPr>
        <p:spPr bwMode="auto">
          <a:xfrm>
            <a:off x="2652423" y="4263280"/>
            <a:ext cx="2139710" cy="4660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5719" tIns="45719" rIns="45719" bIns="45719" anchor="ctr"/>
          <a:lstStyle/>
          <a:p>
            <a:pPr defTabSz="914400">
              <a:lnSpc>
                <a:spcPct val="100000"/>
              </a:lnSpc>
              <a:defRPr/>
            </a:pPr>
            <a:endParaRPr lang="es-ES" sz="1800" b="0">
              <a:solidFill>
                <a:srgbClr val="FFFFFF"/>
              </a:solidFill>
              <a:latin typeface="Lato Thin" charset="0"/>
              <a:cs typeface="Lato" charset="0"/>
            </a:endParaRPr>
          </a:p>
        </p:txBody>
      </p:sp>
      <p:sp>
        <p:nvSpPr>
          <p:cNvPr id="58" name="AutoShape 30"/>
          <p:cNvSpPr>
            <a:spLocks/>
          </p:cNvSpPr>
          <p:nvPr/>
        </p:nvSpPr>
        <p:spPr bwMode="auto">
          <a:xfrm>
            <a:off x="3330846" y="4276974"/>
            <a:ext cx="788677" cy="461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/>
            </a:pPr>
            <a:r>
              <a:rPr lang="es-ES" sz="2500" dirty="0" smtClean="0">
                <a:solidFill>
                  <a:schemeClr val="bg1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1992</a:t>
            </a:r>
            <a:endParaRPr lang="es-ES" dirty="0">
              <a:solidFill>
                <a:schemeClr val="bg1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51" y="2392367"/>
            <a:ext cx="1992039" cy="1819275"/>
          </a:xfrm>
          <a:prstGeom prst="rect">
            <a:avLst/>
          </a:prstGeom>
        </p:spPr>
      </p:pic>
      <p:sp>
        <p:nvSpPr>
          <p:cNvPr id="59" name="AutoShape 27"/>
          <p:cNvSpPr>
            <a:spLocks/>
          </p:cNvSpPr>
          <p:nvPr/>
        </p:nvSpPr>
        <p:spPr bwMode="auto">
          <a:xfrm>
            <a:off x="5026780" y="4274363"/>
            <a:ext cx="2139710" cy="4660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5719" tIns="45719" rIns="45719" bIns="45719" anchor="ctr"/>
          <a:lstStyle/>
          <a:p>
            <a:pPr defTabSz="914400">
              <a:lnSpc>
                <a:spcPct val="100000"/>
              </a:lnSpc>
              <a:defRPr/>
            </a:pPr>
            <a:endParaRPr lang="es-ES" sz="1800" b="0">
              <a:solidFill>
                <a:srgbClr val="FFFFFF"/>
              </a:solidFill>
              <a:latin typeface="Lato Thin" charset="0"/>
              <a:cs typeface="Lato" charset="0"/>
            </a:endParaRPr>
          </a:p>
        </p:txBody>
      </p:sp>
      <p:sp>
        <p:nvSpPr>
          <p:cNvPr id="60" name="AutoShape 30"/>
          <p:cNvSpPr>
            <a:spLocks/>
          </p:cNvSpPr>
          <p:nvPr/>
        </p:nvSpPr>
        <p:spPr bwMode="auto">
          <a:xfrm>
            <a:off x="5690411" y="4274363"/>
            <a:ext cx="788677" cy="461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/>
            </a:pPr>
            <a:r>
              <a:rPr lang="es-ES" sz="2500" dirty="0" smtClean="0">
                <a:solidFill>
                  <a:schemeClr val="bg1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2008</a:t>
            </a:r>
            <a:endParaRPr lang="es-ES" dirty="0">
              <a:solidFill>
                <a:schemeClr val="bg1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sp>
        <p:nvSpPr>
          <p:cNvPr id="61" name="AutoShape 27"/>
          <p:cNvSpPr>
            <a:spLocks/>
          </p:cNvSpPr>
          <p:nvPr/>
        </p:nvSpPr>
        <p:spPr bwMode="auto">
          <a:xfrm>
            <a:off x="7236583" y="4282829"/>
            <a:ext cx="2139710" cy="4660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5719" tIns="45719" rIns="45719" bIns="45719" anchor="ctr"/>
          <a:lstStyle/>
          <a:p>
            <a:pPr defTabSz="914400">
              <a:lnSpc>
                <a:spcPct val="100000"/>
              </a:lnSpc>
              <a:defRPr/>
            </a:pPr>
            <a:endParaRPr lang="es-ES" sz="1800" b="0">
              <a:solidFill>
                <a:srgbClr val="FFFFFF"/>
              </a:solidFill>
              <a:latin typeface="Lato Thin" charset="0"/>
              <a:cs typeface="Lato" charset="0"/>
            </a:endParaRPr>
          </a:p>
        </p:txBody>
      </p:sp>
      <p:sp>
        <p:nvSpPr>
          <p:cNvPr id="62" name="AutoShape 30"/>
          <p:cNvSpPr>
            <a:spLocks/>
          </p:cNvSpPr>
          <p:nvPr/>
        </p:nvSpPr>
        <p:spPr bwMode="auto">
          <a:xfrm>
            <a:off x="7900214" y="4282829"/>
            <a:ext cx="788677" cy="461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/>
            </a:pPr>
            <a:r>
              <a:rPr lang="es-ES" sz="2500" dirty="0" smtClean="0">
                <a:solidFill>
                  <a:schemeClr val="bg1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2014</a:t>
            </a:r>
            <a:endParaRPr lang="es-ES" dirty="0">
              <a:solidFill>
                <a:schemeClr val="bg1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sp>
        <p:nvSpPr>
          <p:cNvPr id="63" name="AutoShape 27"/>
          <p:cNvSpPr>
            <a:spLocks/>
          </p:cNvSpPr>
          <p:nvPr/>
        </p:nvSpPr>
        <p:spPr bwMode="auto">
          <a:xfrm>
            <a:off x="9488731" y="4282827"/>
            <a:ext cx="2139710" cy="4660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5719" tIns="45719" rIns="45719" bIns="45719" anchor="ctr"/>
          <a:lstStyle/>
          <a:p>
            <a:pPr defTabSz="914400">
              <a:lnSpc>
                <a:spcPct val="100000"/>
              </a:lnSpc>
              <a:defRPr/>
            </a:pPr>
            <a:endParaRPr lang="es-ES" sz="1800" b="0">
              <a:solidFill>
                <a:srgbClr val="FFFFFF"/>
              </a:solidFill>
              <a:latin typeface="Lato Thin" charset="0"/>
              <a:cs typeface="Lato" charset="0"/>
            </a:endParaRPr>
          </a:p>
        </p:txBody>
      </p:sp>
      <p:sp>
        <p:nvSpPr>
          <p:cNvPr id="64" name="AutoShape 30"/>
          <p:cNvSpPr>
            <a:spLocks/>
          </p:cNvSpPr>
          <p:nvPr/>
        </p:nvSpPr>
        <p:spPr bwMode="auto">
          <a:xfrm>
            <a:off x="10152362" y="4282827"/>
            <a:ext cx="788677" cy="4616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>
              <a:defRPr/>
            </a:pPr>
            <a:r>
              <a:rPr lang="es-ES" sz="2500" dirty="0" smtClean="0">
                <a:solidFill>
                  <a:schemeClr val="bg1"/>
                </a:solidFill>
                <a:latin typeface="Montserrat Semi Bold" charset="0"/>
                <a:ea typeface="Montserrat Semi Bold" charset="0"/>
                <a:cs typeface="Montserrat Semi Bold" charset="0"/>
              </a:rPr>
              <a:t>2017</a:t>
            </a:r>
            <a:endParaRPr lang="es-ES" dirty="0">
              <a:solidFill>
                <a:schemeClr val="bg1"/>
              </a:solidFill>
              <a:latin typeface="Montserrat Semi Bold" charset="0"/>
              <a:ea typeface="Montserrat Semi Bold" charset="0"/>
              <a:cs typeface="Montserrat Semi 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87" y="2331500"/>
            <a:ext cx="1601323" cy="1880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34" y="2331500"/>
            <a:ext cx="1679171" cy="1679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66" y="2510444"/>
            <a:ext cx="2100291" cy="1696320"/>
          </a:xfrm>
          <a:prstGeom prst="rect">
            <a:avLst/>
          </a:prstGeom>
        </p:spPr>
      </p:pic>
      <p:sp>
        <p:nvSpPr>
          <p:cNvPr id="65" name="AutoShape 47"/>
          <p:cNvSpPr>
            <a:spLocks/>
          </p:cNvSpPr>
          <p:nvPr/>
        </p:nvSpPr>
        <p:spPr bwMode="auto">
          <a:xfrm>
            <a:off x="2648342" y="4780989"/>
            <a:ext cx="2139710" cy="11667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3640"/>
              </a:lnSpc>
            </a:pPr>
            <a:r>
              <a:rPr lang="en-US" sz="1200" dirty="0" smtClean="0">
                <a:solidFill>
                  <a:schemeClr val="bg1"/>
                </a:solidFill>
                <a:cs typeface="_MRT_Khodkar" panose="00000700000000000000" pitchFamily="2" charset="-78"/>
              </a:rPr>
              <a:t>The Linux kernel is relicensed under the GNU GPL. The first Linux distributions are created.</a:t>
            </a:r>
            <a:endParaRPr lang="en-US" sz="1100" dirty="0">
              <a:solidFill>
                <a:schemeClr val="bg1"/>
              </a:solidFill>
              <a:latin typeface="Lato Light" charset="0"/>
              <a:ea typeface="Lato Light" charset="0"/>
              <a:cs typeface="_MRT_Khodkar" panose="00000700000000000000" pitchFamily="2" charset="-78"/>
            </a:endParaRPr>
          </a:p>
        </p:txBody>
      </p:sp>
      <p:sp>
        <p:nvSpPr>
          <p:cNvPr id="66" name="AutoShape 47"/>
          <p:cNvSpPr>
            <a:spLocks/>
          </p:cNvSpPr>
          <p:nvPr/>
        </p:nvSpPr>
        <p:spPr bwMode="auto">
          <a:xfrm>
            <a:off x="5026780" y="4798749"/>
            <a:ext cx="2139710" cy="11667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3640"/>
              </a:lnSpc>
            </a:pPr>
            <a:r>
              <a:rPr lang="en-US" sz="1200" dirty="0" smtClean="0">
                <a:solidFill>
                  <a:schemeClr val="bg1"/>
                </a:solidFill>
                <a:cs typeface="_MRT_Khodkar" panose="00000700000000000000" pitchFamily="2" charset="-78"/>
              </a:rPr>
              <a:t>Google's Linux-based Android claims 75% of the smartphone market share, in terms of the number of phones shipped</a:t>
            </a:r>
            <a:endParaRPr lang="en-US" sz="1100" dirty="0">
              <a:solidFill>
                <a:schemeClr val="bg1"/>
              </a:solidFill>
              <a:latin typeface="Lato Light" charset="0"/>
              <a:ea typeface="Lato Light" charset="0"/>
              <a:cs typeface="_MRT_Khodkar" panose="00000700000000000000" pitchFamily="2" charset="-78"/>
            </a:endParaRPr>
          </a:p>
        </p:txBody>
      </p:sp>
      <p:sp>
        <p:nvSpPr>
          <p:cNvPr id="68" name="AutoShape 47"/>
          <p:cNvSpPr>
            <a:spLocks/>
          </p:cNvSpPr>
          <p:nvPr/>
        </p:nvSpPr>
        <p:spPr bwMode="auto">
          <a:xfrm>
            <a:off x="7227578" y="4824961"/>
            <a:ext cx="2373886" cy="468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3640"/>
              </a:lnSpc>
            </a:pPr>
            <a:r>
              <a:rPr lang="en-US" sz="1200" dirty="0" smtClean="0">
                <a:solidFill>
                  <a:schemeClr val="bg1"/>
                </a:solidFill>
                <a:cs typeface="_MRT_Khodkar" panose="00000700000000000000" pitchFamily="2" charset="-78"/>
              </a:rPr>
              <a:t>Ubuntu claims 22,000,000 users</a:t>
            </a:r>
            <a:endParaRPr lang="en-US" sz="1100" dirty="0">
              <a:solidFill>
                <a:schemeClr val="bg1"/>
              </a:solidFill>
              <a:latin typeface="Lato Light" charset="0"/>
              <a:ea typeface="Lato Light" charset="0"/>
              <a:cs typeface="_MRT_Khodkar" panose="00000700000000000000" pitchFamily="2" charset="-78"/>
            </a:endParaRPr>
          </a:p>
        </p:txBody>
      </p:sp>
      <p:sp>
        <p:nvSpPr>
          <p:cNvPr id="70" name="AutoShape 47"/>
          <p:cNvSpPr>
            <a:spLocks/>
          </p:cNvSpPr>
          <p:nvPr/>
        </p:nvSpPr>
        <p:spPr bwMode="auto">
          <a:xfrm>
            <a:off x="9488732" y="4824960"/>
            <a:ext cx="2789334" cy="4687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3640"/>
              </a:lnSpc>
            </a:pPr>
            <a:r>
              <a:rPr lang="en-US" sz="1200" dirty="0" smtClean="0">
                <a:solidFill>
                  <a:schemeClr val="bg1"/>
                </a:solidFill>
                <a:cs typeface="_MRT_Khodkar" panose="00000700000000000000" pitchFamily="2" charset="-78"/>
              </a:rPr>
              <a:t>Linux totally dominates supercomputers</a:t>
            </a:r>
            <a:endParaRPr lang="en-US" sz="1100" dirty="0">
              <a:solidFill>
                <a:schemeClr val="bg1"/>
              </a:solidFill>
              <a:latin typeface="Lato Light" charset="0"/>
              <a:ea typeface="Lato Light" charset="0"/>
              <a:cs typeface="_MRT_Khodka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25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/>
      <p:bldP spid="66" grpId="0"/>
      <p:bldP spid="68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 rot="10800000" flipH="1" flipV="1">
            <a:off x="0" y="1"/>
            <a:ext cx="12192000" cy="152400"/>
            <a:chOff x="0" y="401782"/>
            <a:chExt cx="4572000" cy="914400"/>
          </a:xfrm>
        </p:grpSpPr>
        <p:sp>
          <p:nvSpPr>
            <p:cNvPr id="9" name="Rectangle 8"/>
            <p:cNvSpPr/>
            <p:nvPr/>
          </p:nvSpPr>
          <p:spPr>
            <a:xfrm>
              <a:off x="0" y="401782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401782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401782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43200" y="401782"/>
              <a:ext cx="914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401782"/>
              <a:ext cx="914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78726" y="3727671"/>
            <a:ext cx="668454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524488" y="3652857"/>
            <a:ext cx="667512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6" y="381000"/>
            <a:ext cx="1062903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09075" y="4710184"/>
            <a:ext cx="6173851" cy="57192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strich Sans Medium" panose="02000508000000020004" pitchFamily="50" charset="0"/>
                <a:ea typeface="Open Sans" panose="020B0606030504020204" pitchFamily="34" charset="0"/>
                <a:cs typeface="Open Sans" panose="020B0606030504020204" pitchFamily="34" charset="0"/>
                <a:sym typeface="Calibri" charset="0"/>
              </a:rPr>
              <a:t>Our Process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CD629-4DA5-4EAE-B174-69948CAAE2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8" name="Freeform 127"/>
          <p:cNvSpPr/>
          <p:nvPr/>
        </p:nvSpPr>
        <p:spPr>
          <a:xfrm flipH="1">
            <a:off x="1146235" y="4277528"/>
            <a:ext cx="9899530" cy="212582"/>
          </a:xfrm>
          <a:custGeom>
            <a:avLst/>
            <a:gdLst>
              <a:gd name="connsiteX0" fmla="*/ 7331373 w 7437664"/>
              <a:gd name="connsiteY0" fmla="*/ 0 h 212582"/>
              <a:gd name="connsiteX1" fmla="*/ 6287043 w 7437664"/>
              <a:gd name="connsiteY1" fmla="*/ 0 h 212582"/>
              <a:gd name="connsiteX2" fmla="*/ 6152402 w 7437664"/>
              <a:gd name="connsiteY2" fmla="*/ 0 h 212582"/>
              <a:gd name="connsiteX3" fmla="*/ 1285262 w 7437664"/>
              <a:gd name="connsiteY3" fmla="*/ 0 h 212582"/>
              <a:gd name="connsiteX4" fmla="*/ 1150619 w 7437664"/>
              <a:gd name="connsiteY4" fmla="*/ 0 h 212582"/>
              <a:gd name="connsiteX5" fmla="*/ 106291 w 7437664"/>
              <a:gd name="connsiteY5" fmla="*/ 0 h 212582"/>
              <a:gd name="connsiteX6" fmla="*/ 0 w 7437664"/>
              <a:gd name="connsiteY6" fmla="*/ 106291 h 212582"/>
              <a:gd name="connsiteX7" fmla="*/ 1 w 7437664"/>
              <a:gd name="connsiteY7" fmla="*/ 106291 h 212582"/>
              <a:gd name="connsiteX8" fmla="*/ 106292 w 7437664"/>
              <a:gd name="connsiteY8" fmla="*/ 212582 h 212582"/>
              <a:gd name="connsiteX9" fmla="*/ 1285262 w 7437664"/>
              <a:gd name="connsiteY9" fmla="*/ 212581 h 212582"/>
              <a:gd name="connsiteX10" fmla="*/ 6152402 w 7437664"/>
              <a:gd name="connsiteY10" fmla="*/ 212581 h 212582"/>
              <a:gd name="connsiteX11" fmla="*/ 7331372 w 7437664"/>
              <a:gd name="connsiteY11" fmla="*/ 212582 h 212582"/>
              <a:gd name="connsiteX12" fmla="*/ 7437663 w 7437664"/>
              <a:gd name="connsiteY12" fmla="*/ 106291 h 212582"/>
              <a:gd name="connsiteX13" fmla="*/ 7437664 w 7437664"/>
              <a:gd name="connsiteY13" fmla="*/ 106291 h 212582"/>
              <a:gd name="connsiteX14" fmla="*/ 7331373 w 7437664"/>
              <a:gd name="connsiteY14" fmla="*/ 0 h 21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37664" h="212582">
                <a:moveTo>
                  <a:pt x="7331373" y="0"/>
                </a:moveTo>
                <a:lnTo>
                  <a:pt x="6287043" y="0"/>
                </a:lnTo>
                <a:lnTo>
                  <a:pt x="6152402" y="0"/>
                </a:lnTo>
                <a:lnTo>
                  <a:pt x="1285262" y="0"/>
                </a:lnTo>
                <a:lnTo>
                  <a:pt x="1150619" y="0"/>
                </a:lnTo>
                <a:lnTo>
                  <a:pt x="106291" y="0"/>
                </a:lnTo>
                <a:cubicBezTo>
                  <a:pt x="47588" y="0"/>
                  <a:pt x="0" y="47588"/>
                  <a:pt x="0" y="106291"/>
                </a:cubicBezTo>
                <a:lnTo>
                  <a:pt x="1" y="106291"/>
                </a:lnTo>
                <a:cubicBezTo>
                  <a:pt x="1" y="164994"/>
                  <a:pt x="47589" y="212582"/>
                  <a:pt x="106292" y="212582"/>
                </a:cubicBezTo>
                <a:lnTo>
                  <a:pt x="1285262" y="212581"/>
                </a:lnTo>
                <a:lnTo>
                  <a:pt x="6152402" y="212581"/>
                </a:lnTo>
                <a:lnTo>
                  <a:pt x="7331372" y="212582"/>
                </a:lnTo>
                <a:cubicBezTo>
                  <a:pt x="7390075" y="212582"/>
                  <a:pt x="7437663" y="164994"/>
                  <a:pt x="7437663" y="106291"/>
                </a:cubicBezTo>
                <a:lnTo>
                  <a:pt x="7437664" y="106291"/>
                </a:lnTo>
                <a:cubicBezTo>
                  <a:pt x="7437664" y="47588"/>
                  <a:pt x="7390076" y="0"/>
                  <a:pt x="733137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063450" y="4257854"/>
            <a:ext cx="138788" cy="138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Straight Connector 67"/>
          <p:cNvCxnSpPr>
            <a:endCxn id="67" idx="0"/>
          </p:cNvCxnSpPr>
          <p:nvPr/>
        </p:nvCxnSpPr>
        <p:spPr>
          <a:xfrm>
            <a:off x="2132845" y="3475238"/>
            <a:ext cx="0" cy="782616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ardrop 94"/>
          <p:cNvSpPr/>
          <p:nvPr/>
        </p:nvSpPr>
        <p:spPr>
          <a:xfrm rot="13500000" flipH="1">
            <a:off x="3590365" y="1459916"/>
            <a:ext cx="983577" cy="983578"/>
          </a:xfrm>
          <a:prstGeom prst="teardrop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/>
          <p:cNvSpPr/>
          <p:nvPr/>
        </p:nvSpPr>
        <p:spPr>
          <a:xfrm rot="13500000" flipH="1" flipV="1">
            <a:off x="3646154" y="1505416"/>
            <a:ext cx="882528" cy="88252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4012759" y="4257854"/>
            <a:ext cx="138788" cy="138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4087417" y="2647200"/>
            <a:ext cx="0" cy="161065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26199" y="3475238"/>
            <a:ext cx="0" cy="782616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ardrop 104"/>
          <p:cNvSpPr/>
          <p:nvPr/>
        </p:nvSpPr>
        <p:spPr>
          <a:xfrm rot="13500000" flipH="1">
            <a:off x="5539674" y="2364432"/>
            <a:ext cx="983577" cy="983578"/>
          </a:xfrm>
          <a:prstGeom prst="teardrop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 rot="13500000" flipH="1" flipV="1">
            <a:off x="5595463" y="2409932"/>
            <a:ext cx="882528" cy="88252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967332" y="4257854"/>
            <a:ext cx="138788" cy="138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7980773" y="2647200"/>
            <a:ext cx="0" cy="161065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ardrop 114"/>
          <p:cNvSpPr/>
          <p:nvPr/>
        </p:nvSpPr>
        <p:spPr>
          <a:xfrm rot="13500000" flipH="1">
            <a:off x="7488984" y="1459916"/>
            <a:ext cx="983577" cy="983578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val 115"/>
          <p:cNvSpPr/>
          <p:nvPr/>
        </p:nvSpPr>
        <p:spPr>
          <a:xfrm rot="13500000" flipH="1" flipV="1">
            <a:off x="7544773" y="1505416"/>
            <a:ext cx="882528" cy="88252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916642" y="4257854"/>
            <a:ext cx="138788" cy="138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ardrop 124"/>
          <p:cNvSpPr/>
          <p:nvPr/>
        </p:nvSpPr>
        <p:spPr>
          <a:xfrm rot="13500000" flipH="1">
            <a:off x="9438294" y="2364432"/>
            <a:ext cx="983577" cy="983578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/>
          <p:cNvSpPr/>
          <p:nvPr/>
        </p:nvSpPr>
        <p:spPr>
          <a:xfrm rot="13500000" flipH="1" flipV="1">
            <a:off x="9494083" y="2409932"/>
            <a:ext cx="882528" cy="88252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9865952" y="4257854"/>
            <a:ext cx="138788" cy="1387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9930083" y="3475238"/>
            <a:ext cx="0" cy="78261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ardrop 84"/>
          <p:cNvSpPr/>
          <p:nvPr/>
        </p:nvSpPr>
        <p:spPr>
          <a:xfrm rot="13500000" flipH="1">
            <a:off x="1641056" y="2364432"/>
            <a:ext cx="983577" cy="983578"/>
          </a:xfrm>
          <a:prstGeom prst="teardrop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 rot="13500000" flipH="1" flipV="1">
            <a:off x="1696845" y="2409932"/>
            <a:ext cx="882528" cy="88252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Freeform 342"/>
          <p:cNvSpPr>
            <a:spLocks noEditPoints="1"/>
          </p:cNvSpPr>
          <p:nvPr/>
        </p:nvSpPr>
        <p:spPr bwMode="auto">
          <a:xfrm>
            <a:off x="5867694" y="2628726"/>
            <a:ext cx="338064" cy="407055"/>
          </a:xfrm>
          <a:custGeom>
            <a:avLst/>
            <a:gdLst>
              <a:gd name="T0" fmla="*/ 6 w 38"/>
              <a:gd name="T1" fmla="*/ 17 h 45"/>
              <a:gd name="T2" fmla="*/ 6 w 38"/>
              <a:gd name="T3" fmla="*/ 29 h 45"/>
              <a:gd name="T4" fmla="*/ 3 w 38"/>
              <a:gd name="T5" fmla="*/ 32 h 45"/>
              <a:gd name="T6" fmla="*/ 0 w 38"/>
              <a:gd name="T7" fmla="*/ 29 h 45"/>
              <a:gd name="T8" fmla="*/ 0 w 38"/>
              <a:gd name="T9" fmla="*/ 17 h 45"/>
              <a:gd name="T10" fmla="*/ 3 w 38"/>
              <a:gd name="T11" fmla="*/ 14 h 45"/>
              <a:gd name="T12" fmla="*/ 6 w 38"/>
              <a:gd name="T13" fmla="*/ 17 h 45"/>
              <a:gd name="T14" fmla="*/ 31 w 38"/>
              <a:gd name="T15" fmla="*/ 14 h 45"/>
              <a:gd name="T16" fmla="*/ 7 w 38"/>
              <a:gd name="T17" fmla="*/ 14 h 45"/>
              <a:gd name="T18" fmla="*/ 13 w 38"/>
              <a:gd name="T19" fmla="*/ 4 h 45"/>
              <a:gd name="T20" fmla="*/ 11 w 38"/>
              <a:gd name="T21" fmla="*/ 1 h 45"/>
              <a:gd name="T22" fmla="*/ 11 w 38"/>
              <a:gd name="T23" fmla="*/ 0 h 45"/>
              <a:gd name="T24" fmla="*/ 12 w 38"/>
              <a:gd name="T25" fmla="*/ 0 h 45"/>
              <a:gd name="T26" fmla="*/ 14 w 38"/>
              <a:gd name="T27" fmla="*/ 4 h 45"/>
              <a:gd name="T28" fmla="*/ 19 w 38"/>
              <a:gd name="T29" fmla="*/ 3 h 45"/>
              <a:gd name="T30" fmla="*/ 24 w 38"/>
              <a:gd name="T31" fmla="*/ 4 h 45"/>
              <a:gd name="T32" fmla="*/ 26 w 38"/>
              <a:gd name="T33" fmla="*/ 0 h 45"/>
              <a:gd name="T34" fmla="*/ 27 w 38"/>
              <a:gd name="T35" fmla="*/ 0 h 45"/>
              <a:gd name="T36" fmla="*/ 27 w 38"/>
              <a:gd name="T37" fmla="*/ 1 h 45"/>
              <a:gd name="T38" fmla="*/ 25 w 38"/>
              <a:gd name="T39" fmla="*/ 4 h 45"/>
              <a:gd name="T40" fmla="*/ 31 w 38"/>
              <a:gd name="T41" fmla="*/ 14 h 45"/>
              <a:gd name="T42" fmla="*/ 31 w 38"/>
              <a:gd name="T43" fmla="*/ 33 h 45"/>
              <a:gd name="T44" fmla="*/ 28 w 38"/>
              <a:gd name="T45" fmla="*/ 36 h 45"/>
              <a:gd name="T46" fmla="*/ 26 w 38"/>
              <a:gd name="T47" fmla="*/ 36 h 45"/>
              <a:gd name="T48" fmla="*/ 26 w 38"/>
              <a:gd name="T49" fmla="*/ 42 h 45"/>
              <a:gd name="T50" fmla="*/ 24 w 38"/>
              <a:gd name="T51" fmla="*/ 45 h 45"/>
              <a:gd name="T52" fmla="*/ 21 w 38"/>
              <a:gd name="T53" fmla="*/ 42 h 45"/>
              <a:gd name="T54" fmla="*/ 21 w 38"/>
              <a:gd name="T55" fmla="*/ 36 h 45"/>
              <a:gd name="T56" fmla="*/ 17 w 38"/>
              <a:gd name="T57" fmla="*/ 36 h 45"/>
              <a:gd name="T58" fmla="*/ 17 w 38"/>
              <a:gd name="T59" fmla="*/ 42 h 45"/>
              <a:gd name="T60" fmla="*/ 14 w 38"/>
              <a:gd name="T61" fmla="*/ 45 h 45"/>
              <a:gd name="T62" fmla="*/ 12 w 38"/>
              <a:gd name="T63" fmla="*/ 42 h 45"/>
              <a:gd name="T64" fmla="*/ 12 w 38"/>
              <a:gd name="T65" fmla="*/ 36 h 45"/>
              <a:gd name="T66" fmla="*/ 10 w 38"/>
              <a:gd name="T67" fmla="*/ 36 h 45"/>
              <a:gd name="T68" fmla="*/ 7 w 38"/>
              <a:gd name="T69" fmla="*/ 33 h 45"/>
              <a:gd name="T70" fmla="*/ 7 w 38"/>
              <a:gd name="T71" fmla="*/ 15 h 45"/>
              <a:gd name="T72" fmla="*/ 31 w 38"/>
              <a:gd name="T73" fmla="*/ 15 h 45"/>
              <a:gd name="T74" fmla="*/ 31 w 38"/>
              <a:gd name="T75" fmla="*/ 33 h 45"/>
              <a:gd name="T76" fmla="*/ 14 w 38"/>
              <a:gd name="T77" fmla="*/ 9 h 45"/>
              <a:gd name="T78" fmla="*/ 13 w 38"/>
              <a:gd name="T79" fmla="*/ 7 h 45"/>
              <a:gd name="T80" fmla="*/ 12 w 38"/>
              <a:gd name="T81" fmla="*/ 9 h 45"/>
              <a:gd name="T82" fmla="*/ 13 w 38"/>
              <a:gd name="T83" fmla="*/ 10 h 45"/>
              <a:gd name="T84" fmla="*/ 14 w 38"/>
              <a:gd name="T85" fmla="*/ 9 h 45"/>
              <a:gd name="T86" fmla="*/ 26 w 38"/>
              <a:gd name="T87" fmla="*/ 9 h 45"/>
              <a:gd name="T88" fmla="*/ 25 w 38"/>
              <a:gd name="T89" fmla="*/ 7 h 45"/>
              <a:gd name="T90" fmla="*/ 24 w 38"/>
              <a:gd name="T91" fmla="*/ 9 h 45"/>
              <a:gd name="T92" fmla="*/ 25 w 38"/>
              <a:gd name="T93" fmla="*/ 10 h 45"/>
              <a:gd name="T94" fmla="*/ 26 w 38"/>
              <a:gd name="T95" fmla="*/ 9 h 45"/>
              <a:gd name="T96" fmla="*/ 38 w 38"/>
              <a:gd name="T97" fmla="*/ 29 h 45"/>
              <a:gd name="T98" fmla="*/ 35 w 38"/>
              <a:gd name="T99" fmla="*/ 32 h 45"/>
              <a:gd name="T100" fmla="*/ 32 w 38"/>
              <a:gd name="T101" fmla="*/ 29 h 45"/>
              <a:gd name="T102" fmla="*/ 32 w 38"/>
              <a:gd name="T103" fmla="*/ 17 h 45"/>
              <a:gd name="T104" fmla="*/ 35 w 38"/>
              <a:gd name="T105" fmla="*/ 14 h 45"/>
              <a:gd name="T106" fmla="*/ 38 w 38"/>
              <a:gd name="T107" fmla="*/ 17 h 45"/>
              <a:gd name="T108" fmla="*/ 38 w 38"/>
              <a:gd name="T109" fmla="*/ 2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" h="45">
                <a:moveTo>
                  <a:pt x="6" y="17"/>
                </a:move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4" y="32"/>
                  <a:pt x="3" y="32"/>
                </a:cubicBezTo>
                <a:cubicBezTo>
                  <a:pt x="1" y="32"/>
                  <a:pt x="0" y="30"/>
                  <a:pt x="0" y="29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1" y="14"/>
                  <a:pt x="3" y="14"/>
                </a:cubicBezTo>
                <a:cubicBezTo>
                  <a:pt x="4" y="14"/>
                  <a:pt x="6" y="16"/>
                  <a:pt x="6" y="17"/>
                </a:cubicBezTo>
                <a:moveTo>
                  <a:pt x="31" y="14"/>
                </a:moveTo>
                <a:cubicBezTo>
                  <a:pt x="7" y="14"/>
                  <a:pt x="7" y="14"/>
                  <a:pt x="7" y="14"/>
                </a:cubicBezTo>
                <a:cubicBezTo>
                  <a:pt x="7" y="10"/>
                  <a:pt x="9" y="6"/>
                  <a:pt x="13" y="4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3"/>
                  <a:pt x="17" y="3"/>
                  <a:pt x="19" y="3"/>
                </a:cubicBezTo>
                <a:cubicBezTo>
                  <a:pt x="21" y="3"/>
                  <a:pt x="23" y="3"/>
                  <a:pt x="24" y="4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7" y="0"/>
                  <a:pt x="27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5" y="4"/>
                  <a:pt x="25" y="4"/>
                  <a:pt x="25" y="4"/>
                </a:cubicBezTo>
                <a:cubicBezTo>
                  <a:pt x="29" y="6"/>
                  <a:pt x="31" y="10"/>
                  <a:pt x="31" y="14"/>
                </a:cubicBezTo>
                <a:moveTo>
                  <a:pt x="31" y="33"/>
                </a:moveTo>
                <a:cubicBezTo>
                  <a:pt x="31" y="34"/>
                  <a:pt x="30" y="36"/>
                  <a:pt x="28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5" y="45"/>
                  <a:pt x="24" y="45"/>
                </a:cubicBezTo>
                <a:cubicBezTo>
                  <a:pt x="22" y="45"/>
                  <a:pt x="21" y="43"/>
                  <a:pt x="21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42"/>
                  <a:pt x="17" y="42"/>
                  <a:pt x="17" y="42"/>
                </a:cubicBezTo>
                <a:cubicBezTo>
                  <a:pt x="17" y="43"/>
                  <a:pt x="16" y="45"/>
                  <a:pt x="14" y="45"/>
                </a:cubicBezTo>
                <a:cubicBezTo>
                  <a:pt x="13" y="45"/>
                  <a:pt x="12" y="43"/>
                  <a:pt x="12" y="42"/>
                </a:cubicBezTo>
                <a:cubicBezTo>
                  <a:pt x="12" y="36"/>
                  <a:pt x="12" y="36"/>
                  <a:pt x="12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8" y="36"/>
                  <a:pt x="7" y="34"/>
                  <a:pt x="7" y="33"/>
                </a:cubicBezTo>
                <a:cubicBezTo>
                  <a:pt x="7" y="15"/>
                  <a:pt x="7" y="15"/>
                  <a:pt x="7" y="15"/>
                </a:cubicBezTo>
                <a:cubicBezTo>
                  <a:pt x="31" y="15"/>
                  <a:pt x="31" y="15"/>
                  <a:pt x="31" y="15"/>
                </a:cubicBezTo>
                <a:lnTo>
                  <a:pt x="31" y="33"/>
                </a:lnTo>
                <a:close/>
                <a:moveTo>
                  <a:pt x="14" y="9"/>
                </a:moveTo>
                <a:cubicBezTo>
                  <a:pt x="14" y="8"/>
                  <a:pt x="14" y="7"/>
                  <a:pt x="13" y="7"/>
                </a:cubicBezTo>
                <a:cubicBezTo>
                  <a:pt x="13" y="7"/>
                  <a:pt x="12" y="8"/>
                  <a:pt x="12" y="9"/>
                </a:cubicBezTo>
                <a:cubicBezTo>
                  <a:pt x="12" y="9"/>
                  <a:pt x="13" y="10"/>
                  <a:pt x="13" y="10"/>
                </a:cubicBezTo>
                <a:cubicBezTo>
                  <a:pt x="14" y="10"/>
                  <a:pt x="14" y="9"/>
                  <a:pt x="14" y="9"/>
                </a:cubicBezTo>
                <a:moveTo>
                  <a:pt x="26" y="9"/>
                </a:moveTo>
                <a:cubicBezTo>
                  <a:pt x="26" y="8"/>
                  <a:pt x="25" y="7"/>
                  <a:pt x="25" y="7"/>
                </a:cubicBezTo>
                <a:cubicBezTo>
                  <a:pt x="24" y="7"/>
                  <a:pt x="24" y="8"/>
                  <a:pt x="24" y="9"/>
                </a:cubicBezTo>
                <a:cubicBezTo>
                  <a:pt x="24" y="9"/>
                  <a:pt x="24" y="10"/>
                  <a:pt x="25" y="10"/>
                </a:cubicBezTo>
                <a:cubicBezTo>
                  <a:pt x="25" y="10"/>
                  <a:pt x="26" y="9"/>
                  <a:pt x="26" y="9"/>
                </a:cubicBezTo>
                <a:moveTo>
                  <a:pt x="38" y="29"/>
                </a:moveTo>
                <a:cubicBezTo>
                  <a:pt x="38" y="30"/>
                  <a:pt x="37" y="32"/>
                  <a:pt x="35" y="32"/>
                </a:cubicBezTo>
                <a:cubicBezTo>
                  <a:pt x="34" y="32"/>
                  <a:pt x="32" y="30"/>
                  <a:pt x="32" y="29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4" y="14"/>
                  <a:pt x="35" y="14"/>
                </a:cubicBezTo>
                <a:cubicBezTo>
                  <a:pt x="37" y="14"/>
                  <a:pt x="38" y="16"/>
                  <a:pt x="38" y="17"/>
                </a:cubicBezTo>
                <a:lnTo>
                  <a:pt x="38" y="2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9424" y="233700"/>
            <a:ext cx="3145771" cy="430845"/>
          </a:xfrm>
          <a:prstGeom prst="rect">
            <a:avLst/>
          </a:prstGeom>
          <a:noFill/>
        </p:spPr>
        <p:txBody>
          <a:bodyPr wrap="square" lIns="121878" tIns="60939" rIns="121878" bIns="60939" rtlCol="0">
            <a:spAutoFit/>
          </a:bodyPr>
          <a:lstStyle/>
          <a:p>
            <a:r>
              <a:rPr lang="en-US" sz="2000" dirty="0" smtClean="0">
                <a:solidFill>
                  <a:srgbClr val="44546A"/>
                </a:solidFill>
                <a:latin typeface="Lato Regular"/>
                <a:cs typeface="Lato Regular"/>
              </a:rPr>
              <a:t>Devices and Architect:</a:t>
            </a:r>
            <a:endParaRPr lang="en-US" sz="2000" dirty="0">
              <a:solidFill>
                <a:srgbClr val="44546A"/>
              </a:solidFill>
              <a:latin typeface="Lato Regular"/>
              <a:cs typeface="Lato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29" y="2350211"/>
            <a:ext cx="935312" cy="935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66" y="1551817"/>
            <a:ext cx="1531868" cy="723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00" y="1551817"/>
            <a:ext cx="764826" cy="764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997" y="2545781"/>
            <a:ext cx="607710" cy="611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82" y="4396642"/>
            <a:ext cx="2423177" cy="28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31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29400"/>
            <a:ext cx="2148840" cy="228600"/>
          </a:xfrm>
          <a:prstGeom prst="rect">
            <a:avLst/>
          </a:prstGeom>
          <a:solidFill>
            <a:srgbClr val="C139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6629400"/>
            <a:ext cx="2011680" cy="228600"/>
          </a:xfrm>
          <a:prstGeom prst="rect">
            <a:avLst/>
          </a:prstGeom>
          <a:solidFill>
            <a:srgbClr val="F39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5280" y="6629400"/>
            <a:ext cx="2011680" cy="228600"/>
          </a:xfrm>
          <a:prstGeom prst="rect">
            <a:avLst/>
          </a:prstGeom>
          <a:solidFill>
            <a:srgbClr val="9AB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6960" y="6629400"/>
            <a:ext cx="2011680" cy="228600"/>
          </a:xfrm>
          <a:prstGeom prst="rect">
            <a:avLst/>
          </a:prstGeom>
          <a:solidFill>
            <a:srgbClr val="179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68640" y="6629400"/>
            <a:ext cx="2011680" cy="228600"/>
          </a:xfrm>
          <a:prstGeom prst="rect">
            <a:avLst/>
          </a:prstGeom>
          <a:solidFill>
            <a:srgbClr val="297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80320" y="6629400"/>
            <a:ext cx="201168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1939828"/>
            <a:ext cx="10058400" cy="32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07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487" y="109147"/>
            <a:ext cx="5123701" cy="660511"/>
          </a:xfrm>
        </p:spPr>
        <p:txBody>
          <a:bodyPr/>
          <a:lstStyle/>
          <a:p>
            <a:r>
              <a:rPr lang="en-US" dirty="0" smtClean="0"/>
              <a:t>Linux for Devices….</a:t>
            </a:r>
            <a:endParaRPr lang="en-US" dirty="0"/>
          </a:p>
        </p:txBody>
      </p:sp>
      <p:sp>
        <p:nvSpPr>
          <p:cNvPr id="58" name="Freeform 5"/>
          <p:cNvSpPr>
            <a:spLocks/>
          </p:cNvSpPr>
          <p:nvPr/>
        </p:nvSpPr>
        <p:spPr bwMode="auto">
          <a:xfrm rot="16200000" flipH="1">
            <a:off x="5440206" y="2529924"/>
            <a:ext cx="1311589" cy="3972548"/>
          </a:xfrm>
          <a:custGeom>
            <a:avLst/>
            <a:gdLst>
              <a:gd name="T0" fmla="*/ 593 w 593"/>
              <a:gd name="T1" fmla="*/ 0 h 1797"/>
              <a:gd name="T2" fmla="*/ 593 w 593"/>
              <a:gd name="T3" fmla="*/ 305 h 1797"/>
              <a:gd name="T4" fmla="*/ 0 w 593"/>
              <a:gd name="T5" fmla="*/ 899 h 1797"/>
              <a:gd name="T6" fmla="*/ 593 w 593"/>
              <a:gd name="T7" fmla="*/ 1493 h 1797"/>
              <a:gd name="T8" fmla="*/ 593 w 593"/>
              <a:gd name="T9" fmla="*/ 1493 h 1797"/>
              <a:gd name="T10" fmla="*/ 593 w 593"/>
              <a:gd name="T11" fmla="*/ 1797 h 1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" h="1797">
                <a:moveTo>
                  <a:pt x="593" y="0"/>
                </a:moveTo>
                <a:cubicBezTo>
                  <a:pt x="593" y="305"/>
                  <a:pt x="593" y="305"/>
                  <a:pt x="593" y="305"/>
                </a:cubicBezTo>
                <a:cubicBezTo>
                  <a:pt x="265" y="305"/>
                  <a:pt x="0" y="571"/>
                  <a:pt x="0" y="899"/>
                </a:cubicBezTo>
                <a:cubicBezTo>
                  <a:pt x="0" y="1227"/>
                  <a:pt x="265" y="1493"/>
                  <a:pt x="593" y="1493"/>
                </a:cubicBezTo>
                <a:cubicBezTo>
                  <a:pt x="593" y="1493"/>
                  <a:pt x="593" y="1493"/>
                  <a:pt x="593" y="1493"/>
                </a:cubicBezTo>
                <a:cubicBezTo>
                  <a:pt x="593" y="1797"/>
                  <a:pt x="593" y="1797"/>
                  <a:pt x="593" y="1797"/>
                </a:cubicBezTo>
              </a:path>
            </a:pathLst>
          </a:custGeom>
          <a:noFill/>
          <a:ln w="71438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"/>
          <p:cNvSpPr>
            <a:spLocks/>
          </p:cNvSpPr>
          <p:nvPr/>
        </p:nvSpPr>
        <p:spPr bwMode="auto">
          <a:xfrm rot="16200000" flipH="1">
            <a:off x="4500370" y="4056737"/>
            <a:ext cx="335993" cy="580229"/>
          </a:xfrm>
          <a:custGeom>
            <a:avLst/>
            <a:gdLst>
              <a:gd name="T0" fmla="*/ 249 w 249"/>
              <a:gd name="T1" fmla="*/ 430 h 430"/>
              <a:gd name="T2" fmla="*/ 0 w 249"/>
              <a:gd name="T3" fmla="*/ 0 h 430"/>
              <a:gd name="T4" fmla="*/ 249 w 249"/>
              <a:gd name="T5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430">
                <a:moveTo>
                  <a:pt x="249" y="430"/>
                </a:moveTo>
                <a:lnTo>
                  <a:pt x="0" y="0"/>
                </a:lnTo>
                <a:lnTo>
                  <a:pt x="249" y="43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7"/>
          <p:cNvSpPr>
            <a:spLocks noChangeShapeType="1"/>
          </p:cNvSpPr>
          <p:nvPr/>
        </p:nvSpPr>
        <p:spPr bwMode="auto">
          <a:xfrm rot="16200000" flipV="1">
            <a:off x="4500370" y="4056737"/>
            <a:ext cx="335993" cy="580229"/>
          </a:xfrm>
          <a:prstGeom prst="line">
            <a:avLst/>
          </a:prstGeom>
          <a:noFill/>
          <a:ln w="71438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8"/>
          <p:cNvSpPr>
            <a:spLocks/>
          </p:cNvSpPr>
          <p:nvPr/>
        </p:nvSpPr>
        <p:spPr bwMode="auto">
          <a:xfrm rot="16200000" flipH="1">
            <a:off x="4980747" y="3575010"/>
            <a:ext cx="582929" cy="335994"/>
          </a:xfrm>
          <a:custGeom>
            <a:avLst/>
            <a:gdLst>
              <a:gd name="T0" fmla="*/ 432 w 432"/>
              <a:gd name="T1" fmla="*/ 249 h 249"/>
              <a:gd name="T2" fmla="*/ 0 w 432"/>
              <a:gd name="T3" fmla="*/ 0 h 249"/>
              <a:gd name="T4" fmla="*/ 432 w 432"/>
              <a:gd name="T5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249">
                <a:moveTo>
                  <a:pt x="432" y="249"/>
                </a:moveTo>
                <a:lnTo>
                  <a:pt x="0" y="0"/>
                </a:lnTo>
                <a:lnTo>
                  <a:pt x="432" y="249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9"/>
          <p:cNvSpPr>
            <a:spLocks noChangeShapeType="1"/>
          </p:cNvSpPr>
          <p:nvPr/>
        </p:nvSpPr>
        <p:spPr bwMode="auto">
          <a:xfrm rot="16200000" flipV="1">
            <a:off x="4980747" y="3575010"/>
            <a:ext cx="582929" cy="335994"/>
          </a:xfrm>
          <a:prstGeom prst="line">
            <a:avLst/>
          </a:prstGeom>
          <a:noFill/>
          <a:ln w="71438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0"/>
          <p:cNvSpPr>
            <a:spLocks/>
          </p:cNvSpPr>
          <p:nvPr/>
        </p:nvSpPr>
        <p:spPr bwMode="auto">
          <a:xfrm rot="16200000" flipH="1">
            <a:off x="5760007" y="3523060"/>
            <a:ext cx="674686" cy="0"/>
          </a:xfrm>
          <a:custGeom>
            <a:avLst/>
            <a:gdLst>
              <a:gd name="T0" fmla="*/ 500 w 500"/>
              <a:gd name="T1" fmla="*/ 0 w 500"/>
              <a:gd name="T2" fmla="*/ 500 w 5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00">
                <a:moveTo>
                  <a:pt x="500" y="0"/>
                </a:moveTo>
                <a:lnTo>
                  <a:pt x="0" y="0"/>
                </a:lnTo>
                <a:lnTo>
                  <a:pt x="500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rot="16200000">
            <a:off x="5760007" y="3523060"/>
            <a:ext cx="674686" cy="0"/>
          </a:xfrm>
          <a:prstGeom prst="line">
            <a:avLst/>
          </a:prstGeom>
          <a:noFill/>
          <a:ln w="71438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2"/>
          <p:cNvSpPr>
            <a:spLocks/>
          </p:cNvSpPr>
          <p:nvPr/>
        </p:nvSpPr>
        <p:spPr bwMode="auto">
          <a:xfrm rot="16200000" flipH="1">
            <a:off x="6629677" y="3575010"/>
            <a:ext cx="582929" cy="335994"/>
          </a:xfrm>
          <a:custGeom>
            <a:avLst/>
            <a:gdLst>
              <a:gd name="T0" fmla="*/ 432 w 432"/>
              <a:gd name="T1" fmla="*/ 0 h 249"/>
              <a:gd name="T2" fmla="*/ 0 w 432"/>
              <a:gd name="T3" fmla="*/ 249 h 249"/>
              <a:gd name="T4" fmla="*/ 432 w 432"/>
              <a:gd name="T5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249">
                <a:moveTo>
                  <a:pt x="432" y="0"/>
                </a:moveTo>
                <a:lnTo>
                  <a:pt x="0" y="249"/>
                </a:lnTo>
                <a:lnTo>
                  <a:pt x="432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rot="16200000">
            <a:off x="6629677" y="3575010"/>
            <a:ext cx="582929" cy="335994"/>
          </a:xfrm>
          <a:prstGeom prst="line">
            <a:avLst/>
          </a:prstGeom>
          <a:noFill/>
          <a:ln w="71438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4"/>
          <p:cNvSpPr>
            <a:spLocks/>
          </p:cNvSpPr>
          <p:nvPr/>
        </p:nvSpPr>
        <p:spPr bwMode="auto">
          <a:xfrm rot="16200000" flipH="1">
            <a:off x="7356988" y="4055387"/>
            <a:ext cx="335993" cy="582929"/>
          </a:xfrm>
          <a:custGeom>
            <a:avLst/>
            <a:gdLst>
              <a:gd name="T0" fmla="*/ 249 w 249"/>
              <a:gd name="T1" fmla="*/ 0 h 432"/>
              <a:gd name="T2" fmla="*/ 0 w 249"/>
              <a:gd name="T3" fmla="*/ 432 h 432"/>
              <a:gd name="T4" fmla="*/ 249 w 249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432">
                <a:moveTo>
                  <a:pt x="249" y="0"/>
                </a:moveTo>
                <a:lnTo>
                  <a:pt x="0" y="432"/>
                </a:lnTo>
                <a:lnTo>
                  <a:pt x="2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rot="16200000">
            <a:off x="7356988" y="4055387"/>
            <a:ext cx="335993" cy="582929"/>
          </a:xfrm>
          <a:prstGeom prst="line">
            <a:avLst/>
          </a:prstGeom>
          <a:noFill/>
          <a:ln w="71438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6"/>
          <p:cNvSpPr>
            <a:spLocks/>
          </p:cNvSpPr>
          <p:nvPr/>
        </p:nvSpPr>
        <p:spPr bwMode="auto">
          <a:xfrm rot="16200000" flipH="1">
            <a:off x="4959831" y="1771577"/>
            <a:ext cx="2272341" cy="4541981"/>
          </a:xfrm>
          <a:custGeom>
            <a:avLst/>
            <a:gdLst>
              <a:gd name="T0" fmla="*/ 1027 w 1027"/>
              <a:gd name="T1" fmla="*/ 2055 h 2055"/>
              <a:gd name="T2" fmla="*/ 0 w 1027"/>
              <a:gd name="T3" fmla="*/ 1028 h 2055"/>
              <a:gd name="T4" fmla="*/ 1027 w 1027"/>
              <a:gd name="T5" fmla="*/ 0 h 2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7" h="2055">
                <a:moveTo>
                  <a:pt x="1027" y="2055"/>
                </a:moveTo>
                <a:cubicBezTo>
                  <a:pt x="460" y="2055"/>
                  <a:pt x="0" y="1595"/>
                  <a:pt x="0" y="1028"/>
                </a:cubicBezTo>
                <a:cubicBezTo>
                  <a:pt x="0" y="460"/>
                  <a:pt x="460" y="0"/>
                  <a:pt x="1027" y="0"/>
                </a:cubicBezTo>
              </a:path>
            </a:pathLst>
          </a:custGeom>
          <a:noFill/>
          <a:ln w="71438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 rot="16200000" flipH="1">
            <a:off x="5053611" y="4130952"/>
            <a:ext cx="2084778" cy="2083428"/>
          </a:xfrm>
          <a:prstGeom prst="ellipse">
            <a:avLst/>
          </a:prstGeom>
          <a:solidFill>
            <a:schemeClr val="bg1"/>
          </a:solidFill>
          <a:ln w="762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26"/>
          <p:cNvSpPr>
            <a:spLocks noChangeArrowheads="1"/>
          </p:cNvSpPr>
          <p:nvPr/>
        </p:nvSpPr>
        <p:spPr bwMode="auto">
          <a:xfrm flipH="1">
            <a:off x="3492951" y="4846790"/>
            <a:ext cx="664118" cy="662549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>
                <a:lumMod val="85000"/>
              </a:schemeClr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2" name="Freeform 27"/>
          <p:cNvSpPr>
            <a:spLocks/>
          </p:cNvSpPr>
          <p:nvPr/>
        </p:nvSpPr>
        <p:spPr bwMode="auto">
          <a:xfrm flipH="1">
            <a:off x="3750023" y="3664193"/>
            <a:ext cx="759891" cy="756750"/>
          </a:xfrm>
          <a:custGeom>
            <a:avLst/>
            <a:gdLst>
              <a:gd name="T0" fmla="*/ 259 w 295"/>
              <a:gd name="T1" fmla="*/ 83 h 294"/>
              <a:gd name="T2" fmla="*/ 212 w 295"/>
              <a:gd name="T3" fmla="*/ 259 h 294"/>
              <a:gd name="T4" fmla="*/ 36 w 295"/>
              <a:gd name="T5" fmla="*/ 212 h 294"/>
              <a:gd name="T6" fmla="*/ 83 w 295"/>
              <a:gd name="T7" fmla="*/ 35 h 294"/>
              <a:gd name="T8" fmla="*/ 259 w 295"/>
              <a:gd name="T9" fmla="*/ 83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94">
                <a:moveTo>
                  <a:pt x="259" y="83"/>
                </a:moveTo>
                <a:cubicBezTo>
                  <a:pt x="295" y="144"/>
                  <a:pt x="274" y="223"/>
                  <a:pt x="212" y="259"/>
                </a:cubicBezTo>
                <a:cubicBezTo>
                  <a:pt x="150" y="294"/>
                  <a:pt x="71" y="273"/>
                  <a:pt x="36" y="212"/>
                </a:cubicBezTo>
                <a:cubicBezTo>
                  <a:pt x="0" y="150"/>
                  <a:pt x="21" y="71"/>
                  <a:pt x="83" y="35"/>
                </a:cubicBezTo>
                <a:cubicBezTo>
                  <a:pt x="145" y="0"/>
                  <a:pt x="224" y="21"/>
                  <a:pt x="259" y="83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>
                <a:lumMod val="85000"/>
              </a:schemeClr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3" name="Freeform 28"/>
          <p:cNvSpPr>
            <a:spLocks/>
          </p:cNvSpPr>
          <p:nvPr/>
        </p:nvSpPr>
        <p:spPr bwMode="auto">
          <a:xfrm flipH="1">
            <a:off x="4582021" y="2829024"/>
            <a:ext cx="758319" cy="756750"/>
          </a:xfrm>
          <a:custGeom>
            <a:avLst/>
            <a:gdLst>
              <a:gd name="T0" fmla="*/ 212 w 295"/>
              <a:gd name="T1" fmla="*/ 35 h 294"/>
              <a:gd name="T2" fmla="*/ 259 w 295"/>
              <a:gd name="T3" fmla="*/ 212 h 294"/>
              <a:gd name="T4" fmla="*/ 83 w 295"/>
              <a:gd name="T5" fmla="*/ 259 h 294"/>
              <a:gd name="T6" fmla="*/ 36 w 295"/>
              <a:gd name="T7" fmla="*/ 83 h 294"/>
              <a:gd name="T8" fmla="*/ 212 w 295"/>
              <a:gd name="T9" fmla="*/ 3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94">
                <a:moveTo>
                  <a:pt x="212" y="35"/>
                </a:moveTo>
                <a:cubicBezTo>
                  <a:pt x="274" y="71"/>
                  <a:pt x="295" y="150"/>
                  <a:pt x="259" y="212"/>
                </a:cubicBezTo>
                <a:cubicBezTo>
                  <a:pt x="224" y="273"/>
                  <a:pt x="145" y="294"/>
                  <a:pt x="83" y="259"/>
                </a:cubicBezTo>
                <a:cubicBezTo>
                  <a:pt x="21" y="223"/>
                  <a:pt x="0" y="144"/>
                  <a:pt x="36" y="83"/>
                </a:cubicBezTo>
                <a:cubicBezTo>
                  <a:pt x="71" y="21"/>
                  <a:pt x="150" y="0"/>
                  <a:pt x="212" y="35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>
                <a:lumMod val="85000"/>
              </a:schemeClr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4" name="Oval 29"/>
          <p:cNvSpPr>
            <a:spLocks noChangeArrowheads="1"/>
          </p:cNvSpPr>
          <p:nvPr/>
        </p:nvSpPr>
        <p:spPr bwMode="auto">
          <a:xfrm flipH="1">
            <a:off x="5765292" y="2575798"/>
            <a:ext cx="664118" cy="662549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>
                <a:lumMod val="85000"/>
              </a:schemeClr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5" name="Freeform 30"/>
          <p:cNvSpPr>
            <a:spLocks/>
          </p:cNvSpPr>
          <p:nvPr/>
        </p:nvSpPr>
        <p:spPr bwMode="auto">
          <a:xfrm flipH="1">
            <a:off x="6852337" y="2828239"/>
            <a:ext cx="758319" cy="758321"/>
          </a:xfrm>
          <a:custGeom>
            <a:avLst/>
            <a:gdLst>
              <a:gd name="T0" fmla="*/ 83 w 295"/>
              <a:gd name="T1" fmla="*/ 36 h 295"/>
              <a:gd name="T2" fmla="*/ 259 w 295"/>
              <a:gd name="T3" fmla="*/ 83 h 295"/>
              <a:gd name="T4" fmla="*/ 212 w 295"/>
              <a:gd name="T5" fmla="*/ 259 h 295"/>
              <a:gd name="T6" fmla="*/ 36 w 295"/>
              <a:gd name="T7" fmla="*/ 212 h 295"/>
              <a:gd name="T8" fmla="*/ 83 w 295"/>
              <a:gd name="T9" fmla="*/ 3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95">
                <a:moveTo>
                  <a:pt x="83" y="36"/>
                </a:moveTo>
                <a:cubicBezTo>
                  <a:pt x="145" y="0"/>
                  <a:pt x="224" y="21"/>
                  <a:pt x="259" y="83"/>
                </a:cubicBezTo>
                <a:cubicBezTo>
                  <a:pt x="295" y="145"/>
                  <a:pt x="274" y="223"/>
                  <a:pt x="212" y="259"/>
                </a:cubicBezTo>
                <a:cubicBezTo>
                  <a:pt x="150" y="295"/>
                  <a:pt x="71" y="273"/>
                  <a:pt x="36" y="212"/>
                </a:cubicBezTo>
                <a:cubicBezTo>
                  <a:pt x="0" y="150"/>
                  <a:pt x="21" y="71"/>
                  <a:pt x="83" y="36"/>
                </a:cubicBezTo>
                <a:close/>
              </a:path>
            </a:pathLst>
          </a:custGeom>
          <a:solidFill>
            <a:schemeClr val="accent5"/>
          </a:solidFill>
          <a:ln w="76200">
            <a:solidFill>
              <a:schemeClr val="bg1">
                <a:lumMod val="85000"/>
              </a:schemeClr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" name="Freeform 31"/>
          <p:cNvSpPr>
            <a:spLocks/>
          </p:cNvSpPr>
          <p:nvPr/>
        </p:nvSpPr>
        <p:spPr bwMode="auto">
          <a:xfrm flipH="1">
            <a:off x="7682763" y="3663407"/>
            <a:ext cx="759891" cy="758321"/>
          </a:xfrm>
          <a:custGeom>
            <a:avLst/>
            <a:gdLst>
              <a:gd name="T0" fmla="*/ 36 w 295"/>
              <a:gd name="T1" fmla="*/ 83 h 295"/>
              <a:gd name="T2" fmla="*/ 212 w 295"/>
              <a:gd name="T3" fmla="*/ 36 h 295"/>
              <a:gd name="T4" fmla="*/ 259 w 295"/>
              <a:gd name="T5" fmla="*/ 212 h 295"/>
              <a:gd name="T6" fmla="*/ 83 w 295"/>
              <a:gd name="T7" fmla="*/ 259 h 295"/>
              <a:gd name="T8" fmla="*/ 36 w 295"/>
              <a:gd name="T9" fmla="*/ 83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295">
                <a:moveTo>
                  <a:pt x="36" y="83"/>
                </a:moveTo>
                <a:cubicBezTo>
                  <a:pt x="71" y="21"/>
                  <a:pt x="150" y="0"/>
                  <a:pt x="212" y="36"/>
                </a:cubicBezTo>
                <a:cubicBezTo>
                  <a:pt x="274" y="71"/>
                  <a:pt x="295" y="150"/>
                  <a:pt x="259" y="212"/>
                </a:cubicBezTo>
                <a:cubicBezTo>
                  <a:pt x="224" y="273"/>
                  <a:pt x="145" y="295"/>
                  <a:pt x="83" y="259"/>
                </a:cubicBezTo>
                <a:cubicBezTo>
                  <a:pt x="21" y="223"/>
                  <a:pt x="0" y="145"/>
                  <a:pt x="36" y="83"/>
                </a:cubicBezTo>
                <a:close/>
              </a:path>
            </a:pathLst>
          </a:custGeom>
          <a:solidFill>
            <a:schemeClr val="accent6"/>
          </a:solidFill>
          <a:ln w="76200">
            <a:solidFill>
              <a:schemeClr val="bg1">
                <a:lumMod val="85000"/>
              </a:schemeClr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Oval 32"/>
          <p:cNvSpPr>
            <a:spLocks noChangeArrowheads="1"/>
          </p:cNvSpPr>
          <p:nvPr/>
        </p:nvSpPr>
        <p:spPr bwMode="auto">
          <a:xfrm flipH="1">
            <a:off x="8034933" y="4846790"/>
            <a:ext cx="664118" cy="662549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>
                <a:lumMod val="85000"/>
              </a:schemeClr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8" name="Freeform 206"/>
          <p:cNvSpPr>
            <a:spLocks noEditPoints="1"/>
          </p:cNvSpPr>
          <p:nvPr/>
        </p:nvSpPr>
        <p:spPr bwMode="auto">
          <a:xfrm>
            <a:off x="5652014" y="4774520"/>
            <a:ext cx="887973" cy="79629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Inhaltsplatzhalter 4"/>
          <p:cNvSpPr txBox="1">
            <a:spLocks/>
          </p:cNvSpPr>
          <p:nvPr/>
        </p:nvSpPr>
        <p:spPr>
          <a:xfrm>
            <a:off x="3366654" y="2930400"/>
            <a:ext cx="106469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Mobile Device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0" name="Inhaltsplatzhalter 4"/>
          <p:cNvSpPr txBox="1">
            <a:spLocks/>
          </p:cNvSpPr>
          <p:nvPr/>
        </p:nvSpPr>
        <p:spPr>
          <a:xfrm>
            <a:off x="3012420" y="5071016"/>
            <a:ext cx="23391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TV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1" name="Inhaltsplatzhalter 4"/>
          <p:cNvSpPr txBox="1">
            <a:spLocks/>
          </p:cNvSpPr>
          <p:nvPr/>
        </p:nvSpPr>
        <p:spPr>
          <a:xfrm>
            <a:off x="7829224" y="2930400"/>
            <a:ext cx="6127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Robotic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2" name="Inhaltsplatzhalter 4"/>
          <p:cNvSpPr txBox="1">
            <a:spLocks/>
          </p:cNvSpPr>
          <p:nvPr/>
        </p:nvSpPr>
        <p:spPr>
          <a:xfrm>
            <a:off x="8841874" y="5171993"/>
            <a:ext cx="8446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Old Device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3" name="Inhaltsplatzhalter 4"/>
          <p:cNvSpPr txBox="1">
            <a:spLocks/>
          </p:cNvSpPr>
          <p:nvPr/>
        </p:nvSpPr>
        <p:spPr>
          <a:xfrm>
            <a:off x="2472169" y="3853317"/>
            <a:ext cx="10935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Space Station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4" name="Inhaltsplatzhalter 4"/>
          <p:cNvSpPr txBox="1">
            <a:spLocks/>
          </p:cNvSpPr>
          <p:nvPr/>
        </p:nvSpPr>
        <p:spPr>
          <a:xfrm>
            <a:off x="8631667" y="3853317"/>
            <a:ext cx="8282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Thin Client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5" name="Inhaltsplatzhalter 4"/>
          <p:cNvSpPr txBox="1">
            <a:spLocks/>
          </p:cNvSpPr>
          <p:nvPr/>
        </p:nvSpPr>
        <p:spPr>
          <a:xfrm>
            <a:off x="5300495" y="2204730"/>
            <a:ext cx="16206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Embedded Device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68" y="4846790"/>
            <a:ext cx="321463" cy="37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4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447"/>
            <a:ext cx="12192000" cy="4114264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9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257492"/>
            <a:ext cx="12252960" cy="1469834"/>
          </a:xfrm>
          <a:prstGeom prst="rect">
            <a:avLst/>
          </a:prstGeom>
        </p:spPr>
        <p:txBody>
          <a:bodyPr vert="horz" lIns="121910" tIns="60955" rIns="121910" bIns="60955" rtlCol="0" anchor="ctr">
            <a:no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 defTabSz="609509"/>
            <a:r>
              <a:rPr lang="en-US" sz="4000" dirty="0">
                <a:solidFill>
                  <a:srgbClr val="52B3AF"/>
                </a:solidFill>
              </a:rPr>
              <a:t>Different Linux Distributions for Different Purposes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17086" y="5976444"/>
            <a:ext cx="1312912" cy="233494"/>
            <a:chOff x="6221638" y="2403583"/>
            <a:chExt cx="1501283" cy="267029"/>
          </a:xfrm>
        </p:grpSpPr>
        <p:sp>
          <p:nvSpPr>
            <p:cNvPr id="15" name="Oval 14"/>
            <p:cNvSpPr/>
            <p:nvPr/>
          </p:nvSpPr>
          <p:spPr>
            <a:xfrm>
              <a:off x="7449305" y="2403583"/>
              <a:ext cx="273616" cy="2670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42388" y="2403583"/>
              <a:ext cx="273616" cy="2670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835471" y="2403583"/>
              <a:ext cx="273616" cy="2670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28555" y="2403583"/>
              <a:ext cx="273616" cy="2670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221638" y="2403583"/>
              <a:ext cx="273616" cy="2670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77" y="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loud">
  <a:themeElements>
    <a:clrScheme name="ci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80B7"/>
      </a:accent1>
      <a:accent2>
        <a:srgbClr val="179E86"/>
      </a:accent2>
      <a:accent3>
        <a:srgbClr val="9EBE5B"/>
      </a:accent3>
      <a:accent4>
        <a:srgbClr val="F59B11"/>
      </a:accent4>
      <a:accent5>
        <a:srgbClr val="C03B26"/>
      </a:accent5>
      <a:accent6>
        <a:srgbClr val="633248"/>
      </a:accent6>
      <a:hlink>
        <a:srgbClr val="0563C1"/>
      </a:hlink>
      <a:folHlink>
        <a:srgbClr val="954F72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ze">
  <a:themeElements>
    <a:clrScheme name="Wava - 2">
      <a:dk1>
        <a:sysClr val="windowText" lastClr="000000"/>
      </a:dk1>
      <a:lt1>
        <a:sysClr val="window" lastClr="FFFFFF"/>
      </a:lt1>
      <a:dk2>
        <a:srgbClr val="202125"/>
      </a:dk2>
      <a:lt2>
        <a:srgbClr val="FFFCFF"/>
      </a:lt2>
      <a:accent1>
        <a:srgbClr val="202125"/>
      </a:accent1>
      <a:accent2>
        <a:srgbClr val="776D64"/>
      </a:accent2>
      <a:accent3>
        <a:srgbClr val="86C9A5"/>
      </a:accent3>
      <a:accent4>
        <a:srgbClr val="89C9C7"/>
      </a:accent4>
      <a:accent5>
        <a:srgbClr val="3F434F"/>
      </a:accent5>
      <a:accent6>
        <a:srgbClr val="A9A9A9"/>
      </a:accent6>
      <a:hlink>
        <a:srgbClr val="0000FF"/>
      </a:hlink>
      <a:folHlink>
        <a:srgbClr val="800080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accent1">
              <a:lumMod val="75000"/>
            </a:schemeClr>
          </a:solidFill>
          <a:prstDash val="sysDash"/>
          <a:headEnd type="none"/>
          <a:tailEnd type="oval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Theme">
  <a:themeElements>
    <a:clrScheme name="Eureka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B2B3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C1C6"/>
      </a:accent1>
      <a:accent2>
        <a:srgbClr val="ED7D31"/>
      </a:accent2>
      <a:accent3>
        <a:srgbClr val="019094"/>
      </a:accent3>
      <a:accent4>
        <a:srgbClr val="C55A1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Full Color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80B7"/>
      </a:accent1>
      <a:accent2>
        <a:srgbClr val="179E86"/>
      </a:accent2>
      <a:accent3>
        <a:srgbClr val="9EBE5B"/>
      </a:accent3>
      <a:accent4>
        <a:srgbClr val="F59B11"/>
      </a:accent4>
      <a:accent5>
        <a:srgbClr val="C03B26"/>
      </a:accent5>
      <a:accent6>
        <a:srgbClr val="633248"/>
      </a:accent6>
      <a:hlink>
        <a:srgbClr val="0563C1"/>
      </a:hlink>
      <a:folHlink>
        <a:srgbClr val="954F72"/>
      </a:folHlink>
    </a:clrScheme>
    <a:fontScheme name="Custom 3">
      <a:majorFont>
        <a:latin typeface="Bebas Neue Regula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EnterpriseFri14">
      <a:dk1>
        <a:sysClr val="windowText" lastClr="000000"/>
      </a:dk1>
      <a:lt1>
        <a:sysClr val="window" lastClr="FFFFFF"/>
      </a:lt1>
      <a:dk2>
        <a:srgbClr val="797979"/>
      </a:dk2>
      <a:lt2>
        <a:srgbClr val="52B3AF"/>
      </a:lt2>
      <a:accent1>
        <a:srgbClr val="BBD755"/>
      </a:accent1>
      <a:accent2>
        <a:srgbClr val="52B3AF"/>
      </a:accent2>
      <a:accent3>
        <a:srgbClr val="FABD30"/>
      </a:accent3>
      <a:accent4>
        <a:srgbClr val="E54C29"/>
      </a:accent4>
      <a:accent5>
        <a:srgbClr val="383433"/>
      </a:accent5>
      <a:accent6>
        <a:srgbClr val="959594"/>
      </a:accent6>
      <a:hlink>
        <a:srgbClr val="52B3AF"/>
      </a:hlink>
      <a:folHlink>
        <a:srgbClr val="BFCE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2B3A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Project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0C381"/>
      </a:accent2>
      <a:accent3>
        <a:srgbClr val="9FD55B"/>
      </a:accent3>
      <a:accent4>
        <a:srgbClr val="FF8954"/>
      </a:accent4>
      <a:accent5>
        <a:srgbClr val="FB56A3"/>
      </a:accent5>
      <a:accent6>
        <a:srgbClr val="2C3F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Project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0C381"/>
      </a:accent2>
      <a:accent3>
        <a:srgbClr val="9FD55B"/>
      </a:accent3>
      <a:accent4>
        <a:srgbClr val="FF8954"/>
      </a:accent4>
      <a:accent5>
        <a:srgbClr val="FB56A3"/>
      </a:accent5>
      <a:accent6>
        <a:srgbClr val="2C3F5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284</Words>
  <Application>Microsoft Office PowerPoint</Application>
  <PresentationFormat>Widescreen</PresentationFormat>
  <Paragraphs>115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21</vt:i4>
      </vt:variant>
    </vt:vector>
  </HeadingPairs>
  <TitlesOfParts>
    <vt:vector size="62" baseType="lpstr">
      <vt:lpstr>Lato</vt:lpstr>
      <vt:lpstr>Open Sans Light</vt:lpstr>
      <vt:lpstr>Roboto</vt:lpstr>
      <vt:lpstr>Segoe UI Black</vt:lpstr>
      <vt:lpstr>Ostrich Sans Medium</vt:lpstr>
      <vt:lpstr>Lucida Grande</vt:lpstr>
      <vt:lpstr>Lato Regular</vt:lpstr>
      <vt:lpstr>Raleway ExtraBold</vt:lpstr>
      <vt:lpstr>Bebas Neue</vt:lpstr>
      <vt:lpstr>Arial</vt:lpstr>
      <vt:lpstr>2  Nazanin</vt:lpstr>
      <vt:lpstr>B Nazanin</vt:lpstr>
      <vt:lpstr>Wingdings</vt:lpstr>
      <vt:lpstr>Lato Black</vt:lpstr>
      <vt:lpstr>Roboto Light</vt:lpstr>
      <vt:lpstr>Lato Light</vt:lpstr>
      <vt:lpstr>Calibri Light</vt:lpstr>
      <vt:lpstr>_MRT_Khodkar</vt:lpstr>
      <vt:lpstr>FontAwesome</vt:lpstr>
      <vt:lpstr>Calibri</vt:lpstr>
      <vt:lpstr>Lemon/Milk</vt:lpstr>
      <vt:lpstr>Montserrat Light</vt:lpstr>
      <vt:lpstr>Roboto Thin</vt:lpstr>
      <vt:lpstr>Lato Thin</vt:lpstr>
      <vt:lpstr>Bebas Neue Regular</vt:lpstr>
      <vt:lpstr>Open Sans</vt:lpstr>
      <vt:lpstr>Raleway Light</vt:lpstr>
      <vt:lpstr>Roboto Condensed</vt:lpstr>
      <vt:lpstr>Raleway Regular</vt:lpstr>
      <vt:lpstr>Montserrat Semi Bold</vt:lpstr>
      <vt:lpstr>FontAwesome Regular</vt:lpstr>
      <vt:lpstr>Office Theme</vt:lpstr>
      <vt:lpstr>Slize</vt:lpstr>
      <vt:lpstr>Default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Cloud</vt:lpstr>
      <vt:lpstr>به نام خدا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Linux for Devices….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Sayyedi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Mostafa</dc:creator>
  <cp:lastModifiedBy>Mostafa</cp:lastModifiedBy>
  <cp:revision>237</cp:revision>
  <dcterms:created xsi:type="dcterms:W3CDTF">2017-12-24T09:15:29Z</dcterms:created>
  <dcterms:modified xsi:type="dcterms:W3CDTF">2017-12-25T12:46:09Z</dcterms:modified>
</cp:coreProperties>
</file>