
<file path=[Content_Types].xml><?xml version="1.0" encoding="utf-8"?>
<Types xmlns="http://schemas.openxmlformats.org/package/2006/content-types">
  <Override PartName="/ppt/diagrams/data17.xml" ContentType="application/vnd.openxmlformats-officedocument.drawingml.diagramData+xml"/>
  <Override PartName="/ppt/diagrams/colors22.xml" ContentType="application/vnd.openxmlformats-officedocument.drawingml.diagramColor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diagrams/quickStyle17.xml" ContentType="application/vnd.openxmlformats-officedocument.drawingml.diagramStyl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layout1.xml" ContentType="application/vnd.openxmlformats-officedocument.drawingml.diagramLayout+xml"/>
  <Override PartName="/ppt/diagrams/data2.xml" ContentType="application/vnd.openxmlformats-officedocument.drawingml.diagramData+xml"/>
  <Override PartName="/ppt/diagrams/layout13.xml" ContentType="application/vnd.openxmlformats-officedocument.drawingml.diagramLayout+xml"/>
  <Override PartName="/ppt/diagrams/quickStyle20.xml" ContentType="application/vnd.openxmlformats-officedocument.drawingml.diagramStyle+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diagrams/layout20.xml" ContentType="application/vnd.openxmlformats-officedocument.drawingml.diagramLayout+xml"/>
  <Override PartName="/ppt/diagrams/colors23.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diagrams/colors21.xml" ContentType="application/vnd.openxmlformats-officedocument.drawingml.diagramColors+xml"/>
  <Override PartName="/ppt/diagrams/data23.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21.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diagrams/layout23.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Override PartName="/ppt/diagrams/data22.xml" ContentType="application/vnd.openxmlformats-officedocument.drawingml.diagramData+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quickStyle22.xml" ContentType="application/vnd.openxmlformats-officedocument.drawingml.diagramStyl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72" r:id="rId3"/>
    <p:sldId id="273" r:id="rId4"/>
    <p:sldId id="275" r:id="rId5"/>
    <p:sldId id="277" r:id="rId6"/>
    <p:sldId id="287" r:id="rId7"/>
    <p:sldId id="276" r:id="rId8"/>
    <p:sldId id="278" r:id="rId9"/>
    <p:sldId id="279" r:id="rId10"/>
    <p:sldId id="280" r:id="rId11"/>
    <p:sldId id="284" r:id="rId12"/>
    <p:sldId id="283" r:id="rId13"/>
    <p:sldId id="257" r:id="rId14"/>
    <p:sldId id="286" r:id="rId15"/>
    <p:sldId id="288" r:id="rId16"/>
    <p:sldId id="289" r:id="rId17"/>
    <p:sldId id="260" r:id="rId18"/>
    <p:sldId id="261" r:id="rId19"/>
    <p:sldId id="290" r:id="rId20"/>
    <p:sldId id="262" r:id="rId21"/>
    <p:sldId id="263" r:id="rId22"/>
    <p:sldId id="264" r:id="rId23"/>
    <p:sldId id="265" r:id="rId24"/>
    <p:sldId id="266" r:id="rId25"/>
    <p:sldId id="267" r:id="rId26"/>
    <p:sldId id="268" r:id="rId27"/>
    <p:sldId id="270" r:id="rId28"/>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12244C93-BDC7-4F2A-9DEA-A4C18AD290DE}">
          <p14:sldIdLst>
            <p14:sldId id="256"/>
            <p14:sldId id="272"/>
            <p14:sldId id="273"/>
            <p14:sldId id="274"/>
            <p14:sldId id="275"/>
            <p14:sldId id="277"/>
            <p14:sldId id="276"/>
            <p14:sldId id="278"/>
            <p14:sldId id="279"/>
            <p14:sldId id="281"/>
            <p14:sldId id="280"/>
            <p14:sldId id="285"/>
            <p14:sldId id="284"/>
            <p14:sldId id="283"/>
          </p14:sldIdLst>
        </p14:section>
        <p14:section name="Untitled Section" id="{451EC9E6-0978-4D0B-8556-0E225AC5CEF4}">
          <p14:sldIdLst>
            <p14:sldId id="257"/>
            <p14:sldId id="259"/>
            <p14:sldId id="286"/>
            <p14:sldId id="260"/>
            <p14:sldId id="261"/>
            <p14:sldId id="262"/>
            <p14:sldId id="263"/>
            <p14:sldId id="264"/>
            <p14:sldId id="265"/>
            <p14:sldId id="266"/>
            <p14:sldId id="267"/>
            <p14:sldId id="268"/>
            <p14:sldId id="270"/>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EBCF"/>
    <a:srgbClr val="E0E6D4"/>
    <a:srgbClr val="249FA2"/>
    <a:srgbClr val="CC00CC"/>
    <a:srgbClr val="FF3300"/>
    <a:srgbClr val="AD6E19"/>
    <a:srgbClr val="8920A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7.xml.rels><?xml version="1.0" encoding="UTF-8" standalone="yes"?>
<Relationships xmlns="http://schemas.openxmlformats.org/package/2006/relationships"><Relationship Id="rId1" Type="http://schemas.openxmlformats.org/officeDocument/2006/relationships/image" Target="../media/image3.jpeg"/></Relationships>
</file>

<file path=ppt/diagrams/_rels/data9.xml.rels><?xml version="1.0" encoding="UTF-8" standalone="yes"?>
<Relationships xmlns="http://schemas.openxmlformats.org/package/2006/relationships"><Relationship Id="rId1" Type="http://schemas.openxmlformats.org/officeDocument/2006/relationships/image" Target="../media/image3.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B2B223-7405-49C8-8910-B578DA145D33}" type="doc">
      <dgm:prSet loTypeId="urn:microsoft.com/office/officeart/2005/8/layout/hProcess3" loCatId="process" qsTypeId="urn:microsoft.com/office/officeart/2005/8/quickstyle/simple1" qsCatId="simple" csTypeId="urn:microsoft.com/office/officeart/2005/8/colors/accent1_2" csCatId="accent1" phldr="1"/>
      <dgm:spPr/>
    </dgm:pt>
    <dgm:pt modelId="{70EF3BFF-9E85-425B-9D0D-C5C9C8B9CBB5}">
      <dgm:prSet phldrT="[Text]" custT="1"/>
      <dgm:spPr/>
      <dgm:t>
        <a:bodyPr/>
        <a:lstStyle/>
        <a:p>
          <a:r>
            <a:rPr lang="fa-IR" sz="2000" b="1" dirty="0" smtClean="0">
              <a:cs typeface="B Nazanin" pitchFamily="2" charset="-78"/>
            </a:rPr>
            <a:t>به نظر روانشناسان</a:t>
          </a:r>
          <a:endParaRPr lang="en-US" sz="2000" b="1" dirty="0">
            <a:cs typeface="B Nazanin" pitchFamily="2" charset="-78"/>
          </a:endParaRPr>
        </a:p>
      </dgm:t>
    </dgm:pt>
    <dgm:pt modelId="{E9BE503C-B583-4BDB-87E5-563F65F6B209}" type="parTrans" cxnId="{5260C069-7D06-4B66-A085-FB102A187DCA}">
      <dgm:prSet/>
      <dgm:spPr/>
      <dgm:t>
        <a:bodyPr/>
        <a:lstStyle/>
        <a:p>
          <a:endParaRPr lang="en-US"/>
        </a:p>
      </dgm:t>
    </dgm:pt>
    <dgm:pt modelId="{730E9DC1-F207-43E6-AC14-ED726CD2248E}" type="sibTrans" cxnId="{5260C069-7D06-4B66-A085-FB102A187DCA}">
      <dgm:prSet/>
      <dgm:spPr/>
      <dgm:t>
        <a:bodyPr/>
        <a:lstStyle/>
        <a:p>
          <a:endParaRPr lang="en-US"/>
        </a:p>
      </dgm:t>
    </dgm:pt>
    <dgm:pt modelId="{017F92AA-F359-4CE5-A72A-02F0C5EB0E0E}" type="pres">
      <dgm:prSet presAssocID="{48B2B223-7405-49C8-8910-B578DA145D33}" presName="Name0" presStyleCnt="0">
        <dgm:presLayoutVars>
          <dgm:dir/>
          <dgm:animLvl val="lvl"/>
          <dgm:resizeHandles val="exact"/>
        </dgm:presLayoutVars>
      </dgm:prSet>
      <dgm:spPr/>
    </dgm:pt>
    <dgm:pt modelId="{2C41C227-24F5-472D-A1D4-C31FC13833CE}" type="pres">
      <dgm:prSet presAssocID="{48B2B223-7405-49C8-8910-B578DA145D33}" presName="dummy" presStyleCnt="0"/>
      <dgm:spPr/>
    </dgm:pt>
    <dgm:pt modelId="{ED0496C2-11F3-4BFC-BAEF-25F4CD729001}" type="pres">
      <dgm:prSet presAssocID="{48B2B223-7405-49C8-8910-B578DA145D33}" presName="linH" presStyleCnt="0"/>
      <dgm:spPr/>
    </dgm:pt>
    <dgm:pt modelId="{CFF2851B-99A7-4AE5-8356-8E92381CD0C2}" type="pres">
      <dgm:prSet presAssocID="{48B2B223-7405-49C8-8910-B578DA145D33}" presName="padding1" presStyleCnt="0"/>
      <dgm:spPr/>
    </dgm:pt>
    <dgm:pt modelId="{DBD77F28-1476-4807-9615-64D22DB459AE}" type="pres">
      <dgm:prSet presAssocID="{70EF3BFF-9E85-425B-9D0D-C5C9C8B9CBB5}" presName="linV" presStyleCnt="0"/>
      <dgm:spPr/>
    </dgm:pt>
    <dgm:pt modelId="{A2F5D3FA-4382-4148-B09C-EFF7497D6B93}" type="pres">
      <dgm:prSet presAssocID="{70EF3BFF-9E85-425B-9D0D-C5C9C8B9CBB5}" presName="spVertical1" presStyleCnt="0"/>
      <dgm:spPr/>
    </dgm:pt>
    <dgm:pt modelId="{D25A72BB-EC74-4584-84A4-53325809B4A8}" type="pres">
      <dgm:prSet presAssocID="{70EF3BFF-9E85-425B-9D0D-C5C9C8B9CBB5}" presName="parTx" presStyleLbl="revTx" presStyleIdx="0" presStyleCnt="1" custLinFactNeighborY="49438">
        <dgm:presLayoutVars>
          <dgm:chMax val="0"/>
          <dgm:chPref val="0"/>
          <dgm:bulletEnabled val="1"/>
        </dgm:presLayoutVars>
      </dgm:prSet>
      <dgm:spPr/>
      <dgm:t>
        <a:bodyPr/>
        <a:lstStyle/>
        <a:p>
          <a:endParaRPr lang="en-US"/>
        </a:p>
      </dgm:t>
    </dgm:pt>
    <dgm:pt modelId="{98105298-03C6-4943-A3EA-849B562F0540}" type="pres">
      <dgm:prSet presAssocID="{70EF3BFF-9E85-425B-9D0D-C5C9C8B9CBB5}" presName="spVertical2" presStyleCnt="0"/>
      <dgm:spPr/>
    </dgm:pt>
    <dgm:pt modelId="{22427B80-64A2-4FFD-B9F1-34CDC5501D32}" type="pres">
      <dgm:prSet presAssocID="{70EF3BFF-9E85-425B-9D0D-C5C9C8B9CBB5}" presName="spVertical3" presStyleCnt="0"/>
      <dgm:spPr/>
    </dgm:pt>
    <dgm:pt modelId="{38E9E156-2A96-4102-A07A-91CB2A962CC8}" type="pres">
      <dgm:prSet presAssocID="{48B2B223-7405-49C8-8910-B578DA145D33}" presName="padding2" presStyleCnt="0"/>
      <dgm:spPr/>
    </dgm:pt>
    <dgm:pt modelId="{E0E4B3E6-7C7F-4FDA-9944-564CE9D30AEE}" type="pres">
      <dgm:prSet presAssocID="{48B2B223-7405-49C8-8910-B578DA145D33}" presName="negArrow" presStyleCnt="0"/>
      <dgm:spPr/>
    </dgm:pt>
    <dgm:pt modelId="{10AC5706-BD2F-499C-B62D-37168D3F4B9E}" type="pres">
      <dgm:prSet presAssocID="{48B2B223-7405-49C8-8910-B578DA145D33}" presName="backgroundArrow" presStyleLbl="node1" presStyleIdx="0" presStyleCnt="1" custAng="10800000" custLinFactY="43456" custLinFactNeighborX="20690" custLinFactNeighborY="100000"/>
      <dgm:spPr/>
    </dgm:pt>
  </dgm:ptLst>
  <dgm:cxnLst>
    <dgm:cxn modelId="{5260C069-7D06-4B66-A085-FB102A187DCA}" srcId="{48B2B223-7405-49C8-8910-B578DA145D33}" destId="{70EF3BFF-9E85-425B-9D0D-C5C9C8B9CBB5}" srcOrd="0" destOrd="0" parTransId="{E9BE503C-B583-4BDB-87E5-563F65F6B209}" sibTransId="{730E9DC1-F207-43E6-AC14-ED726CD2248E}"/>
    <dgm:cxn modelId="{3778538D-2847-4BC3-91B1-1A202BD10BC9}" type="presOf" srcId="{48B2B223-7405-49C8-8910-B578DA145D33}" destId="{017F92AA-F359-4CE5-A72A-02F0C5EB0E0E}" srcOrd="0" destOrd="0" presId="urn:microsoft.com/office/officeart/2005/8/layout/hProcess3"/>
    <dgm:cxn modelId="{1B1D38AF-C61E-427B-BB69-A9427EC8958A}" type="presOf" srcId="{70EF3BFF-9E85-425B-9D0D-C5C9C8B9CBB5}" destId="{D25A72BB-EC74-4584-84A4-53325809B4A8}" srcOrd="0" destOrd="0" presId="urn:microsoft.com/office/officeart/2005/8/layout/hProcess3"/>
    <dgm:cxn modelId="{4385EDF4-51B7-42FA-9250-BEE619764490}" type="presParOf" srcId="{017F92AA-F359-4CE5-A72A-02F0C5EB0E0E}" destId="{2C41C227-24F5-472D-A1D4-C31FC13833CE}" srcOrd="0" destOrd="0" presId="urn:microsoft.com/office/officeart/2005/8/layout/hProcess3"/>
    <dgm:cxn modelId="{3D0F22F2-3AD2-46F3-AFE6-5DA29E78965D}" type="presParOf" srcId="{017F92AA-F359-4CE5-A72A-02F0C5EB0E0E}" destId="{ED0496C2-11F3-4BFC-BAEF-25F4CD729001}" srcOrd="1" destOrd="0" presId="urn:microsoft.com/office/officeart/2005/8/layout/hProcess3"/>
    <dgm:cxn modelId="{625482BE-19B8-4173-AC4C-7C7EF3C0F674}" type="presParOf" srcId="{ED0496C2-11F3-4BFC-BAEF-25F4CD729001}" destId="{CFF2851B-99A7-4AE5-8356-8E92381CD0C2}" srcOrd="0" destOrd="0" presId="urn:microsoft.com/office/officeart/2005/8/layout/hProcess3"/>
    <dgm:cxn modelId="{444CD74D-BA0C-4B83-B673-B5D9AEA48942}" type="presParOf" srcId="{ED0496C2-11F3-4BFC-BAEF-25F4CD729001}" destId="{DBD77F28-1476-4807-9615-64D22DB459AE}" srcOrd="1" destOrd="0" presId="urn:microsoft.com/office/officeart/2005/8/layout/hProcess3"/>
    <dgm:cxn modelId="{63F1B114-2C32-437D-B341-63C994E50F8D}" type="presParOf" srcId="{DBD77F28-1476-4807-9615-64D22DB459AE}" destId="{A2F5D3FA-4382-4148-B09C-EFF7497D6B93}" srcOrd="0" destOrd="0" presId="urn:microsoft.com/office/officeart/2005/8/layout/hProcess3"/>
    <dgm:cxn modelId="{F1522EBD-747B-434D-AC11-FCD621AE3D64}" type="presParOf" srcId="{DBD77F28-1476-4807-9615-64D22DB459AE}" destId="{D25A72BB-EC74-4584-84A4-53325809B4A8}" srcOrd="1" destOrd="0" presId="urn:microsoft.com/office/officeart/2005/8/layout/hProcess3"/>
    <dgm:cxn modelId="{F51D2C94-C43B-4D10-9098-2A2827151AF9}" type="presParOf" srcId="{DBD77F28-1476-4807-9615-64D22DB459AE}" destId="{98105298-03C6-4943-A3EA-849B562F0540}" srcOrd="2" destOrd="0" presId="urn:microsoft.com/office/officeart/2005/8/layout/hProcess3"/>
    <dgm:cxn modelId="{801A5596-FE46-402B-A89A-D4EBFE41014F}" type="presParOf" srcId="{DBD77F28-1476-4807-9615-64D22DB459AE}" destId="{22427B80-64A2-4FFD-B9F1-34CDC5501D32}" srcOrd="3" destOrd="0" presId="urn:microsoft.com/office/officeart/2005/8/layout/hProcess3"/>
    <dgm:cxn modelId="{46BF25FD-FAC3-44D4-92B4-87120A5CAFD3}" type="presParOf" srcId="{ED0496C2-11F3-4BFC-BAEF-25F4CD729001}" destId="{38E9E156-2A96-4102-A07A-91CB2A962CC8}" srcOrd="2" destOrd="0" presId="urn:microsoft.com/office/officeart/2005/8/layout/hProcess3"/>
    <dgm:cxn modelId="{9FB3A8F6-6F89-4EFD-ABE5-74D90E63C72F}" type="presParOf" srcId="{ED0496C2-11F3-4BFC-BAEF-25F4CD729001}" destId="{E0E4B3E6-7C7F-4FDA-9944-564CE9D30AEE}" srcOrd="3" destOrd="0" presId="urn:microsoft.com/office/officeart/2005/8/layout/hProcess3"/>
    <dgm:cxn modelId="{173EDFF5-597C-4FB4-97E7-A1F57945964F}" type="presParOf" srcId="{ED0496C2-11F3-4BFC-BAEF-25F4CD729001}" destId="{10AC5706-BD2F-499C-B62D-37168D3F4B9E}" srcOrd="4" destOrd="0" presId="urn:microsoft.com/office/officeart/2005/8/layout/hProcess3"/>
  </dgm:cxnLst>
  <dgm:bg/>
  <dgm:whole/>
</dgm:dataModel>
</file>

<file path=ppt/diagrams/data10.xml><?xml version="1.0" encoding="utf-8"?>
<dgm:dataModel xmlns:dgm="http://schemas.openxmlformats.org/drawingml/2006/diagram" xmlns:a="http://schemas.openxmlformats.org/drawingml/2006/main">
  <dgm:ptLst>
    <dgm:pt modelId="{40604CEC-D888-4345-B217-79D725B3EACB}"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n-US"/>
        </a:p>
      </dgm:t>
    </dgm:pt>
    <dgm:pt modelId="{C2B54782-C159-4104-A184-E7817FA7C600}">
      <dgm:prSet phldrT="[Text]"/>
      <dgm:spPr>
        <a:gradFill flip="none" rotWithShape="1">
          <a:gsLst>
            <a:gs pos="0">
              <a:srgbClr val="5E9EFF"/>
            </a:gs>
            <a:gs pos="39999">
              <a:srgbClr val="85C2FF"/>
            </a:gs>
            <a:gs pos="70000">
              <a:srgbClr val="C4D6EB"/>
            </a:gs>
            <a:gs pos="100000">
              <a:srgbClr val="FFEBFA"/>
            </a:gs>
          </a:gsLst>
          <a:lin ang="5400000" scaled="1"/>
          <a:tileRect/>
        </a:gradFill>
      </dgm:spPr>
      <dgm:t>
        <a:bodyPr/>
        <a:lstStyle/>
        <a:p>
          <a:r>
            <a:rPr lang="fa-IR" b="1" dirty="0" smtClean="0">
              <a:solidFill>
                <a:schemeClr val="tx1"/>
              </a:solidFill>
              <a:cs typeface="B Nazanin" pitchFamily="2" charset="-78"/>
            </a:rPr>
            <a:t>اثربخشي</a:t>
          </a:r>
          <a:endParaRPr lang="en-US" b="1" dirty="0">
            <a:solidFill>
              <a:schemeClr val="tx1"/>
            </a:solidFill>
            <a:cs typeface="B Nazanin" pitchFamily="2" charset="-78"/>
          </a:endParaRPr>
        </a:p>
      </dgm:t>
    </dgm:pt>
    <dgm:pt modelId="{669DDE93-5AB3-4373-A584-CD6F0290B1A3}" type="parTrans" cxnId="{D3DC5CEB-4DF9-478C-91EF-E804A0C4E294}">
      <dgm:prSet/>
      <dgm:spPr/>
      <dgm:t>
        <a:bodyPr/>
        <a:lstStyle/>
        <a:p>
          <a:endParaRPr lang="en-US"/>
        </a:p>
      </dgm:t>
    </dgm:pt>
    <dgm:pt modelId="{65E92400-A854-45C2-A565-310AAE6D79A8}" type="sibTrans" cxnId="{D3DC5CEB-4DF9-478C-91EF-E804A0C4E294}">
      <dgm:prSet/>
      <dgm:spPr/>
      <dgm:t>
        <a:bodyPr/>
        <a:lstStyle/>
        <a:p>
          <a:endParaRPr lang="en-US"/>
        </a:p>
      </dgm:t>
    </dgm:pt>
    <dgm:pt modelId="{183CAF1B-4F17-40E8-8137-E54D418AA459}">
      <dgm:prSet phldrT="[Text]"/>
      <dgm:spPr>
        <a:gradFill flip="none" rotWithShape="1">
          <a:gsLst>
            <a:gs pos="0">
              <a:srgbClr val="5E9EFF"/>
            </a:gs>
            <a:gs pos="39999">
              <a:srgbClr val="85C2FF"/>
            </a:gs>
            <a:gs pos="70000">
              <a:srgbClr val="C4D6EB"/>
            </a:gs>
            <a:gs pos="100000">
              <a:srgbClr val="FFEBFA"/>
            </a:gs>
          </a:gsLst>
          <a:lin ang="5400000" scaled="1"/>
          <a:tileRect/>
        </a:gradFill>
      </dgm:spPr>
      <dgm:t>
        <a:bodyPr/>
        <a:lstStyle/>
        <a:p>
          <a:r>
            <a:rPr lang="fa-IR" b="1" dirty="0" smtClean="0">
              <a:solidFill>
                <a:schemeClr val="tx1"/>
              </a:solidFill>
              <a:cs typeface="B Nazanin" pitchFamily="2" charset="-78"/>
            </a:rPr>
            <a:t>كارائي</a:t>
          </a:r>
          <a:endParaRPr lang="en-US" b="1" dirty="0">
            <a:solidFill>
              <a:schemeClr val="tx1"/>
            </a:solidFill>
            <a:cs typeface="B Nazanin" pitchFamily="2" charset="-78"/>
          </a:endParaRPr>
        </a:p>
      </dgm:t>
    </dgm:pt>
    <dgm:pt modelId="{4333F906-6C3E-4879-A060-9D299E135BEC}" type="parTrans" cxnId="{E2A566E6-E896-4CA9-AA67-2E0149A0C8E8}">
      <dgm:prSet/>
      <dgm:spPr/>
      <dgm:t>
        <a:bodyPr/>
        <a:lstStyle/>
        <a:p>
          <a:endParaRPr lang="en-US"/>
        </a:p>
      </dgm:t>
    </dgm:pt>
    <dgm:pt modelId="{410E1E51-ACCE-4900-A1EA-561B65DB50FB}" type="sibTrans" cxnId="{E2A566E6-E896-4CA9-AA67-2E0149A0C8E8}">
      <dgm:prSet/>
      <dgm:spPr/>
      <dgm:t>
        <a:bodyPr/>
        <a:lstStyle/>
        <a:p>
          <a:endParaRPr lang="en-US"/>
        </a:p>
      </dgm:t>
    </dgm:pt>
    <dgm:pt modelId="{2913E3F7-A1F2-4404-862B-9E3F9B13205E}" type="pres">
      <dgm:prSet presAssocID="{40604CEC-D888-4345-B217-79D725B3EACB}" presName="diagram" presStyleCnt="0">
        <dgm:presLayoutVars>
          <dgm:dir/>
          <dgm:resizeHandles val="exact"/>
        </dgm:presLayoutVars>
      </dgm:prSet>
      <dgm:spPr/>
      <dgm:t>
        <a:bodyPr/>
        <a:lstStyle/>
        <a:p>
          <a:endParaRPr lang="en-US"/>
        </a:p>
      </dgm:t>
    </dgm:pt>
    <dgm:pt modelId="{94C0902C-BA22-4B1E-B6C8-3010DF536ED2}" type="pres">
      <dgm:prSet presAssocID="{C2B54782-C159-4104-A184-E7817FA7C600}" presName="arrow" presStyleLbl="node1" presStyleIdx="0" presStyleCnt="2" custScaleX="90382" custScaleY="100336" custRadScaleRad="52190" custRadScaleInc="-3051">
        <dgm:presLayoutVars>
          <dgm:bulletEnabled val="1"/>
        </dgm:presLayoutVars>
      </dgm:prSet>
      <dgm:spPr/>
      <dgm:t>
        <a:bodyPr/>
        <a:lstStyle/>
        <a:p>
          <a:endParaRPr lang="en-US"/>
        </a:p>
      </dgm:t>
    </dgm:pt>
    <dgm:pt modelId="{B1B5D984-4A9D-4B74-B8AD-5FD23BACE260}" type="pres">
      <dgm:prSet presAssocID="{183CAF1B-4F17-40E8-8137-E54D418AA459}" presName="arrow" presStyleLbl="node1" presStyleIdx="1" presStyleCnt="2" custScaleX="90382" custScaleY="100336" custRadScaleRad="58560" custRadScaleInc="2719">
        <dgm:presLayoutVars>
          <dgm:bulletEnabled val="1"/>
        </dgm:presLayoutVars>
      </dgm:prSet>
      <dgm:spPr/>
      <dgm:t>
        <a:bodyPr/>
        <a:lstStyle/>
        <a:p>
          <a:endParaRPr lang="en-US"/>
        </a:p>
      </dgm:t>
    </dgm:pt>
  </dgm:ptLst>
  <dgm:cxnLst>
    <dgm:cxn modelId="{D3DC5CEB-4DF9-478C-91EF-E804A0C4E294}" srcId="{40604CEC-D888-4345-B217-79D725B3EACB}" destId="{C2B54782-C159-4104-A184-E7817FA7C600}" srcOrd="0" destOrd="0" parTransId="{669DDE93-5AB3-4373-A584-CD6F0290B1A3}" sibTransId="{65E92400-A854-45C2-A565-310AAE6D79A8}"/>
    <dgm:cxn modelId="{47EF260F-92E7-4D7E-A9F1-2C8CC5AC62C2}" type="presOf" srcId="{40604CEC-D888-4345-B217-79D725B3EACB}" destId="{2913E3F7-A1F2-4404-862B-9E3F9B13205E}" srcOrd="0" destOrd="0" presId="urn:microsoft.com/office/officeart/2005/8/layout/arrow5"/>
    <dgm:cxn modelId="{87DADCBE-8A35-41F2-81E9-B2613DCAE6FF}" type="presOf" srcId="{C2B54782-C159-4104-A184-E7817FA7C600}" destId="{94C0902C-BA22-4B1E-B6C8-3010DF536ED2}" srcOrd="0" destOrd="0" presId="urn:microsoft.com/office/officeart/2005/8/layout/arrow5"/>
    <dgm:cxn modelId="{E2A566E6-E896-4CA9-AA67-2E0149A0C8E8}" srcId="{40604CEC-D888-4345-B217-79D725B3EACB}" destId="{183CAF1B-4F17-40E8-8137-E54D418AA459}" srcOrd="1" destOrd="0" parTransId="{4333F906-6C3E-4879-A060-9D299E135BEC}" sibTransId="{410E1E51-ACCE-4900-A1EA-561B65DB50FB}"/>
    <dgm:cxn modelId="{4D425EE2-20C3-42BA-9D28-C6BDD627E415}" type="presOf" srcId="{183CAF1B-4F17-40E8-8137-E54D418AA459}" destId="{B1B5D984-4A9D-4B74-B8AD-5FD23BACE260}" srcOrd="0" destOrd="0" presId="urn:microsoft.com/office/officeart/2005/8/layout/arrow5"/>
    <dgm:cxn modelId="{5130A71B-BD3C-4ABB-AAFF-B9FE667E509F}" type="presParOf" srcId="{2913E3F7-A1F2-4404-862B-9E3F9B13205E}" destId="{94C0902C-BA22-4B1E-B6C8-3010DF536ED2}" srcOrd="0" destOrd="0" presId="urn:microsoft.com/office/officeart/2005/8/layout/arrow5"/>
    <dgm:cxn modelId="{6BB7AE6D-F21F-4A6E-B3FE-EDA6824807BD}" type="presParOf" srcId="{2913E3F7-A1F2-4404-862B-9E3F9B13205E}" destId="{B1B5D984-4A9D-4B74-B8AD-5FD23BACE260}" srcOrd="1" destOrd="0" presId="urn:microsoft.com/office/officeart/2005/8/layout/arrow5"/>
  </dgm:cxnLst>
  <dgm:bg/>
  <dgm:whole/>
</dgm:dataModel>
</file>

<file path=ppt/diagrams/data11.xml><?xml version="1.0" encoding="utf-8"?>
<dgm:dataModel xmlns:dgm="http://schemas.openxmlformats.org/drawingml/2006/diagram" xmlns:a="http://schemas.openxmlformats.org/drawingml/2006/main">
  <dgm:ptLst>
    <dgm:pt modelId="{FBFA2FEF-859F-483F-93EA-316EA4D10047}"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DD019672-3CA2-4646-A451-4B1848781322}">
      <dgm:prSet phldrT="[Text]" custT="1"/>
      <dgm:sp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1"/>
          <a:tileRect/>
        </a:gradFill>
      </dgm:spPr>
      <dgm:t>
        <a:bodyPr/>
        <a:lstStyle/>
        <a:p>
          <a:pPr algn="r" rtl="1"/>
          <a:endParaRPr lang="fa-IR" sz="1800" dirty="0" smtClean="0">
            <a:solidFill>
              <a:schemeClr val="tx1"/>
            </a:solidFill>
            <a:cs typeface="B Lotus" pitchFamily="2" charset="-78"/>
          </a:endParaRPr>
        </a:p>
        <a:p>
          <a:pPr algn="r" rtl="1"/>
          <a:r>
            <a:rPr lang="fa-IR" sz="1800" b="1" dirty="0" smtClean="0">
              <a:solidFill>
                <a:schemeClr val="tx1"/>
              </a:solidFill>
              <a:cs typeface="B Lotus" pitchFamily="2" charset="-78"/>
            </a:rPr>
            <a:t/>
          </a:r>
          <a:br>
            <a:rPr lang="fa-IR" sz="1800" b="1" dirty="0" smtClean="0">
              <a:solidFill>
                <a:schemeClr val="tx1"/>
              </a:solidFill>
              <a:cs typeface="B Lotus" pitchFamily="2" charset="-78"/>
            </a:rPr>
          </a:br>
          <a:r>
            <a:rPr lang="fa-IR" sz="1800" b="1" dirty="0" smtClean="0">
              <a:solidFill>
                <a:schemeClr val="tx1"/>
              </a:solidFill>
              <a:cs typeface="B Lotus" pitchFamily="2" charset="-78"/>
            </a:rPr>
            <a:t>اثربخش و كارآمد:</a:t>
          </a:r>
        </a:p>
        <a:p>
          <a:pPr algn="r" rtl="1"/>
          <a:r>
            <a:rPr lang="fa-IR" sz="1600" dirty="0" smtClean="0">
              <a:solidFill>
                <a:schemeClr val="tx1"/>
              </a:solidFill>
              <a:cs typeface="B Nazanin" pitchFamily="2" charset="-78"/>
            </a:rPr>
            <a:t>هدفها تحقق مي يابند و منابع به طور مطلوب به كار گرفته مي شوند.</a:t>
          </a:r>
        </a:p>
        <a:p>
          <a:pPr algn="r" rtl="1"/>
          <a:endParaRPr lang="fa-IR" sz="1200" dirty="0" smtClean="0">
            <a:solidFill>
              <a:schemeClr val="tx1"/>
            </a:solidFill>
          </a:endParaRPr>
        </a:p>
        <a:p>
          <a:pPr algn="r" rtl="1"/>
          <a:endParaRPr lang="fa-IR" sz="1200" dirty="0" smtClean="0">
            <a:solidFill>
              <a:schemeClr val="tx1"/>
            </a:solidFill>
          </a:endParaRPr>
        </a:p>
        <a:p>
          <a:pPr algn="r" rtl="1"/>
          <a:endParaRPr lang="fa-IR" sz="1200" dirty="0" smtClean="0">
            <a:solidFill>
              <a:schemeClr val="tx1"/>
            </a:solidFill>
          </a:endParaRPr>
        </a:p>
        <a:p>
          <a:pPr algn="r" rtl="1"/>
          <a:endParaRPr lang="en-US" sz="1200" dirty="0">
            <a:solidFill>
              <a:schemeClr val="tx1"/>
            </a:solidFill>
          </a:endParaRPr>
        </a:p>
      </dgm:t>
    </dgm:pt>
    <dgm:pt modelId="{AF95D3B6-277F-4A69-899F-476A7DC71291}" type="parTrans" cxnId="{98EC43DD-C90A-4F5C-9146-27A12BC95701}">
      <dgm:prSet/>
      <dgm:spPr/>
      <dgm:t>
        <a:bodyPr/>
        <a:lstStyle/>
        <a:p>
          <a:endParaRPr lang="en-US"/>
        </a:p>
      </dgm:t>
    </dgm:pt>
    <dgm:pt modelId="{DA41F4DF-EC8A-4723-8DEE-1CA9EA887DEB}" type="sibTrans" cxnId="{98EC43DD-C90A-4F5C-9146-27A12BC95701}">
      <dgm:prSet/>
      <dgm:spPr/>
      <dgm:t>
        <a:bodyPr/>
        <a:lstStyle/>
        <a:p>
          <a:endParaRPr lang="en-US"/>
        </a:p>
      </dgm:t>
    </dgm:pt>
    <dgm:pt modelId="{C9FF35CA-45FA-42E9-A4CB-5C348BBFBB27}">
      <dgm:prSet phldrT="[Text]" custT="1"/>
      <dgm:sp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1"/>
          <a:tileRect/>
        </a:gradFill>
      </dgm:spPr>
      <dgm:t>
        <a:bodyPr/>
        <a:lstStyle/>
        <a:p>
          <a:pPr algn="r" rtl="1"/>
          <a:r>
            <a:rPr lang="fa-IR" sz="1800" b="1" dirty="0" smtClean="0">
              <a:solidFill>
                <a:schemeClr val="tx1"/>
              </a:solidFill>
              <a:cs typeface="B Lotus" pitchFamily="2" charset="-78"/>
            </a:rPr>
            <a:t>اثربخش و ناكارآمد:</a:t>
          </a:r>
        </a:p>
        <a:p>
          <a:pPr algn="r" rtl="1"/>
          <a:r>
            <a:rPr lang="fa-IR" sz="1600" dirty="0" smtClean="0">
              <a:solidFill>
                <a:schemeClr val="tx1"/>
              </a:solidFill>
              <a:cs typeface="B Nazanin" pitchFamily="2" charset="-78"/>
            </a:rPr>
            <a:t>قدري اتلاف منابع وجود دارد</a:t>
          </a:r>
          <a:endParaRPr lang="en-US" sz="1600" dirty="0">
            <a:solidFill>
              <a:schemeClr val="tx1"/>
            </a:solidFill>
            <a:cs typeface="B Nazanin" pitchFamily="2" charset="-78"/>
          </a:endParaRPr>
        </a:p>
      </dgm:t>
    </dgm:pt>
    <dgm:pt modelId="{91F00ABA-FC6D-4451-90D2-D2D6C420A24C}" type="parTrans" cxnId="{926EAC50-819E-467D-BD3F-9742A17961C4}">
      <dgm:prSet/>
      <dgm:spPr/>
      <dgm:t>
        <a:bodyPr/>
        <a:lstStyle/>
        <a:p>
          <a:endParaRPr lang="en-US"/>
        </a:p>
      </dgm:t>
    </dgm:pt>
    <dgm:pt modelId="{CAB6D521-D4E8-456F-881D-CAC891D5A087}" type="sibTrans" cxnId="{926EAC50-819E-467D-BD3F-9742A17961C4}">
      <dgm:prSet/>
      <dgm:spPr/>
      <dgm:t>
        <a:bodyPr/>
        <a:lstStyle/>
        <a:p>
          <a:endParaRPr lang="en-US"/>
        </a:p>
      </dgm:t>
    </dgm:pt>
    <dgm:pt modelId="{B7C7B7B4-67FC-4E12-92E0-423B9A8864C2}">
      <dgm:prSet phldrT="[Text]" custT="1"/>
      <dgm:sp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1"/>
          <a:tileRect/>
        </a:gradFill>
      </dgm:spPr>
      <dgm:t>
        <a:bodyPr/>
        <a:lstStyle/>
        <a:p>
          <a:pPr algn="r" rtl="1"/>
          <a:r>
            <a:rPr lang="fa-IR" sz="1800" b="1" dirty="0" smtClean="0">
              <a:solidFill>
                <a:schemeClr val="tx1"/>
              </a:solidFill>
              <a:cs typeface="B Lotus" pitchFamily="2" charset="-78"/>
            </a:rPr>
            <a:t>نامؤثر و كارآمد:</a:t>
          </a:r>
        </a:p>
        <a:p>
          <a:pPr algn="r" rtl="1"/>
          <a:r>
            <a:rPr lang="fa-IR" sz="1600" b="0" dirty="0" smtClean="0">
              <a:solidFill>
                <a:schemeClr val="tx1"/>
              </a:solidFill>
              <a:cs typeface="B Nazanin" pitchFamily="2" charset="-78"/>
            </a:rPr>
            <a:t>منابع تلف نمي شوند، ولي اهداف نيز تحقق نمي يابند. </a:t>
          </a:r>
          <a:endParaRPr lang="en-US" sz="1600" b="0" dirty="0">
            <a:solidFill>
              <a:schemeClr val="tx1"/>
            </a:solidFill>
            <a:cs typeface="B Nazanin" pitchFamily="2" charset="-78"/>
          </a:endParaRPr>
        </a:p>
      </dgm:t>
    </dgm:pt>
    <dgm:pt modelId="{E4770CC3-F342-44EA-9B14-567E22EB1DC4}" type="parTrans" cxnId="{D1EEECDD-C3E4-4B15-A956-EB8360B34A38}">
      <dgm:prSet/>
      <dgm:spPr/>
      <dgm:t>
        <a:bodyPr/>
        <a:lstStyle/>
        <a:p>
          <a:endParaRPr lang="en-US"/>
        </a:p>
      </dgm:t>
    </dgm:pt>
    <dgm:pt modelId="{28555730-1B23-47A9-80BD-88A21205493D}" type="sibTrans" cxnId="{D1EEECDD-C3E4-4B15-A956-EB8360B34A38}">
      <dgm:prSet/>
      <dgm:spPr/>
      <dgm:t>
        <a:bodyPr/>
        <a:lstStyle/>
        <a:p>
          <a:endParaRPr lang="en-US"/>
        </a:p>
      </dgm:t>
    </dgm:pt>
    <dgm:pt modelId="{C9E084A5-29E2-4097-BEC3-2C2EFDBE6E45}">
      <dgm:prSet phldrT="[Text]" custT="1"/>
      <dgm:sp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0"/>
          <a:tileRect/>
        </a:gradFill>
      </dgm:spPr>
      <dgm:t>
        <a:bodyPr/>
        <a:lstStyle/>
        <a:p>
          <a:pPr algn="ctr"/>
          <a:r>
            <a:rPr lang="fa-IR" sz="1800" b="1" dirty="0" smtClean="0">
              <a:solidFill>
                <a:schemeClr val="tx1"/>
              </a:solidFill>
              <a:cs typeface="B Lotus" pitchFamily="2" charset="-78"/>
            </a:rPr>
            <a:t>نامؤثر و ناكارآمد:</a:t>
          </a:r>
        </a:p>
        <a:p>
          <a:pPr algn="r" rtl="1"/>
          <a:r>
            <a:rPr lang="fa-IR" sz="1600" b="0" dirty="0" smtClean="0">
              <a:solidFill>
                <a:schemeClr val="tx1"/>
              </a:solidFill>
              <a:cs typeface="B Nazanin" pitchFamily="2" charset="-78"/>
            </a:rPr>
            <a:t>منابع اتلاف مي شوند و هدف ها تحقق نمي يابند.</a:t>
          </a:r>
          <a:endParaRPr lang="en-US" sz="1600" b="0" dirty="0">
            <a:solidFill>
              <a:schemeClr val="tx1"/>
            </a:solidFill>
            <a:cs typeface="B Nazanin" pitchFamily="2" charset="-78"/>
          </a:endParaRPr>
        </a:p>
      </dgm:t>
    </dgm:pt>
    <dgm:pt modelId="{A8D16509-C7D3-4028-9F09-6B3B85A9161B}" type="parTrans" cxnId="{D1E4EAE9-E0C0-4425-A29A-25A020375B7E}">
      <dgm:prSet/>
      <dgm:spPr/>
      <dgm:t>
        <a:bodyPr/>
        <a:lstStyle/>
        <a:p>
          <a:endParaRPr lang="en-US"/>
        </a:p>
      </dgm:t>
    </dgm:pt>
    <dgm:pt modelId="{A5EA8CC9-0EA9-438F-91DF-DF3630C01A0C}" type="sibTrans" cxnId="{D1E4EAE9-E0C0-4425-A29A-25A020375B7E}">
      <dgm:prSet/>
      <dgm:spPr/>
      <dgm:t>
        <a:bodyPr/>
        <a:lstStyle/>
        <a:p>
          <a:endParaRPr lang="en-US"/>
        </a:p>
      </dgm:t>
    </dgm:pt>
    <dgm:pt modelId="{8693DDC5-725B-4F46-B2F4-02E90FE080BF}" type="pres">
      <dgm:prSet presAssocID="{FBFA2FEF-859F-483F-93EA-316EA4D10047}" presName="matrix" presStyleCnt="0">
        <dgm:presLayoutVars>
          <dgm:chMax val="1"/>
          <dgm:dir/>
          <dgm:resizeHandles val="exact"/>
        </dgm:presLayoutVars>
      </dgm:prSet>
      <dgm:spPr/>
      <dgm:t>
        <a:bodyPr/>
        <a:lstStyle/>
        <a:p>
          <a:endParaRPr lang="en-US"/>
        </a:p>
      </dgm:t>
    </dgm:pt>
    <dgm:pt modelId="{5C0A1E2F-04F9-4FB8-BA20-BAEE5912CE2B}" type="pres">
      <dgm:prSet presAssocID="{FBFA2FEF-859F-483F-93EA-316EA4D10047}" presName="diamond" presStyleLbl="bgShp" presStyleIdx="0" presStyleCnt="1"/>
      <dgm:spPr>
        <a:gradFill rotWithShape="0">
          <a:gsLst>
            <a:gs pos="0">
              <a:schemeClr val="bg1"/>
            </a:gs>
            <a:gs pos="50000">
              <a:srgbClr val="9CB86E"/>
            </a:gs>
            <a:gs pos="100000">
              <a:srgbClr val="156B13"/>
            </a:gs>
          </a:gsLst>
          <a:lin ang="2700000" scaled="0"/>
        </a:gradFill>
      </dgm:spPr>
    </dgm:pt>
    <dgm:pt modelId="{21F13190-D775-42BC-B7B6-DC179E14DB8A}" type="pres">
      <dgm:prSet presAssocID="{FBFA2FEF-859F-483F-93EA-316EA4D10047}" presName="quad1" presStyleLbl="node1" presStyleIdx="0" presStyleCnt="4" custScaleX="132560" custScaleY="116280" custLinFactNeighborX="-30464" custLinFactNeighborY="-12149">
        <dgm:presLayoutVars>
          <dgm:chMax val="0"/>
          <dgm:chPref val="0"/>
          <dgm:bulletEnabled val="1"/>
        </dgm:presLayoutVars>
      </dgm:prSet>
      <dgm:spPr/>
      <dgm:t>
        <a:bodyPr/>
        <a:lstStyle/>
        <a:p>
          <a:endParaRPr lang="en-US"/>
        </a:p>
      </dgm:t>
    </dgm:pt>
    <dgm:pt modelId="{8A96866A-87EB-4451-9EA6-111E00A64BBA}" type="pres">
      <dgm:prSet presAssocID="{FBFA2FEF-859F-483F-93EA-316EA4D10047}" presName="quad2" presStyleLbl="node1" presStyleIdx="1" presStyleCnt="4" custScaleX="136508" custScaleY="116158" custLinFactNeighborX="32560" custLinFactNeighborY="-12210">
        <dgm:presLayoutVars>
          <dgm:chMax val="0"/>
          <dgm:chPref val="0"/>
          <dgm:bulletEnabled val="1"/>
        </dgm:presLayoutVars>
      </dgm:prSet>
      <dgm:spPr/>
      <dgm:t>
        <a:bodyPr/>
        <a:lstStyle/>
        <a:p>
          <a:endParaRPr lang="en-US"/>
        </a:p>
      </dgm:t>
    </dgm:pt>
    <dgm:pt modelId="{079D2BAB-FE7F-4D04-A155-98007234FA26}" type="pres">
      <dgm:prSet presAssocID="{FBFA2FEF-859F-483F-93EA-316EA4D10047}" presName="quad3" presStyleLbl="node1" presStyleIdx="2" presStyleCnt="4" custScaleX="132560" custScaleY="116280" custLinFactNeighborX="-30464" custLinFactNeighborY="12149">
        <dgm:presLayoutVars>
          <dgm:chMax val="0"/>
          <dgm:chPref val="0"/>
          <dgm:bulletEnabled val="1"/>
        </dgm:presLayoutVars>
      </dgm:prSet>
      <dgm:spPr/>
      <dgm:t>
        <a:bodyPr/>
        <a:lstStyle/>
        <a:p>
          <a:endParaRPr lang="en-US"/>
        </a:p>
      </dgm:t>
    </dgm:pt>
    <dgm:pt modelId="{153C2B36-7ED1-49AB-BD6B-C21B4504F0E3}" type="pres">
      <dgm:prSet presAssocID="{FBFA2FEF-859F-483F-93EA-316EA4D10047}" presName="quad4" presStyleLbl="node1" presStyleIdx="3" presStyleCnt="4" custScaleX="136060" custScaleY="119780" custLinFactNeighborX="32784" custLinFactNeighborY="12149">
        <dgm:presLayoutVars>
          <dgm:chMax val="0"/>
          <dgm:chPref val="0"/>
          <dgm:bulletEnabled val="1"/>
        </dgm:presLayoutVars>
      </dgm:prSet>
      <dgm:spPr/>
      <dgm:t>
        <a:bodyPr/>
        <a:lstStyle/>
        <a:p>
          <a:endParaRPr lang="en-US"/>
        </a:p>
      </dgm:t>
    </dgm:pt>
  </dgm:ptLst>
  <dgm:cxnLst>
    <dgm:cxn modelId="{98EC43DD-C90A-4F5C-9146-27A12BC95701}" srcId="{FBFA2FEF-859F-483F-93EA-316EA4D10047}" destId="{DD019672-3CA2-4646-A451-4B1848781322}" srcOrd="0" destOrd="0" parTransId="{AF95D3B6-277F-4A69-899F-476A7DC71291}" sibTransId="{DA41F4DF-EC8A-4723-8DEE-1CA9EA887DEB}"/>
    <dgm:cxn modelId="{8B88E0F3-88D6-4A5F-AD35-67725D262661}" type="presOf" srcId="{FBFA2FEF-859F-483F-93EA-316EA4D10047}" destId="{8693DDC5-725B-4F46-B2F4-02E90FE080BF}" srcOrd="0" destOrd="0" presId="urn:microsoft.com/office/officeart/2005/8/layout/matrix3"/>
    <dgm:cxn modelId="{D1E4EAE9-E0C0-4425-A29A-25A020375B7E}" srcId="{FBFA2FEF-859F-483F-93EA-316EA4D10047}" destId="{C9E084A5-29E2-4097-BEC3-2C2EFDBE6E45}" srcOrd="3" destOrd="0" parTransId="{A8D16509-C7D3-4028-9F09-6B3B85A9161B}" sibTransId="{A5EA8CC9-0EA9-438F-91DF-DF3630C01A0C}"/>
    <dgm:cxn modelId="{0F0C3713-4CDB-4E07-A258-3D17853496CF}" type="presOf" srcId="{B7C7B7B4-67FC-4E12-92E0-423B9A8864C2}" destId="{079D2BAB-FE7F-4D04-A155-98007234FA26}" srcOrd="0" destOrd="0" presId="urn:microsoft.com/office/officeart/2005/8/layout/matrix3"/>
    <dgm:cxn modelId="{BF289403-4C6C-4916-9976-328C883E710F}" type="presOf" srcId="{C9E084A5-29E2-4097-BEC3-2C2EFDBE6E45}" destId="{153C2B36-7ED1-49AB-BD6B-C21B4504F0E3}" srcOrd="0" destOrd="0" presId="urn:microsoft.com/office/officeart/2005/8/layout/matrix3"/>
    <dgm:cxn modelId="{926EAC50-819E-467D-BD3F-9742A17961C4}" srcId="{FBFA2FEF-859F-483F-93EA-316EA4D10047}" destId="{C9FF35CA-45FA-42E9-A4CB-5C348BBFBB27}" srcOrd="1" destOrd="0" parTransId="{91F00ABA-FC6D-4451-90D2-D2D6C420A24C}" sibTransId="{CAB6D521-D4E8-456F-881D-CAC891D5A087}"/>
    <dgm:cxn modelId="{231CFD1E-808F-48F6-9587-ABDD57F73F23}" type="presOf" srcId="{C9FF35CA-45FA-42E9-A4CB-5C348BBFBB27}" destId="{8A96866A-87EB-4451-9EA6-111E00A64BBA}" srcOrd="0" destOrd="0" presId="urn:microsoft.com/office/officeart/2005/8/layout/matrix3"/>
    <dgm:cxn modelId="{5E61AF67-2DDE-4BB7-BB48-B772A72CB8A6}" type="presOf" srcId="{DD019672-3CA2-4646-A451-4B1848781322}" destId="{21F13190-D775-42BC-B7B6-DC179E14DB8A}" srcOrd="0" destOrd="0" presId="urn:microsoft.com/office/officeart/2005/8/layout/matrix3"/>
    <dgm:cxn modelId="{D1EEECDD-C3E4-4B15-A956-EB8360B34A38}" srcId="{FBFA2FEF-859F-483F-93EA-316EA4D10047}" destId="{B7C7B7B4-67FC-4E12-92E0-423B9A8864C2}" srcOrd="2" destOrd="0" parTransId="{E4770CC3-F342-44EA-9B14-567E22EB1DC4}" sibTransId="{28555730-1B23-47A9-80BD-88A21205493D}"/>
    <dgm:cxn modelId="{2248F3EB-C1EA-4C7E-A6F5-10C031378CCE}" type="presParOf" srcId="{8693DDC5-725B-4F46-B2F4-02E90FE080BF}" destId="{5C0A1E2F-04F9-4FB8-BA20-BAEE5912CE2B}" srcOrd="0" destOrd="0" presId="urn:microsoft.com/office/officeart/2005/8/layout/matrix3"/>
    <dgm:cxn modelId="{EB7DC244-84D4-4FCC-B667-31985259E9AB}" type="presParOf" srcId="{8693DDC5-725B-4F46-B2F4-02E90FE080BF}" destId="{21F13190-D775-42BC-B7B6-DC179E14DB8A}" srcOrd="1" destOrd="0" presId="urn:microsoft.com/office/officeart/2005/8/layout/matrix3"/>
    <dgm:cxn modelId="{000206AF-DAA7-4253-B45D-6301C912C88F}" type="presParOf" srcId="{8693DDC5-725B-4F46-B2F4-02E90FE080BF}" destId="{8A96866A-87EB-4451-9EA6-111E00A64BBA}" srcOrd="2" destOrd="0" presId="urn:microsoft.com/office/officeart/2005/8/layout/matrix3"/>
    <dgm:cxn modelId="{BEDAAEB4-5CD6-4D8E-8DA7-E9859304592C}" type="presParOf" srcId="{8693DDC5-725B-4F46-B2F4-02E90FE080BF}" destId="{079D2BAB-FE7F-4D04-A155-98007234FA26}" srcOrd="3" destOrd="0" presId="urn:microsoft.com/office/officeart/2005/8/layout/matrix3"/>
    <dgm:cxn modelId="{222331B7-4057-4A98-9AB6-B5FA9EA8E675}" type="presParOf" srcId="{8693DDC5-725B-4F46-B2F4-02E90FE080BF}" destId="{153C2B36-7ED1-49AB-BD6B-C21B4504F0E3}" srcOrd="4" destOrd="0" presId="urn:microsoft.com/office/officeart/2005/8/layout/matrix3"/>
  </dgm:cxnLst>
  <dgm:bg>
    <a:gradFill>
      <a:gsLst>
        <a:gs pos="0">
          <a:srgbClr val="00B0F0"/>
        </a:gs>
        <a:gs pos="50000">
          <a:schemeClr val="accent1">
            <a:tint val="44500"/>
            <a:satMod val="160000"/>
          </a:schemeClr>
        </a:gs>
        <a:gs pos="100000">
          <a:schemeClr val="accent1">
            <a:tint val="23500"/>
            <a:satMod val="160000"/>
          </a:schemeClr>
        </a:gs>
      </a:gsLst>
      <a:lin ang="5400000" scaled="0"/>
    </a:gradFill>
  </dgm:bg>
  <dgm:whole/>
</dgm:dataModel>
</file>

<file path=ppt/diagrams/data12.xml><?xml version="1.0" encoding="utf-8"?>
<dgm:dataModel xmlns:dgm="http://schemas.openxmlformats.org/drawingml/2006/diagram" xmlns:a="http://schemas.openxmlformats.org/drawingml/2006/main">
  <dgm:ptLst>
    <dgm:pt modelId="{2F338CA3-C83B-4A64-A926-651745DDD357}" type="doc">
      <dgm:prSet loTypeId="urn:microsoft.com/office/officeart/2005/8/layout/hProcess3" loCatId="process" qsTypeId="urn:microsoft.com/office/officeart/2005/8/quickstyle/simple1" qsCatId="simple" csTypeId="urn:microsoft.com/office/officeart/2005/8/colors/accent1_2" csCatId="accent1" phldr="0"/>
      <dgm:spPr/>
    </dgm:pt>
    <dgm:pt modelId="{B8AEB1CF-A709-4723-AF38-CC050767F684}" type="pres">
      <dgm:prSet presAssocID="{2F338CA3-C83B-4A64-A926-651745DDD357}" presName="Name0" presStyleCnt="0">
        <dgm:presLayoutVars>
          <dgm:dir/>
          <dgm:animLvl val="lvl"/>
          <dgm:resizeHandles val="exact"/>
        </dgm:presLayoutVars>
      </dgm:prSet>
      <dgm:spPr/>
    </dgm:pt>
    <dgm:pt modelId="{FCD4E199-596A-4F0F-894C-950BEAA52394}" type="pres">
      <dgm:prSet presAssocID="{2F338CA3-C83B-4A64-A926-651745DDD357}" presName="dummy" presStyleCnt="0"/>
      <dgm:spPr/>
    </dgm:pt>
    <dgm:pt modelId="{422372D2-09D0-41AA-BB9F-7B9DEF3F6AAC}" type="pres">
      <dgm:prSet presAssocID="{2F338CA3-C83B-4A64-A926-651745DDD357}" presName="linH" presStyleCnt="0"/>
      <dgm:spPr/>
    </dgm:pt>
    <dgm:pt modelId="{63BF1EDD-5975-4360-B3C7-F089DEC70F43}" type="pres">
      <dgm:prSet presAssocID="{2F338CA3-C83B-4A64-A926-651745DDD357}" presName="padding1" presStyleCnt="0"/>
      <dgm:spPr/>
    </dgm:pt>
    <dgm:pt modelId="{DDE3396F-2142-402E-8618-7D597DCD673A}" type="pres">
      <dgm:prSet presAssocID="{2F338CA3-C83B-4A64-A926-651745DDD357}" presName="padding2" presStyleCnt="0"/>
      <dgm:spPr/>
    </dgm:pt>
    <dgm:pt modelId="{E08FEBBC-8A4E-4A03-ACB9-327B969588B3}" type="pres">
      <dgm:prSet presAssocID="{2F338CA3-C83B-4A64-A926-651745DDD357}" presName="negArrow" presStyleCnt="0"/>
      <dgm:spPr/>
    </dgm:pt>
    <dgm:pt modelId="{1ADD1AD7-8E90-462C-82AF-F9869D5534C9}" type="pres">
      <dgm:prSet presAssocID="{2F338CA3-C83B-4A64-A926-651745DDD357}" presName="backgroundArrow" presStyleLbl="node1" presStyleIdx="0" presStyleCnt="1" custLinFactNeighborX="-49" custLinFactNeighborY="16136"/>
      <dgm:spPr>
        <a:gradFill rotWithShape="0">
          <a:gsLst>
            <a:gs pos="0">
              <a:srgbClr val="03D4A8"/>
            </a:gs>
            <a:gs pos="25000">
              <a:srgbClr val="21D6E0"/>
            </a:gs>
            <a:gs pos="75000">
              <a:srgbClr val="0087E6"/>
            </a:gs>
            <a:gs pos="100000">
              <a:srgbClr val="005CBF"/>
            </a:gs>
          </a:gsLst>
          <a:lin ang="2700000" scaled="0"/>
        </a:gradFill>
      </dgm:spPr>
    </dgm:pt>
  </dgm:ptLst>
  <dgm:cxnLst>
    <dgm:cxn modelId="{3D5FF456-F01B-40E8-8280-55F2B8E06ABE}" type="presOf" srcId="{2F338CA3-C83B-4A64-A926-651745DDD357}" destId="{B8AEB1CF-A709-4723-AF38-CC050767F684}" srcOrd="0" destOrd="0" presId="urn:microsoft.com/office/officeart/2005/8/layout/hProcess3"/>
    <dgm:cxn modelId="{73814FC7-AA52-4194-B195-67CCDB3C2879}" type="presParOf" srcId="{B8AEB1CF-A709-4723-AF38-CC050767F684}" destId="{FCD4E199-596A-4F0F-894C-950BEAA52394}" srcOrd="0" destOrd="0" presId="urn:microsoft.com/office/officeart/2005/8/layout/hProcess3"/>
    <dgm:cxn modelId="{B4A4596A-D73F-413C-8F18-86FF8AF52CC0}" type="presParOf" srcId="{B8AEB1CF-A709-4723-AF38-CC050767F684}" destId="{422372D2-09D0-41AA-BB9F-7B9DEF3F6AAC}" srcOrd="1" destOrd="0" presId="urn:microsoft.com/office/officeart/2005/8/layout/hProcess3"/>
    <dgm:cxn modelId="{A9C5CD2E-F894-456B-A757-7FE9003DC40F}" type="presParOf" srcId="{422372D2-09D0-41AA-BB9F-7B9DEF3F6AAC}" destId="{63BF1EDD-5975-4360-B3C7-F089DEC70F43}" srcOrd="0" destOrd="0" presId="urn:microsoft.com/office/officeart/2005/8/layout/hProcess3"/>
    <dgm:cxn modelId="{9AB256AB-E9DD-468D-8701-23A2A80854D7}" type="presParOf" srcId="{422372D2-09D0-41AA-BB9F-7B9DEF3F6AAC}" destId="{DDE3396F-2142-402E-8618-7D597DCD673A}" srcOrd="1" destOrd="0" presId="urn:microsoft.com/office/officeart/2005/8/layout/hProcess3"/>
    <dgm:cxn modelId="{DA07E041-7A66-4FC8-B6B7-5B7DF8C8FAAC}" type="presParOf" srcId="{422372D2-09D0-41AA-BB9F-7B9DEF3F6AAC}" destId="{E08FEBBC-8A4E-4A03-ACB9-327B969588B3}" srcOrd="2" destOrd="0" presId="urn:microsoft.com/office/officeart/2005/8/layout/hProcess3"/>
    <dgm:cxn modelId="{1CCE84B5-B83A-4C7A-9245-D81C4EF92685}" type="presParOf" srcId="{422372D2-09D0-41AA-BB9F-7B9DEF3F6AAC}" destId="{1ADD1AD7-8E90-462C-82AF-F9869D5534C9}" srcOrd="3" destOrd="0" presId="urn:microsoft.com/office/officeart/2005/8/layout/hProcess3"/>
  </dgm:cxnLst>
  <dgm:bg/>
  <dgm:whole/>
</dgm:dataModel>
</file>

<file path=ppt/diagrams/data13.xml><?xml version="1.0" encoding="utf-8"?>
<dgm:dataModel xmlns:dgm="http://schemas.openxmlformats.org/drawingml/2006/diagram" xmlns:a="http://schemas.openxmlformats.org/drawingml/2006/main">
  <dgm:ptLst>
    <dgm:pt modelId="{2F338CA3-C83B-4A64-A926-651745DDD357}" type="doc">
      <dgm:prSet loTypeId="urn:microsoft.com/office/officeart/2005/8/layout/hProcess3" loCatId="process" qsTypeId="urn:microsoft.com/office/officeart/2005/8/quickstyle/simple1" qsCatId="simple" csTypeId="urn:microsoft.com/office/officeart/2005/8/colors/accent1_2" csCatId="accent1" phldr="1"/>
      <dgm:spPr/>
    </dgm:pt>
    <dgm:pt modelId="{B8AEB1CF-A709-4723-AF38-CC050767F684}" type="pres">
      <dgm:prSet presAssocID="{2F338CA3-C83B-4A64-A926-651745DDD357}" presName="Name0" presStyleCnt="0">
        <dgm:presLayoutVars>
          <dgm:dir/>
          <dgm:animLvl val="lvl"/>
          <dgm:resizeHandles val="exact"/>
        </dgm:presLayoutVars>
      </dgm:prSet>
      <dgm:spPr/>
    </dgm:pt>
    <dgm:pt modelId="{FCD4E199-596A-4F0F-894C-950BEAA52394}" type="pres">
      <dgm:prSet presAssocID="{2F338CA3-C83B-4A64-A926-651745DDD357}" presName="dummy" presStyleCnt="0"/>
      <dgm:spPr/>
    </dgm:pt>
    <dgm:pt modelId="{422372D2-09D0-41AA-BB9F-7B9DEF3F6AAC}" type="pres">
      <dgm:prSet presAssocID="{2F338CA3-C83B-4A64-A926-651745DDD357}" presName="linH" presStyleCnt="0"/>
      <dgm:spPr/>
    </dgm:pt>
    <dgm:pt modelId="{63BF1EDD-5975-4360-B3C7-F089DEC70F43}" type="pres">
      <dgm:prSet presAssocID="{2F338CA3-C83B-4A64-A926-651745DDD357}" presName="padding1" presStyleCnt="0"/>
      <dgm:spPr/>
    </dgm:pt>
    <dgm:pt modelId="{DDE3396F-2142-402E-8618-7D597DCD673A}" type="pres">
      <dgm:prSet presAssocID="{2F338CA3-C83B-4A64-A926-651745DDD357}" presName="padding2" presStyleCnt="0"/>
      <dgm:spPr/>
    </dgm:pt>
    <dgm:pt modelId="{E08FEBBC-8A4E-4A03-ACB9-327B969588B3}" type="pres">
      <dgm:prSet presAssocID="{2F338CA3-C83B-4A64-A926-651745DDD357}" presName="negArrow" presStyleCnt="0"/>
      <dgm:spPr/>
    </dgm:pt>
    <dgm:pt modelId="{1ADD1AD7-8E90-462C-82AF-F9869D5534C9}" type="pres">
      <dgm:prSet presAssocID="{2F338CA3-C83B-4A64-A926-651745DDD357}" presName="backgroundArrow" presStyleLbl="node1" presStyleIdx="0" presStyleCnt="1" custAng="5400000" custScaleX="72094" custLinFactY="800000" custLinFactNeighborX="-53674" custLinFactNeighborY="809765"/>
      <dgm:spPr>
        <a:gradFill rotWithShape="0">
          <a:gsLst>
            <a:gs pos="0">
              <a:srgbClr val="03D4A8"/>
            </a:gs>
            <a:gs pos="25000">
              <a:srgbClr val="21D6E0"/>
            </a:gs>
            <a:gs pos="75000">
              <a:srgbClr val="0087E6"/>
            </a:gs>
            <a:gs pos="100000">
              <a:srgbClr val="005CBF"/>
            </a:gs>
          </a:gsLst>
          <a:lin ang="2700000" scaled="0"/>
        </a:gradFill>
      </dgm:spPr>
    </dgm:pt>
  </dgm:ptLst>
  <dgm:cxnLst>
    <dgm:cxn modelId="{B4CA3BF6-09EA-43F6-917A-159624F8A62E}" type="presOf" srcId="{2F338CA3-C83B-4A64-A926-651745DDD357}" destId="{B8AEB1CF-A709-4723-AF38-CC050767F684}" srcOrd="0" destOrd="0" presId="urn:microsoft.com/office/officeart/2005/8/layout/hProcess3"/>
    <dgm:cxn modelId="{73D00727-7C33-4F1B-B0E9-D14E0AD083CD}" type="presParOf" srcId="{B8AEB1CF-A709-4723-AF38-CC050767F684}" destId="{FCD4E199-596A-4F0F-894C-950BEAA52394}" srcOrd="0" destOrd="0" presId="urn:microsoft.com/office/officeart/2005/8/layout/hProcess3"/>
    <dgm:cxn modelId="{BE64518A-D3CA-4009-80D7-C5A08C453047}" type="presParOf" srcId="{B8AEB1CF-A709-4723-AF38-CC050767F684}" destId="{422372D2-09D0-41AA-BB9F-7B9DEF3F6AAC}" srcOrd="1" destOrd="0" presId="urn:microsoft.com/office/officeart/2005/8/layout/hProcess3"/>
    <dgm:cxn modelId="{7DF2BD18-BF06-4C66-8AC0-54DDB5A154C8}" type="presParOf" srcId="{422372D2-09D0-41AA-BB9F-7B9DEF3F6AAC}" destId="{63BF1EDD-5975-4360-B3C7-F089DEC70F43}" srcOrd="0" destOrd="0" presId="urn:microsoft.com/office/officeart/2005/8/layout/hProcess3"/>
    <dgm:cxn modelId="{F560004F-7EC5-4380-98DB-AB4DA60EB1B0}" type="presParOf" srcId="{422372D2-09D0-41AA-BB9F-7B9DEF3F6AAC}" destId="{DDE3396F-2142-402E-8618-7D597DCD673A}" srcOrd="1" destOrd="0" presId="urn:microsoft.com/office/officeart/2005/8/layout/hProcess3"/>
    <dgm:cxn modelId="{5A5074EE-94EF-4AFF-ADC3-4FB75828B9F1}" type="presParOf" srcId="{422372D2-09D0-41AA-BB9F-7B9DEF3F6AAC}" destId="{E08FEBBC-8A4E-4A03-ACB9-327B969588B3}" srcOrd="2" destOrd="0" presId="urn:microsoft.com/office/officeart/2005/8/layout/hProcess3"/>
    <dgm:cxn modelId="{A624BC2E-C17A-4987-8DFB-D968A64ACBE9}" type="presParOf" srcId="{422372D2-09D0-41AA-BB9F-7B9DEF3F6AAC}" destId="{1ADD1AD7-8E90-462C-82AF-F9869D5534C9}" srcOrd="3" destOrd="0" presId="urn:microsoft.com/office/officeart/2005/8/layout/hProcess3"/>
  </dgm:cxnLst>
  <dgm:bg/>
  <dgm:whole/>
</dgm:dataModel>
</file>

<file path=ppt/diagrams/data14.xml><?xml version="1.0" encoding="utf-8"?>
<dgm:dataModel xmlns:dgm="http://schemas.openxmlformats.org/drawingml/2006/diagram" xmlns:a="http://schemas.openxmlformats.org/drawingml/2006/main">
  <dgm:ptLst>
    <dgm:pt modelId="{2F338CA3-C83B-4A64-A926-651745DDD357}" type="doc">
      <dgm:prSet loTypeId="urn:microsoft.com/office/officeart/2005/8/layout/hProcess3" loCatId="process" qsTypeId="urn:microsoft.com/office/officeart/2005/8/quickstyle/simple1" qsCatId="simple" csTypeId="urn:microsoft.com/office/officeart/2005/8/colors/accent1_2" csCatId="accent1" phldr="1"/>
      <dgm:spPr/>
    </dgm:pt>
    <dgm:pt modelId="{B8AEB1CF-A709-4723-AF38-CC050767F684}" type="pres">
      <dgm:prSet presAssocID="{2F338CA3-C83B-4A64-A926-651745DDD357}" presName="Name0" presStyleCnt="0">
        <dgm:presLayoutVars>
          <dgm:dir/>
          <dgm:animLvl val="lvl"/>
          <dgm:resizeHandles val="exact"/>
        </dgm:presLayoutVars>
      </dgm:prSet>
      <dgm:spPr/>
    </dgm:pt>
    <dgm:pt modelId="{FCD4E199-596A-4F0F-894C-950BEAA52394}" type="pres">
      <dgm:prSet presAssocID="{2F338CA3-C83B-4A64-A926-651745DDD357}" presName="dummy" presStyleCnt="0"/>
      <dgm:spPr/>
    </dgm:pt>
    <dgm:pt modelId="{422372D2-09D0-41AA-BB9F-7B9DEF3F6AAC}" type="pres">
      <dgm:prSet presAssocID="{2F338CA3-C83B-4A64-A926-651745DDD357}" presName="linH" presStyleCnt="0"/>
      <dgm:spPr/>
    </dgm:pt>
    <dgm:pt modelId="{63BF1EDD-5975-4360-B3C7-F089DEC70F43}" type="pres">
      <dgm:prSet presAssocID="{2F338CA3-C83B-4A64-A926-651745DDD357}" presName="padding1" presStyleCnt="0"/>
      <dgm:spPr/>
    </dgm:pt>
    <dgm:pt modelId="{DDE3396F-2142-402E-8618-7D597DCD673A}" type="pres">
      <dgm:prSet presAssocID="{2F338CA3-C83B-4A64-A926-651745DDD357}" presName="padding2" presStyleCnt="0"/>
      <dgm:spPr/>
    </dgm:pt>
    <dgm:pt modelId="{E08FEBBC-8A4E-4A03-ACB9-327B969588B3}" type="pres">
      <dgm:prSet presAssocID="{2F338CA3-C83B-4A64-A926-651745DDD357}" presName="negArrow" presStyleCnt="0"/>
      <dgm:spPr/>
    </dgm:pt>
    <dgm:pt modelId="{1ADD1AD7-8E90-462C-82AF-F9869D5534C9}" type="pres">
      <dgm:prSet presAssocID="{2F338CA3-C83B-4A64-A926-651745DDD357}" presName="backgroundArrow" presStyleLbl="node1" presStyleIdx="0" presStyleCnt="1" custAng="5400000" custScaleX="78055" custLinFactNeighborX="-1838" custLinFactNeighborY="-29033"/>
      <dgm:spPr>
        <a:gradFill rotWithShape="0">
          <a:gsLst>
            <a:gs pos="0">
              <a:srgbClr val="03D4A8"/>
            </a:gs>
            <a:gs pos="25000">
              <a:srgbClr val="21D6E0"/>
            </a:gs>
            <a:gs pos="75000">
              <a:srgbClr val="0087E6"/>
            </a:gs>
            <a:gs pos="100000">
              <a:srgbClr val="005CBF"/>
            </a:gs>
          </a:gsLst>
          <a:lin ang="2700000" scaled="0"/>
        </a:gradFill>
      </dgm:spPr>
    </dgm:pt>
  </dgm:ptLst>
  <dgm:cxnLst>
    <dgm:cxn modelId="{B446CDC5-27F9-4E33-AA77-43AF64EE33AC}" type="presOf" srcId="{2F338CA3-C83B-4A64-A926-651745DDD357}" destId="{B8AEB1CF-A709-4723-AF38-CC050767F684}" srcOrd="0" destOrd="0" presId="urn:microsoft.com/office/officeart/2005/8/layout/hProcess3"/>
    <dgm:cxn modelId="{6286B56A-BC00-496E-A730-B92D9A6DB3DA}" type="presParOf" srcId="{B8AEB1CF-A709-4723-AF38-CC050767F684}" destId="{FCD4E199-596A-4F0F-894C-950BEAA52394}" srcOrd="0" destOrd="0" presId="urn:microsoft.com/office/officeart/2005/8/layout/hProcess3"/>
    <dgm:cxn modelId="{D1E6F087-2741-4A3D-948D-56AFCCAEF540}" type="presParOf" srcId="{B8AEB1CF-A709-4723-AF38-CC050767F684}" destId="{422372D2-09D0-41AA-BB9F-7B9DEF3F6AAC}" srcOrd="1" destOrd="0" presId="urn:microsoft.com/office/officeart/2005/8/layout/hProcess3"/>
    <dgm:cxn modelId="{B1452BCF-32EE-41CC-9F9C-0957DDF7B2E3}" type="presParOf" srcId="{422372D2-09D0-41AA-BB9F-7B9DEF3F6AAC}" destId="{63BF1EDD-5975-4360-B3C7-F089DEC70F43}" srcOrd="0" destOrd="0" presId="urn:microsoft.com/office/officeart/2005/8/layout/hProcess3"/>
    <dgm:cxn modelId="{6BDCBBA4-EA48-44EB-854E-A4CF41024A96}" type="presParOf" srcId="{422372D2-09D0-41AA-BB9F-7B9DEF3F6AAC}" destId="{DDE3396F-2142-402E-8618-7D597DCD673A}" srcOrd="1" destOrd="0" presId="urn:microsoft.com/office/officeart/2005/8/layout/hProcess3"/>
    <dgm:cxn modelId="{E5220368-AFD6-41BF-B487-E55308080DD1}" type="presParOf" srcId="{422372D2-09D0-41AA-BB9F-7B9DEF3F6AAC}" destId="{E08FEBBC-8A4E-4A03-ACB9-327B969588B3}" srcOrd="2" destOrd="0" presId="urn:microsoft.com/office/officeart/2005/8/layout/hProcess3"/>
    <dgm:cxn modelId="{D36AC6E5-8C69-4DE7-B2A7-0640E6AC29F4}" type="presParOf" srcId="{422372D2-09D0-41AA-BB9F-7B9DEF3F6AAC}" destId="{1ADD1AD7-8E90-462C-82AF-F9869D5534C9}" srcOrd="3" destOrd="0" presId="urn:microsoft.com/office/officeart/2005/8/layout/hProcess3"/>
  </dgm:cxnLst>
  <dgm:bg/>
  <dgm:whole/>
</dgm:dataModel>
</file>

<file path=ppt/diagrams/data15.xml><?xml version="1.0" encoding="utf-8"?>
<dgm:dataModel xmlns:dgm="http://schemas.openxmlformats.org/drawingml/2006/diagram" xmlns:a="http://schemas.openxmlformats.org/drawingml/2006/main">
  <dgm:ptLst>
    <dgm:pt modelId="{2F338CA3-C83B-4A64-A926-651745DDD357}" type="doc">
      <dgm:prSet loTypeId="urn:microsoft.com/office/officeart/2005/8/layout/hProcess3" loCatId="process" qsTypeId="urn:microsoft.com/office/officeart/2005/8/quickstyle/simple1" qsCatId="simple" csTypeId="urn:microsoft.com/office/officeart/2005/8/colors/accent1_2" csCatId="accent1" phldr="0"/>
      <dgm:spPr/>
    </dgm:pt>
    <dgm:pt modelId="{B8AEB1CF-A709-4723-AF38-CC050767F684}" type="pres">
      <dgm:prSet presAssocID="{2F338CA3-C83B-4A64-A926-651745DDD357}" presName="Name0" presStyleCnt="0">
        <dgm:presLayoutVars>
          <dgm:dir/>
          <dgm:animLvl val="lvl"/>
          <dgm:resizeHandles val="exact"/>
        </dgm:presLayoutVars>
      </dgm:prSet>
      <dgm:spPr/>
    </dgm:pt>
    <dgm:pt modelId="{FCD4E199-596A-4F0F-894C-950BEAA52394}" type="pres">
      <dgm:prSet presAssocID="{2F338CA3-C83B-4A64-A926-651745DDD357}" presName="dummy" presStyleCnt="0"/>
      <dgm:spPr/>
    </dgm:pt>
    <dgm:pt modelId="{422372D2-09D0-41AA-BB9F-7B9DEF3F6AAC}" type="pres">
      <dgm:prSet presAssocID="{2F338CA3-C83B-4A64-A926-651745DDD357}" presName="linH" presStyleCnt="0"/>
      <dgm:spPr/>
    </dgm:pt>
    <dgm:pt modelId="{63BF1EDD-5975-4360-B3C7-F089DEC70F43}" type="pres">
      <dgm:prSet presAssocID="{2F338CA3-C83B-4A64-A926-651745DDD357}" presName="padding1" presStyleCnt="0"/>
      <dgm:spPr/>
    </dgm:pt>
    <dgm:pt modelId="{DDE3396F-2142-402E-8618-7D597DCD673A}" type="pres">
      <dgm:prSet presAssocID="{2F338CA3-C83B-4A64-A926-651745DDD357}" presName="padding2" presStyleCnt="0"/>
      <dgm:spPr/>
    </dgm:pt>
    <dgm:pt modelId="{E08FEBBC-8A4E-4A03-ACB9-327B969588B3}" type="pres">
      <dgm:prSet presAssocID="{2F338CA3-C83B-4A64-A926-651745DDD357}" presName="negArrow" presStyleCnt="0"/>
      <dgm:spPr/>
    </dgm:pt>
    <dgm:pt modelId="{1ADD1AD7-8E90-462C-82AF-F9869D5534C9}" type="pres">
      <dgm:prSet presAssocID="{2F338CA3-C83B-4A64-A926-651745DDD357}" presName="backgroundArrow" presStyleLbl="node1" presStyleIdx="0" presStyleCnt="1" custAng="10800000" custLinFactNeighborX="-49" custLinFactNeighborY="-29034"/>
      <dgm:spPr>
        <a:gradFill rotWithShape="0">
          <a:gsLst>
            <a:gs pos="0">
              <a:srgbClr val="03D4A8"/>
            </a:gs>
            <a:gs pos="25000">
              <a:srgbClr val="21D6E0"/>
            </a:gs>
            <a:gs pos="75000">
              <a:srgbClr val="0087E6"/>
            </a:gs>
            <a:gs pos="100000">
              <a:srgbClr val="005CBF"/>
            </a:gs>
          </a:gsLst>
          <a:lin ang="2700000" scaled="0"/>
        </a:gradFill>
      </dgm:spPr>
    </dgm:pt>
  </dgm:ptLst>
  <dgm:cxnLst>
    <dgm:cxn modelId="{78105033-B06C-4F23-B011-DC2D4FF3E7D8}" type="presOf" srcId="{2F338CA3-C83B-4A64-A926-651745DDD357}" destId="{B8AEB1CF-A709-4723-AF38-CC050767F684}" srcOrd="0" destOrd="0" presId="urn:microsoft.com/office/officeart/2005/8/layout/hProcess3"/>
    <dgm:cxn modelId="{D8929B9D-776C-4360-8D81-004CD5D0A2F8}" type="presParOf" srcId="{B8AEB1CF-A709-4723-AF38-CC050767F684}" destId="{FCD4E199-596A-4F0F-894C-950BEAA52394}" srcOrd="0" destOrd="0" presId="urn:microsoft.com/office/officeart/2005/8/layout/hProcess3"/>
    <dgm:cxn modelId="{01D26334-F5F4-49FC-9325-B7F574F47017}" type="presParOf" srcId="{B8AEB1CF-A709-4723-AF38-CC050767F684}" destId="{422372D2-09D0-41AA-BB9F-7B9DEF3F6AAC}" srcOrd="1" destOrd="0" presId="urn:microsoft.com/office/officeart/2005/8/layout/hProcess3"/>
    <dgm:cxn modelId="{07D48178-F0DE-4C98-9FC8-5D9BC3690DB9}" type="presParOf" srcId="{422372D2-09D0-41AA-BB9F-7B9DEF3F6AAC}" destId="{63BF1EDD-5975-4360-B3C7-F089DEC70F43}" srcOrd="0" destOrd="0" presId="urn:microsoft.com/office/officeart/2005/8/layout/hProcess3"/>
    <dgm:cxn modelId="{28DC5049-7405-45D7-9AC8-F8FD9582F936}" type="presParOf" srcId="{422372D2-09D0-41AA-BB9F-7B9DEF3F6AAC}" destId="{DDE3396F-2142-402E-8618-7D597DCD673A}" srcOrd="1" destOrd="0" presId="urn:microsoft.com/office/officeart/2005/8/layout/hProcess3"/>
    <dgm:cxn modelId="{50FFED69-E151-484A-A082-D56007DA6EB4}" type="presParOf" srcId="{422372D2-09D0-41AA-BB9F-7B9DEF3F6AAC}" destId="{E08FEBBC-8A4E-4A03-ACB9-327B969588B3}" srcOrd="2" destOrd="0" presId="urn:microsoft.com/office/officeart/2005/8/layout/hProcess3"/>
    <dgm:cxn modelId="{73A2D446-58FE-47A7-8382-BF407FA2C511}" type="presParOf" srcId="{422372D2-09D0-41AA-BB9F-7B9DEF3F6AAC}" destId="{1ADD1AD7-8E90-462C-82AF-F9869D5534C9}" srcOrd="3" destOrd="0" presId="urn:microsoft.com/office/officeart/2005/8/layout/hProcess3"/>
  </dgm:cxnLst>
  <dgm:bg/>
  <dgm:whole/>
</dgm:dataModel>
</file>

<file path=ppt/diagrams/data16.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2</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9715"/>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A06A68B5-4FC0-44A8-8B41-082A8C446138}" type="presOf" srcId="{88CB150F-FF88-43E8-A866-02D7D405E17B}" destId="{A898CA34-A814-4529-A26A-89F6D9E14A2E}" srcOrd="0" destOrd="0" presId="urn:microsoft.com/office/officeart/2005/8/layout/hProcess3"/>
    <dgm:cxn modelId="{1A86A929-D1FA-4834-8FB2-E16C32E42998}" type="presOf" srcId="{D876D000-A784-45AA-8F81-642BEDDAFE13}" destId="{05821443-124A-4DC0-B03B-3465E424298D}" srcOrd="0" destOrd="0" presId="urn:microsoft.com/office/officeart/2005/8/layout/hProcess3"/>
    <dgm:cxn modelId="{A7A434E4-B1C4-4A4B-B485-9D31AA1E634C}" type="presParOf" srcId="{05821443-124A-4DC0-B03B-3465E424298D}" destId="{339EB086-7A1C-4DA0-B1F7-DDC01C428251}" srcOrd="0" destOrd="0" presId="urn:microsoft.com/office/officeart/2005/8/layout/hProcess3"/>
    <dgm:cxn modelId="{5F3C384F-29BA-4AA3-9B04-047F83D4A04E}" type="presParOf" srcId="{05821443-124A-4DC0-B03B-3465E424298D}" destId="{6D366364-B908-42A2-A413-95287FBFEAC7}" srcOrd="1" destOrd="0" presId="urn:microsoft.com/office/officeart/2005/8/layout/hProcess3"/>
    <dgm:cxn modelId="{D812ABE6-8B3B-4C8F-8572-F8967EA25625}" type="presParOf" srcId="{6D366364-B908-42A2-A413-95287FBFEAC7}" destId="{9C2B451C-F4FE-4249-A225-58D24007F52D}" srcOrd="0" destOrd="0" presId="urn:microsoft.com/office/officeart/2005/8/layout/hProcess3"/>
    <dgm:cxn modelId="{80A69F1C-6B35-4322-8BC0-9429C8182E5A}" type="presParOf" srcId="{6D366364-B908-42A2-A413-95287FBFEAC7}" destId="{02118C32-EDBB-4FB6-864F-E761F86D7BC3}" srcOrd="1" destOrd="0" presId="urn:microsoft.com/office/officeart/2005/8/layout/hProcess3"/>
    <dgm:cxn modelId="{C4F5AC7E-3712-47A3-86D5-E696D64CF762}" type="presParOf" srcId="{02118C32-EDBB-4FB6-864F-E761F86D7BC3}" destId="{BD781138-832A-4A6A-9825-E513923B0717}" srcOrd="0" destOrd="0" presId="urn:microsoft.com/office/officeart/2005/8/layout/hProcess3"/>
    <dgm:cxn modelId="{A8C41155-AF02-4DB0-AF82-53AADCEA1E2C}" type="presParOf" srcId="{02118C32-EDBB-4FB6-864F-E761F86D7BC3}" destId="{A898CA34-A814-4529-A26A-89F6D9E14A2E}" srcOrd="1" destOrd="0" presId="urn:microsoft.com/office/officeart/2005/8/layout/hProcess3"/>
    <dgm:cxn modelId="{C8D2083C-E125-4A27-BDB7-254EC299776B}" type="presParOf" srcId="{02118C32-EDBB-4FB6-864F-E761F86D7BC3}" destId="{3309D97D-6221-4EEB-BF66-D46D229121AB}" srcOrd="2" destOrd="0" presId="urn:microsoft.com/office/officeart/2005/8/layout/hProcess3"/>
    <dgm:cxn modelId="{150ADC2E-99F2-4E85-A3DC-709626156B6A}" type="presParOf" srcId="{02118C32-EDBB-4FB6-864F-E761F86D7BC3}" destId="{C5E0160C-0711-4DA6-9D45-F4913BBCAC2C}" srcOrd="3" destOrd="0" presId="urn:microsoft.com/office/officeart/2005/8/layout/hProcess3"/>
    <dgm:cxn modelId="{F4194859-825E-439A-93E2-42333D271F78}" type="presParOf" srcId="{6D366364-B908-42A2-A413-95287FBFEAC7}" destId="{1D2917D9-BE37-4E40-B96F-6C7D1E02DB5D}" srcOrd="2" destOrd="0" presId="urn:microsoft.com/office/officeart/2005/8/layout/hProcess3"/>
    <dgm:cxn modelId="{75FCD6AB-6F02-494B-8464-0CCC68AC52AA}" type="presParOf" srcId="{6D366364-B908-42A2-A413-95287FBFEAC7}" destId="{E2E50C3D-91CB-4F7D-91F9-C24AD4FB04B3}" srcOrd="3" destOrd="0" presId="urn:microsoft.com/office/officeart/2005/8/layout/hProcess3"/>
    <dgm:cxn modelId="{92AA293B-A385-45A2-A600-41B6A08AB48E}" type="presParOf" srcId="{6D366364-B908-42A2-A413-95287FBFEAC7}" destId="{D9CFEB0E-CE62-4E24-8AE6-4F35F1B411DC}" srcOrd="4" destOrd="0" presId="urn:microsoft.com/office/officeart/2005/8/layout/hProcess3"/>
  </dgm:cxnLst>
  <dgm:bg/>
  <dgm:whole/>
</dgm:dataModel>
</file>

<file path=ppt/diagrams/data17.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1</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19757"/>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91F85700-0B15-4A8C-905A-C5E68B806F49}" type="presOf" srcId="{88CB150F-FF88-43E8-A866-02D7D405E17B}" destId="{A898CA34-A814-4529-A26A-89F6D9E14A2E}" srcOrd="0" destOrd="0" presId="urn:microsoft.com/office/officeart/2005/8/layout/hProcess3"/>
    <dgm:cxn modelId="{AE6AFDA3-1507-4762-985E-DA7C88E73BD6}" type="presOf" srcId="{D876D000-A784-45AA-8F81-642BEDDAFE13}" destId="{05821443-124A-4DC0-B03B-3465E424298D}" srcOrd="0" destOrd="0" presId="urn:microsoft.com/office/officeart/2005/8/layout/hProcess3"/>
    <dgm:cxn modelId="{325D52A4-6EF3-4E30-A603-52D514253E8C}" type="presParOf" srcId="{05821443-124A-4DC0-B03B-3465E424298D}" destId="{339EB086-7A1C-4DA0-B1F7-DDC01C428251}" srcOrd="0" destOrd="0" presId="urn:microsoft.com/office/officeart/2005/8/layout/hProcess3"/>
    <dgm:cxn modelId="{6BAE4CB8-19F2-4629-9822-DA92AEB4DA6A}" type="presParOf" srcId="{05821443-124A-4DC0-B03B-3465E424298D}" destId="{6D366364-B908-42A2-A413-95287FBFEAC7}" srcOrd="1" destOrd="0" presId="urn:microsoft.com/office/officeart/2005/8/layout/hProcess3"/>
    <dgm:cxn modelId="{A556BC7E-A878-4BB5-BD5C-AD4FC287028A}" type="presParOf" srcId="{6D366364-B908-42A2-A413-95287FBFEAC7}" destId="{9C2B451C-F4FE-4249-A225-58D24007F52D}" srcOrd="0" destOrd="0" presId="urn:microsoft.com/office/officeart/2005/8/layout/hProcess3"/>
    <dgm:cxn modelId="{10D12C24-47C1-4633-8BAB-1BD976695B5B}" type="presParOf" srcId="{6D366364-B908-42A2-A413-95287FBFEAC7}" destId="{02118C32-EDBB-4FB6-864F-E761F86D7BC3}" srcOrd="1" destOrd="0" presId="urn:microsoft.com/office/officeart/2005/8/layout/hProcess3"/>
    <dgm:cxn modelId="{44DAEFC1-BCBF-44BE-8125-0D7B5FC8DCC2}" type="presParOf" srcId="{02118C32-EDBB-4FB6-864F-E761F86D7BC3}" destId="{BD781138-832A-4A6A-9825-E513923B0717}" srcOrd="0" destOrd="0" presId="urn:microsoft.com/office/officeart/2005/8/layout/hProcess3"/>
    <dgm:cxn modelId="{6363DFE2-4DD9-46D8-BF87-131BF01DDF18}" type="presParOf" srcId="{02118C32-EDBB-4FB6-864F-E761F86D7BC3}" destId="{A898CA34-A814-4529-A26A-89F6D9E14A2E}" srcOrd="1" destOrd="0" presId="urn:microsoft.com/office/officeart/2005/8/layout/hProcess3"/>
    <dgm:cxn modelId="{0B70FCF8-668A-4137-84C5-451849D566C8}" type="presParOf" srcId="{02118C32-EDBB-4FB6-864F-E761F86D7BC3}" destId="{3309D97D-6221-4EEB-BF66-D46D229121AB}" srcOrd="2" destOrd="0" presId="urn:microsoft.com/office/officeart/2005/8/layout/hProcess3"/>
    <dgm:cxn modelId="{49AB31CE-F325-4964-B92D-25040971DE82}" type="presParOf" srcId="{02118C32-EDBB-4FB6-864F-E761F86D7BC3}" destId="{C5E0160C-0711-4DA6-9D45-F4913BBCAC2C}" srcOrd="3" destOrd="0" presId="urn:microsoft.com/office/officeart/2005/8/layout/hProcess3"/>
    <dgm:cxn modelId="{4DD5D44C-459C-4633-87D3-81751A3CA3FF}" type="presParOf" srcId="{6D366364-B908-42A2-A413-95287FBFEAC7}" destId="{1D2917D9-BE37-4E40-B96F-6C7D1E02DB5D}" srcOrd="2" destOrd="0" presId="urn:microsoft.com/office/officeart/2005/8/layout/hProcess3"/>
    <dgm:cxn modelId="{37E4C141-9C11-4B6B-8B14-917E79734E28}" type="presParOf" srcId="{6D366364-B908-42A2-A413-95287FBFEAC7}" destId="{E2E50C3D-91CB-4F7D-91F9-C24AD4FB04B3}" srcOrd="3" destOrd="0" presId="urn:microsoft.com/office/officeart/2005/8/layout/hProcess3"/>
    <dgm:cxn modelId="{D1C3E309-EAFB-461C-8CF8-45A407AC0205}" type="presParOf" srcId="{6D366364-B908-42A2-A413-95287FBFEAC7}" destId="{D9CFEB0E-CE62-4E24-8AE6-4F35F1B411DC}" srcOrd="4" destOrd="0" presId="urn:microsoft.com/office/officeart/2005/8/layout/hProcess3"/>
  </dgm:cxnLst>
  <dgm:bg/>
  <dgm:whole/>
</dgm:dataModel>
</file>

<file path=ppt/diagrams/data18.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3</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9715"/>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BED352FC-10B5-467B-A1E9-2472790D37CA}" type="presOf" srcId="{D876D000-A784-45AA-8F81-642BEDDAFE13}" destId="{05821443-124A-4DC0-B03B-3465E424298D}" srcOrd="0" destOrd="0" presId="urn:microsoft.com/office/officeart/2005/8/layout/hProcess3"/>
    <dgm:cxn modelId="{1AB1AAF0-840A-4A7A-893C-1B23B78B8B7A}" type="presOf" srcId="{88CB150F-FF88-43E8-A866-02D7D405E17B}" destId="{A898CA34-A814-4529-A26A-89F6D9E14A2E}" srcOrd="0" destOrd="0" presId="urn:microsoft.com/office/officeart/2005/8/layout/hProcess3"/>
    <dgm:cxn modelId="{007C845D-927E-4A47-82D7-D25D13F9C77F}" type="presParOf" srcId="{05821443-124A-4DC0-B03B-3465E424298D}" destId="{339EB086-7A1C-4DA0-B1F7-DDC01C428251}" srcOrd="0" destOrd="0" presId="urn:microsoft.com/office/officeart/2005/8/layout/hProcess3"/>
    <dgm:cxn modelId="{0E6295BE-1499-4CB6-B038-EDDB9B42410F}" type="presParOf" srcId="{05821443-124A-4DC0-B03B-3465E424298D}" destId="{6D366364-B908-42A2-A413-95287FBFEAC7}" srcOrd="1" destOrd="0" presId="urn:microsoft.com/office/officeart/2005/8/layout/hProcess3"/>
    <dgm:cxn modelId="{761BBD9F-0E14-4652-9511-4A8141106AB4}" type="presParOf" srcId="{6D366364-B908-42A2-A413-95287FBFEAC7}" destId="{9C2B451C-F4FE-4249-A225-58D24007F52D}" srcOrd="0" destOrd="0" presId="urn:microsoft.com/office/officeart/2005/8/layout/hProcess3"/>
    <dgm:cxn modelId="{77668F8F-7DE0-49E5-BFE0-697B9B6BB805}" type="presParOf" srcId="{6D366364-B908-42A2-A413-95287FBFEAC7}" destId="{02118C32-EDBB-4FB6-864F-E761F86D7BC3}" srcOrd="1" destOrd="0" presId="urn:microsoft.com/office/officeart/2005/8/layout/hProcess3"/>
    <dgm:cxn modelId="{5C578DF6-B735-433B-A333-5A079AE9F00D}" type="presParOf" srcId="{02118C32-EDBB-4FB6-864F-E761F86D7BC3}" destId="{BD781138-832A-4A6A-9825-E513923B0717}" srcOrd="0" destOrd="0" presId="urn:microsoft.com/office/officeart/2005/8/layout/hProcess3"/>
    <dgm:cxn modelId="{0D70A35C-7F81-49C6-B826-8111DBEF5A6A}" type="presParOf" srcId="{02118C32-EDBB-4FB6-864F-E761F86D7BC3}" destId="{A898CA34-A814-4529-A26A-89F6D9E14A2E}" srcOrd="1" destOrd="0" presId="urn:microsoft.com/office/officeart/2005/8/layout/hProcess3"/>
    <dgm:cxn modelId="{A6D701D4-591D-4B28-89B1-953A7758DEC7}" type="presParOf" srcId="{02118C32-EDBB-4FB6-864F-E761F86D7BC3}" destId="{3309D97D-6221-4EEB-BF66-D46D229121AB}" srcOrd="2" destOrd="0" presId="urn:microsoft.com/office/officeart/2005/8/layout/hProcess3"/>
    <dgm:cxn modelId="{F68001C5-E79D-40AD-8C1D-124FE4ECCD20}" type="presParOf" srcId="{02118C32-EDBB-4FB6-864F-E761F86D7BC3}" destId="{C5E0160C-0711-4DA6-9D45-F4913BBCAC2C}" srcOrd="3" destOrd="0" presId="urn:microsoft.com/office/officeart/2005/8/layout/hProcess3"/>
    <dgm:cxn modelId="{2E34E86B-2FB5-4225-88E0-8196053E5AEB}" type="presParOf" srcId="{6D366364-B908-42A2-A413-95287FBFEAC7}" destId="{1D2917D9-BE37-4E40-B96F-6C7D1E02DB5D}" srcOrd="2" destOrd="0" presId="urn:microsoft.com/office/officeart/2005/8/layout/hProcess3"/>
    <dgm:cxn modelId="{CA602D33-BC83-43D9-9A98-3DC9E7EC9818}" type="presParOf" srcId="{6D366364-B908-42A2-A413-95287FBFEAC7}" destId="{E2E50C3D-91CB-4F7D-91F9-C24AD4FB04B3}" srcOrd="3" destOrd="0" presId="urn:microsoft.com/office/officeart/2005/8/layout/hProcess3"/>
    <dgm:cxn modelId="{A5A49729-58C6-4421-B3FE-156368947564}" type="presParOf" srcId="{6D366364-B908-42A2-A413-95287FBFEAC7}" destId="{D9CFEB0E-CE62-4E24-8AE6-4F35F1B411DC}" srcOrd="4" destOrd="0" presId="urn:microsoft.com/office/officeart/2005/8/layout/hProcess3"/>
  </dgm:cxnLst>
  <dgm:bg/>
  <dgm:whole/>
</dgm:dataModel>
</file>

<file path=ppt/diagrams/data19.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4</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9715"/>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98257D47-72D8-4113-A341-9498D941FCD6}" type="presOf" srcId="{D876D000-A784-45AA-8F81-642BEDDAFE13}" destId="{05821443-124A-4DC0-B03B-3465E424298D}" srcOrd="0" destOrd="0" presId="urn:microsoft.com/office/officeart/2005/8/layout/hProcess3"/>
    <dgm:cxn modelId="{7E606A02-9084-46F1-8A7E-B992A1758BF0}" type="presOf" srcId="{88CB150F-FF88-43E8-A866-02D7D405E17B}" destId="{A898CA34-A814-4529-A26A-89F6D9E14A2E}" srcOrd="0" destOrd="0" presId="urn:microsoft.com/office/officeart/2005/8/layout/hProcess3"/>
    <dgm:cxn modelId="{9E70DE2B-E939-42B1-93FE-13B92C8DF05E}" type="presParOf" srcId="{05821443-124A-4DC0-B03B-3465E424298D}" destId="{339EB086-7A1C-4DA0-B1F7-DDC01C428251}" srcOrd="0" destOrd="0" presId="urn:microsoft.com/office/officeart/2005/8/layout/hProcess3"/>
    <dgm:cxn modelId="{01BD974B-813E-4FE7-869C-AB3172ECF764}" type="presParOf" srcId="{05821443-124A-4DC0-B03B-3465E424298D}" destId="{6D366364-B908-42A2-A413-95287FBFEAC7}" srcOrd="1" destOrd="0" presId="urn:microsoft.com/office/officeart/2005/8/layout/hProcess3"/>
    <dgm:cxn modelId="{A661F7EC-4A72-4921-8505-637E9F750DCE}" type="presParOf" srcId="{6D366364-B908-42A2-A413-95287FBFEAC7}" destId="{9C2B451C-F4FE-4249-A225-58D24007F52D}" srcOrd="0" destOrd="0" presId="urn:microsoft.com/office/officeart/2005/8/layout/hProcess3"/>
    <dgm:cxn modelId="{A9AA2DDA-4FAF-4360-927F-363F099E9F87}" type="presParOf" srcId="{6D366364-B908-42A2-A413-95287FBFEAC7}" destId="{02118C32-EDBB-4FB6-864F-E761F86D7BC3}" srcOrd="1" destOrd="0" presId="urn:microsoft.com/office/officeart/2005/8/layout/hProcess3"/>
    <dgm:cxn modelId="{F1A780E8-9288-4B57-BED1-7EABC8EA8EBE}" type="presParOf" srcId="{02118C32-EDBB-4FB6-864F-E761F86D7BC3}" destId="{BD781138-832A-4A6A-9825-E513923B0717}" srcOrd="0" destOrd="0" presId="urn:microsoft.com/office/officeart/2005/8/layout/hProcess3"/>
    <dgm:cxn modelId="{24DB9E34-46BA-4EED-A213-DA96EE7644B4}" type="presParOf" srcId="{02118C32-EDBB-4FB6-864F-E761F86D7BC3}" destId="{A898CA34-A814-4529-A26A-89F6D9E14A2E}" srcOrd="1" destOrd="0" presId="urn:microsoft.com/office/officeart/2005/8/layout/hProcess3"/>
    <dgm:cxn modelId="{D72B6B79-4950-4B1E-8A2E-6A2B87E06386}" type="presParOf" srcId="{02118C32-EDBB-4FB6-864F-E761F86D7BC3}" destId="{3309D97D-6221-4EEB-BF66-D46D229121AB}" srcOrd="2" destOrd="0" presId="urn:microsoft.com/office/officeart/2005/8/layout/hProcess3"/>
    <dgm:cxn modelId="{C6AB6156-B359-42C1-A3F0-B062513DAF6C}" type="presParOf" srcId="{02118C32-EDBB-4FB6-864F-E761F86D7BC3}" destId="{C5E0160C-0711-4DA6-9D45-F4913BBCAC2C}" srcOrd="3" destOrd="0" presId="urn:microsoft.com/office/officeart/2005/8/layout/hProcess3"/>
    <dgm:cxn modelId="{DC03E445-73DA-4385-B9EB-25BDC7C70428}" type="presParOf" srcId="{6D366364-B908-42A2-A413-95287FBFEAC7}" destId="{1D2917D9-BE37-4E40-B96F-6C7D1E02DB5D}" srcOrd="2" destOrd="0" presId="urn:microsoft.com/office/officeart/2005/8/layout/hProcess3"/>
    <dgm:cxn modelId="{1506D34D-7786-4C0D-9970-0164A4A01A36}" type="presParOf" srcId="{6D366364-B908-42A2-A413-95287FBFEAC7}" destId="{E2E50C3D-91CB-4F7D-91F9-C24AD4FB04B3}" srcOrd="3" destOrd="0" presId="urn:microsoft.com/office/officeart/2005/8/layout/hProcess3"/>
    <dgm:cxn modelId="{B3FA094D-1E00-4E29-8E1F-1BB1809FF6B8}" type="presParOf" srcId="{6D366364-B908-42A2-A413-95287FBFEAC7}" destId="{D9CFEB0E-CE62-4E24-8AE6-4F35F1B411DC}" srcOrd="4" destOrd="0" presId="urn:microsoft.com/office/officeart/2005/8/layout/hProcess3"/>
  </dgm:cxnLst>
  <dgm:bg/>
  <dgm:whole/>
</dgm:dataModel>
</file>

<file path=ppt/diagrams/data2.xml><?xml version="1.0" encoding="utf-8"?>
<dgm:dataModel xmlns:dgm="http://schemas.openxmlformats.org/drawingml/2006/diagram" xmlns:a="http://schemas.openxmlformats.org/drawingml/2006/main">
  <dgm:ptLst>
    <dgm:pt modelId="{A98A1447-319D-4D71-AA33-C6FD1D6CE8D2}" type="doc">
      <dgm:prSet loTypeId="urn:microsoft.com/office/officeart/2005/8/layout/pyramid2" loCatId="pyramid" qsTypeId="urn:microsoft.com/office/officeart/2005/8/quickstyle/simple1" qsCatId="simple" csTypeId="urn:microsoft.com/office/officeart/2005/8/colors/accent1_2" csCatId="accent1" phldr="1"/>
      <dgm:spPr/>
    </dgm:pt>
    <dgm:pt modelId="{99A70FDE-7F3B-4A0E-99B4-8690FD61F9B6}">
      <dgm:prSet phldrT="[Text]"/>
      <dgm:spPr/>
      <dgm:t>
        <a:bodyPr/>
        <a:lstStyle/>
        <a:p>
          <a:pPr rtl="1"/>
          <a:r>
            <a:rPr lang="fa-IR" b="1" dirty="0" smtClean="0">
              <a:solidFill>
                <a:schemeClr val="tx1"/>
              </a:solidFill>
              <a:latin typeface="Tahoma" pitchFamily="34" charset="0"/>
              <a:ea typeface="Tahoma" pitchFamily="34" charset="0"/>
              <a:cs typeface="B Nazanin" pitchFamily="2" charset="-78"/>
            </a:rPr>
            <a:t>موفق چگونه کار می کنند؟</a:t>
          </a:r>
          <a:endParaRPr lang="en-US" dirty="0"/>
        </a:p>
      </dgm:t>
    </dgm:pt>
    <dgm:pt modelId="{3565F9B0-5D2E-4FC4-AB2B-6196AEE59B75}" type="parTrans" cxnId="{2DA4063B-E9F0-42DE-BDFC-D1ED5217B463}">
      <dgm:prSet/>
      <dgm:spPr/>
      <dgm:t>
        <a:bodyPr/>
        <a:lstStyle/>
        <a:p>
          <a:endParaRPr lang="en-US"/>
        </a:p>
      </dgm:t>
    </dgm:pt>
    <dgm:pt modelId="{F81C09E4-C30A-44EA-A9D1-6FABAFC20485}" type="sibTrans" cxnId="{2DA4063B-E9F0-42DE-BDFC-D1ED5217B463}">
      <dgm:prSet/>
      <dgm:spPr/>
      <dgm:t>
        <a:bodyPr/>
        <a:lstStyle/>
        <a:p>
          <a:endParaRPr lang="en-US"/>
        </a:p>
      </dgm:t>
    </dgm:pt>
    <dgm:pt modelId="{4D1D3271-482F-44BF-8C9F-62A647391755}">
      <dgm:prSet phldrT="[Text]"/>
      <dgm:spPr/>
      <dgm:t>
        <a:bodyPr/>
        <a:lstStyle/>
        <a:p>
          <a:pPr rtl="1"/>
          <a:r>
            <a:rPr lang="fa-IR" b="1" dirty="0" smtClean="0">
              <a:solidFill>
                <a:schemeClr val="tx1"/>
              </a:solidFill>
              <a:latin typeface="Tahoma" pitchFamily="34" charset="0"/>
              <a:ea typeface="Tahoma" pitchFamily="34" charset="0"/>
              <a:cs typeface="B Nazanin" pitchFamily="2" charset="-78"/>
            </a:rPr>
            <a:t>چگونه می توان مدیر موفقی بود؟</a:t>
          </a:r>
          <a:endParaRPr lang="en-US" dirty="0"/>
        </a:p>
      </dgm:t>
    </dgm:pt>
    <dgm:pt modelId="{2DF81AD2-342A-4D7B-B99F-30B24EBF09F2}" type="parTrans" cxnId="{254FCDA3-679F-40EA-B0B6-5F1E247191BA}">
      <dgm:prSet/>
      <dgm:spPr/>
      <dgm:t>
        <a:bodyPr/>
        <a:lstStyle/>
        <a:p>
          <a:endParaRPr lang="en-US"/>
        </a:p>
      </dgm:t>
    </dgm:pt>
    <dgm:pt modelId="{841FE7F1-E774-486C-BA9E-8476A1ED1A4D}" type="sibTrans" cxnId="{254FCDA3-679F-40EA-B0B6-5F1E247191BA}">
      <dgm:prSet/>
      <dgm:spPr/>
      <dgm:t>
        <a:bodyPr/>
        <a:lstStyle/>
        <a:p>
          <a:endParaRPr lang="en-US"/>
        </a:p>
      </dgm:t>
    </dgm:pt>
    <dgm:pt modelId="{569D0C0D-1A41-45A2-ADE2-516A196F799B}" type="pres">
      <dgm:prSet presAssocID="{A98A1447-319D-4D71-AA33-C6FD1D6CE8D2}" presName="compositeShape" presStyleCnt="0">
        <dgm:presLayoutVars>
          <dgm:dir/>
          <dgm:resizeHandles/>
        </dgm:presLayoutVars>
      </dgm:prSet>
      <dgm:spPr/>
    </dgm:pt>
    <dgm:pt modelId="{0A8AF8B2-5242-4974-B4C6-C39898DCABA9}" type="pres">
      <dgm:prSet presAssocID="{A98A1447-319D-4D71-AA33-C6FD1D6CE8D2}" presName="pyramid" presStyleLbl="node1" presStyleIdx="0" presStyleCnt="1" custScaleX="150000" custLinFactX="-41251" custLinFactNeighborX="-100000" custLinFactNeighborY="-22728"/>
      <dgm:spPr/>
    </dgm:pt>
    <dgm:pt modelId="{B628BE3A-801D-4C54-834A-1FCC233F7398}" type="pres">
      <dgm:prSet presAssocID="{A98A1447-319D-4D71-AA33-C6FD1D6CE8D2}" presName="theList" presStyleCnt="0"/>
      <dgm:spPr/>
    </dgm:pt>
    <dgm:pt modelId="{88506FAC-B67A-4D0E-90EE-D96279CD41A3}" type="pres">
      <dgm:prSet presAssocID="{99A70FDE-7F3B-4A0E-99B4-8690FD61F9B6}" presName="aNode" presStyleLbl="fgAcc1" presStyleIdx="0" presStyleCnt="2" custScaleX="318882">
        <dgm:presLayoutVars>
          <dgm:bulletEnabled val="1"/>
        </dgm:presLayoutVars>
      </dgm:prSet>
      <dgm:spPr/>
      <dgm:t>
        <a:bodyPr/>
        <a:lstStyle/>
        <a:p>
          <a:endParaRPr lang="en-US"/>
        </a:p>
      </dgm:t>
    </dgm:pt>
    <dgm:pt modelId="{50798F31-8734-45FC-A25A-5B925336569D}" type="pres">
      <dgm:prSet presAssocID="{99A70FDE-7F3B-4A0E-99B4-8690FD61F9B6}" presName="aSpace" presStyleCnt="0"/>
      <dgm:spPr/>
    </dgm:pt>
    <dgm:pt modelId="{E76D0CC5-C716-4D72-94D5-F18222A0E257}" type="pres">
      <dgm:prSet presAssocID="{4D1D3271-482F-44BF-8C9F-62A647391755}" presName="aNode" presStyleLbl="fgAcc1" presStyleIdx="1" presStyleCnt="2" custScaleX="318882">
        <dgm:presLayoutVars>
          <dgm:bulletEnabled val="1"/>
        </dgm:presLayoutVars>
      </dgm:prSet>
      <dgm:spPr/>
      <dgm:t>
        <a:bodyPr/>
        <a:lstStyle/>
        <a:p>
          <a:endParaRPr lang="en-US"/>
        </a:p>
      </dgm:t>
    </dgm:pt>
    <dgm:pt modelId="{09264D1F-0DA2-47ED-B241-C70CD317012A}" type="pres">
      <dgm:prSet presAssocID="{4D1D3271-482F-44BF-8C9F-62A647391755}" presName="aSpace" presStyleCnt="0"/>
      <dgm:spPr/>
    </dgm:pt>
  </dgm:ptLst>
  <dgm:cxnLst>
    <dgm:cxn modelId="{D1932FCF-573A-4503-86C3-6F88DC1CE0D8}" type="presOf" srcId="{99A70FDE-7F3B-4A0E-99B4-8690FD61F9B6}" destId="{88506FAC-B67A-4D0E-90EE-D96279CD41A3}" srcOrd="0" destOrd="0" presId="urn:microsoft.com/office/officeart/2005/8/layout/pyramid2"/>
    <dgm:cxn modelId="{26DB4FC4-0F4E-44BC-9C48-4C4C58759873}" type="presOf" srcId="{A98A1447-319D-4D71-AA33-C6FD1D6CE8D2}" destId="{569D0C0D-1A41-45A2-ADE2-516A196F799B}" srcOrd="0" destOrd="0" presId="urn:microsoft.com/office/officeart/2005/8/layout/pyramid2"/>
    <dgm:cxn modelId="{254FCDA3-679F-40EA-B0B6-5F1E247191BA}" srcId="{A98A1447-319D-4D71-AA33-C6FD1D6CE8D2}" destId="{4D1D3271-482F-44BF-8C9F-62A647391755}" srcOrd="1" destOrd="0" parTransId="{2DF81AD2-342A-4D7B-B99F-30B24EBF09F2}" sibTransId="{841FE7F1-E774-486C-BA9E-8476A1ED1A4D}"/>
    <dgm:cxn modelId="{2DA4063B-E9F0-42DE-BDFC-D1ED5217B463}" srcId="{A98A1447-319D-4D71-AA33-C6FD1D6CE8D2}" destId="{99A70FDE-7F3B-4A0E-99B4-8690FD61F9B6}" srcOrd="0" destOrd="0" parTransId="{3565F9B0-5D2E-4FC4-AB2B-6196AEE59B75}" sibTransId="{F81C09E4-C30A-44EA-A9D1-6FABAFC20485}"/>
    <dgm:cxn modelId="{B5ED4D53-D978-424B-95A6-0E3DC44DA358}" type="presOf" srcId="{4D1D3271-482F-44BF-8C9F-62A647391755}" destId="{E76D0CC5-C716-4D72-94D5-F18222A0E257}" srcOrd="0" destOrd="0" presId="urn:microsoft.com/office/officeart/2005/8/layout/pyramid2"/>
    <dgm:cxn modelId="{978FAC1F-3E76-4191-97A5-AF99250DACE6}" type="presParOf" srcId="{569D0C0D-1A41-45A2-ADE2-516A196F799B}" destId="{0A8AF8B2-5242-4974-B4C6-C39898DCABA9}" srcOrd="0" destOrd="0" presId="urn:microsoft.com/office/officeart/2005/8/layout/pyramid2"/>
    <dgm:cxn modelId="{11F5ADE0-2158-4899-A5C3-DFAA363E4FBA}" type="presParOf" srcId="{569D0C0D-1A41-45A2-ADE2-516A196F799B}" destId="{B628BE3A-801D-4C54-834A-1FCC233F7398}" srcOrd="1" destOrd="0" presId="urn:microsoft.com/office/officeart/2005/8/layout/pyramid2"/>
    <dgm:cxn modelId="{A3C00DD6-90E9-48D1-8C05-D9403D702B77}" type="presParOf" srcId="{B628BE3A-801D-4C54-834A-1FCC233F7398}" destId="{88506FAC-B67A-4D0E-90EE-D96279CD41A3}" srcOrd="0" destOrd="0" presId="urn:microsoft.com/office/officeart/2005/8/layout/pyramid2"/>
    <dgm:cxn modelId="{661A1538-1159-42C9-BE32-FF8F5191CBDA}" type="presParOf" srcId="{B628BE3A-801D-4C54-834A-1FCC233F7398}" destId="{50798F31-8734-45FC-A25A-5B925336569D}" srcOrd="1" destOrd="0" presId="urn:microsoft.com/office/officeart/2005/8/layout/pyramid2"/>
    <dgm:cxn modelId="{B7A82B07-A172-49F4-BC47-B6028C359729}" type="presParOf" srcId="{B628BE3A-801D-4C54-834A-1FCC233F7398}" destId="{E76D0CC5-C716-4D72-94D5-F18222A0E257}" srcOrd="2" destOrd="0" presId="urn:microsoft.com/office/officeart/2005/8/layout/pyramid2"/>
    <dgm:cxn modelId="{535FE928-1C5E-474D-9D01-00362157938D}" type="presParOf" srcId="{B628BE3A-801D-4C54-834A-1FCC233F7398}" destId="{09264D1F-0DA2-47ED-B241-C70CD317012A}" srcOrd="3" destOrd="0" presId="urn:microsoft.com/office/officeart/2005/8/layout/pyramid2"/>
  </dgm:cxnLst>
  <dgm:bg/>
  <dgm:whole/>
</dgm:dataModel>
</file>

<file path=ppt/diagrams/data20.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5</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9715"/>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85AA833C-A6EA-4F79-A23A-DAB04223E937}" type="presOf" srcId="{D876D000-A784-45AA-8F81-642BEDDAFE13}" destId="{05821443-124A-4DC0-B03B-3465E424298D}" srcOrd="0" destOrd="0" presId="urn:microsoft.com/office/officeart/2005/8/layout/hProcess3"/>
    <dgm:cxn modelId="{0A1533F8-4178-479E-BA0F-2F49387F13AD}" type="presOf" srcId="{88CB150F-FF88-43E8-A866-02D7D405E17B}" destId="{A898CA34-A814-4529-A26A-89F6D9E14A2E}" srcOrd="0" destOrd="0" presId="urn:microsoft.com/office/officeart/2005/8/layout/hProcess3"/>
    <dgm:cxn modelId="{70924705-D32E-4FAE-B2FF-11F503011209}" type="presParOf" srcId="{05821443-124A-4DC0-B03B-3465E424298D}" destId="{339EB086-7A1C-4DA0-B1F7-DDC01C428251}" srcOrd="0" destOrd="0" presId="urn:microsoft.com/office/officeart/2005/8/layout/hProcess3"/>
    <dgm:cxn modelId="{51632CC6-5C99-4988-9BA5-5C2D3E240D7B}" type="presParOf" srcId="{05821443-124A-4DC0-B03B-3465E424298D}" destId="{6D366364-B908-42A2-A413-95287FBFEAC7}" srcOrd="1" destOrd="0" presId="urn:microsoft.com/office/officeart/2005/8/layout/hProcess3"/>
    <dgm:cxn modelId="{01E3FA4D-360E-4273-81BC-7DDA1D975EB4}" type="presParOf" srcId="{6D366364-B908-42A2-A413-95287FBFEAC7}" destId="{9C2B451C-F4FE-4249-A225-58D24007F52D}" srcOrd="0" destOrd="0" presId="urn:microsoft.com/office/officeart/2005/8/layout/hProcess3"/>
    <dgm:cxn modelId="{B6C966A2-EA6B-4354-814B-09E2A5A598EA}" type="presParOf" srcId="{6D366364-B908-42A2-A413-95287FBFEAC7}" destId="{02118C32-EDBB-4FB6-864F-E761F86D7BC3}" srcOrd="1" destOrd="0" presId="urn:microsoft.com/office/officeart/2005/8/layout/hProcess3"/>
    <dgm:cxn modelId="{C2FC36DC-0692-435E-B2A9-55BB37E850F3}" type="presParOf" srcId="{02118C32-EDBB-4FB6-864F-E761F86D7BC3}" destId="{BD781138-832A-4A6A-9825-E513923B0717}" srcOrd="0" destOrd="0" presId="urn:microsoft.com/office/officeart/2005/8/layout/hProcess3"/>
    <dgm:cxn modelId="{06510131-1DA0-44B1-AADA-9666B7405723}" type="presParOf" srcId="{02118C32-EDBB-4FB6-864F-E761F86D7BC3}" destId="{A898CA34-A814-4529-A26A-89F6D9E14A2E}" srcOrd="1" destOrd="0" presId="urn:microsoft.com/office/officeart/2005/8/layout/hProcess3"/>
    <dgm:cxn modelId="{1DD2E43F-1E30-4F5D-8D6F-2B41EE235815}" type="presParOf" srcId="{02118C32-EDBB-4FB6-864F-E761F86D7BC3}" destId="{3309D97D-6221-4EEB-BF66-D46D229121AB}" srcOrd="2" destOrd="0" presId="urn:microsoft.com/office/officeart/2005/8/layout/hProcess3"/>
    <dgm:cxn modelId="{BD5F3B6F-5DEA-44CB-B5B2-B08D05910F46}" type="presParOf" srcId="{02118C32-EDBB-4FB6-864F-E761F86D7BC3}" destId="{C5E0160C-0711-4DA6-9D45-F4913BBCAC2C}" srcOrd="3" destOrd="0" presId="urn:microsoft.com/office/officeart/2005/8/layout/hProcess3"/>
    <dgm:cxn modelId="{D852003C-7F0B-472D-B26C-4B9AE15B45C7}" type="presParOf" srcId="{6D366364-B908-42A2-A413-95287FBFEAC7}" destId="{1D2917D9-BE37-4E40-B96F-6C7D1E02DB5D}" srcOrd="2" destOrd="0" presId="urn:microsoft.com/office/officeart/2005/8/layout/hProcess3"/>
    <dgm:cxn modelId="{C1E1BFB6-6DC4-4C06-9A7B-22B0CD7482F0}" type="presParOf" srcId="{6D366364-B908-42A2-A413-95287FBFEAC7}" destId="{E2E50C3D-91CB-4F7D-91F9-C24AD4FB04B3}" srcOrd="3" destOrd="0" presId="urn:microsoft.com/office/officeart/2005/8/layout/hProcess3"/>
    <dgm:cxn modelId="{ACF4E361-BB9A-457F-805B-254A3D244428}" type="presParOf" srcId="{6D366364-B908-42A2-A413-95287FBFEAC7}" destId="{D9CFEB0E-CE62-4E24-8AE6-4F35F1B411DC}" srcOrd="4" destOrd="0" presId="urn:microsoft.com/office/officeart/2005/8/layout/hProcess3"/>
  </dgm:cxnLst>
  <dgm:bg/>
  <dgm:whole/>
</dgm:dataModel>
</file>

<file path=ppt/diagrams/data21.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6</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9715"/>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8A3C3CD6-432C-4BC1-991E-9EA852D77633}" type="presOf" srcId="{D876D000-A784-45AA-8F81-642BEDDAFE13}" destId="{05821443-124A-4DC0-B03B-3465E424298D}" srcOrd="0" destOrd="0" presId="urn:microsoft.com/office/officeart/2005/8/layout/hProcess3"/>
    <dgm:cxn modelId="{7E720105-45C2-4A9F-94AB-2837DAE6092E}" type="presOf" srcId="{88CB150F-FF88-43E8-A866-02D7D405E17B}" destId="{A898CA34-A814-4529-A26A-89F6D9E14A2E}" srcOrd="0" destOrd="0" presId="urn:microsoft.com/office/officeart/2005/8/layout/hProcess3"/>
    <dgm:cxn modelId="{E0075AEB-B0D4-42BE-828D-2CAA77D972DD}" type="presParOf" srcId="{05821443-124A-4DC0-B03B-3465E424298D}" destId="{339EB086-7A1C-4DA0-B1F7-DDC01C428251}" srcOrd="0" destOrd="0" presId="urn:microsoft.com/office/officeart/2005/8/layout/hProcess3"/>
    <dgm:cxn modelId="{3A74768D-061A-4C70-987C-15961EAC0CDE}" type="presParOf" srcId="{05821443-124A-4DC0-B03B-3465E424298D}" destId="{6D366364-B908-42A2-A413-95287FBFEAC7}" srcOrd="1" destOrd="0" presId="urn:microsoft.com/office/officeart/2005/8/layout/hProcess3"/>
    <dgm:cxn modelId="{B3A2ED95-7A67-42A4-B3A0-4A536D746A31}" type="presParOf" srcId="{6D366364-B908-42A2-A413-95287FBFEAC7}" destId="{9C2B451C-F4FE-4249-A225-58D24007F52D}" srcOrd="0" destOrd="0" presId="urn:microsoft.com/office/officeart/2005/8/layout/hProcess3"/>
    <dgm:cxn modelId="{6B67E192-D700-4DB5-A45D-24845BBE0230}" type="presParOf" srcId="{6D366364-B908-42A2-A413-95287FBFEAC7}" destId="{02118C32-EDBB-4FB6-864F-E761F86D7BC3}" srcOrd="1" destOrd="0" presId="urn:microsoft.com/office/officeart/2005/8/layout/hProcess3"/>
    <dgm:cxn modelId="{B6C1A7BE-5D76-46CC-8FFC-E3D0A3EC960B}" type="presParOf" srcId="{02118C32-EDBB-4FB6-864F-E761F86D7BC3}" destId="{BD781138-832A-4A6A-9825-E513923B0717}" srcOrd="0" destOrd="0" presId="urn:microsoft.com/office/officeart/2005/8/layout/hProcess3"/>
    <dgm:cxn modelId="{B192138D-4524-4D6B-A4DA-ADB7451B82BC}" type="presParOf" srcId="{02118C32-EDBB-4FB6-864F-E761F86D7BC3}" destId="{A898CA34-A814-4529-A26A-89F6D9E14A2E}" srcOrd="1" destOrd="0" presId="urn:microsoft.com/office/officeart/2005/8/layout/hProcess3"/>
    <dgm:cxn modelId="{01B85BE9-62D6-4FE0-AB16-C01358ACB682}" type="presParOf" srcId="{02118C32-EDBB-4FB6-864F-E761F86D7BC3}" destId="{3309D97D-6221-4EEB-BF66-D46D229121AB}" srcOrd="2" destOrd="0" presId="urn:microsoft.com/office/officeart/2005/8/layout/hProcess3"/>
    <dgm:cxn modelId="{374E2F21-C334-4E10-9CBE-B57FFE0F5477}" type="presParOf" srcId="{02118C32-EDBB-4FB6-864F-E761F86D7BC3}" destId="{C5E0160C-0711-4DA6-9D45-F4913BBCAC2C}" srcOrd="3" destOrd="0" presId="urn:microsoft.com/office/officeart/2005/8/layout/hProcess3"/>
    <dgm:cxn modelId="{60E4B742-056F-4EB8-81D3-6932E29E84A1}" type="presParOf" srcId="{6D366364-B908-42A2-A413-95287FBFEAC7}" destId="{1D2917D9-BE37-4E40-B96F-6C7D1E02DB5D}" srcOrd="2" destOrd="0" presId="urn:microsoft.com/office/officeart/2005/8/layout/hProcess3"/>
    <dgm:cxn modelId="{D5183A6B-E405-4DA9-84B3-CE2C702784D1}" type="presParOf" srcId="{6D366364-B908-42A2-A413-95287FBFEAC7}" destId="{E2E50C3D-91CB-4F7D-91F9-C24AD4FB04B3}" srcOrd="3" destOrd="0" presId="urn:microsoft.com/office/officeart/2005/8/layout/hProcess3"/>
    <dgm:cxn modelId="{F49FD263-7495-4443-994E-0A5CBDCAED1F}" type="presParOf" srcId="{6D366364-B908-42A2-A413-95287FBFEAC7}" destId="{D9CFEB0E-CE62-4E24-8AE6-4F35F1B411DC}" srcOrd="4" destOrd="0" presId="urn:microsoft.com/office/officeart/2005/8/layout/hProcess3"/>
  </dgm:cxnLst>
  <dgm:bg/>
  <dgm:whole/>
</dgm:dataModel>
</file>

<file path=ppt/diagrams/data22.xml><?xml version="1.0" encoding="utf-8"?>
<dgm:dataModel xmlns:dgm="http://schemas.openxmlformats.org/drawingml/2006/diagram" xmlns:a="http://schemas.openxmlformats.org/drawingml/2006/main">
  <dgm:ptLst>
    <dgm:pt modelId="{D876D000-A784-45AA-8F81-642BEDDAFE13}" type="doc">
      <dgm:prSet loTypeId="urn:microsoft.com/office/officeart/2005/8/layout/hProcess3" loCatId="process" qsTypeId="urn:microsoft.com/office/officeart/2005/8/quickstyle/simple1" qsCatId="simple" csTypeId="urn:microsoft.com/office/officeart/2005/8/colors/accent1_2" csCatId="accent1" phldr="1"/>
      <dgm:spPr/>
    </dgm:pt>
    <dgm:pt modelId="{88CB150F-FF88-43E8-A866-02D7D405E17B}">
      <dgm:prSet phldrT="[Text]" custT="1"/>
      <dgm:spPr/>
      <dgm:t>
        <a:bodyPr/>
        <a:lstStyle/>
        <a:p>
          <a:pPr algn="ctr" rtl="1"/>
          <a:r>
            <a:rPr lang="fa-IR" sz="1400" b="1" dirty="0" smtClean="0">
              <a:cs typeface="B Nazanin" pitchFamily="2" charset="-78"/>
            </a:rPr>
            <a:t>7</a:t>
          </a:r>
          <a:endParaRPr lang="en-US" sz="1200" b="1" dirty="0">
            <a:cs typeface="B Nazanin" pitchFamily="2" charset="-78"/>
          </a:endParaRPr>
        </a:p>
      </dgm:t>
    </dgm:pt>
    <dgm:pt modelId="{29874D2B-EB75-4738-9085-859E957CCD71}" type="parTrans" cxnId="{29855B33-BC0B-4232-90CF-6B599820BEE2}">
      <dgm:prSet/>
      <dgm:spPr/>
      <dgm:t>
        <a:bodyPr/>
        <a:lstStyle/>
        <a:p>
          <a:endParaRPr lang="en-US"/>
        </a:p>
      </dgm:t>
    </dgm:pt>
    <dgm:pt modelId="{7F56D87D-AB11-4F11-ABB3-73D3CE7870E1}" type="sibTrans" cxnId="{29855B33-BC0B-4232-90CF-6B599820BEE2}">
      <dgm:prSet/>
      <dgm:spPr/>
      <dgm:t>
        <a:bodyPr/>
        <a:lstStyle/>
        <a:p>
          <a:endParaRPr lang="en-US"/>
        </a:p>
      </dgm:t>
    </dgm:pt>
    <dgm:pt modelId="{05821443-124A-4DC0-B03B-3465E424298D}" type="pres">
      <dgm:prSet presAssocID="{D876D000-A784-45AA-8F81-642BEDDAFE13}" presName="Name0" presStyleCnt="0">
        <dgm:presLayoutVars>
          <dgm:dir/>
          <dgm:animLvl val="lvl"/>
          <dgm:resizeHandles val="exact"/>
        </dgm:presLayoutVars>
      </dgm:prSet>
      <dgm:spPr/>
    </dgm:pt>
    <dgm:pt modelId="{339EB086-7A1C-4DA0-B1F7-DDC01C428251}" type="pres">
      <dgm:prSet presAssocID="{D876D000-A784-45AA-8F81-642BEDDAFE13}" presName="dummy" presStyleCnt="0"/>
      <dgm:spPr/>
    </dgm:pt>
    <dgm:pt modelId="{6D366364-B908-42A2-A413-95287FBFEAC7}" type="pres">
      <dgm:prSet presAssocID="{D876D000-A784-45AA-8F81-642BEDDAFE13}" presName="linH" presStyleCnt="0"/>
      <dgm:spPr/>
    </dgm:pt>
    <dgm:pt modelId="{9C2B451C-F4FE-4249-A225-58D24007F52D}" type="pres">
      <dgm:prSet presAssocID="{D876D000-A784-45AA-8F81-642BEDDAFE13}" presName="padding1" presStyleCnt="0"/>
      <dgm:spPr/>
    </dgm:pt>
    <dgm:pt modelId="{02118C32-EDBB-4FB6-864F-E761F86D7BC3}" type="pres">
      <dgm:prSet presAssocID="{88CB150F-FF88-43E8-A866-02D7D405E17B}" presName="linV" presStyleCnt="0"/>
      <dgm:spPr/>
    </dgm:pt>
    <dgm:pt modelId="{BD781138-832A-4A6A-9825-E513923B0717}" type="pres">
      <dgm:prSet presAssocID="{88CB150F-FF88-43E8-A866-02D7D405E17B}" presName="spVertical1" presStyleCnt="0"/>
      <dgm:spPr/>
    </dgm:pt>
    <dgm:pt modelId="{A898CA34-A814-4529-A26A-89F6D9E14A2E}" type="pres">
      <dgm:prSet presAssocID="{88CB150F-FF88-43E8-A866-02D7D405E17B}" presName="parTx" presStyleLbl="revTx" presStyleIdx="0" presStyleCnt="1" custScaleY="277814">
        <dgm:presLayoutVars>
          <dgm:chMax val="0"/>
          <dgm:chPref val="0"/>
          <dgm:bulletEnabled val="1"/>
        </dgm:presLayoutVars>
      </dgm:prSet>
      <dgm:spPr/>
      <dgm:t>
        <a:bodyPr/>
        <a:lstStyle/>
        <a:p>
          <a:endParaRPr lang="en-US"/>
        </a:p>
      </dgm:t>
    </dgm:pt>
    <dgm:pt modelId="{3309D97D-6221-4EEB-BF66-D46D229121AB}" type="pres">
      <dgm:prSet presAssocID="{88CB150F-FF88-43E8-A866-02D7D405E17B}" presName="spVertical2" presStyleCnt="0"/>
      <dgm:spPr/>
    </dgm:pt>
    <dgm:pt modelId="{C5E0160C-0711-4DA6-9D45-F4913BBCAC2C}" type="pres">
      <dgm:prSet presAssocID="{88CB150F-FF88-43E8-A866-02D7D405E17B}" presName="spVertical3" presStyleCnt="0"/>
      <dgm:spPr/>
    </dgm:pt>
    <dgm:pt modelId="{1D2917D9-BE37-4E40-B96F-6C7D1E02DB5D}" type="pres">
      <dgm:prSet presAssocID="{D876D000-A784-45AA-8F81-642BEDDAFE13}" presName="padding2" presStyleCnt="0"/>
      <dgm:spPr/>
    </dgm:pt>
    <dgm:pt modelId="{E2E50C3D-91CB-4F7D-91F9-C24AD4FB04B3}" type="pres">
      <dgm:prSet presAssocID="{D876D000-A784-45AA-8F81-642BEDDAFE13}" presName="negArrow" presStyleCnt="0"/>
      <dgm:spPr/>
    </dgm:pt>
    <dgm:pt modelId="{D9CFEB0E-CE62-4E24-8AE6-4F35F1B411DC}" type="pres">
      <dgm:prSet presAssocID="{D876D000-A784-45AA-8F81-642BEDDAFE13}" presName="backgroundArrow" presStyleLbl="node1" presStyleIdx="0" presStyleCnt="1" custAng="10800000" custScaleX="30469" custScaleY="177814" custLinFactNeighborY="-9715"/>
      <dgm:spPr>
        <a:gradFill rotWithShape="0">
          <a:gsLst>
            <a:gs pos="0">
              <a:srgbClr val="8488C4"/>
            </a:gs>
            <a:gs pos="53000">
              <a:srgbClr val="D4DEFF"/>
            </a:gs>
            <a:gs pos="83000">
              <a:srgbClr val="D4DEFF"/>
            </a:gs>
            <a:gs pos="100000">
              <a:srgbClr val="96AB94"/>
            </a:gs>
          </a:gsLst>
          <a:lin ang="5400000" scaled="0"/>
        </a:gradFill>
      </dgm:spPr>
      <dgm:t>
        <a:bodyPr/>
        <a:lstStyle/>
        <a:p>
          <a:endParaRPr lang="en-US"/>
        </a:p>
      </dgm:t>
    </dgm:pt>
  </dgm:ptLst>
  <dgm:cxnLst>
    <dgm:cxn modelId="{29855B33-BC0B-4232-90CF-6B599820BEE2}" srcId="{D876D000-A784-45AA-8F81-642BEDDAFE13}" destId="{88CB150F-FF88-43E8-A866-02D7D405E17B}" srcOrd="0" destOrd="0" parTransId="{29874D2B-EB75-4738-9085-859E957CCD71}" sibTransId="{7F56D87D-AB11-4F11-ABB3-73D3CE7870E1}"/>
    <dgm:cxn modelId="{E0D3BEFE-CDC0-4C0F-9044-B5708C3907FD}" type="presOf" srcId="{88CB150F-FF88-43E8-A866-02D7D405E17B}" destId="{A898CA34-A814-4529-A26A-89F6D9E14A2E}" srcOrd="0" destOrd="0" presId="urn:microsoft.com/office/officeart/2005/8/layout/hProcess3"/>
    <dgm:cxn modelId="{DEB48DA8-BB03-4979-B347-356741C8FC40}" type="presOf" srcId="{D876D000-A784-45AA-8F81-642BEDDAFE13}" destId="{05821443-124A-4DC0-B03B-3465E424298D}" srcOrd="0" destOrd="0" presId="urn:microsoft.com/office/officeart/2005/8/layout/hProcess3"/>
    <dgm:cxn modelId="{2F351497-2140-47F2-B27E-0288C12D1743}" type="presParOf" srcId="{05821443-124A-4DC0-B03B-3465E424298D}" destId="{339EB086-7A1C-4DA0-B1F7-DDC01C428251}" srcOrd="0" destOrd="0" presId="urn:microsoft.com/office/officeart/2005/8/layout/hProcess3"/>
    <dgm:cxn modelId="{905C0063-2AED-4873-866C-33E1FECAA822}" type="presParOf" srcId="{05821443-124A-4DC0-B03B-3465E424298D}" destId="{6D366364-B908-42A2-A413-95287FBFEAC7}" srcOrd="1" destOrd="0" presId="urn:microsoft.com/office/officeart/2005/8/layout/hProcess3"/>
    <dgm:cxn modelId="{8EAB1741-5683-4A63-B1F9-6B29CA473150}" type="presParOf" srcId="{6D366364-B908-42A2-A413-95287FBFEAC7}" destId="{9C2B451C-F4FE-4249-A225-58D24007F52D}" srcOrd="0" destOrd="0" presId="urn:microsoft.com/office/officeart/2005/8/layout/hProcess3"/>
    <dgm:cxn modelId="{BD13A10F-C662-4DC4-95D8-494559217999}" type="presParOf" srcId="{6D366364-B908-42A2-A413-95287FBFEAC7}" destId="{02118C32-EDBB-4FB6-864F-E761F86D7BC3}" srcOrd="1" destOrd="0" presId="urn:microsoft.com/office/officeart/2005/8/layout/hProcess3"/>
    <dgm:cxn modelId="{011026EC-472F-4C64-A9A0-15637B44ED2B}" type="presParOf" srcId="{02118C32-EDBB-4FB6-864F-E761F86D7BC3}" destId="{BD781138-832A-4A6A-9825-E513923B0717}" srcOrd="0" destOrd="0" presId="urn:microsoft.com/office/officeart/2005/8/layout/hProcess3"/>
    <dgm:cxn modelId="{FD2D1C5C-1BD2-40ED-98F3-9EBCC863C50A}" type="presParOf" srcId="{02118C32-EDBB-4FB6-864F-E761F86D7BC3}" destId="{A898CA34-A814-4529-A26A-89F6D9E14A2E}" srcOrd="1" destOrd="0" presId="urn:microsoft.com/office/officeart/2005/8/layout/hProcess3"/>
    <dgm:cxn modelId="{ADCBD2F4-2791-4535-8595-B9288BFEB19E}" type="presParOf" srcId="{02118C32-EDBB-4FB6-864F-E761F86D7BC3}" destId="{3309D97D-6221-4EEB-BF66-D46D229121AB}" srcOrd="2" destOrd="0" presId="urn:microsoft.com/office/officeart/2005/8/layout/hProcess3"/>
    <dgm:cxn modelId="{DD0CFA41-4B94-4647-8931-335750AFB43F}" type="presParOf" srcId="{02118C32-EDBB-4FB6-864F-E761F86D7BC3}" destId="{C5E0160C-0711-4DA6-9D45-F4913BBCAC2C}" srcOrd="3" destOrd="0" presId="urn:microsoft.com/office/officeart/2005/8/layout/hProcess3"/>
    <dgm:cxn modelId="{0C2D63CE-128B-4B1C-A920-867D6E5A17A0}" type="presParOf" srcId="{6D366364-B908-42A2-A413-95287FBFEAC7}" destId="{1D2917D9-BE37-4E40-B96F-6C7D1E02DB5D}" srcOrd="2" destOrd="0" presId="urn:microsoft.com/office/officeart/2005/8/layout/hProcess3"/>
    <dgm:cxn modelId="{F7623AAE-89DE-43A4-8806-2028642357E3}" type="presParOf" srcId="{6D366364-B908-42A2-A413-95287FBFEAC7}" destId="{E2E50C3D-91CB-4F7D-91F9-C24AD4FB04B3}" srcOrd="3" destOrd="0" presId="urn:microsoft.com/office/officeart/2005/8/layout/hProcess3"/>
    <dgm:cxn modelId="{0A13E149-53E0-4E0A-8AB8-13321FC51A69}" type="presParOf" srcId="{6D366364-B908-42A2-A413-95287FBFEAC7}" destId="{D9CFEB0E-CE62-4E24-8AE6-4F35F1B411DC}" srcOrd="4" destOrd="0" presId="urn:microsoft.com/office/officeart/2005/8/layout/hProcess3"/>
  </dgm:cxnLst>
  <dgm:bg/>
  <dgm:whole/>
</dgm:dataModel>
</file>

<file path=ppt/diagrams/data23.xml><?xml version="1.0" encoding="utf-8"?>
<dgm:dataModel xmlns:dgm="http://schemas.openxmlformats.org/drawingml/2006/diagram" xmlns:a="http://schemas.openxmlformats.org/drawingml/2006/main">
  <dgm:ptLst>
    <dgm:pt modelId="{27BCF262-E58E-4488-9856-DA6005ACF911}" type="doc">
      <dgm:prSet loTypeId="urn:microsoft.com/office/officeart/2005/8/layout/pyramid2" loCatId="pyramid" qsTypeId="urn:microsoft.com/office/officeart/2005/8/quickstyle/simple1" qsCatId="simple" csTypeId="urn:microsoft.com/office/officeart/2005/8/colors/accent1_2" csCatId="accent1" phldr="1"/>
      <dgm:spPr/>
    </dgm:pt>
    <dgm:pt modelId="{E446FA4B-1CC1-407A-B1BA-8F213504E0BF}">
      <dgm:prSet phldrT="[Text]" custT="1"/>
      <dgm:spPr>
        <a:gradFill rotWithShape="0">
          <a:gsLst>
            <a:gs pos="0">
              <a:srgbClr val="92D050"/>
            </a:gs>
            <a:gs pos="50000">
              <a:schemeClr val="accent1">
                <a:tint val="44500"/>
                <a:satMod val="160000"/>
              </a:schemeClr>
            </a:gs>
            <a:gs pos="100000">
              <a:schemeClr val="accent1">
                <a:tint val="23500"/>
                <a:satMod val="160000"/>
              </a:schemeClr>
            </a:gs>
          </a:gsLst>
          <a:lin ang="5400000" scaled="0"/>
        </a:gradFill>
      </dgm:spPr>
      <dgm:t>
        <a:bodyPr/>
        <a:lstStyle/>
        <a:p>
          <a:r>
            <a:rPr lang="fa-IR" sz="1700" b="1" dirty="0" smtClean="0">
              <a:cs typeface="B Nazanin" pitchFamily="2" charset="-78"/>
            </a:rPr>
            <a:t>سطح مديريت عالي</a:t>
          </a:r>
          <a:endParaRPr lang="en-US" sz="1700" b="1" dirty="0" smtClean="0">
            <a:cs typeface="B Nazanin" pitchFamily="2" charset="-78"/>
          </a:endParaRPr>
        </a:p>
      </dgm:t>
    </dgm:pt>
    <dgm:pt modelId="{508899E5-A7F2-4CAF-9916-4649AB4E1FD0}" type="parTrans" cxnId="{B8760EE5-C1AD-4D93-95F9-1A7E28F41E4F}">
      <dgm:prSet/>
      <dgm:spPr/>
      <dgm:t>
        <a:bodyPr/>
        <a:lstStyle/>
        <a:p>
          <a:endParaRPr lang="en-US"/>
        </a:p>
      </dgm:t>
    </dgm:pt>
    <dgm:pt modelId="{4E99FED2-63F3-4DE9-A8DE-18F6B4EC594B}" type="sibTrans" cxnId="{B8760EE5-C1AD-4D93-95F9-1A7E28F41E4F}">
      <dgm:prSet/>
      <dgm:spPr/>
      <dgm:t>
        <a:bodyPr/>
        <a:lstStyle/>
        <a:p>
          <a:endParaRPr lang="en-US"/>
        </a:p>
      </dgm:t>
    </dgm:pt>
    <dgm:pt modelId="{908B4C53-2465-424A-A128-3C5C75665BDA}">
      <dgm:prSet phldrT="[Text]"/>
      <dgm:spPr>
        <a:gradFill rotWithShape="0">
          <a:gsLst>
            <a:gs pos="0">
              <a:srgbClr val="92D050"/>
            </a:gs>
            <a:gs pos="50000">
              <a:schemeClr val="accent1">
                <a:tint val="44500"/>
                <a:satMod val="160000"/>
              </a:schemeClr>
            </a:gs>
            <a:gs pos="100000">
              <a:schemeClr val="accent1">
                <a:tint val="23500"/>
                <a:satMod val="160000"/>
              </a:schemeClr>
            </a:gs>
          </a:gsLst>
          <a:lin ang="5400000" scaled="0"/>
        </a:gradFill>
      </dgm:spPr>
      <dgm:t>
        <a:bodyPr/>
        <a:lstStyle/>
        <a:p>
          <a:r>
            <a:rPr lang="fa-IR" b="1" dirty="0" smtClean="0">
              <a:cs typeface="B Nazanin" pitchFamily="2" charset="-78"/>
            </a:rPr>
            <a:t>سطح مديريت مياني</a:t>
          </a:r>
          <a:endParaRPr lang="en-US" dirty="0"/>
        </a:p>
      </dgm:t>
    </dgm:pt>
    <dgm:pt modelId="{874737F4-1B8F-494E-AE78-7238BC35AFDC}" type="parTrans" cxnId="{456091B4-F029-40FA-AF27-1BCAF5DFF6B4}">
      <dgm:prSet/>
      <dgm:spPr/>
      <dgm:t>
        <a:bodyPr/>
        <a:lstStyle/>
        <a:p>
          <a:endParaRPr lang="en-US"/>
        </a:p>
      </dgm:t>
    </dgm:pt>
    <dgm:pt modelId="{859BD538-2323-41E3-91AD-7AD1BAC54268}" type="sibTrans" cxnId="{456091B4-F029-40FA-AF27-1BCAF5DFF6B4}">
      <dgm:prSet/>
      <dgm:spPr/>
      <dgm:t>
        <a:bodyPr/>
        <a:lstStyle/>
        <a:p>
          <a:endParaRPr lang="en-US"/>
        </a:p>
      </dgm:t>
    </dgm:pt>
    <dgm:pt modelId="{09419C81-5BAA-47B0-AC4C-A6ABB5AAF1E8}">
      <dgm:prSet phldrT="[Text]"/>
      <dgm:spPr>
        <a:gradFill rotWithShape="0">
          <a:gsLst>
            <a:gs pos="0">
              <a:srgbClr val="92D050"/>
            </a:gs>
            <a:gs pos="50000">
              <a:schemeClr val="accent1">
                <a:tint val="44500"/>
                <a:satMod val="160000"/>
              </a:schemeClr>
            </a:gs>
            <a:gs pos="100000">
              <a:schemeClr val="accent1">
                <a:tint val="23500"/>
                <a:satMod val="160000"/>
              </a:schemeClr>
            </a:gs>
          </a:gsLst>
          <a:lin ang="5400000" scaled="0"/>
        </a:gradFill>
      </dgm:spPr>
      <dgm:t>
        <a:bodyPr/>
        <a:lstStyle/>
        <a:p>
          <a:r>
            <a:rPr lang="fa-IR" b="1" dirty="0" smtClean="0">
              <a:cs typeface="B Nazanin" pitchFamily="2" charset="-78"/>
            </a:rPr>
            <a:t>سطح مديريت عملياتي</a:t>
          </a:r>
          <a:endParaRPr lang="en-US" dirty="0"/>
        </a:p>
      </dgm:t>
    </dgm:pt>
    <dgm:pt modelId="{114BD1D7-900F-4B2F-9CC6-F8BB32C17487}" type="parTrans" cxnId="{78DB25BB-5356-4C8A-AF37-E8E8D128444E}">
      <dgm:prSet/>
      <dgm:spPr/>
      <dgm:t>
        <a:bodyPr/>
        <a:lstStyle/>
        <a:p>
          <a:endParaRPr lang="en-US"/>
        </a:p>
      </dgm:t>
    </dgm:pt>
    <dgm:pt modelId="{671ECB6D-60BF-4772-A342-EC634E96E1A3}" type="sibTrans" cxnId="{78DB25BB-5356-4C8A-AF37-E8E8D128444E}">
      <dgm:prSet/>
      <dgm:spPr/>
      <dgm:t>
        <a:bodyPr/>
        <a:lstStyle/>
        <a:p>
          <a:endParaRPr lang="en-US"/>
        </a:p>
      </dgm:t>
    </dgm:pt>
    <dgm:pt modelId="{C7D98FEE-05AA-4FD0-9480-DADA6EC52A02}" type="pres">
      <dgm:prSet presAssocID="{27BCF262-E58E-4488-9856-DA6005ACF911}" presName="compositeShape" presStyleCnt="0">
        <dgm:presLayoutVars>
          <dgm:dir/>
          <dgm:resizeHandles/>
        </dgm:presLayoutVars>
      </dgm:prSet>
      <dgm:spPr/>
    </dgm:pt>
    <dgm:pt modelId="{61625C2D-9B8A-4A07-A01F-E3E4F64DEF48}" type="pres">
      <dgm:prSet presAssocID="{27BCF262-E58E-4488-9856-DA6005ACF911}" presName="pyramid" presStyleLbl="node1" presStyleIdx="0" presStyleCnt="1" custScaleX="136216"/>
      <dgm:spPr>
        <a:gradFill flip="none" rotWithShape="1">
          <a:gsLst>
            <a:gs pos="0">
              <a:srgbClr val="FFFF00"/>
            </a:gs>
            <a:gs pos="50000">
              <a:schemeClr val="accent1">
                <a:tint val="44500"/>
                <a:satMod val="160000"/>
              </a:schemeClr>
            </a:gs>
            <a:gs pos="100000">
              <a:schemeClr val="accent1">
                <a:tint val="23500"/>
                <a:satMod val="160000"/>
              </a:schemeClr>
            </a:gs>
          </a:gsLst>
          <a:lin ang="0" scaled="1"/>
          <a:tileRect/>
        </a:gradFill>
      </dgm:spPr>
    </dgm:pt>
    <dgm:pt modelId="{B1AAA987-EE50-460D-BD84-08521ED13A7E}" type="pres">
      <dgm:prSet presAssocID="{27BCF262-E58E-4488-9856-DA6005ACF911}" presName="theList" presStyleCnt="0"/>
      <dgm:spPr/>
    </dgm:pt>
    <dgm:pt modelId="{40C8E4C2-93B6-47C4-A204-BAB809ED832F}" type="pres">
      <dgm:prSet presAssocID="{E446FA4B-1CC1-407A-B1BA-8F213504E0BF}" presName="aNode" presStyleLbl="fgAcc1" presStyleIdx="0" presStyleCnt="3">
        <dgm:presLayoutVars>
          <dgm:bulletEnabled val="1"/>
        </dgm:presLayoutVars>
      </dgm:prSet>
      <dgm:spPr/>
      <dgm:t>
        <a:bodyPr/>
        <a:lstStyle/>
        <a:p>
          <a:endParaRPr lang="en-US"/>
        </a:p>
      </dgm:t>
    </dgm:pt>
    <dgm:pt modelId="{46B49586-57AF-413E-BDAA-0558174605E4}" type="pres">
      <dgm:prSet presAssocID="{E446FA4B-1CC1-407A-B1BA-8F213504E0BF}" presName="aSpace" presStyleCnt="0"/>
      <dgm:spPr/>
    </dgm:pt>
    <dgm:pt modelId="{7EDDDC2B-0280-4BE7-B9E9-867EBC6ECED8}" type="pres">
      <dgm:prSet presAssocID="{908B4C53-2465-424A-A128-3C5C75665BDA}" presName="aNode" presStyleLbl="fgAcc1" presStyleIdx="1" presStyleCnt="3">
        <dgm:presLayoutVars>
          <dgm:bulletEnabled val="1"/>
        </dgm:presLayoutVars>
      </dgm:prSet>
      <dgm:spPr/>
      <dgm:t>
        <a:bodyPr/>
        <a:lstStyle/>
        <a:p>
          <a:endParaRPr lang="en-US"/>
        </a:p>
      </dgm:t>
    </dgm:pt>
    <dgm:pt modelId="{380CC0D3-143C-4A9D-82AC-9C4A33E4CAD0}" type="pres">
      <dgm:prSet presAssocID="{908B4C53-2465-424A-A128-3C5C75665BDA}" presName="aSpace" presStyleCnt="0"/>
      <dgm:spPr/>
    </dgm:pt>
    <dgm:pt modelId="{10571D3B-6165-4AC3-8825-701177F62A6D}" type="pres">
      <dgm:prSet presAssocID="{09419C81-5BAA-47B0-AC4C-A6ABB5AAF1E8}" presName="aNode" presStyleLbl="fgAcc1" presStyleIdx="2" presStyleCnt="3">
        <dgm:presLayoutVars>
          <dgm:bulletEnabled val="1"/>
        </dgm:presLayoutVars>
      </dgm:prSet>
      <dgm:spPr/>
      <dgm:t>
        <a:bodyPr/>
        <a:lstStyle/>
        <a:p>
          <a:endParaRPr lang="en-US"/>
        </a:p>
      </dgm:t>
    </dgm:pt>
    <dgm:pt modelId="{70D45998-EBAF-4284-B70B-8C6374CD87B2}" type="pres">
      <dgm:prSet presAssocID="{09419C81-5BAA-47B0-AC4C-A6ABB5AAF1E8}" presName="aSpace" presStyleCnt="0"/>
      <dgm:spPr/>
    </dgm:pt>
  </dgm:ptLst>
  <dgm:cxnLst>
    <dgm:cxn modelId="{31C80C55-4DD2-402A-9DF8-D32C4D235735}" type="presOf" srcId="{27BCF262-E58E-4488-9856-DA6005ACF911}" destId="{C7D98FEE-05AA-4FD0-9480-DADA6EC52A02}" srcOrd="0" destOrd="0" presId="urn:microsoft.com/office/officeart/2005/8/layout/pyramid2"/>
    <dgm:cxn modelId="{4E4F7C69-4435-40ED-B2B2-5576E3491D80}" type="presOf" srcId="{E446FA4B-1CC1-407A-B1BA-8F213504E0BF}" destId="{40C8E4C2-93B6-47C4-A204-BAB809ED832F}" srcOrd="0" destOrd="0" presId="urn:microsoft.com/office/officeart/2005/8/layout/pyramid2"/>
    <dgm:cxn modelId="{456091B4-F029-40FA-AF27-1BCAF5DFF6B4}" srcId="{27BCF262-E58E-4488-9856-DA6005ACF911}" destId="{908B4C53-2465-424A-A128-3C5C75665BDA}" srcOrd="1" destOrd="0" parTransId="{874737F4-1B8F-494E-AE78-7238BC35AFDC}" sibTransId="{859BD538-2323-41E3-91AD-7AD1BAC54268}"/>
    <dgm:cxn modelId="{382B4F0C-C3B2-41E1-942A-B919E39593C2}" type="presOf" srcId="{09419C81-5BAA-47B0-AC4C-A6ABB5AAF1E8}" destId="{10571D3B-6165-4AC3-8825-701177F62A6D}" srcOrd="0" destOrd="0" presId="urn:microsoft.com/office/officeart/2005/8/layout/pyramid2"/>
    <dgm:cxn modelId="{246463BC-C2F0-4011-A7BD-E24932C98C6F}" type="presOf" srcId="{908B4C53-2465-424A-A128-3C5C75665BDA}" destId="{7EDDDC2B-0280-4BE7-B9E9-867EBC6ECED8}" srcOrd="0" destOrd="0" presId="urn:microsoft.com/office/officeart/2005/8/layout/pyramid2"/>
    <dgm:cxn modelId="{78DB25BB-5356-4C8A-AF37-E8E8D128444E}" srcId="{27BCF262-E58E-4488-9856-DA6005ACF911}" destId="{09419C81-5BAA-47B0-AC4C-A6ABB5AAF1E8}" srcOrd="2" destOrd="0" parTransId="{114BD1D7-900F-4B2F-9CC6-F8BB32C17487}" sibTransId="{671ECB6D-60BF-4772-A342-EC634E96E1A3}"/>
    <dgm:cxn modelId="{B8760EE5-C1AD-4D93-95F9-1A7E28F41E4F}" srcId="{27BCF262-E58E-4488-9856-DA6005ACF911}" destId="{E446FA4B-1CC1-407A-B1BA-8F213504E0BF}" srcOrd="0" destOrd="0" parTransId="{508899E5-A7F2-4CAF-9916-4649AB4E1FD0}" sibTransId="{4E99FED2-63F3-4DE9-A8DE-18F6B4EC594B}"/>
    <dgm:cxn modelId="{C379BBCB-639C-47FF-8BF4-FCD776E08DB5}" type="presParOf" srcId="{C7D98FEE-05AA-4FD0-9480-DADA6EC52A02}" destId="{61625C2D-9B8A-4A07-A01F-E3E4F64DEF48}" srcOrd="0" destOrd="0" presId="urn:microsoft.com/office/officeart/2005/8/layout/pyramid2"/>
    <dgm:cxn modelId="{7EE0FA1A-6FD7-419D-9708-CCF64DEA5D2F}" type="presParOf" srcId="{C7D98FEE-05AA-4FD0-9480-DADA6EC52A02}" destId="{B1AAA987-EE50-460D-BD84-08521ED13A7E}" srcOrd="1" destOrd="0" presId="urn:microsoft.com/office/officeart/2005/8/layout/pyramid2"/>
    <dgm:cxn modelId="{8DB792CE-31A5-46BC-9B28-CC4A4E947558}" type="presParOf" srcId="{B1AAA987-EE50-460D-BD84-08521ED13A7E}" destId="{40C8E4C2-93B6-47C4-A204-BAB809ED832F}" srcOrd="0" destOrd="0" presId="urn:microsoft.com/office/officeart/2005/8/layout/pyramid2"/>
    <dgm:cxn modelId="{B3333E90-4C0D-40EC-A48F-2B4DF33E71F9}" type="presParOf" srcId="{B1AAA987-EE50-460D-BD84-08521ED13A7E}" destId="{46B49586-57AF-413E-BDAA-0558174605E4}" srcOrd="1" destOrd="0" presId="urn:microsoft.com/office/officeart/2005/8/layout/pyramid2"/>
    <dgm:cxn modelId="{1C324C58-8FB9-4F7A-BF78-DE7795ED7F5E}" type="presParOf" srcId="{B1AAA987-EE50-460D-BD84-08521ED13A7E}" destId="{7EDDDC2B-0280-4BE7-B9E9-867EBC6ECED8}" srcOrd="2" destOrd="0" presId="urn:microsoft.com/office/officeart/2005/8/layout/pyramid2"/>
    <dgm:cxn modelId="{98B6D6C1-E90F-42BF-8A56-FBF775AE7EB4}" type="presParOf" srcId="{B1AAA987-EE50-460D-BD84-08521ED13A7E}" destId="{380CC0D3-143C-4A9D-82AC-9C4A33E4CAD0}" srcOrd="3" destOrd="0" presId="urn:microsoft.com/office/officeart/2005/8/layout/pyramid2"/>
    <dgm:cxn modelId="{E23C4DC8-FFA9-41DB-9F38-22333669942A}" type="presParOf" srcId="{B1AAA987-EE50-460D-BD84-08521ED13A7E}" destId="{10571D3B-6165-4AC3-8825-701177F62A6D}" srcOrd="4" destOrd="0" presId="urn:microsoft.com/office/officeart/2005/8/layout/pyramid2"/>
    <dgm:cxn modelId="{3B3FE1FB-118F-44DE-9BFD-071AA7DA16D6}" type="presParOf" srcId="{B1AAA987-EE50-460D-BD84-08521ED13A7E}" destId="{70D45998-EBAF-4284-B70B-8C6374CD87B2}" srcOrd="5" destOrd="0" presId="urn:microsoft.com/office/officeart/2005/8/layout/pyramid2"/>
  </dgm:cxnLst>
  <dgm:bg/>
  <dgm:whole/>
</dgm:dataModel>
</file>

<file path=ppt/diagrams/data3.xml><?xml version="1.0" encoding="utf-8"?>
<dgm:dataModel xmlns:dgm="http://schemas.openxmlformats.org/drawingml/2006/diagram" xmlns:a="http://schemas.openxmlformats.org/drawingml/2006/main">
  <dgm:ptLst>
    <dgm:pt modelId="{1D523F3B-AA3B-42CF-AEE3-4235F70D9622}"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E43E2917-ADA8-43E1-B07F-4F9E34E105AB}">
      <dgm:prSet/>
      <dgm:spPr>
        <a:gradFill rotWithShape="0">
          <a:gsLst>
            <a:gs pos="0">
              <a:srgbClr val="00B0F0"/>
            </a:gs>
            <a:gs pos="50000">
              <a:schemeClr val="accent1">
                <a:tint val="44500"/>
                <a:satMod val="160000"/>
              </a:schemeClr>
            </a:gs>
            <a:gs pos="100000">
              <a:schemeClr val="accent1">
                <a:tint val="23500"/>
                <a:satMod val="160000"/>
              </a:schemeClr>
            </a:gs>
          </a:gsLst>
          <a:lin ang="5400000" scaled="0"/>
        </a:gradFill>
      </dgm:spPr>
      <dgm:t>
        <a:bodyPr/>
        <a:lstStyle/>
        <a:p>
          <a:r>
            <a:rPr lang="fa-IR" b="1" dirty="0" smtClean="0">
              <a:solidFill>
                <a:schemeClr val="tx1"/>
              </a:solidFill>
              <a:cs typeface="B Nazanin" pitchFamily="2" charset="-78"/>
            </a:rPr>
            <a:t>« تلفيق نظريه و عمل بوسيله خود فرد » </a:t>
          </a:r>
          <a:endParaRPr lang="en-US" b="1" dirty="0">
            <a:solidFill>
              <a:schemeClr val="tx1"/>
            </a:solidFill>
            <a:cs typeface="B Nazanin" pitchFamily="2" charset="-78"/>
          </a:endParaRPr>
        </a:p>
      </dgm:t>
    </dgm:pt>
    <dgm:pt modelId="{D66BA32F-F50F-4985-B433-0D44D69391BE}" type="parTrans" cxnId="{69B5A7F2-AB8C-4356-B8D6-F26C4A67A6F0}">
      <dgm:prSet/>
      <dgm:spPr/>
      <dgm:t>
        <a:bodyPr/>
        <a:lstStyle/>
        <a:p>
          <a:endParaRPr lang="en-US"/>
        </a:p>
      </dgm:t>
    </dgm:pt>
    <dgm:pt modelId="{E469C422-A067-472A-AA2C-804693AC9F27}" type="sibTrans" cxnId="{69B5A7F2-AB8C-4356-B8D6-F26C4A67A6F0}">
      <dgm:prSet/>
      <dgm:spPr/>
      <dgm:t>
        <a:bodyPr/>
        <a:lstStyle/>
        <a:p>
          <a:endParaRPr lang="en-US"/>
        </a:p>
      </dgm:t>
    </dgm:pt>
    <dgm:pt modelId="{86466E9F-0C52-43FA-89E4-42C9A4C1EC70}" type="pres">
      <dgm:prSet presAssocID="{1D523F3B-AA3B-42CF-AEE3-4235F70D9622}" presName="outerComposite" presStyleCnt="0">
        <dgm:presLayoutVars>
          <dgm:chMax val="5"/>
          <dgm:dir/>
          <dgm:resizeHandles val="exact"/>
        </dgm:presLayoutVars>
      </dgm:prSet>
      <dgm:spPr/>
      <dgm:t>
        <a:bodyPr/>
        <a:lstStyle/>
        <a:p>
          <a:endParaRPr lang="en-US"/>
        </a:p>
      </dgm:t>
    </dgm:pt>
    <dgm:pt modelId="{4BCAB005-D2F2-4BFC-A62F-9393EE0FE8BA}" type="pres">
      <dgm:prSet presAssocID="{1D523F3B-AA3B-42CF-AEE3-4235F70D9622}" presName="dummyMaxCanvas" presStyleCnt="0">
        <dgm:presLayoutVars/>
      </dgm:prSet>
      <dgm:spPr/>
    </dgm:pt>
    <dgm:pt modelId="{9211A20A-ED81-4F47-9AD4-FB4C3287C3C6}" type="pres">
      <dgm:prSet presAssocID="{1D523F3B-AA3B-42CF-AEE3-4235F70D9622}" presName="OneNode_1" presStyleLbl="node1" presStyleIdx="0" presStyleCnt="1" custScaleY="101220" custLinFactNeighborY="75724">
        <dgm:presLayoutVars>
          <dgm:bulletEnabled val="1"/>
        </dgm:presLayoutVars>
      </dgm:prSet>
      <dgm:spPr/>
      <dgm:t>
        <a:bodyPr/>
        <a:lstStyle/>
        <a:p>
          <a:endParaRPr lang="en-US"/>
        </a:p>
      </dgm:t>
    </dgm:pt>
  </dgm:ptLst>
  <dgm:cxnLst>
    <dgm:cxn modelId="{A4E358B5-E3F2-469C-A5D4-52CA0327EDAD}" type="presOf" srcId="{1D523F3B-AA3B-42CF-AEE3-4235F70D9622}" destId="{86466E9F-0C52-43FA-89E4-42C9A4C1EC70}" srcOrd="0" destOrd="0" presId="urn:microsoft.com/office/officeart/2005/8/layout/vProcess5"/>
    <dgm:cxn modelId="{993F84DB-466E-4CE1-A0BF-3F4D907A0826}" type="presOf" srcId="{E43E2917-ADA8-43E1-B07F-4F9E34E105AB}" destId="{9211A20A-ED81-4F47-9AD4-FB4C3287C3C6}" srcOrd="0" destOrd="0" presId="urn:microsoft.com/office/officeart/2005/8/layout/vProcess5"/>
    <dgm:cxn modelId="{69B5A7F2-AB8C-4356-B8D6-F26C4A67A6F0}" srcId="{1D523F3B-AA3B-42CF-AEE3-4235F70D9622}" destId="{E43E2917-ADA8-43E1-B07F-4F9E34E105AB}" srcOrd="0" destOrd="0" parTransId="{D66BA32F-F50F-4985-B433-0D44D69391BE}" sibTransId="{E469C422-A067-472A-AA2C-804693AC9F27}"/>
    <dgm:cxn modelId="{66C60A98-F455-4C78-B8C6-99EC86F3CF3A}" type="presParOf" srcId="{86466E9F-0C52-43FA-89E4-42C9A4C1EC70}" destId="{4BCAB005-D2F2-4BFC-A62F-9393EE0FE8BA}" srcOrd="0" destOrd="0" presId="urn:microsoft.com/office/officeart/2005/8/layout/vProcess5"/>
    <dgm:cxn modelId="{18EEDF5F-D865-4510-B8A5-EF165537B459}" type="presParOf" srcId="{86466E9F-0C52-43FA-89E4-42C9A4C1EC70}" destId="{9211A20A-ED81-4F47-9AD4-FB4C3287C3C6}" srcOrd="1" destOrd="0" presId="urn:microsoft.com/office/officeart/2005/8/layout/vProcess5"/>
  </dgm:cxnLst>
  <dgm:bg/>
  <dgm:whole/>
</dgm:dataModel>
</file>

<file path=ppt/diagrams/data4.xml><?xml version="1.0" encoding="utf-8"?>
<dgm:dataModel xmlns:dgm="http://schemas.openxmlformats.org/drawingml/2006/diagram" xmlns:a="http://schemas.openxmlformats.org/drawingml/2006/main">
  <dgm:ptLst>
    <dgm:pt modelId="{68E9E1B8-26C2-4593-ABB9-55F2EB6063E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7D6E325-06F8-4DD0-B952-10EB655CE2F3}">
      <dgm:prSet phldrT="[Text]" custT="1"/>
      <dgm:spPr>
        <a:gradFill rotWithShape="0">
          <a:gsLst>
            <a:gs pos="0">
              <a:srgbClr val="00B0F0"/>
            </a:gs>
            <a:gs pos="50000">
              <a:schemeClr val="accent1">
                <a:tint val="44500"/>
                <a:satMod val="160000"/>
              </a:schemeClr>
            </a:gs>
            <a:gs pos="100000">
              <a:schemeClr val="accent1">
                <a:tint val="23500"/>
                <a:satMod val="160000"/>
              </a:schemeClr>
            </a:gs>
          </a:gsLst>
          <a:lin ang="5400000" scaled="0"/>
        </a:gradFill>
      </dgm:spPr>
      <dgm:t>
        <a:bodyPr/>
        <a:lstStyle/>
        <a:p>
          <a:pPr algn="ctr"/>
          <a:r>
            <a:rPr lang="fa-IR" sz="2000" b="1" dirty="0" smtClean="0">
              <a:solidFill>
                <a:schemeClr val="tx1"/>
              </a:solidFill>
              <a:cs typeface="B Nazanin" pitchFamily="2" charset="-78"/>
            </a:rPr>
            <a:t>عضو اصلي و حياتبخش هر سازمان، مديريت آن است</a:t>
          </a:r>
          <a:endParaRPr lang="en-US" sz="2000" b="1" dirty="0">
            <a:solidFill>
              <a:schemeClr val="tx1"/>
            </a:solidFill>
            <a:cs typeface="B Nazanin" pitchFamily="2" charset="-78"/>
          </a:endParaRPr>
        </a:p>
      </dgm:t>
    </dgm:pt>
    <dgm:pt modelId="{2A60631D-B3F1-48F7-98F9-24411C1BA223}" type="parTrans" cxnId="{3B3951B2-4E30-47DD-A9C0-90433E3EAF98}">
      <dgm:prSet/>
      <dgm:spPr/>
      <dgm:t>
        <a:bodyPr/>
        <a:lstStyle/>
        <a:p>
          <a:endParaRPr lang="en-US"/>
        </a:p>
      </dgm:t>
    </dgm:pt>
    <dgm:pt modelId="{AC6F134C-487A-4AD4-B637-84AFA278D2F8}" type="sibTrans" cxnId="{3B3951B2-4E30-47DD-A9C0-90433E3EAF98}">
      <dgm:prSet/>
      <dgm:spPr/>
      <dgm:t>
        <a:bodyPr/>
        <a:lstStyle/>
        <a:p>
          <a:endParaRPr lang="en-US"/>
        </a:p>
      </dgm:t>
    </dgm:pt>
    <dgm:pt modelId="{57858CB6-57BA-409A-B9BA-869E46876685}">
      <dgm:prSet phldrT="[Text]"/>
      <dgm:spPr/>
      <dgm:t>
        <a:bodyPr/>
        <a:lstStyle/>
        <a:p>
          <a:endParaRPr lang="en-US" dirty="0"/>
        </a:p>
      </dgm:t>
    </dgm:pt>
    <dgm:pt modelId="{022B3A37-D38E-42D9-98B8-122C1AF78B60}" type="parTrans" cxnId="{5BA82DE7-4428-4CB6-9181-1C5FCD1079BD}">
      <dgm:prSet/>
      <dgm:spPr/>
      <dgm:t>
        <a:bodyPr/>
        <a:lstStyle/>
        <a:p>
          <a:endParaRPr lang="en-US"/>
        </a:p>
      </dgm:t>
    </dgm:pt>
    <dgm:pt modelId="{8E5FFA4C-56D8-42DF-8EAA-CBCEE76E38CF}" type="sibTrans" cxnId="{5BA82DE7-4428-4CB6-9181-1C5FCD1079BD}">
      <dgm:prSet/>
      <dgm:spPr/>
      <dgm:t>
        <a:bodyPr/>
        <a:lstStyle/>
        <a:p>
          <a:endParaRPr lang="en-US"/>
        </a:p>
      </dgm:t>
    </dgm:pt>
    <dgm:pt modelId="{645F5ADA-8146-4ADE-8019-23A2EF676E24}">
      <dgm:prSet phldrT="[Text]" custT="1"/>
      <dgm:spPr>
        <a:gradFill rotWithShape="0">
          <a:gsLst>
            <a:gs pos="0">
              <a:srgbClr val="00B0F0"/>
            </a:gs>
            <a:gs pos="50000">
              <a:schemeClr val="accent1">
                <a:tint val="44500"/>
                <a:satMod val="160000"/>
              </a:schemeClr>
            </a:gs>
            <a:gs pos="100000">
              <a:schemeClr val="accent1">
                <a:tint val="23500"/>
                <a:satMod val="160000"/>
              </a:schemeClr>
            </a:gs>
          </a:gsLst>
          <a:lin ang="5400000" scaled="0"/>
        </a:gradFill>
      </dgm:spPr>
      <dgm:t>
        <a:bodyPr/>
        <a:lstStyle/>
        <a:p>
          <a:pPr algn="ctr"/>
          <a:r>
            <a:rPr lang="fa-IR" sz="2000" b="1" dirty="0" smtClean="0">
              <a:solidFill>
                <a:schemeClr val="tx1"/>
              </a:solidFill>
              <a:cs typeface="B Nazanin" pitchFamily="2" charset="-78"/>
            </a:rPr>
            <a:t>مهمترين زمينه فعاليتي انسان، مديريت است  </a:t>
          </a:r>
          <a:endParaRPr lang="en-US" sz="2000" b="1" dirty="0" smtClean="0">
            <a:solidFill>
              <a:schemeClr val="tx1"/>
            </a:solidFill>
            <a:cs typeface="B Nazanin" pitchFamily="2" charset="-78"/>
          </a:endParaRPr>
        </a:p>
      </dgm:t>
    </dgm:pt>
    <dgm:pt modelId="{AF57887A-8418-46CB-954D-6C08EBEEF274}" type="parTrans" cxnId="{52836029-CF91-4215-8088-2093EFEACEA9}">
      <dgm:prSet/>
      <dgm:spPr/>
      <dgm:t>
        <a:bodyPr/>
        <a:lstStyle/>
        <a:p>
          <a:endParaRPr lang="en-US"/>
        </a:p>
      </dgm:t>
    </dgm:pt>
    <dgm:pt modelId="{B3A9811B-5887-47B9-8CF1-C0F5931C3278}" type="sibTrans" cxnId="{52836029-CF91-4215-8088-2093EFEACEA9}">
      <dgm:prSet/>
      <dgm:spPr/>
      <dgm:t>
        <a:bodyPr/>
        <a:lstStyle/>
        <a:p>
          <a:endParaRPr lang="en-US"/>
        </a:p>
      </dgm:t>
    </dgm:pt>
    <dgm:pt modelId="{97BDD46D-C9E1-4FA7-B9B3-559061721144}" type="pres">
      <dgm:prSet presAssocID="{68E9E1B8-26C2-4593-ABB9-55F2EB6063EE}" presName="linear" presStyleCnt="0">
        <dgm:presLayoutVars>
          <dgm:animLvl val="lvl"/>
          <dgm:resizeHandles val="exact"/>
        </dgm:presLayoutVars>
      </dgm:prSet>
      <dgm:spPr/>
      <dgm:t>
        <a:bodyPr/>
        <a:lstStyle/>
        <a:p>
          <a:endParaRPr lang="en-US"/>
        </a:p>
      </dgm:t>
    </dgm:pt>
    <dgm:pt modelId="{E3B79EA1-B98E-4DDC-B8D5-6B616404AB84}" type="pres">
      <dgm:prSet presAssocID="{97D6E325-06F8-4DD0-B952-10EB655CE2F3}" presName="parentText" presStyleLbl="node1" presStyleIdx="0" presStyleCnt="2" custScaleY="134691" custLinFactNeighborY="9169">
        <dgm:presLayoutVars>
          <dgm:chMax val="0"/>
          <dgm:bulletEnabled val="1"/>
        </dgm:presLayoutVars>
      </dgm:prSet>
      <dgm:spPr/>
      <dgm:t>
        <a:bodyPr/>
        <a:lstStyle/>
        <a:p>
          <a:endParaRPr lang="en-US"/>
        </a:p>
      </dgm:t>
    </dgm:pt>
    <dgm:pt modelId="{EC3139DA-7DED-4F37-8FF8-481484FE9C94}" type="pres">
      <dgm:prSet presAssocID="{97D6E325-06F8-4DD0-B952-10EB655CE2F3}" presName="childText" presStyleLbl="revTx" presStyleIdx="0" presStyleCnt="1">
        <dgm:presLayoutVars>
          <dgm:bulletEnabled val="1"/>
        </dgm:presLayoutVars>
      </dgm:prSet>
      <dgm:spPr/>
      <dgm:t>
        <a:bodyPr/>
        <a:lstStyle/>
        <a:p>
          <a:endParaRPr lang="en-US"/>
        </a:p>
      </dgm:t>
    </dgm:pt>
    <dgm:pt modelId="{CA4013C7-D5A1-45CB-9902-B89FF9A78E99}" type="pres">
      <dgm:prSet presAssocID="{645F5ADA-8146-4ADE-8019-23A2EF676E24}" presName="parentText" presStyleLbl="node1" presStyleIdx="1" presStyleCnt="2" custScaleY="134691" custLinFactNeighborY="-55991">
        <dgm:presLayoutVars>
          <dgm:chMax val="0"/>
          <dgm:bulletEnabled val="1"/>
        </dgm:presLayoutVars>
      </dgm:prSet>
      <dgm:spPr/>
      <dgm:t>
        <a:bodyPr/>
        <a:lstStyle/>
        <a:p>
          <a:endParaRPr lang="en-US"/>
        </a:p>
      </dgm:t>
    </dgm:pt>
  </dgm:ptLst>
  <dgm:cxnLst>
    <dgm:cxn modelId="{C21EB57A-A1D8-4A5F-9B36-2D4A95374803}" type="presOf" srcId="{97D6E325-06F8-4DD0-B952-10EB655CE2F3}" destId="{E3B79EA1-B98E-4DDC-B8D5-6B616404AB84}" srcOrd="0" destOrd="0" presId="urn:microsoft.com/office/officeart/2005/8/layout/vList2"/>
    <dgm:cxn modelId="{5BA82DE7-4428-4CB6-9181-1C5FCD1079BD}" srcId="{97D6E325-06F8-4DD0-B952-10EB655CE2F3}" destId="{57858CB6-57BA-409A-B9BA-869E46876685}" srcOrd="0" destOrd="0" parTransId="{022B3A37-D38E-42D9-98B8-122C1AF78B60}" sibTransId="{8E5FFA4C-56D8-42DF-8EAA-CBCEE76E38CF}"/>
    <dgm:cxn modelId="{DA89E575-9B3B-483E-B8FC-BF052443D57E}" type="presOf" srcId="{68E9E1B8-26C2-4593-ABB9-55F2EB6063EE}" destId="{97BDD46D-C9E1-4FA7-B9B3-559061721144}" srcOrd="0" destOrd="0" presId="urn:microsoft.com/office/officeart/2005/8/layout/vList2"/>
    <dgm:cxn modelId="{AD496541-AB16-4ED3-8A75-E79B6F439934}" type="presOf" srcId="{645F5ADA-8146-4ADE-8019-23A2EF676E24}" destId="{CA4013C7-D5A1-45CB-9902-B89FF9A78E99}" srcOrd="0" destOrd="0" presId="urn:microsoft.com/office/officeart/2005/8/layout/vList2"/>
    <dgm:cxn modelId="{3FA23CDA-EDF9-4E71-ACC9-5F5EA0E4674A}" type="presOf" srcId="{57858CB6-57BA-409A-B9BA-869E46876685}" destId="{EC3139DA-7DED-4F37-8FF8-481484FE9C94}" srcOrd="0" destOrd="0" presId="urn:microsoft.com/office/officeart/2005/8/layout/vList2"/>
    <dgm:cxn modelId="{52836029-CF91-4215-8088-2093EFEACEA9}" srcId="{68E9E1B8-26C2-4593-ABB9-55F2EB6063EE}" destId="{645F5ADA-8146-4ADE-8019-23A2EF676E24}" srcOrd="1" destOrd="0" parTransId="{AF57887A-8418-46CB-954D-6C08EBEEF274}" sibTransId="{B3A9811B-5887-47B9-8CF1-C0F5931C3278}"/>
    <dgm:cxn modelId="{3B3951B2-4E30-47DD-A9C0-90433E3EAF98}" srcId="{68E9E1B8-26C2-4593-ABB9-55F2EB6063EE}" destId="{97D6E325-06F8-4DD0-B952-10EB655CE2F3}" srcOrd="0" destOrd="0" parTransId="{2A60631D-B3F1-48F7-98F9-24411C1BA223}" sibTransId="{AC6F134C-487A-4AD4-B637-84AFA278D2F8}"/>
    <dgm:cxn modelId="{C3F3ADA8-BCB8-4813-A440-2376023F307B}" type="presParOf" srcId="{97BDD46D-C9E1-4FA7-B9B3-559061721144}" destId="{E3B79EA1-B98E-4DDC-B8D5-6B616404AB84}" srcOrd="0" destOrd="0" presId="urn:microsoft.com/office/officeart/2005/8/layout/vList2"/>
    <dgm:cxn modelId="{4CFFE1E7-A20D-43C5-A842-DB3BBA53DD05}" type="presParOf" srcId="{97BDD46D-C9E1-4FA7-B9B3-559061721144}" destId="{EC3139DA-7DED-4F37-8FF8-481484FE9C94}" srcOrd="1" destOrd="0" presId="urn:microsoft.com/office/officeart/2005/8/layout/vList2"/>
    <dgm:cxn modelId="{65D62EAE-2EE1-4DEC-95B3-618299E4E6EF}" type="presParOf" srcId="{97BDD46D-C9E1-4FA7-B9B3-559061721144}" destId="{CA4013C7-D5A1-45CB-9902-B89FF9A78E99}" srcOrd="2" destOrd="0" presId="urn:microsoft.com/office/officeart/2005/8/layout/vList2"/>
  </dgm:cxnLst>
  <dgm:bg/>
  <dgm:whole/>
</dgm:dataModel>
</file>

<file path=ppt/diagrams/data5.xml><?xml version="1.0" encoding="utf-8"?>
<dgm:dataModel xmlns:dgm="http://schemas.openxmlformats.org/drawingml/2006/diagram" xmlns:a="http://schemas.openxmlformats.org/drawingml/2006/main">
  <dgm:ptLst>
    <dgm:pt modelId="{3806EA20-4AF2-4E32-A719-8461449F336A}" type="doc">
      <dgm:prSet loTypeId="urn:microsoft.com/office/officeart/2005/8/layout/hProcess3" loCatId="process" qsTypeId="urn:microsoft.com/office/officeart/2005/8/quickstyle/simple1" qsCatId="simple" csTypeId="urn:microsoft.com/office/officeart/2005/8/colors/accent1_2" csCatId="accent1" phldr="1"/>
      <dgm:spPr/>
    </dgm:pt>
    <dgm:pt modelId="{7ABFED6D-E088-4FC0-96A3-9510E46364F7}">
      <dgm:prSet phldrT="[Text]" custT="1"/>
      <dgm:spPr/>
      <dgm:t>
        <a:bodyPr/>
        <a:lstStyle/>
        <a:p>
          <a:pPr algn="ctr" rtl="1"/>
          <a:r>
            <a:rPr lang="fa-IR" sz="1800" dirty="0" smtClean="0">
              <a:cs typeface="B Titr" pitchFamily="2" charset="-78"/>
            </a:rPr>
            <a:t>پيتر دراكر</a:t>
          </a:r>
          <a:endParaRPr lang="en-US" sz="1800" dirty="0">
            <a:cs typeface="B Titr" pitchFamily="2" charset="-78"/>
          </a:endParaRPr>
        </a:p>
      </dgm:t>
    </dgm:pt>
    <dgm:pt modelId="{C3FAB125-0042-42D0-BD3C-5FBE9154A144}" type="parTrans" cxnId="{2B5AE460-AAE7-4CD8-B72E-FE8C080FC5AB}">
      <dgm:prSet/>
      <dgm:spPr/>
      <dgm:t>
        <a:bodyPr/>
        <a:lstStyle/>
        <a:p>
          <a:endParaRPr lang="en-US"/>
        </a:p>
      </dgm:t>
    </dgm:pt>
    <dgm:pt modelId="{4A6A844A-75D1-499F-86FA-D8780CC54222}" type="sibTrans" cxnId="{2B5AE460-AAE7-4CD8-B72E-FE8C080FC5AB}">
      <dgm:prSet/>
      <dgm:spPr/>
      <dgm:t>
        <a:bodyPr/>
        <a:lstStyle/>
        <a:p>
          <a:endParaRPr lang="en-US"/>
        </a:p>
      </dgm:t>
    </dgm:pt>
    <dgm:pt modelId="{F02377C5-8E67-4430-9115-47D18163A069}" type="pres">
      <dgm:prSet presAssocID="{3806EA20-4AF2-4E32-A719-8461449F336A}" presName="Name0" presStyleCnt="0">
        <dgm:presLayoutVars>
          <dgm:dir/>
          <dgm:animLvl val="lvl"/>
          <dgm:resizeHandles val="exact"/>
        </dgm:presLayoutVars>
      </dgm:prSet>
      <dgm:spPr/>
    </dgm:pt>
    <dgm:pt modelId="{3936CCBA-69E0-48E4-9B22-A52D84229544}" type="pres">
      <dgm:prSet presAssocID="{3806EA20-4AF2-4E32-A719-8461449F336A}" presName="dummy" presStyleCnt="0"/>
      <dgm:spPr/>
    </dgm:pt>
    <dgm:pt modelId="{5F1E6966-4987-4DDC-9F05-A92584F2CA26}" type="pres">
      <dgm:prSet presAssocID="{3806EA20-4AF2-4E32-A719-8461449F336A}" presName="linH" presStyleCnt="0"/>
      <dgm:spPr/>
    </dgm:pt>
    <dgm:pt modelId="{CAE9D3FF-5D0D-493B-A919-E47A805A3316}" type="pres">
      <dgm:prSet presAssocID="{3806EA20-4AF2-4E32-A719-8461449F336A}" presName="padding1" presStyleCnt="0"/>
      <dgm:spPr/>
    </dgm:pt>
    <dgm:pt modelId="{99DD2270-28FA-4486-9487-D8B83B98724C}" type="pres">
      <dgm:prSet presAssocID="{7ABFED6D-E088-4FC0-96A3-9510E46364F7}" presName="linV" presStyleCnt="0"/>
      <dgm:spPr/>
    </dgm:pt>
    <dgm:pt modelId="{86A1EBFD-4226-4CAC-932E-4B41C4882A5B}" type="pres">
      <dgm:prSet presAssocID="{7ABFED6D-E088-4FC0-96A3-9510E46364F7}" presName="spVertical1" presStyleCnt="0"/>
      <dgm:spPr/>
    </dgm:pt>
    <dgm:pt modelId="{F7CB8216-AFDA-4051-9353-EC672BA8C9E9}" type="pres">
      <dgm:prSet presAssocID="{7ABFED6D-E088-4FC0-96A3-9510E46364F7}" presName="parTx" presStyleLbl="revTx" presStyleIdx="0" presStyleCnt="1" custAng="0" custLinFactY="27901" custLinFactNeighborY="100000">
        <dgm:presLayoutVars>
          <dgm:chMax val="0"/>
          <dgm:chPref val="0"/>
          <dgm:bulletEnabled val="1"/>
        </dgm:presLayoutVars>
      </dgm:prSet>
      <dgm:spPr/>
      <dgm:t>
        <a:bodyPr/>
        <a:lstStyle/>
        <a:p>
          <a:endParaRPr lang="en-US"/>
        </a:p>
      </dgm:t>
    </dgm:pt>
    <dgm:pt modelId="{9AEBE1F1-DE82-4F1F-A24A-0DFB46A561CC}" type="pres">
      <dgm:prSet presAssocID="{7ABFED6D-E088-4FC0-96A3-9510E46364F7}" presName="spVertical2" presStyleCnt="0"/>
      <dgm:spPr/>
    </dgm:pt>
    <dgm:pt modelId="{AB34AE18-1E3C-4918-AE1E-333929220B86}" type="pres">
      <dgm:prSet presAssocID="{7ABFED6D-E088-4FC0-96A3-9510E46364F7}" presName="spVertical3" presStyleCnt="0"/>
      <dgm:spPr/>
    </dgm:pt>
    <dgm:pt modelId="{5A720FA2-B986-4C6E-93A1-AF5C24933FCE}" type="pres">
      <dgm:prSet presAssocID="{3806EA20-4AF2-4E32-A719-8461449F336A}" presName="padding2" presStyleCnt="0"/>
      <dgm:spPr/>
    </dgm:pt>
    <dgm:pt modelId="{149213E1-8563-4768-89B3-30EBBBDB7720}" type="pres">
      <dgm:prSet presAssocID="{3806EA20-4AF2-4E32-A719-8461449F336A}" presName="negArrow" presStyleCnt="0"/>
      <dgm:spPr/>
    </dgm:pt>
    <dgm:pt modelId="{071F1CF6-4514-448B-8F3E-3B9DE3ED8823}" type="pres">
      <dgm:prSet presAssocID="{3806EA20-4AF2-4E32-A719-8461449F336A}" presName="backgroundArrow" presStyleLbl="node1" presStyleIdx="0" presStyleCnt="1" custAng="10800000" custScaleY="172313" custLinFactNeighborX="8139" custLinFactNeighborY="-1054"/>
      <dgm:spPr>
        <a:solidFill>
          <a:srgbClr val="249FA2"/>
        </a:solidFill>
      </dgm:spPr>
      <dgm:t>
        <a:bodyPr/>
        <a:lstStyle/>
        <a:p>
          <a:endParaRPr lang="en-US"/>
        </a:p>
      </dgm:t>
    </dgm:pt>
  </dgm:ptLst>
  <dgm:cxnLst>
    <dgm:cxn modelId="{2B5AE460-AAE7-4CD8-B72E-FE8C080FC5AB}" srcId="{3806EA20-4AF2-4E32-A719-8461449F336A}" destId="{7ABFED6D-E088-4FC0-96A3-9510E46364F7}" srcOrd="0" destOrd="0" parTransId="{C3FAB125-0042-42D0-BD3C-5FBE9154A144}" sibTransId="{4A6A844A-75D1-499F-86FA-D8780CC54222}"/>
    <dgm:cxn modelId="{CE5B9E6C-91B8-4606-9776-7B1146009EFA}" type="presOf" srcId="{3806EA20-4AF2-4E32-A719-8461449F336A}" destId="{F02377C5-8E67-4430-9115-47D18163A069}" srcOrd="0" destOrd="0" presId="urn:microsoft.com/office/officeart/2005/8/layout/hProcess3"/>
    <dgm:cxn modelId="{69C2AEE7-45E2-4073-9C63-7245A8A9818C}" type="presOf" srcId="{7ABFED6D-E088-4FC0-96A3-9510E46364F7}" destId="{F7CB8216-AFDA-4051-9353-EC672BA8C9E9}" srcOrd="0" destOrd="0" presId="urn:microsoft.com/office/officeart/2005/8/layout/hProcess3"/>
    <dgm:cxn modelId="{E9DC0C22-BCE6-441B-83B8-3417CBD769FD}" type="presParOf" srcId="{F02377C5-8E67-4430-9115-47D18163A069}" destId="{3936CCBA-69E0-48E4-9B22-A52D84229544}" srcOrd="0" destOrd="0" presId="urn:microsoft.com/office/officeart/2005/8/layout/hProcess3"/>
    <dgm:cxn modelId="{B3167B80-95C5-4E91-8B8D-E96AC97507E8}" type="presParOf" srcId="{F02377C5-8E67-4430-9115-47D18163A069}" destId="{5F1E6966-4987-4DDC-9F05-A92584F2CA26}" srcOrd="1" destOrd="0" presId="urn:microsoft.com/office/officeart/2005/8/layout/hProcess3"/>
    <dgm:cxn modelId="{68481AC1-D7BC-4CFA-A2B1-9DC0A48DC83A}" type="presParOf" srcId="{5F1E6966-4987-4DDC-9F05-A92584F2CA26}" destId="{CAE9D3FF-5D0D-493B-A919-E47A805A3316}" srcOrd="0" destOrd="0" presId="urn:microsoft.com/office/officeart/2005/8/layout/hProcess3"/>
    <dgm:cxn modelId="{594114E5-432D-4F60-ACCE-BC1D7F925D15}" type="presParOf" srcId="{5F1E6966-4987-4DDC-9F05-A92584F2CA26}" destId="{99DD2270-28FA-4486-9487-D8B83B98724C}" srcOrd="1" destOrd="0" presId="urn:microsoft.com/office/officeart/2005/8/layout/hProcess3"/>
    <dgm:cxn modelId="{AC537065-0204-4CBE-BCA9-8ABA7E44711A}" type="presParOf" srcId="{99DD2270-28FA-4486-9487-D8B83B98724C}" destId="{86A1EBFD-4226-4CAC-932E-4B41C4882A5B}" srcOrd="0" destOrd="0" presId="urn:microsoft.com/office/officeart/2005/8/layout/hProcess3"/>
    <dgm:cxn modelId="{560637B6-2D99-49A5-AB17-9EB43827DED0}" type="presParOf" srcId="{99DD2270-28FA-4486-9487-D8B83B98724C}" destId="{F7CB8216-AFDA-4051-9353-EC672BA8C9E9}" srcOrd="1" destOrd="0" presId="urn:microsoft.com/office/officeart/2005/8/layout/hProcess3"/>
    <dgm:cxn modelId="{9B8FB72F-052E-400C-8048-824780E40D1F}" type="presParOf" srcId="{99DD2270-28FA-4486-9487-D8B83B98724C}" destId="{9AEBE1F1-DE82-4F1F-A24A-0DFB46A561CC}" srcOrd="2" destOrd="0" presId="urn:microsoft.com/office/officeart/2005/8/layout/hProcess3"/>
    <dgm:cxn modelId="{D245FD26-7153-4EAA-9582-FC1474083BC2}" type="presParOf" srcId="{99DD2270-28FA-4486-9487-D8B83B98724C}" destId="{AB34AE18-1E3C-4918-AE1E-333929220B86}" srcOrd="3" destOrd="0" presId="urn:microsoft.com/office/officeart/2005/8/layout/hProcess3"/>
    <dgm:cxn modelId="{62E3F24C-CB07-4D63-9771-8FC5AC475851}" type="presParOf" srcId="{5F1E6966-4987-4DDC-9F05-A92584F2CA26}" destId="{5A720FA2-B986-4C6E-93A1-AF5C24933FCE}" srcOrd="2" destOrd="0" presId="urn:microsoft.com/office/officeart/2005/8/layout/hProcess3"/>
    <dgm:cxn modelId="{8909C94B-E3C6-46C4-AAA4-BD12A59C3E6B}" type="presParOf" srcId="{5F1E6966-4987-4DDC-9F05-A92584F2CA26}" destId="{149213E1-8563-4768-89B3-30EBBBDB7720}" srcOrd="3" destOrd="0" presId="urn:microsoft.com/office/officeart/2005/8/layout/hProcess3"/>
    <dgm:cxn modelId="{38036E09-BE72-418C-955A-FD96DEBAF826}" type="presParOf" srcId="{5F1E6966-4987-4DDC-9F05-A92584F2CA26}" destId="{071F1CF6-4514-448B-8F3E-3B9DE3ED8823}" srcOrd="4" destOrd="0" presId="urn:microsoft.com/office/officeart/2005/8/layout/hProcess3"/>
  </dgm:cxnLst>
  <dgm:bg/>
  <dgm:whole/>
</dgm:dataModel>
</file>

<file path=ppt/diagrams/data6.xml><?xml version="1.0" encoding="utf-8"?>
<dgm:dataModel xmlns:dgm="http://schemas.openxmlformats.org/drawingml/2006/diagram" xmlns:a="http://schemas.openxmlformats.org/drawingml/2006/main">
  <dgm:ptLst>
    <dgm:pt modelId="{3806EA20-4AF2-4E32-A719-8461449F336A}" type="doc">
      <dgm:prSet loTypeId="urn:microsoft.com/office/officeart/2005/8/layout/hProcess3" loCatId="process" qsTypeId="urn:microsoft.com/office/officeart/2005/8/quickstyle/simple1" qsCatId="simple" csTypeId="urn:microsoft.com/office/officeart/2005/8/colors/accent1_2" csCatId="accent1" phldr="1"/>
      <dgm:spPr/>
    </dgm:pt>
    <dgm:pt modelId="{7ABFED6D-E088-4FC0-96A3-9510E46364F7}">
      <dgm:prSet phldrT="[Text]" custT="1"/>
      <dgm:spPr/>
      <dgm:t>
        <a:bodyPr/>
        <a:lstStyle/>
        <a:p>
          <a:pPr algn="ctr" rtl="1"/>
          <a:r>
            <a:rPr lang="fa-IR" sz="1800" dirty="0" smtClean="0">
              <a:cs typeface="B Titr" pitchFamily="2" charset="-78"/>
            </a:rPr>
            <a:t>هارولد كونتز</a:t>
          </a:r>
          <a:endParaRPr lang="en-US" sz="1800" dirty="0">
            <a:cs typeface="B Titr" pitchFamily="2" charset="-78"/>
          </a:endParaRPr>
        </a:p>
      </dgm:t>
    </dgm:pt>
    <dgm:pt modelId="{C3FAB125-0042-42D0-BD3C-5FBE9154A144}" type="parTrans" cxnId="{2B5AE460-AAE7-4CD8-B72E-FE8C080FC5AB}">
      <dgm:prSet/>
      <dgm:spPr/>
      <dgm:t>
        <a:bodyPr/>
        <a:lstStyle/>
        <a:p>
          <a:endParaRPr lang="en-US"/>
        </a:p>
      </dgm:t>
    </dgm:pt>
    <dgm:pt modelId="{4A6A844A-75D1-499F-86FA-D8780CC54222}" type="sibTrans" cxnId="{2B5AE460-AAE7-4CD8-B72E-FE8C080FC5AB}">
      <dgm:prSet/>
      <dgm:spPr/>
      <dgm:t>
        <a:bodyPr/>
        <a:lstStyle/>
        <a:p>
          <a:endParaRPr lang="en-US"/>
        </a:p>
      </dgm:t>
    </dgm:pt>
    <dgm:pt modelId="{F02377C5-8E67-4430-9115-47D18163A069}" type="pres">
      <dgm:prSet presAssocID="{3806EA20-4AF2-4E32-A719-8461449F336A}" presName="Name0" presStyleCnt="0">
        <dgm:presLayoutVars>
          <dgm:dir/>
          <dgm:animLvl val="lvl"/>
          <dgm:resizeHandles val="exact"/>
        </dgm:presLayoutVars>
      </dgm:prSet>
      <dgm:spPr/>
    </dgm:pt>
    <dgm:pt modelId="{3936CCBA-69E0-48E4-9B22-A52D84229544}" type="pres">
      <dgm:prSet presAssocID="{3806EA20-4AF2-4E32-A719-8461449F336A}" presName="dummy" presStyleCnt="0"/>
      <dgm:spPr/>
    </dgm:pt>
    <dgm:pt modelId="{5F1E6966-4987-4DDC-9F05-A92584F2CA26}" type="pres">
      <dgm:prSet presAssocID="{3806EA20-4AF2-4E32-A719-8461449F336A}" presName="linH" presStyleCnt="0"/>
      <dgm:spPr/>
    </dgm:pt>
    <dgm:pt modelId="{CAE9D3FF-5D0D-493B-A919-E47A805A3316}" type="pres">
      <dgm:prSet presAssocID="{3806EA20-4AF2-4E32-A719-8461449F336A}" presName="padding1" presStyleCnt="0"/>
      <dgm:spPr/>
    </dgm:pt>
    <dgm:pt modelId="{99DD2270-28FA-4486-9487-D8B83B98724C}" type="pres">
      <dgm:prSet presAssocID="{7ABFED6D-E088-4FC0-96A3-9510E46364F7}" presName="linV" presStyleCnt="0"/>
      <dgm:spPr/>
    </dgm:pt>
    <dgm:pt modelId="{86A1EBFD-4226-4CAC-932E-4B41C4882A5B}" type="pres">
      <dgm:prSet presAssocID="{7ABFED6D-E088-4FC0-96A3-9510E46364F7}" presName="spVertical1" presStyleCnt="0"/>
      <dgm:spPr/>
    </dgm:pt>
    <dgm:pt modelId="{F7CB8216-AFDA-4051-9353-EC672BA8C9E9}" type="pres">
      <dgm:prSet presAssocID="{7ABFED6D-E088-4FC0-96A3-9510E46364F7}" presName="parTx" presStyleLbl="revTx" presStyleIdx="0" presStyleCnt="1" custAng="0" custLinFactY="27901" custLinFactNeighborY="100000">
        <dgm:presLayoutVars>
          <dgm:chMax val="0"/>
          <dgm:chPref val="0"/>
          <dgm:bulletEnabled val="1"/>
        </dgm:presLayoutVars>
      </dgm:prSet>
      <dgm:spPr/>
      <dgm:t>
        <a:bodyPr/>
        <a:lstStyle/>
        <a:p>
          <a:endParaRPr lang="en-US"/>
        </a:p>
      </dgm:t>
    </dgm:pt>
    <dgm:pt modelId="{9AEBE1F1-DE82-4F1F-A24A-0DFB46A561CC}" type="pres">
      <dgm:prSet presAssocID="{7ABFED6D-E088-4FC0-96A3-9510E46364F7}" presName="spVertical2" presStyleCnt="0"/>
      <dgm:spPr/>
    </dgm:pt>
    <dgm:pt modelId="{AB34AE18-1E3C-4918-AE1E-333929220B86}" type="pres">
      <dgm:prSet presAssocID="{7ABFED6D-E088-4FC0-96A3-9510E46364F7}" presName="spVertical3" presStyleCnt="0"/>
      <dgm:spPr/>
    </dgm:pt>
    <dgm:pt modelId="{5A720FA2-B986-4C6E-93A1-AF5C24933FCE}" type="pres">
      <dgm:prSet presAssocID="{3806EA20-4AF2-4E32-A719-8461449F336A}" presName="padding2" presStyleCnt="0"/>
      <dgm:spPr/>
    </dgm:pt>
    <dgm:pt modelId="{149213E1-8563-4768-89B3-30EBBBDB7720}" type="pres">
      <dgm:prSet presAssocID="{3806EA20-4AF2-4E32-A719-8461449F336A}" presName="negArrow" presStyleCnt="0"/>
      <dgm:spPr/>
    </dgm:pt>
    <dgm:pt modelId="{071F1CF6-4514-448B-8F3E-3B9DE3ED8823}" type="pres">
      <dgm:prSet presAssocID="{3806EA20-4AF2-4E32-A719-8461449F336A}" presName="backgroundArrow" presStyleLbl="node1" presStyleIdx="0" presStyleCnt="1" custAng="10800000" custScaleY="172313" custLinFactNeighborX="-1563" custLinFactNeighborY="9145"/>
      <dgm:spPr>
        <a:solidFill>
          <a:srgbClr val="249FA2"/>
        </a:solidFill>
      </dgm:spPr>
      <dgm:t>
        <a:bodyPr/>
        <a:lstStyle/>
        <a:p>
          <a:endParaRPr lang="en-US"/>
        </a:p>
      </dgm:t>
    </dgm:pt>
  </dgm:ptLst>
  <dgm:cxnLst>
    <dgm:cxn modelId="{43412032-2526-48FB-AF93-93DF31321914}" type="presOf" srcId="{3806EA20-4AF2-4E32-A719-8461449F336A}" destId="{F02377C5-8E67-4430-9115-47D18163A069}" srcOrd="0" destOrd="0" presId="urn:microsoft.com/office/officeart/2005/8/layout/hProcess3"/>
    <dgm:cxn modelId="{4540087E-1B5C-43EF-9D3B-2829C0CA0A7D}" type="presOf" srcId="{7ABFED6D-E088-4FC0-96A3-9510E46364F7}" destId="{F7CB8216-AFDA-4051-9353-EC672BA8C9E9}" srcOrd="0" destOrd="0" presId="urn:microsoft.com/office/officeart/2005/8/layout/hProcess3"/>
    <dgm:cxn modelId="{2B5AE460-AAE7-4CD8-B72E-FE8C080FC5AB}" srcId="{3806EA20-4AF2-4E32-A719-8461449F336A}" destId="{7ABFED6D-E088-4FC0-96A3-9510E46364F7}" srcOrd="0" destOrd="0" parTransId="{C3FAB125-0042-42D0-BD3C-5FBE9154A144}" sibTransId="{4A6A844A-75D1-499F-86FA-D8780CC54222}"/>
    <dgm:cxn modelId="{FBA1F1D5-696B-48EA-A4A7-D75B3BD24CCD}" type="presParOf" srcId="{F02377C5-8E67-4430-9115-47D18163A069}" destId="{3936CCBA-69E0-48E4-9B22-A52D84229544}" srcOrd="0" destOrd="0" presId="urn:microsoft.com/office/officeart/2005/8/layout/hProcess3"/>
    <dgm:cxn modelId="{FFFF4F97-4329-47B2-BB23-72FBEA986AD9}" type="presParOf" srcId="{F02377C5-8E67-4430-9115-47D18163A069}" destId="{5F1E6966-4987-4DDC-9F05-A92584F2CA26}" srcOrd="1" destOrd="0" presId="urn:microsoft.com/office/officeart/2005/8/layout/hProcess3"/>
    <dgm:cxn modelId="{2A27EAEF-8532-49A6-B9B7-9CA23D2BB951}" type="presParOf" srcId="{5F1E6966-4987-4DDC-9F05-A92584F2CA26}" destId="{CAE9D3FF-5D0D-493B-A919-E47A805A3316}" srcOrd="0" destOrd="0" presId="urn:microsoft.com/office/officeart/2005/8/layout/hProcess3"/>
    <dgm:cxn modelId="{87AA43A7-7B20-48A6-A9CA-7828B30A5DB7}" type="presParOf" srcId="{5F1E6966-4987-4DDC-9F05-A92584F2CA26}" destId="{99DD2270-28FA-4486-9487-D8B83B98724C}" srcOrd="1" destOrd="0" presId="urn:microsoft.com/office/officeart/2005/8/layout/hProcess3"/>
    <dgm:cxn modelId="{BC12DCFA-8A82-4C9B-91B6-DEA7B5AE1967}" type="presParOf" srcId="{99DD2270-28FA-4486-9487-D8B83B98724C}" destId="{86A1EBFD-4226-4CAC-932E-4B41C4882A5B}" srcOrd="0" destOrd="0" presId="urn:microsoft.com/office/officeart/2005/8/layout/hProcess3"/>
    <dgm:cxn modelId="{12442A2D-521F-4500-B076-9600AC66BA1C}" type="presParOf" srcId="{99DD2270-28FA-4486-9487-D8B83B98724C}" destId="{F7CB8216-AFDA-4051-9353-EC672BA8C9E9}" srcOrd="1" destOrd="0" presId="urn:microsoft.com/office/officeart/2005/8/layout/hProcess3"/>
    <dgm:cxn modelId="{2887BC14-FE45-40C4-A033-0104ADE1F981}" type="presParOf" srcId="{99DD2270-28FA-4486-9487-D8B83B98724C}" destId="{9AEBE1F1-DE82-4F1F-A24A-0DFB46A561CC}" srcOrd="2" destOrd="0" presId="urn:microsoft.com/office/officeart/2005/8/layout/hProcess3"/>
    <dgm:cxn modelId="{7CD150D1-53E5-4F40-A09A-54848C91A4E5}" type="presParOf" srcId="{99DD2270-28FA-4486-9487-D8B83B98724C}" destId="{AB34AE18-1E3C-4918-AE1E-333929220B86}" srcOrd="3" destOrd="0" presId="urn:microsoft.com/office/officeart/2005/8/layout/hProcess3"/>
    <dgm:cxn modelId="{02EA29CC-C0D8-48DC-B92E-56A7D056A1C2}" type="presParOf" srcId="{5F1E6966-4987-4DDC-9F05-A92584F2CA26}" destId="{5A720FA2-B986-4C6E-93A1-AF5C24933FCE}" srcOrd="2" destOrd="0" presId="urn:microsoft.com/office/officeart/2005/8/layout/hProcess3"/>
    <dgm:cxn modelId="{4E54C8CC-5251-4441-9FBB-C3D8A0AE175C}" type="presParOf" srcId="{5F1E6966-4987-4DDC-9F05-A92584F2CA26}" destId="{149213E1-8563-4768-89B3-30EBBBDB7720}" srcOrd="3" destOrd="0" presId="urn:microsoft.com/office/officeart/2005/8/layout/hProcess3"/>
    <dgm:cxn modelId="{6587776F-7583-4EFB-90F9-FD17C36A3E70}" type="presParOf" srcId="{5F1E6966-4987-4DDC-9F05-A92584F2CA26}" destId="{071F1CF6-4514-448B-8F3E-3B9DE3ED8823}" srcOrd="4" destOrd="0" presId="urn:microsoft.com/office/officeart/2005/8/layout/hProcess3"/>
  </dgm:cxnLst>
  <dgm:bg/>
  <dgm:whole/>
</dgm:dataModel>
</file>

<file path=ppt/diagrams/data7.xml><?xml version="1.0" encoding="utf-8"?>
<dgm:dataModel xmlns:dgm="http://schemas.openxmlformats.org/drawingml/2006/diagram" xmlns:a="http://schemas.openxmlformats.org/drawingml/2006/main">
  <dgm:ptLst>
    <dgm:pt modelId="{3806EA20-4AF2-4E32-A719-8461449F336A}" type="doc">
      <dgm:prSet loTypeId="urn:microsoft.com/office/officeart/2005/8/layout/hProcess3" loCatId="process" qsTypeId="urn:microsoft.com/office/officeart/2005/8/quickstyle/simple1" qsCatId="simple" csTypeId="urn:microsoft.com/office/officeart/2005/8/colors/accent1_2" csCatId="accent1" phldr="1"/>
      <dgm:spPr/>
    </dgm:pt>
    <dgm:pt modelId="{7ABFED6D-E088-4FC0-96A3-9510E46364F7}">
      <dgm:prSet phldrT="[Text]" custT="1"/>
      <dgm:spPr/>
      <dgm:t>
        <a:bodyPr/>
        <a:lstStyle/>
        <a:p>
          <a:pPr algn="ctr" rtl="1"/>
          <a:r>
            <a:rPr lang="fa-IR" sz="1800" b="1" dirty="0" smtClean="0">
              <a:solidFill>
                <a:schemeClr val="tx1"/>
              </a:solidFill>
              <a:cs typeface="B Nazanin" pitchFamily="2" charset="-78"/>
            </a:rPr>
            <a:t>موضوع اصلي مديريت در محيطهاي كاري</a:t>
          </a:r>
          <a:endParaRPr lang="en-US" sz="1800" dirty="0">
            <a:cs typeface="B Titr" pitchFamily="2" charset="-78"/>
          </a:endParaRPr>
        </a:p>
      </dgm:t>
    </dgm:pt>
    <dgm:pt modelId="{C3FAB125-0042-42D0-BD3C-5FBE9154A144}" type="parTrans" cxnId="{2B5AE460-AAE7-4CD8-B72E-FE8C080FC5AB}">
      <dgm:prSet/>
      <dgm:spPr/>
      <dgm:t>
        <a:bodyPr/>
        <a:lstStyle/>
        <a:p>
          <a:endParaRPr lang="en-US"/>
        </a:p>
      </dgm:t>
    </dgm:pt>
    <dgm:pt modelId="{4A6A844A-75D1-499F-86FA-D8780CC54222}" type="sibTrans" cxnId="{2B5AE460-AAE7-4CD8-B72E-FE8C080FC5AB}">
      <dgm:prSet/>
      <dgm:spPr/>
      <dgm:t>
        <a:bodyPr/>
        <a:lstStyle/>
        <a:p>
          <a:endParaRPr lang="en-US"/>
        </a:p>
      </dgm:t>
    </dgm:pt>
    <dgm:pt modelId="{F02377C5-8E67-4430-9115-47D18163A069}" type="pres">
      <dgm:prSet presAssocID="{3806EA20-4AF2-4E32-A719-8461449F336A}" presName="Name0" presStyleCnt="0">
        <dgm:presLayoutVars>
          <dgm:dir/>
          <dgm:animLvl val="lvl"/>
          <dgm:resizeHandles val="exact"/>
        </dgm:presLayoutVars>
      </dgm:prSet>
      <dgm:spPr/>
    </dgm:pt>
    <dgm:pt modelId="{3936CCBA-69E0-48E4-9B22-A52D84229544}" type="pres">
      <dgm:prSet presAssocID="{3806EA20-4AF2-4E32-A719-8461449F336A}" presName="dummy" presStyleCnt="0"/>
      <dgm:spPr/>
    </dgm:pt>
    <dgm:pt modelId="{5F1E6966-4987-4DDC-9F05-A92584F2CA26}" type="pres">
      <dgm:prSet presAssocID="{3806EA20-4AF2-4E32-A719-8461449F336A}" presName="linH" presStyleCnt="0"/>
      <dgm:spPr/>
    </dgm:pt>
    <dgm:pt modelId="{CAE9D3FF-5D0D-493B-A919-E47A805A3316}" type="pres">
      <dgm:prSet presAssocID="{3806EA20-4AF2-4E32-A719-8461449F336A}" presName="padding1" presStyleCnt="0"/>
      <dgm:spPr/>
    </dgm:pt>
    <dgm:pt modelId="{99DD2270-28FA-4486-9487-D8B83B98724C}" type="pres">
      <dgm:prSet presAssocID="{7ABFED6D-E088-4FC0-96A3-9510E46364F7}" presName="linV" presStyleCnt="0"/>
      <dgm:spPr/>
    </dgm:pt>
    <dgm:pt modelId="{86A1EBFD-4226-4CAC-932E-4B41C4882A5B}" type="pres">
      <dgm:prSet presAssocID="{7ABFED6D-E088-4FC0-96A3-9510E46364F7}" presName="spVertical1" presStyleCnt="0"/>
      <dgm:spPr/>
    </dgm:pt>
    <dgm:pt modelId="{F7CB8216-AFDA-4051-9353-EC672BA8C9E9}" type="pres">
      <dgm:prSet presAssocID="{7ABFED6D-E088-4FC0-96A3-9510E46364F7}" presName="parTx" presStyleLbl="revTx" presStyleIdx="0" presStyleCnt="1" custAng="0" custLinFactNeighborX="8640" custLinFactNeighborY="-5790">
        <dgm:presLayoutVars>
          <dgm:chMax val="0"/>
          <dgm:chPref val="0"/>
          <dgm:bulletEnabled val="1"/>
        </dgm:presLayoutVars>
      </dgm:prSet>
      <dgm:spPr/>
      <dgm:t>
        <a:bodyPr/>
        <a:lstStyle/>
        <a:p>
          <a:endParaRPr lang="en-US"/>
        </a:p>
      </dgm:t>
    </dgm:pt>
    <dgm:pt modelId="{9AEBE1F1-DE82-4F1F-A24A-0DFB46A561CC}" type="pres">
      <dgm:prSet presAssocID="{7ABFED6D-E088-4FC0-96A3-9510E46364F7}" presName="spVertical2" presStyleCnt="0"/>
      <dgm:spPr/>
    </dgm:pt>
    <dgm:pt modelId="{AB34AE18-1E3C-4918-AE1E-333929220B86}" type="pres">
      <dgm:prSet presAssocID="{7ABFED6D-E088-4FC0-96A3-9510E46364F7}" presName="spVertical3" presStyleCnt="0"/>
      <dgm:spPr/>
    </dgm:pt>
    <dgm:pt modelId="{5A720FA2-B986-4C6E-93A1-AF5C24933FCE}" type="pres">
      <dgm:prSet presAssocID="{3806EA20-4AF2-4E32-A719-8461449F336A}" presName="padding2" presStyleCnt="0"/>
      <dgm:spPr/>
    </dgm:pt>
    <dgm:pt modelId="{149213E1-8563-4768-89B3-30EBBBDB7720}" type="pres">
      <dgm:prSet presAssocID="{3806EA20-4AF2-4E32-A719-8461449F336A}" presName="negArrow" presStyleCnt="0"/>
      <dgm:spPr/>
    </dgm:pt>
    <dgm:pt modelId="{071F1CF6-4514-448B-8F3E-3B9DE3ED8823}" type="pres">
      <dgm:prSet presAssocID="{3806EA20-4AF2-4E32-A719-8461449F336A}" presName="backgroundArrow" presStyleLbl="node1" presStyleIdx="0" presStyleCnt="1" custAng="10800000" custScaleY="172313" custLinFactNeighborX="98" custLinFactNeighborY="7832"/>
      <dgm:spPr>
        <a:blipFill rotWithShape="0">
          <a:blip xmlns:r="http://schemas.openxmlformats.org/officeDocument/2006/relationships" r:embed="rId1"/>
          <a:tile tx="0" ty="0" sx="100000" sy="100000" flip="none" algn="tl"/>
        </a:blipFill>
      </dgm:spPr>
      <dgm:t>
        <a:bodyPr/>
        <a:lstStyle/>
        <a:p>
          <a:endParaRPr lang="en-US"/>
        </a:p>
      </dgm:t>
    </dgm:pt>
  </dgm:ptLst>
  <dgm:cxnLst>
    <dgm:cxn modelId="{45EC1910-5659-46C2-819D-172E71EADC70}" type="presOf" srcId="{7ABFED6D-E088-4FC0-96A3-9510E46364F7}" destId="{F7CB8216-AFDA-4051-9353-EC672BA8C9E9}" srcOrd="0" destOrd="0" presId="urn:microsoft.com/office/officeart/2005/8/layout/hProcess3"/>
    <dgm:cxn modelId="{2B5AE460-AAE7-4CD8-B72E-FE8C080FC5AB}" srcId="{3806EA20-4AF2-4E32-A719-8461449F336A}" destId="{7ABFED6D-E088-4FC0-96A3-9510E46364F7}" srcOrd="0" destOrd="0" parTransId="{C3FAB125-0042-42D0-BD3C-5FBE9154A144}" sibTransId="{4A6A844A-75D1-499F-86FA-D8780CC54222}"/>
    <dgm:cxn modelId="{5E4692D3-35F9-48D3-BC96-C50373154FE7}" type="presOf" srcId="{3806EA20-4AF2-4E32-A719-8461449F336A}" destId="{F02377C5-8E67-4430-9115-47D18163A069}" srcOrd="0" destOrd="0" presId="urn:microsoft.com/office/officeart/2005/8/layout/hProcess3"/>
    <dgm:cxn modelId="{F30BF282-B7FF-4472-99AF-DACBD9E6B872}" type="presParOf" srcId="{F02377C5-8E67-4430-9115-47D18163A069}" destId="{3936CCBA-69E0-48E4-9B22-A52D84229544}" srcOrd="0" destOrd="0" presId="urn:microsoft.com/office/officeart/2005/8/layout/hProcess3"/>
    <dgm:cxn modelId="{42CD0155-E1D5-4BBF-9BDB-3D5FCC863224}" type="presParOf" srcId="{F02377C5-8E67-4430-9115-47D18163A069}" destId="{5F1E6966-4987-4DDC-9F05-A92584F2CA26}" srcOrd="1" destOrd="0" presId="urn:microsoft.com/office/officeart/2005/8/layout/hProcess3"/>
    <dgm:cxn modelId="{8E94B815-D3DE-41D9-8016-54C7DD114936}" type="presParOf" srcId="{5F1E6966-4987-4DDC-9F05-A92584F2CA26}" destId="{CAE9D3FF-5D0D-493B-A919-E47A805A3316}" srcOrd="0" destOrd="0" presId="urn:microsoft.com/office/officeart/2005/8/layout/hProcess3"/>
    <dgm:cxn modelId="{D0EC49D1-A077-4202-B52A-822744EC57EA}" type="presParOf" srcId="{5F1E6966-4987-4DDC-9F05-A92584F2CA26}" destId="{99DD2270-28FA-4486-9487-D8B83B98724C}" srcOrd="1" destOrd="0" presId="urn:microsoft.com/office/officeart/2005/8/layout/hProcess3"/>
    <dgm:cxn modelId="{ACF66541-FCFE-4003-A104-65E6E3F8890F}" type="presParOf" srcId="{99DD2270-28FA-4486-9487-D8B83B98724C}" destId="{86A1EBFD-4226-4CAC-932E-4B41C4882A5B}" srcOrd="0" destOrd="0" presId="urn:microsoft.com/office/officeart/2005/8/layout/hProcess3"/>
    <dgm:cxn modelId="{717132D9-FA3F-4060-9B21-4003E905B8DB}" type="presParOf" srcId="{99DD2270-28FA-4486-9487-D8B83B98724C}" destId="{F7CB8216-AFDA-4051-9353-EC672BA8C9E9}" srcOrd="1" destOrd="0" presId="urn:microsoft.com/office/officeart/2005/8/layout/hProcess3"/>
    <dgm:cxn modelId="{156DFBE2-1287-4F2D-B54D-A14E2609B2B2}" type="presParOf" srcId="{99DD2270-28FA-4486-9487-D8B83B98724C}" destId="{9AEBE1F1-DE82-4F1F-A24A-0DFB46A561CC}" srcOrd="2" destOrd="0" presId="urn:microsoft.com/office/officeart/2005/8/layout/hProcess3"/>
    <dgm:cxn modelId="{D1E751FE-2627-4F47-9514-9343177065B5}" type="presParOf" srcId="{99DD2270-28FA-4486-9487-D8B83B98724C}" destId="{AB34AE18-1E3C-4918-AE1E-333929220B86}" srcOrd="3" destOrd="0" presId="urn:microsoft.com/office/officeart/2005/8/layout/hProcess3"/>
    <dgm:cxn modelId="{0E630885-52CF-4F88-984A-D21FDAD06952}" type="presParOf" srcId="{5F1E6966-4987-4DDC-9F05-A92584F2CA26}" destId="{5A720FA2-B986-4C6E-93A1-AF5C24933FCE}" srcOrd="2" destOrd="0" presId="urn:microsoft.com/office/officeart/2005/8/layout/hProcess3"/>
    <dgm:cxn modelId="{A726E146-8CCC-412E-B257-9020D36612C7}" type="presParOf" srcId="{5F1E6966-4987-4DDC-9F05-A92584F2CA26}" destId="{149213E1-8563-4768-89B3-30EBBBDB7720}" srcOrd="3" destOrd="0" presId="urn:microsoft.com/office/officeart/2005/8/layout/hProcess3"/>
    <dgm:cxn modelId="{B65E7B2D-C1CB-48B2-BC14-2CF863AB2516}" type="presParOf" srcId="{5F1E6966-4987-4DDC-9F05-A92584F2CA26}" destId="{071F1CF6-4514-448B-8F3E-3B9DE3ED8823}" srcOrd="4" destOrd="0" presId="urn:microsoft.com/office/officeart/2005/8/layout/hProcess3"/>
  </dgm:cxnLst>
  <dgm:bg/>
  <dgm:whole/>
</dgm:dataModel>
</file>

<file path=ppt/diagrams/data8.xml><?xml version="1.0" encoding="utf-8"?>
<dgm:dataModel xmlns:dgm="http://schemas.openxmlformats.org/drawingml/2006/diagram" xmlns:a="http://schemas.openxmlformats.org/drawingml/2006/main">
  <dgm:ptLst>
    <dgm:pt modelId="{68E9E1B8-26C2-4593-ABB9-55F2EB6063E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97D6E325-06F8-4DD0-B952-10EB655CE2F3}">
      <dgm:prSet phldrT="[Text]" custT="1"/>
      <dgm:spPr>
        <a:gradFill rotWithShape="0">
          <a:gsLst>
            <a:gs pos="0">
              <a:srgbClr val="00B0F0"/>
            </a:gs>
            <a:gs pos="50000">
              <a:schemeClr val="accent1">
                <a:tint val="44500"/>
                <a:satMod val="160000"/>
              </a:schemeClr>
            </a:gs>
            <a:gs pos="100000">
              <a:schemeClr val="accent1">
                <a:tint val="23500"/>
                <a:satMod val="160000"/>
              </a:schemeClr>
            </a:gs>
          </a:gsLst>
          <a:lin ang="5400000" scaled="0"/>
        </a:gradFill>
      </dgm:spPr>
      <dgm:t>
        <a:bodyPr/>
        <a:lstStyle/>
        <a:p>
          <a:pPr algn="ctr"/>
          <a:r>
            <a:rPr lang="fa-IR" sz="2000" b="1" dirty="0" smtClean="0">
              <a:solidFill>
                <a:schemeClr val="tx1"/>
              </a:solidFill>
              <a:cs typeface="B Nazanin" pitchFamily="2" charset="-78"/>
            </a:rPr>
            <a:t>توجه و علاقه توأم به «عملكرد» و « رضايت خاطر»</a:t>
          </a:r>
          <a:endParaRPr lang="en-US" sz="2000" b="1" dirty="0">
            <a:solidFill>
              <a:schemeClr val="tx1"/>
            </a:solidFill>
            <a:cs typeface="B Nazanin" pitchFamily="2" charset="-78"/>
          </a:endParaRPr>
        </a:p>
      </dgm:t>
    </dgm:pt>
    <dgm:pt modelId="{2A60631D-B3F1-48F7-98F9-24411C1BA223}" type="parTrans" cxnId="{3B3951B2-4E30-47DD-A9C0-90433E3EAF98}">
      <dgm:prSet/>
      <dgm:spPr/>
      <dgm:t>
        <a:bodyPr/>
        <a:lstStyle/>
        <a:p>
          <a:endParaRPr lang="en-US"/>
        </a:p>
      </dgm:t>
    </dgm:pt>
    <dgm:pt modelId="{AC6F134C-487A-4AD4-B637-84AFA278D2F8}" type="sibTrans" cxnId="{3B3951B2-4E30-47DD-A9C0-90433E3EAF98}">
      <dgm:prSet/>
      <dgm:spPr/>
      <dgm:t>
        <a:bodyPr/>
        <a:lstStyle/>
        <a:p>
          <a:endParaRPr lang="en-US"/>
        </a:p>
      </dgm:t>
    </dgm:pt>
    <dgm:pt modelId="{57858CB6-57BA-409A-B9BA-869E46876685}">
      <dgm:prSet phldrT="[Text]"/>
      <dgm:spPr/>
      <dgm:t>
        <a:bodyPr/>
        <a:lstStyle/>
        <a:p>
          <a:endParaRPr lang="en-US" dirty="0"/>
        </a:p>
      </dgm:t>
    </dgm:pt>
    <dgm:pt modelId="{022B3A37-D38E-42D9-98B8-122C1AF78B60}" type="parTrans" cxnId="{5BA82DE7-4428-4CB6-9181-1C5FCD1079BD}">
      <dgm:prSet/>
      <dgm:spPr/>
      <dgm:t>
        <a:bodyPr/>
        <a:lstStyle/>
        <a:p>
          <a:endParaRPr lang="en-US"/>
        </a:p>
      </dgm:t>
    </dgm:pt>
    <dgm:pt modelId="{8E5FFA4C-56D8-42DF-8EAA-CBCEE76E38CF}" type="sibTrans" cxnId="{5BA82DE7-4428-4CB6-9181-1C5FCD1079BD}">
      <dgm:prSet/>
      <dgm:spPr/>
      <dgm:t>
        <a:bodyPr/>
        <a:lstStyle/>
        <a:p>
          <a:endParaRPr lang="en-US"/>
        </a:p>
      </dgm:t>
    </dgm:pt>
    <dgm:pt modelId="{97BDD46D-C9E1-4FA7-B9B3-559061721144}" type="pres">
      <dgm:prSet presAssocID="{68E9E1B8-26C2-4593-ABB9-55F2EB6063EE}" presName="linear" presStyleCnt="0">
        <dgm:presLayoutVars>
          <dgm:animLvl val="lvl"/>
          <dgm:resizeHandles val="exact"/>
        </dgm:presLayoutVars>
      </dgm:prSet>
      <dgm:spPr/>
      <dgm:t>
        <a:bodyPr/>
        <a:lstStyle/>
        <a:p>
          <a:endParaRPr lang="en-US"/>
        </a:p>
      </dgm:t>
    </dgm:pt>
    <dgm:pt modelId="{E3B79EA1-B98E-4DDC-B8D5-6B616404AB84}" type="pres">
      <dgm:prSet presAssocID="{97D6E325-06F8-4DD0-B952-10EB655CE2F3}" presName="parentText" presStyleLbl="node1" presStyleIdx="0" presStyleCnt="1" custScaleY="313506" custLinFactNeighborY="9169">
        <dgm:presLayoutVars>
          <dgm:chMax val="0"/>
          <dgm:bulletEnabled val="1"/>
        </dgm:presLayoutVars>
      </dgm:prSet>
      <dgm:spPr/>
      <dgm:t>
        <a:bodyPr/>
        <a:lstStyle/>
        <a:p>
          <a:endParaRPr lang="en-US"/>
        </a:p>
      </dgm:t>
    </dgm:pt>
    <dgm:pt modelId="{EC3139DA-7DED-4F37-8FF8-481484FE9C94}" type="pres">
      <dgm:prSet presAssocID="{97D6E325-06F8-4DD0-B952-10EB655CE2F3}" presName="childText" presStyleLbl="revTx" presStyleIdx="0" presStyleCnt="1">
        <dgm:presLayoutVars>
          <dgm:bulletEnabled val="1"/>
        </dgm:presLayoutVars>
      </dgm:prSet>
      <dgm:spPr/>
      <dgm:t>
        <a:bodyPr/>
        <a:lstStyle/>
        <a:p>
          <a:endParaRPr lang="en-US"/>
        </a:p>
      </dgm:t>
    </dgm:pt>
  </dgm:ptLst>
  <dgm:cxnLst>
    <dgm:cxn modelId="{D14BEAFE-0E83-428A-921E-2D97D6E46D67}" type="presOf" srcId="{68E9E1B8-26C2-4593-ABB9-55F2EB6063EE}" destId="{97BDD46D-C9E1-4FA7-B9B3-559061721144}" srcOrd="0" destOrd="0" presId="urn:microsoft.com/office/officeart/2005/8/layout/vList2"/>
    <dgm:cxn modelId="{3B3951B2-4E30-47DD-A9C0-90433E3EAF98}" srcId="{68E9E1B8-26C2-4593-ABB9-55F2EB6063EE}" destId="{97D6E325-06F8-4DD0-B952-10EB655CE2F3}" srcOrd="0" destOrd="0" parTransId="{2A60631D-B3F1-48F7-98F9-24411C1BA223}" sibTransId="{AC6F134C-487A-4AD4-B637-84AFA278D2F8}"/>
    <dgm:cxn modelId="{5BA82DE7-4428-4CB6-9181-1C5FCD1079BD}" srcId="{97D6E325-06F8-4DD0-B952-10EB655CE2F3}" destId="{57858CB6-57BA-409A-B9BA-869E46876685}" srcOrd="0" destOrd="0" parTransId="{022B3A37-D38E-42D9-98B8-122C1AF78B60}" sibTransId="{8E5FFA4C-56D8-42DF-8EAA-CBCEE76E38CF}"/>
    <dgm:cxn modelId="{A7A42B82-87F2-4BC9-A94B-FDB5EFD93AC0}" type="presOf" srcId="{57858CB6-57BA-409A-B9BA-869E46876685}" destId="{EC3139DA-7DED-4F37-8FF8-481484FE9C94}" srcOrd="0" destOrd="0" presId="urn:microsoft.com/office/officeart/2005/8/layout/vList2"/>
    <dgm:cxn modelId="{D5EBB307-92C4-42EA-8BB7-58D764523D0B}" type="presOf" srcId="{97D6E325-06F8-4DD0-B952-10EB655CE2F3}" destId="{E3B79EA1-B98E-4DDC-B8D5-6B616404AB84}" srcOrd="0" destOrd="0" presId="urn:microsoft.com/office/officeart/2005/8/layout/vList2"/>
    <dgm:cxn modelId="{F32D10A1-D5D2-4F43-8860-B6DA2EA3CEBD}" type="presParOf" srcId="{97BDD46D-C9E1-4FA7-B9B3-559061721144}" destId="{E3B79EA1-B98E-4DDC-B8D5-6B616404AB84}" srcOrd="0" destOrd="0" presId="urn:microsoft.com/office/officeart/2005/8/layout/vList2"/>
    <dgm:cxn modelId="{07F96C26-3211-44DE-9F44-22C98D4BE1E8}" type="presParOf" srcId="{97BDD46D-C9E1-4FA7-B9B3-559061721144}" destId="{EC3139DA-7DED-4F37-8FF8-481484FE9C94}" srcOrd="1" destOrd="0" presId="urn:microsoft.com/office/officeart/2005/8/layout/vList2"/>
  </dgm:cxnLst>
  <dgm:bg/>
  <dgm:whole/>
</dgm:dataModel>
</file>

<file path=ppt/diagrams/data9.xml><?xml version="1.0" encoding="utf-8"?>
<dgm:dataModel xmlns:dgm="http://schemas.openxmlformats.org/drawingml/2006/diagram" xmlns:a="http://schemas.openxmlformats.org/drawingml/2006/main">
  <dgm:ptLst>
    <dgm:pt modelId="{3806EA20-4AF2-4E32-A719-8461449F336A}" type="doc">
      <dgm:prSet loTypeId="urn:microsoft.com/office/officeart/2005/8/layout/hProcess3" loCatId="process" qsTypeId="urn:microsoft.com/office/officeart/2005/8/quickstyle/simple1" qsCatId="simple" csTypeId="urn:microsoft.com/office/officeart/2005/8/colors/accent1_2" csCatId="accent1" phldr="1"/>
      <dgm:spPr/>
    </dgm:pt>
    <dgm:pt modelId="{7ABFED6D-E088-4FC0-96A3-9510E46364F7}">
      <dgm:prSet phldrT="[Text]" custT="1"/>
      <dgm:spPr/>
      <dgm:t>
        <a:bodyPr/>
        <a:lstStyle/>
        <a:p>
          <a:pPr algn="ctr" rtl="1"/>
          <a:r>
            <a:rPr lang="fa-IR" sz="1800" b="1" dirty="0" smtClean="0">
              <a:solidFill>
                <a:schemeClr val="tx1"/>
              </a:solidFill>
              <a:cs typeface="B Nazanin" pitchFamily="2" charset="-78"/>
            </a:rPr>
            <a:t>دو شاخص براي ارزيابي عملكرد مديران</a:t>
          </a:r>
          <a:endParaRPr lang="en-US" sz="1800" dirty="0">
            <a:cs typeface="B Titr" pitchFamily="2" charset="-78"/>
          </a:endParaRPr>
        </a:p>
      </dgm:t>
    </dgm:pt>
    <dgm:pt modelId="{C3FAB125-0042-42D0-BD3C-5FBE9154A144}" type="parTrans" cxnId="{2B5AE460-AAE7-4CD8-B72E-FE8C080FC5AB}">
      <dgm:prSet/>
      <dgm:spPr/>
      <dgm:t>
        <a:bodyPr/>
        <a:lstStyle/>
        <a:p>
          <a:endParaRPr lang="en-US"/>
        </a:p>
      </dgm:t>
    </dgm:pt>
    <dgm:pt modelId="{4A6A844A-75D1-499F-86FA-D8780CC54222}" type="sibTrans" cxnId="{2B5AE460-AAE7-4CD8-B72E-FE8C080FC5AB}">
      <dgm:prSet/>
      <dgm:spPr/>
      <dgm:t>
        <a:bodyPr/>
        <a:lstStyle/>
        <a:p>
          <a:endParaRPr lang="en-US"/>
        </a:p>
      </dgm:t>
    </dgm:pt>
    <dgm:pt modelId="{F02377C5-8E67-4430-9115-47D18163A069}" type="pres">
      <dgm:prSet presAssocID="{3806EA20-4AF2-4E32-A719-8461449F336A}" presName="Name0" presStyleCnt="0">
        <dgm:presLayoutVars>
          <dgm:dir/>
          <dgm:animLvl val="lvl"/>
          <dgm:resizeHandles val="exact"/>
        </dgm:presLayoutVars>
      </dgm:prSet>
      <dgm:spPr/>
    </dgm:pt>
    <dgm:pt modelId="{3936CCBA-69E0-48E4-9B22-A52D84229544}" type="pres">
      <dgm:prSet presAssocID="{3806EA20-4AF2-4E32-A719-8461449F336A}" presName="dummy" presStyleCnt="0"/>
      <dgm:spPr/>
    </dgm:pt>
    <dgm:pt modelId="{5F1E6966-4987-4DDC-9F05-A92584F2CA26}" type="pres">
      <dgm:prSet presAssocID="{3806EA20-4AF2-4E32-A719-8461449F336A}" presName="linH" presStyleCnt="0"/>
      <dgm:spPr/>
    </dgm:pt>
    <dgm:pt modelId="{CAE9D3FF-5D0D-493B-A919-E47A805A3316}" type="pres">
      <dgm:prSet presAssocID="{3806EA20-4AF2-4E32-A719-8461449F336A}" presName="padding1" presStyleCnt="0"/>
      <dgm:spPr/>
    </dgm:pt>
    <dgm:pt modelId="{99DD2270-28FA-4486-9487-D8B83B98724C}" type="pres">
      <dgm:prSet presAssocID="{7ABFED6D-E088-4FC0-96A3-9510E46364F7}" presName="linV" presStyleCnt="0"/>
      <dgm:spPr/>
    </dgm:pt>
    <dgm:pt modelId="{86A1EBFD-4226-4CAC-932E-4B41C4882A5B}" type="pres">
      <dgm:prSet presAssocID="{7ABFED6D-E088-4FC0-96A3-9510E46364F7}" presName="spVertical1" presStyleCnt="0"/>
      <dgm:spPr/>
    </dgm:pt>
    <dgm:pt modelId="{F7CB8216-AFDA-4051-9353-EC672BA8C9E9}" type="pres">
      <dgm:prSet presAssocID="{7ABFED6D-E088-4FC0-96A3-9510E46364F7}" presName="parTx" presStyleLbl="revTx" presStyleIdx="0" presStyleCnt="1" custAng="0" custLinFactNeighborX="8640" custLinFactNeighborY="-5790">
        <dgm:presLayoutVars>
          <dgm:chMax val="0"/>
          <dgm:chPref val="0"/>
          <dgm:bulletEnabled val="1"/>
        </dgm:presLayoutVars>
      </dgm:prSet>
      <dgm:spPr/>
      <dgm:t>
        <a:bodyPr/>
        <a:lstStyle/>
        <a:p>
          <a:endParaRPr lang="en-US"/>
        </a:p>
      </dgm:t>
    </dgm:pt>
    <dgm:pt modelId="{9AEBE1F1-DE82-4F1F-A24A-0DFB46A561CC}" type="pres">
      <dgm:prSet presAssocID="{7ABFED6D-E088-4FC0-96A3-9510E46364F7}" presName="spVertical2" presStyleCnt="0"/>
      <dgm:spPr/>
    </dgm:pt>
    <dgm:pt modelId="{AB34AE18-1E3C-4918-AE1E-333929220B86}" type="pres">
      <dgm:prSet presAssocID="{7ABFED6D-E088-4FC0-96A3-9510E46364F7}" presName="spVertical3" presStyleCnt="0"/>
      <dgm:spPr/>
    </dgm:pt>
    <dgm:pt modelId="{5A720FA2-B986-4C6E-93A1-AF5C24933FCE}" type="pres">
      <dgm:prSet presAssocID="{3806EA20-4AF2-4E32-A719-8461449F336A}" presName="padding2" presStyleCnt="0"/>
      <dgm:spPr/>
    </dgm:pt>
    <dgm:pt modelId="{149213E1-8563-4768-89B3-30EBBBDB7720}" type="pres">
      <dgm:prSet presAssocID="{3806EA20-4AF2-4E32-A719-8461449F336A}" presName="negArrow" presStyleCnt="0"/>
      <dgm:spPr/>
    </dgm:pt>
    <dgm:pt modelId="{071F1CF6-4514-448B-8F3E-3B9DE3ED8823}" type="pres">
      <dgm:prSet presAssocID="{3806EA20-4AF2-4E32-A719-8461449F336A}" presName="backgroundArrow" presStyleLbl="node1" presStyleIdx="0" presStyleCnt="1" custAng="10800000" custScaleY="172313" custLinFactNeighborX="-709"/>
      <dgm:spPr>
        <a:blipFill rotWithShape="0">
          <a:blip xmlns:r="http://schemas.openxmlformats.org/officeDocument/2006/relationships" r:embed="rId1"/>
          <a:tile tx="0" ty="0" sx="100000" sy="100000" flip="none" algn="tl"/>
        </a:blipFill>
      </dgm:spPr>
      <dgm:t>
        <a:bodyPr/>
        <a:lstStyle/>
        <a:p>
          <a:endParaRPr lang="en-US"/>
        </a:p>
      </dgm:t>
    </dgm:pt>
  </dgm:ptLst>
  <dgm:cxnLst>
    <dgm:cxn modelId="{B405DF8D-4861-48E5-ACB9-C690545F8F1E}" type="presOf" srcId="{7ABFED6D-E088-4FC0-96A3-9510E46364F7}" destId="{F7CB8216-AFDA-4051-9353-EC672BA8C9E9}" srcOrd="0" destOrd="0" presId="urn:microsoft.com/office/officeart/2005/8/layout/hProcess3"/>
    <dgm:cxn modelId="{2B5AE460-AAE7-4CD8-B72E-FE8C080FC5AB}" srcId="{3806EA20-4AF2-4E32-A719-8461449F336A}" destId="{7ABFED6D-E088-4FC0-96A3-9510E46364F7}" srcOrd="0" destOrd="0" parTransId="{C3FAB125-0042-42D0-BD3C-5FBE9154A144}" sibTransId="{4A6A844A-75D1-499F-86FA-D8780CC54222}"/>
    <dgm:cxn modelId="{96833C52-F7E9-4B15-9DFF-31CDD776F66F}" type="presOf" srcId="{3806EA20-4AF2-4E32-A719-8461449F336A}" destId="{F02377C5-8E67-4430-9115-47D18163A069}" srcOrd="0" destOrd="0" presId="urn:microsoft.com/office/officeart/2005/8/layout/hProcess3"/>
    <dgm:cxn modelId="{98570F39-771F-46D8-BC9D-9B2D7371EE6B}" type="presParOf" srcId="{F02377C5-8E67-4430-9115-47D18163A069}" destId="{3936CCBA-69E0-48E4-9B22-A52D84229544}" srcOrd="0" destOrd="0" presId="urn:microsoft.com/office/officeart/2005/8/layout/hProcess3"/>
    <dgm:cxn modelId="{91C8AACA-76BD-4654-802E-2714EBEAF527}" type="presParOf" srcId="{F02377C5-8E67-4430-9115-47D18163A069}" destId="{5F1E6966-4987-4DDC-9F05-A92584F2CA26}" srcOrd="1" destOrd="0" presId="urn:microsoft.com/office/officeart/2005/8/layout/hProcess3"/>
    <dgm:cxn modelId="{F403E907-F85C-475D-8E8A-62A4C1D80579}" type="presParOf" srcId="{5F1E6966-4987-4DDC-9F05-A92584F2CA26}" destId="{CAE9D3FF-5D0D-493B-A919-E47A805A3316}" srcOrd="0" destOrd="0" presId="urn:microsoft.com/office/officeart/2005/8/layout/hProcess3"/>
    <dgm:cxn modelId="{009C8B77-34FB-4744-A098-DE0443F43BE0}" type="presParOf" srcId="{5F1E6966-4987-4DDC-9F05-A92584F2CA26}" destId="{99DD2270-28FA-4486-9487-D8B83B98724C}" srcOrd="1" destOrd="0" presId="urn:microsoft.com/office/officeart/2005/8/layout/hProcess3"/>
    <dgm:cxn modelId="{433DCA6F-3A57-4D39-9EC6-03C51C2BDBAD}" type="presParOf" srcId="{99DD2270-28FA-4486-9487-D8B83B98724C}" destId="{86A1EBFD-4226-4CAC-932E-4B41C4882A5B}" srcOrd="0" destOrd="0" presId="urn:microsoft.com/office/officeart/2005/8/layout/hProcess3"/>
    <dgm:cxn modelId="{500D148A-2F95-4183-A361-48F577E8BCAA}" type="presParOf" srcId="{99DD2270-28FA-4486-9487-D8B83B98724C}" destId="{F7CB8216-AFDA-4051-9353-EC672BA8C9E9}" srcOrd="1" destOrd="0" presId="urn:microsoft.com/office/officeart/2005/8/layout/hProcess3"/>
    <dgm:cxn modelId="{7BEA4C42-C603-4AAB-BB4C-B1544E87D186}" type="presParOf" srcId="{99DD2270-28FA-4486-9487-D8B83B98724C}" destId="{9AEBE1F1-DE82-4F1F-A24A-0DFB46A561CC}" srcOrd="2" destOrd="0" presId="urn:microsoft.com/office/officeart/2005/8/layout/hProcess3"/>
    <dgm:cxn modelId="{AA4A922B-65CF-47A5-B90F-9189127165FF}" type="presParOf" srcId="{99DD2270-28FA-4486-9487-D8B83B98724C}" destId="{AB34AE18-1E3C-4918-AE1E-333929220B86}" srcOrd="3" destOrd="0" presId="urn:microsoft.com/office/officeart/2005/8/layout/hProcess3"/>
    <dgm:cxn modelId="{D6F6F8DD-7E54-4570-95D3-9C908259DE05}" type="presParOf" srcId="{5F1E6966-4987-4DDC-9F05-A92584F2CA26}" destId="{5A720FA2-B986-4C6E-93A1-AF5C24933FCE}" srcOrd="2" destOrd="0" presId="urn:microsoft.com/office/officeart/2005/8/layout/hProcess3"/>
    <dgm:cxn modelId="{EE3CB3D8-31E8-4CC7-8127-30A30BE78900}" type="presParOf" srcId="{5F1E6966-4987-4DDC-9F05-A92584F2CA26}" destId="{149213E1-8563-4768-89B3-30EBBBDB7720}" srcOrd="3" destOrd="0" presId="urn:microsoft.com/office/officeart/2005/8/layout/hProcess3"/>
    <dgm:cxn modelId="{3A8C4060-2B78-46A3-8C5E-2F0E2A933B6A}" type="presParOf" srcId="{5F1E6966-4987-4DDC-9F05-A92584F2CA26}" destId="{071F1CF6-4514-448B-8F3E-3B9DE3ED8823}" srcOrd="4" destOrd="0" presId="urn:microsoft.com/office/officeart/2005/8/layout/hProcess3"/>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0.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3.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4.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8.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1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0.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BE004A4-3A03-4513-BD75-1268712DCF6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04A4-3A03-4513-BD75-1268712DCF6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04A4-3A03-4513-BD75-1268712DCF6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BE004A4-3A03-4513-BD75-1268712DCF6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BE004A4-3A03-4513-BD75-1268712DCF63}"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BE004A4-3A03-4513-BD75-1268712DCF6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BE004A4-3A03-4513-BD75-1268712DCF63}"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E004A4-3A03-4513-BD75-1268712DCF6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E004A4-3A03-4513-BD75-1268712DCF6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E004A4-3A03-4513-BD75-1268712DCF6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F65CB8CE-A0FA-4DC4-9F0E-160C35738008}" type="datetimeFigureOut">
              <a:rPr lang="en-US" smtClean="0"/>
              <a:pPr/>
              <a:t>12/20/2014</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BE004A4-3A03-4513-BD75-1268712DCF63}"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65CB8CE-A0FA-4DC4-9F0E-160C35738008}" type="datetimeFigureOut">
              <a:rPr lang="en-US" smtClean="0"/>
              <a:pPr/>
              <a:t>12/20/2014</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BE004A4-3A03-4513-BD75-1268712DCF63}"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1"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r" rtl="1"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r" rtl="1"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r" rtl="1"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r" rtl="1"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r" rtl="1"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r" rtl="1"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r" rtl="1"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r" rtl="1"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5.xml"/><Relationship Id="rId13" Type="http://schemas.openxmlformats.org/officeDocument/2006/relationships/diagramColors" Target="../diagrams/colors6.xml"/><Relationship Id="rId3" Type="http://schemas.openxmlformats.org/officeDocument/2006/relationships/diagramLayout" Target="../diagrams/layout4.xml"/><Relationship Id="rId7" Type="http://schemas.openxmlformats.org/officeDocument/2006/relationships/diagramLayout" Target="../diagrams/layout5.xml"/><Relationship Id="rId12" Type="http://schemas.openxmlformats.org/officeDocument/2006/relationships/diagramQuickStyle" Target="../diagrams/quickStyle6.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diagramData" Target="../diagrams/data5.xml"/><Relationship Id="rId11" Type="http://schemas.openxmlformats.org/officeDocument/2006/relationships/diagramLayout" Target="../diagrams/layout6.xml"/><Relationship Id="rId5" Type="http://schemas.openxmlformats.org/officeDocument/2006/relationships/diagramColors" Target="../diagrams/colors4.xml"/><Relationship Id="rId10" Type="http://schemas.openxmlformats.org/officeDocument/2006/relationships/diagramData" Target="../diagrams/data6.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8.xml"/><Relationship Id="rId13" Type="http://schemas.openxmlformats.org/officeDocument/2006/relationships/diagramColors" Target="../diagrams/colors9.xml"/><Relationship Id="rId3" Type="http://schemas.openxmlformats.org/officeDocument/2006/relationships/diagramLayout" Target="../diagrams/layout7.xml"/><Relationship Id="rId7" Type="http://schemas.openxmlformats.org/officeDocument/2006/relationships/diagramLayout" Target="../diagrams/layout8.xml"/><Relationship Id="rId12" Type="http://schemas.openxmlformats.org/officeDocument/2006/relationships/diagramQuickStyle" Target="../diagrams/quickStyle9.xml"/><Relationship Id="rId17" Type="http://schemas.openxmlformats.org/officeDocument/2006/relationships/diagramColors" Target="../diagrams/colors10.xml"/><Relationship Id="rId2" Type="http://schemas.openxmlformats.org/officeDocument/2006/relationships/diagramData" Target="../diagrams/data7.xml"/><Relationship Id="rId16" Type="http://schemas.openxmlformats.org/officeDocument/2006/relationships/diagramQuickStyle" Target="../diagrams/quickStyle10.xml"/><Relationship Id="rId1" Type="http://schemas.openxmlformats.org/officeDocument/2006/relationships/slideLayout" Target="../slideLayouts/slideLayout2.xml"/><Relationship Id="rId6" Type="http://schemas.openxmlformats.org/officeDocument/2006/relationships/diagramData" Target="../diagrams/data8.xml"/><Relationship Id="rId11" Type="http://schemas.openxmlformats.org/officeDocument/2006/relationships/diagramLayout" Target="../diagrams/layout9.xml"/><Relationship Id="rId5" Type="http://schemas.openxmlformats.org/officeDocument/2006/relationships/diagramColors" Target="../diagrams/colors7.xml"/><Relationship Id="rId15" Type="http://schemas.openxmlformats.org/officeDocument/2006/relationships/diagramLayout" Target="../diagrams/layout10.xml"/><Relationship Id="rId10" Type="http://schemas.openxmlformats.org/officeDocument/2006/relationships/diagramData" Target="../diagrams/data9.xml"/><Relationship Id="rId4" Type="http://schemas.openxmlformats.org/officeDocument/2006/relationships/diagramQuickStyle" Target="../diagrams/quickStyle7.xml"/><Relationship Id="rId9" Type="http://schemas.openxmlformats.org/officeDocument/2006/relationships/diagramColors" Target="../diagrams/colors8.xml"/><Relationship Id="rId14" Type="http://schemas.openxmlformats.org/officeDocument/2006/relationships/diagramData" Target="../diagrams/data10.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12.xml"/><Relationship Id="rId13" Type="http://schemas.openxmlformats.org/officeDocument/2006/relationships/diagramColors" Target="../diagrams/colors13.xml"/><Relationship Id="rId18" Type="http://schemas.openxmlformats.org/officeDocument/2006/relationships/diagramData" Target="../diagrams/data15.xml"/><Relationship Id="rId3" Type="http://schemas.openxmlformats.org/officeDocument/2006/relationships/diagramLayout" Target="../diagrams/layout11.xml"/><Relationship Id="rId21" Type="http://schemas.openxmlformats.org/officeDocument/2006/relationships/diagramColors" Target="../diagrams/colors15.xml"/><Relationship Id="rId7" Type="http://schemas.openxmlformats.org/officeDocument/2006/relationships/diagramLayout" Target="../diagrams/layout12.xml"/><Relationship Id="rId12" Type="http://schemas.openxmlformats.org/officeDocument/2006/relationships/diagramQuickStyle" Target="../diagrams/quickStyle13.xml"/><Relationship Id="rId17" Type="http://schemas.openxmlformats.org/officeDocument/2006/relationships/diagramColors" Target="../diagrams/colors14.xml"/><Relationship Id="rId2" Type="http://schemas.openxmlformats.org/officeDocument/2006/relationships/diagramData" Target="../diagrams/data11.xml"/><Relationship Id="rId16" Type="http://schemas.openxmlformats.org/officeDocument/2006/relationships/diagramQuickStyle" Target="../diagrams/quickStyle14.xml"/><Relationship Id="rId20" Type="http://schemas.openxmlformats.org/officeDocument/2006/relationships/diagramQuickStyle" Target="../diagrams/quickStyle15.xml"/><Relationship Id="rId1" Type="http://schemas.openxmlformats.org/officeDocument/2006/relationships/slideLayout" Target="../slideLayouts/slideLayout6.xml"/><Relationship Id="rId6" Type="http://schemas.openxmlformats.org/officeDocument/2006/relationships/diagramData" Target="../diagrams/data12.xml"/><Relationship Id="rId11" Type="http://schemas.openxmlformats.org/officeDocument/2006/relationships/diagramLayout" Target="../diagrams/layout13.xml"/><Relationship Id="rId5" Type="http://schemas.openxmlformats.org/officeDocument/2006/relationships/diagramColors" Target="../diagrams/colors11.xml"/><Relationship Id="rId15" Type="http://schemas.openxmlformats.org/officeDocument/2006/relationships/diagramLayout" Target="../diagrams/layout14.xml"/><Relationship Id="rId10" Type="http://schemas.openxmlformats.org/officeDocument/2006/relationships/diagramData" Target="../diagrams/data13.xml"/><Relationship Id="rId19" Type="http://schemas.openxmlformats.org/officeDocument/2006/relationships/diagramLayout" Target="../diagrams/layout15.xml"/><Relationship Id="rId4" Type="http://schemas.openxmlformats.org/officeDocument/2006/relationships/diagramQuickStyle" Target="../diagrams/quickStyle11.xml"/><Relationship Id="rId9" Type="http://schemas.openxmlformats.org/officeDocument/2006/relationships/diagramColors" Target="../diagrams/colors12.xml"/><Relationship Id="rId14" Type="http://schemas.openxmlformats.org/officeDocument/2006/relationships/diagramData" Target="../diagrams/data14.xml"/></Relationships>
</file>

<file path=ppt/slides/_rels/slide15.xml.rels><?xml version="1.0" encoding="UTF-8" standalone="yes"?>
<Relationships xmlns="http://schemas.openxmlformats.org/package/2006/relationships"><Relationship Id="rId8" Type="http://schemas.openxmlformats.org/officeDocument/2006/relationships/diagramQuickStyle" Target="../diagrams/quickStyle17.xml"/><Relationship Id="rId13" Type="http://schemas.openxmlformats.org/officeDocument/2006/relationships/diagramColors" Target="../diagrams/colors18.xml"/><Relationship Id="rId18" Type="http://schemas.openxmlformats.org/officeDocument/2006/relationships/diagramData" Target="../diagrams/data20.xml"/><Relationship Id="rId26" Type="http://schemas.openxmlformats.org/officeDocument/2006/relationships/diagramData" Target="../diagrams/data22.xml"/><Relationship Id="rId3" Type="http://schemas.openxmlformats.org/officeDocument/2006/relationships/diagramLayout" Target="../diagrams/layout16.xml"/><Relationship Id="rId21" Type="http://schemas.openxmlformats.org/officeDocument/2006/relationships/diagramColors" Target="../diagrams/colors20.xml"/><Relationship Id="rId7" Type="http://schemas.openxmlformats.org/officeDocument/2006/relationships/diagramLayout" Target="../diagrams/layout17.xml"/><Relationship Id="rId12" Type="http://schemas.openxmlformats.org/officeDocument/2006/relationships/diagramQuickStyle" Target="../diagrams/quickStyle18.xml"/><Relationship Id="rId17" Type="http://schemas.openxmlformats.org/officeDocument/2006/relationships/diagramColors" Target="../diagrams/colors19.xml"/><Relationship Id="rId25" Type="http://schemas.openxmlformats.org/officeDocument/2006/relationships/diagramColors" Target="../diagrams/colors21.xml"/><Relationship Id="rId2" Type="http://schemas.openxmlformats.org/officeDocument/2006/relationships/diagramData" Target="../diagrams/data16.xml"/><Relationship Id="rId16" Type="http://schemas.openxmlformats.org/officeDocument/2006/relationships/diagramQuickStyle" Target="../diagrams/quickStyle19.xml"/><Relationship Id="rId20" Type="http://schemas.openxmlformats.org/officeDocument/2006/relationships/diagramQuickStyle" Target="../diagrams/quickStyle20.xml"/><Relationship Id="rId29" Type="http://schemas.openxmlformats.org/officeDocument/2006/relationships/diagramColors" Target="../diagrams/colors22.xml"/><Relationship Id="rId1" Type="http://schemas.openxmlformats.org/officeDocument/2006/relationships/slideLayout" Target="../slideLayouts/slideLayout6.xml"/><Relationship Id="rId6" Type="http://schemas.openxmlformats.org/officeDocument/2006/relationships/diagramData" Target="../diagrams/data17.xml"/><Relationship Id="rId11" Type="http://schemas.openxmlformats.org/officeDocument/2006/relationships/diagramLayout" Target="../diagrams/layout18.xml"/><Relationship Id="rId24" Type="http://schemas.openxmlformats.org/officeDocument/2006/relationships/diagramQuickStyle" Target="../diagrams/quickStyle21.xml"/><Relationship Id="rId5" Type="http://schemas.openxmlformats.org/officeDocument/2006/relationships/diagramColors" Target="../diagrams/colors16.xml"/><Relationship Id="rId15" Type="http://schemas.openxmlformats.org/officeDocument/2006/relationships/diagramLayout" Target="../diagrams/layout19.xml"/><Relationship Id="rId23" Type="http://schemas.openxmlformats.org/officeDocument/2006/relationships/diagramLayout" Target="../diagrams/layout21.xml"/><Relationship Id="rId28" Type="http://schemas.openxmlformats.org/officeDocument/2006/relationships/diagramQuickStyle" Target="../diagrams/quickStyle22.xml"/><Relationship Id="rId10" Type="http://schemas.openxmlformats.org/officeDocument/2006/relationships/diagramData" Target="../diagrams/data18.xml"/><Relationship Id="rId19" Type="http://schemas.openxmlformats.org/officeDocument/2006/relationships/diagramLayout" Target="../diagrams/layout20.xml"/><Relationship Id="rId4" Type="http://schemas.openxmlformats.org/officeDocument/2006/relationships/diagramQuickStyle" Target="../diagrams/quickStyle16.xml"/><Relationship Id="rId9" Type="http://schemas.openxmlformats.org/officeDocument/2006/relationships/diagramColors" Target="../diagrams/colors17.xml"/><Relationship Id="rId14" Type="http://schemas.openxmlformats.org/officeDocument/2006/relationships/diagramData" Target="../diagrams/data19.xml"/><Relationship Id="rId22" Type="http://schemas.openxmlformats.org/officeDocument/2006/relationships/diagramData" Target="../diagrams/data21.xml"/><Relationship Id="rId27" Type="http://schemas.openxmlformats.org/officeDocument/2006/relationships/diagramLayout" Target="../diagrams/layout2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6.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2.xml"/><Relationship Id="rId3" Type="http://schemas.openxmlformats.org/officeDocument/2006/relationships/diagramLayout" Target="../diagrams/layout1.xml"/><Relationship Id="rId7" Type="http://schemas.openxmlformats.org/officeDocument/2006/relationships/diagramLayout" Target="../diagrams/layout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diagramData" Target="../diagrams/data2.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71472" y="642918"/>
            <a:ext cx="7669801" cy="2143140"/>
          </a:xfrm>
          <a:ln>
            <a:noFill/>
          </a:ln>
          <a:effectLst>
            <a:outerShdw blurRad="50800" dist="38100" dir="5400000" algn="t" rotWithShape="0">
              <a:prstClr val="black">
                <a:alpha val="40000"/>
              </a:prstClr>
            </a:outerShdw>
          </a:effectLst>
        </p:spPr>
        <p:txBody>
          <a:bodyPr>
            <a:noAutofit/>
          </a:bodyPr>
          <a:lstStyle/>
          <a:p>
            <a:pPr algn="ctr"/>
            <a:r>
              <a:rPr lang="fa-IR" sz="9600" dirty="0" smtClean="0">
                <a:solidFill>
                  <a:schemeClr val="bg1"/>
                </a:solidFill>
                <a:latin typeface="IranNastaliq" pitchFamily="18" charset="0"/>
                <a:cs typeface="IranNastaliq" pitchFamily="18" charset="0"/>
              </a:rPr>
              <a:t>بسم الله الرحمن الرحیم</a:t>
            </a:r>
            <a:endParaRPr lang="en-US" sz="9600" dirty="0">
              <a:solidFill>
                <a:schemeClr val="bg1"/>
              </a:solidFill>
              <a:latin typeface="IranNastaliq" pitchFamily="18" charset="0"/>
              <a:cs typeface="IranNastaliq" pitchFamily="18" charset="0"/>
            </a:endParaRPr>
          </a:p>
        </p:txBody>
      </p:sp>
    </p:spTree>
    <p:extLst>
      <p:ext uri="{BB962C8B-B14F-4D97-AF65-F5344CB8AC3E}">
        <p14:creationId xmlns:p14="http://schemas.microsoft.com/office/powerpoint/2010/main" xmlns="" val="635357315"/>
      </p:ext>
    </p:extLst>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642926"/>
            <a:ext cx="7024744" cy="1143000"/>
          </a:xfrm>
          <a:effectLst>
            <a:outerShdw blurRad="50800" dist="38100" dir="5400000" algn="t" rotWithShape="0">
              <a:prstClr val="black">
                <a:alpha val="40000"/>
              </a:prstClr>
            </a:outerShdw>
          </a:effectLst>
        </p:spPr>
        <p:txBody>
          <a:bodyPr>
            <a:normAutofit fontScale="90000"/>
          </a:bodyPr>
          <a:lstStyle/>
          <a:p>
            <a:pPr algn="ctr"/>
            <a:r>
              <a:rPr lang="fa-IR" b="1" dirty="0" smtClean="0">
                <a:solidFill>
                  <a:schemeClr val="tx1"/>
                </a:solidFill>
                <a:effectLst/>
                <a:cs typeface="B Nazanin" pitchFamily="2" charset="-78"/>
              </a:rPr>
              <a:t>مقايسه سطوح مختلف تغيير از حيث ميزان دشواري </a:t>
            </a:r>
            <a:r>
              <a:rPr lang="fa-IR" sz="2200" b="1" dirty="0" smtClean="0">
                <a:solidFill>
                  <a:schemeClr val="tx1"/>
                </a:solidFill>
                <a:effectLst/>
                <a:cs typeface="B Nazanin" pitchFamily="2" charset="-78"/>
              </a:rPr>
              <a:t>(تغيير بدون اعمال زور) </a:t>
            </a:r>
            <a:r>
              <a:rPr lang="fa-IR" b="1" dirty="0" smtClean="0">
                <a:solidFill>
                  <a:schemeClr val="tx1"/>
                </a:solidFill>
                <a:effectLst/>
                <a:cs typeface="B Nazanin" pitchFamily="2" charset="-78"/>
              </a:rPr>
              <a:t>و زمان مورد نياز </a:t>
            </a:r>
            <a:endParaRPr lang="fa-IR" sz="3600" b="1" dirty="0">
              <a:solidFill>
                <a:schemeClr val="tx1"/>
              </a:solidFill>
              <a:effectLst/>
              <a:cs typeface="B Nazanin" pitchFamily="2" charset="-78"/>
            </a:endParaRPr>
          </a:p>
        </p:txBody>
      </p:sp>
      <p:grpSp>
        <p:nvGrpSpPr>
          <p:cNvPr id="4" name="Group 3"/>
          <p:cNvGrpSpPr/>
          <p:nvPr/>
        </p:nvGrpSpPr>
        <p:grpSpPr>
          <a:xfrm>
            <a:off x="785786" y="1714488"/>
            <a:ext cx="7452828" cy="4478994"/>
            <a:chOff x="35496" y="1021378"/>
            <a:chExt cx="8679060" cy="5215934"/>
          </a:xfrm>
          <a:noFill/>
        </p:grpSpPr>
        <p:grpSp>
          <p:nvGrpSpPr>
            <p:cNvPr id="5" name="Group 4"/>
            <p:cNvGrpSpPr/>
            <p:nvPr/>
          </p:nvGrpSpPr>
          <p:grpSpPr>
            <a:xfrm>
              <a:off x="35496" y="1351702"/>
              <a:ext cx="1801874" cy="4504876"/>
              <a:chOff x="503548" y="1124744"/>
              <a:chExt cx="1801874" cy="5231468"/>
            </a:xfrm>
            <a:grpFill/>
          </p:grpSpPr>
          <p:cxnSp>
            <p:nvCxnSpPr>
              <p:cNvPr id="26" name="Straight Arrow Connector 25"/>
              <p:cNvCxnSpPr/>
              <p:nvPr/>
            </p:nvCxnSpPr>
            <p:spPr>
              <a:xfrm flipV="1">
                <a:off x="1403648" y="1494076"/>
                <a:ext cx="0" cy="1718900"/>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cxnSp>
            <p:nvCxnSpPr>
              <p:cNvPr id="27" name="Straight Arrow Connector 26"/>
              <p:cNvCxnSpPr/>
              <p:nvPr/>
            </p:nvCxnSpPr>
            <p:spPr>
              <a:xfrm>
                <a:off x="1403648" y="4005064"/>
                <a:ext cx="0" cy="1831558"/>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sp>
            <p:nvSpPr>
              <p:cNvPr id="28" name="TextBox 27"/>
              <p:cNvSpPr txBox="1"/>
              <p:nvPr/>
            </p:nvSpPr>
            <p:spPr>
              <a:xfrm>
                <a:off x="505221" y="3262505"/>
                <a:ext cx="1800201" cy="707582"/>
              </a:xfrm>
              <a:prstGeom prst="rect">
                <a:avLst/>
              </a:prstGeom>
              <a:grpFill/>
              <a:ln w="9525">
                <a:noFill/>
              </a:ln>
              <a:scene3d>
                <a:camera prst="orthographicFront"/>
                <a:lightRig rig="threePt" dir="t"/>
              </a:scene3d>
              <a:sp3d>
                <a:bevelT w="152400" h="50800" prst="softRound"/>
              </a:sp3d>
            </p:spPr>
            <p:txBody>
              <a:bodyPr wrap="square" rtlCol="1">
                <a:spAutoFit/>
              </a:bodyPr>
              <a:lstStyle/>
              <a:p>
                <a:pPr algn="ctr"/>
                <a:r>
                  <a:rPr lang="fa-IR" sz="1400" dirty="0" smtClean="0">
                    <a:cs typeface="B Nazanin" pitchFamily="2" charset="-78"/>
                  </a:rPr>
                  <a:t>دشواری</a:t>
                </a:r>
              </a:p>
              <a:p>
                <a:pPr algn="ctr"/>
                <a:r>
                  <a:rPr lang="fa-IR" sz="1400" dirty="0" smtClean="0">
                    <a:cs typeface="B Nazanin" pitchFamily="2" charset="-78"/>
                  </a:rPr>
                  <a:t> ایجاد تغییر</a:t>
                </a:r>
                <a:endParaRPr lang="fa-IR" sz="1400" dirty="0">
                  <a:cs typeface="B Nazanin" pitchFamily="2" charset="-78"/>
                </a:endParaRPr>
              </a:p>
            </p:txBody>
          </p:sp>
          <p:sp>
            <p:nvSpPr>
              <p:cNvPr id="29" name="TextBox 28"/>
              <p:cNvSpPr txBox="1"/>
              <p:nvPr/>
            </p:nvSpPr>
            <p:spPr>
              <a:xfrm>
                <a:off x="503548" y="1124744"/>
                <a:ext cx="1800201" cy="416225"/>
              </a:xfrm>
              <a:prstGeom prst="rect">
                <a:avLst/>
              </a:prstGeom>
              <a:grpFill/>
              <a:ln w="9525">
                <a:noFill/>
              </a:ln>
              <a:scene3d>
                <a:camera prst="orthographicFront"/>
                <a:lightRig rig="threePt" dir="t"/>
              </a:scene3d>
              <a:sp3d>
                <a:bevelT w="152400" h="50800" prst="softRound"/>
              </a:sp3d>
            </p:spPr>
            <p:txBody>
              <a:bodyPr wrap="square" rtlCol="1">
                <a:spAutoFit/>
              </a:bodyPr>
              <a:lstStyle/>
              <a:p>
                <a:pPr algn="ctr"/>
                <a:r>
                  <a:rPr lang="fa-IR" sz="1400" dirty="0" smtClean="0">
                    <a:cs typeface="B Nazanin" pitchFamily="2" charset="-78"/>
                  </a:rPr>
                  <a:t>زیاد</a:t>
                </a:r>
                <a:endParaRPr lang="fa-IR" sz="1400" dirty="0">
                  <a:cs typeface="B Nazanin" pitchFamily="2" charset="-78"/>
                </a:endParaRPr>
              </a:p>
            </p:txBody>
          </p:sp>
          <p:sp>
            <p:nvSpPr>
              <p:cNvPr id="30" name="TextBox 29"/>
              <p:cNvSpPr txBox="1"/>
              <p:nvPr/>
            </p:nvSpPr>
            <p:spPr>
              <a:xfrm>
                <a:off x="503548" y="5939987"/>
                <a:ext cx="1800201" cy="416225"/>
              </a:xfrm>
              <a:prstGeom prst="rect">
                <a:avLst/>
              </a:prstGeom>
              <a:grpFill/>
              <a:ln w="9525">
                <a:noFill/>
              </a:ln>
              <a:scene3d>
                <a:camera prst="orthographicFront"/>
                <a:lightRig rig="threePt" dir="t"/>
              </a:scene3d>
              <a:sp3d>
                <a:bevelT w="152400" h="50800" prst="softRound"/>
              </a:sp3d>
            </p:spPr>
            <p:txBody>
              <a:bodyPr wrap="square" rtlCol="1">
                <a:spAutoFit/>
              </a:bodyPr>
              <a:lstStyle/>
              <a:p>
                <a:pPr algn="ctr"/>
                <a:r>
                  <a:rPr lang="fa-IR" sz="1400" dirty="0" smtClean="0">
                    <a:cs typeface="B Nazanin" pitchFamily="2" charset="-78"/>
                  </a:rPr>
                  <a:t>کوچک</a:t>
                </a:r>
                <a:endParaRPr lang="fa-IR" sz="1400" dirty="0">
                  <a:cs typeface="B Nazanin" pitchFamily="2" charset="-78"/>
                </a:endParaRPr>
              </a:p>
            </p:txBody>
          </p:sp>
        </p:grpSp>
        <p:grpSp>
          <p:nvGrpSpPr>
            <p:cNvPr id="6" name="Group 5"/>
            <p:cNvGrpSpPr/>
            <p:nvPr/>
          </p:nvGrpSpPr>
          <p:grpSpPr>
            <a:xfrm>
              <a:off x="755576" y="5753287"/>
              <a:ext cx="7632848" cy="394258"/>
              <a:chOff x="645468" y="6268670"/>
              <a:chExt cx="7632848" cy="394258"/>
            </a:xfrm>
            <a:grpFill/>
          </p:grpSpPr>
          <p:cxnSp>
            <p:nvCxnSpPr>
              <p:cNvPr id="21" name="Straight Arrow Connector 20"/>
              <p:cNvCxnSpPr/>
              <p:nvPr/>
            </p:nvCxnSpPr>
            <p:spPr>
              <a:xfrm flipV="1">
                <a:off x="5364088" y="6437947"/>
                <a:ext cx="1682116" cy="15389"/>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flipH="1">
                <a:off x="1797596" y="6453336"/>
                <a:ext cx="1694284" cy="0"/>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sp>
            <p:nvSpPr>
              <p:cNvPr id="23" name="TextBox 22"/>
              <p:cNvSpPr txBox="1"/>
              <p:nvPr/>
            </p:nvSpPr>
            <p:spPr>
              <a:xfrm>
                <a:off x="3491880" y="6268670"/>
                <a:ext cx="1800200" cy="358417"/>
              </a:xfrm>
              <a:prstGeom prst="rect">
                <a:avLst/>
              </a:prstGeom>
              <a:grpFill/>
              <a:ln w="9525">
                <a:noFill/>
              </a:ln>
              <a:scene3d>
                <a:camera prst="orthographicFront"/>
                <a:lightRig rig="threePt" dir="t"/>
              </a:scene3d>
              <a:sp3d>
                <a:bevelT w="152400" h="50800" prst="softRound"/>
              </a:sp3d>
            </p:spPr>
            <p:txBody>
              <a:bodyPr wrap="square" rtlCol="1">
                <a:spAutoFit/>
              </a:bodyPr>
              <a:lstStyle/>
              <a:p>
                <a:pPr algn="ctr"/>
                <a:r>
                  <a:rPr lang="fa-IR" sz="1400" dirty="0" smtClean="0">
                    <a:cs typeface="B Nazanin" pitchFamily="2" charset="-78"/>
                  </a:rPr>
                  <a:t>زمان مورد نیاز برای تغییر</a:t>
                </a:r>
                <a:endParaRPr lang="fa-IR" sz="1400" dirty="0">
                  <a:cs typeface="B Nazanin" pitchFamily="2" charset="-78"/>
                </a:endParaRPr>
              </a:p>
            </p:txBody>
          </p:sp>
          <p:sp>
            <p:nvSpPr>
              <p:cNvPr id="24" name="TextBox 23"/>
              <p:cNvSpPr txBox="1"/>
              <p:nvPr/>
            </p:nvSpPr>
            <p:spPr>
              <a:xfrm>
                <a:off x="645468" y="6268670"/>
                <a:ext cx="1800200" cy="394258"/>
              </a:xfrm>
              <a:prstGeom prst="rect">
                <a:avLst/>
              </a:prstGeom>
              <a:grpFill/>
              <a:ln w="9525">
                <a:noFill/>
              </a:ln>
              <a:scene3d>
                <a:camera prst="orthographicFront"/>
                <a:lightRig rig="threePt" dir="t"/>
              </a:scene3d>
              <a:sp3d>
                <a:bevelT w="152400" h="50800" prst="softRound"/>
              </a:sp3d>
            </p:spPr>
            <p:txBody>
              <a:bodyPr wrap="square" rtlCol="1">
                <a:spAutoFit/>
              </a:bodyPr>
              <a:lstStyle/>
              <a:p>
                <a:pPr algn="ctr"/>
                <a:r>
                  <a:rPr lang="fa-IR" sz="1600" dirty="0" smtClean="0">
                    <a:cs typeface="B Nazanin" pitchFamily="2" charset="-78"/>
                  </a:rPr>
                  <a:t>کم</a:t>
                </a:r>
                <a:endParaRPr lang="fa-IR" sz="1600" dirty="0">
                  <a:cs typeface="B Nazanin" pitchFamily="2" charset="-78"/>
                </a:endParaRPr>
              </a:p>
            </p:txBody>
          </p:sp>
          <p:sp>
            <p:nvSpPr>
              <p:cNvPr id="25" name="TextBox 24"/>
              <p:cNvSpPr txBox="1"/>
              <p:nvPr/>
            </p:nvSpPr>
            <p:spPr>
              <a:xfrm>
                <a:off x="6478116" y="6268670"/>
                <a:ext cx="1800200" cy="358416"/>
              </a:xfrm>
              <a:prstGeom prst="rect">
                <a:avLst/>
              </a:prstGeom>
              <a:grpFill/>
              <a:ln w="9525">
                <a:noFill/>
              </a:ln>
              <a:scene3d>
                <a:camera prst="orthographicFront"/>
                <a:lightRig rig="threePt" dir="t"/>
              </a:scene3d>
              <a:sp3d>
                <a:bevelT w="152400" h="50800" prst="softRound"/>
              </a:sp3d>
            </p:spPr>
            <p:txBody>
              <a:bodyPr wrap="square" rtlCol="1">
                <a:spAutoFit/>
              </a:bodyPr>
              <a:lstStyle/>
              <a:p>
                <a:pPr algn="ctr"/>
                <a:r>
                  <a:rPr lang="fa-IR" sz="1400" dirty="0" smtClean="0">
                    <a:cs typeface="B Nazanin" pitchFamily="2" charset="-78"/>
                  </a:rPr>
                  <a:t>زیاد</a:t>
                </a:r>
                <a:endParaRPr lang="fa-IR" sz="1600" dirty="0">
                  <a:cs typeface="B Nazanin" pitchFamily="2" charset="-78"/>
                </a:endParaRPr>
              </a:p>
            </p:txBody>
          </p:sp>
        </p:grpSp>
        <p:sp>
          <p:nvSpPr>
            <p:cNvPr id="7" name="Rectangle 6"/>
            <p:cNvSpPr/>
            <p:nvPr/>
          </p:nvSpPr>
          <p:spPr>
            <a:xfrm>
              <a:off x="433636" y="1021378"/>
              <a:ext cx="8280920" cy="5215934"/>
            </a:xfrm>
            <a:prstGeom prst="rect">
              <a:avLst/>
            </a:prstGeom>
            <a:grpFill/>
            <a:ln w="9525">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1600"/>
            </a:p>
          </p:txBody>
        </p:sp>
        <p:sp>
          <p:nvSpPr>
            <p:cNvPr id="8" name="Rectangle 7"/>
            <p:cNvSpPr/>
            <p:nvPr/>
          </p:nvSpPr>
          <p:spPr>
            <a:xfrm>
              <a:off x="1353927" y="1520979"/>
              <a:ext cx="6419256" cy="4140177"/>
            </a:xfrm>
            <a:prstGeom prst="rect">
              <a:avLst/>
            </a:prstGeom>
            <a:grpFill/>
            <a:ln w="9525">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1600"/>
            </a:p>
          </p:txBody>
        </p:sp>
        <p:sp>
          <p:nvSpPr>
            <p:cNvPr id="9" name="Rectangle 8"/>
            <p:cNvSpPr/>
            <p:nvPr/>
          </p:nvSpPr>
          <p:spPr>
            <a:xfrm>
              <a:off x="1353927" y="2564905"/>
              <a:ext cx="5041498" cy="3096250"/>
            </a:xfrm>
            <a:prstGeom prst="rect">
              <a:avLst/>
            </a:prstGeom>
            <a:grpFill/>
            <a:ln w="9525">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1600"/>
            </a:p>
          </p:txBody>
        </p:sp>
        <p:sp>
          <p:nvSpPr>
            <p:cNvPr id="10" name="Rectangle 9"/>
            <p:cNvSpPr/>
            <p:nvPr/>
          </p:nvSpPr>
          <p:spPr>
            <a:xfrm>
              <a:off x="1360490" y="3559581"/>
              <a:ext cx="3589736" cy="2101574"/>
            </a:xfrm>
            <a:prstGeom prst="rect">
              <a:avLst/>
            </a:prstGeom>
            <a:grpFill/>
            <a:ln w="9525">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1600"/>
            </a:p>
          </p:txBody>
        </p:sp>
        <p:sp>
          <p:nvSpPr>
            <p:cNvPr id="11" name="Rectangle 10"/>
            <p:cNvSpPr/>
            <p:nvPr/>
          </p:nvSpPr>
          <p:spPr>
            <a:xfrm>
              <a:off x="1360490" y="4585703"/>
              <a:ext cx="2132234" cy="1076164"/>
            </a:xfrm>
            <a:prstGeom prst="rect">
              <a:avLst/>
            </a:prstGeom>
            <a:grpFill/>
            <a:ln w="9525">
              <a:solidFill>
                <a:schemeClr val="tx1"/>
              </a:solidFill>
            </a:ln>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sz="1600"/>
            </a:p>
          </p:txBody>
        </p:sp>
        <p:cxnSp>
          <p:nvCxnSpPr>
            <p:cNvPr id="12" name="Straight Arrow Connector 11"/>
            <p:cNvCxnSpPr/>
            <p:nvPr/>
          </p:nvCxnSpPr>
          <p:spPr>
            <a:xfrm flipV="1">
              <a:off x="1359032" y="4597477"/>
              <a:ext cx="2127428" cy="1057900"/>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flipV="1">
              <a:off x="3492725" y="3559582"/>
              <a:ext cx="1457501" cy="1026121"/>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flipV="1">
              <a:off x="4950226" y="2564905"/>
              <a:ext cx="1445199" cy="994678"/>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flipV="1">
              <a:off x="6395425" y="1520979"/>
              <a:ext cx="1377758" cy="1043926"/>
            </a:xfrm>
            <a:prstGeom prst="straightConnector1">
              <a:avLst/>
            </a:prstGeom>
            <a:grpFill/>
            <a:ln w="9525">
              <a:tailEnd type="arrow"/>
            </a:ln>
            <a:scene3d>
              <a:camera prst="orthographicFront"/>
              <a:lightRig rig="threePt" dir="t"/>
            </a:scene3d>
            <a:sp3d>
              <a:bevelT w="152400" h="50800" prst="softRound"/>
            </a:sp3d>
          </p:spPr>
          <p:style>
            <a:lnRef idx="2">
              <a:schemeClr val="dk1"/>
            </a:lnRef>
            <a:fillRef idx="0">
              <a:schemeClr val="dk1"/>
            </a:fillRef>
            <a:effectRef idx="1">
              <a:schemeClr val="dk1"/>
            </a:effectRef>
            <a:fontRef idx="minor">
              <a:schemeClr val="tx1"/>
            </a:fontRef>
          </p:style>
        </p:cxnSp>
        <p:sp>
          <p:nvSpPr>
            <p:cNvPr id="16" name="TextBox 15"/>
            <p:cNvSpPr txBox="1"/>
            <p:nvPr/>
          </p:nvSpPr>
          <p:spPr>
            <a:xfrm>
              <a:off x="6408526" y="2164304"/>
              <a:ext cx="1230812" cy="537624"/>
            </a:xfrm>
            <a:prstGeom prst="rect">
              <a:avLst/>
            </a:prstGeom>
            <a:grpFill/>
            <a:scene3d>
              <a:camera prst="orthographicFront"/>
              <a:lightRig rig="threePt" dir="t"/>
            </a:scene3d>
            <a:sp3d>
              <a:bevelT w="152400" h="50800" prst="softRound"/>
            </a:sp3d>
          </p:spPr>
          <p:txBody>
            <a:bodyPr wrap="square" rtlCol="1">
              <a:spAutoFit/>
            </a:bodyPr>
            <a:lstStyle/>
            <a:p>
              <a:pPr algn="r"/>
              <a:r>
                <a:rPr lang="fa-IR" sz="1200" b="1" dirty="0" smtClean="0">
                  <a:solidFill>
                    <a:srgbClr val="0070C0"/>
                  </a:solidFill>
                  <a:cs typeface="B Nazanin" pitchFamily="2" charset="-78"/>
                </a:rPr>
                <a:t>تغییر در </a:t>
              </a:r>
            </a:p>
            <a:p>
              <a:pPr algn="r"/>
              <a:r>
                <a:rPr lang="fa-IR" sz="1200" b="1" dirty="0" smtClean="0">
                  <a:solidFill>
                    <a:srgbClr val="0070C0"/>
                  </a:solidFill>
                  <a:cs typeface="B Nazanin" pitchFamily="2" charset="-78"/>
                </a:rPr>
                <a:t>رفتار گروهی</a:t>
              </a:r>
              <a:endParaRPr lang="fa-IR" sz="1200" b="1" dirty="0">
                <a:solidFill>
                  <a:srgbClr val="0070C0"/>
                </a:solidFill>
                <a:cs typeface="B Nazanin" pitchFamily="2" charset="-78"/>
              </a:endParaRPr>
            </a:p>
          </p:txBody>
        </p:sp>
        <p:sp>
          <p:nvSpPr>
            <p:cNvPr id="17" name="TextBox 16"/>
            <p:cNvSpPr txBox="1"/>
            <p:nvPr/>
          </p:nvSpPr>
          <p:spPr>
            <a:xfrm>
              <a:off x="5066835" y="3068960"/>
              <a:ext cx="1230812" cy="537624"/>
            </a:xfrm>
            <a:prstGeom prst="rect">
              <a:avLst/>
            </a:prstGeom>
            <a:grpFill/>
            <a:scene3d>
              <a:camera prst="orthographicFront"/>
              <a:lightRig rig="threePt" dir="t"/>
            </a:scene3d>
            <a:sp3d>
              <a:bevelT w="152400" h="50800" prst="softRound"/>
            </a:sp3d>
          </p:spPr>
          <p:txBody>
            <a:bodyPr wrap="square" rtlCol="1">
              <a:spAutoFit/>
            </a:bodyPr>
            <a:lstStyle/>
            <a:p>
              <a:pPr algn="r"/>
              <a:r>
                <a:rPr lang="fa-IR" sz="1200" b="1" dirty="0" smtClean="0">
                  <a:solidFill>
                    <a:srgbClr val="0070C0"/>
                  </a:solidFill>
                  <a:cs typeface="B Nazanin" pitchFamily="2" charset="-78"/>
                </a:rPr>
                <a:t>تغییر در </a:t>
              </a:r>
            </a:p>
            <a:p>
              <a:pPr algn="r"/>
              <a:r>
                <a:rPr lang="fa-IR" sz="1200" b="1" dirty="0" smtClean="0">
                  <a:solidFill>
                    <a:srgbClr val="0070C0"/>
                  </a:solidFill>
                  <a:cs typeface="B Nazanin" pitchFamily="2" charset="-78"/>
                </a:rPr>
                <a:t>رفتار فــردی</a:t>
              </a:r>
              <a:endParaRPr lang="fa-IR" sz="1200" b="1" dirty="0">
                <a:solidFill>
                  <a:srgbClr val="0070C0"/>
                </a:solidFill>
                <a:cs typeface="B Nazanin" pitchFamily="2" charset="-78"/>
              </a:endParaRPr>
            </a:p>
          </p:txBody>
        </p:sp>
        <p:sp>
          <p:nvSpPr>
            <p:cNvPr id="18" name="TextBox 17"/>
            <p:cNvSpPr txBox="1"/>
            <p:nvPr/>
          </p:nvSpPr>
          <p:spPr>
            <a:xfrm>
              <a:off x="3725145" y="4035162"/>
              <a:ext cx="1230812" cy="537624"/>
            </a:xfrm>
            <a:prstGeom prst="rect">
              <a:avLst/>
            </a:prstGeom>
            <a:grpFill/>
            <a:scene3d>
              <a:camera prst="orthographicFront"/>
              <a:lightRig rig="threePt" dir="t"/>
            </a:scene3d>
            <a:sp3d>
              <a:bevelT w="152400" h="50800" prst="softRound"/>
            </a:sp3d>
          </p:spPr>
          <p:txBody>
            <a:bodyPr wrap="square" rtlCol="1">
              <a:spAutoFit/>
            </a:bodyPr>
            <a:lstStyle/>
            <a:p>
              <a:pPr algn="r"/>
              <a:r>
                <a:rPr lang="fa-IR" sz="1200" b="1" dirty="0" smtClean="0">
                  <a:solidFill>
                    <a:srgbClr val="0070C0"/>
                  </a:solidFill>
                  <a:cs typeface="B Nazanin" pitchFamily="2" charset="-78"/>
                </a:rPr>
                <a:t>تغییر در </a:t>
              </a:r>
            </a:p>
            <a:p>
              <a:pPr algn="r"/>
              <a:r>
                <a:rPr lang="fa-IR" sz="1200" b="1" dirty="0" smtClean="0">
                  <a:solidFill>
                    <a:srgbClr val="0070C0"/>
                  </a:solidFill>
                  <a:cs typeface="B Nazanin" pitchFamily="2" charset="-78"/>
                </a:rPr>
                <a:t>نگـــــــرش</a:t>
              </a:r>
              <a:endParaRPr lang="fa-IR" sz="1200" b="1" dirty="0">
                <a:solidFill>
                  <a:srgbClr val="0070C0"/>
                </a:solidFill>
                <a:cs typeface="B Nazanin" pitchFamily="2" charset="-78"/>
              </a:endParaRPr>
            </a:p>
          </p:txBody>
        </p:sp>
        <p:sp>
          <p:nvSpPr>
            <p:cNvPr id="19" name="TextBox 18"/>
            <p:cNvSpPr txBox="1"/>
            <p:nvPr/>
          </p:nvSpPr>
          <p:spPr>
            <a:xfrm>
              <a:off x="2131887" y="4947743"/>
              <a:ext cx="1230812" cy="537624"/>
            </a:xfrm>
            <a:prstGeom prst="rect">
              <a:avLst/>
            </a:prstGeom>
            <a:grpFill/>
            <a:scene3d>
              <a:camera prst="orthographicFront"/>
              <a:lightRig rig="threePt" dir="t"/>
            </a:scene3d>
            <a:sp3d>
              <a:bevelT w="152400" h="50800" prst="softRound"/>
            </a:sp3d>
          </p:spPr>
          <p:txBody>
            <a:bodyPr wrap="square" rtlCol="1">
              <a:spAutoFit/>
            </a:bodyPr>
            <a:lstStyle/>
            <a:p>
              <a:pPr algn="r"/>
              <a:r>
                <a:rPr lang="fa-IR" sz="1200" b="1" dirty="0" smtClean="0">
                  <a:solidFill>
                    <a:srgbClr val="0070C0"/>
                  </a:solidFill>
                  <a:cs typeface="B Nazanin" pitchFamily="2" charset="-78"/>
                </a:rPr>
                <a:t>تغییر در </a:t>
              </a:r>
            </a:p>
            <a:p>
              <a:pPr algn="r"/>
              <a:r>
                <a:rPr lang="fa-IR" sz="1200" b="1" dirty="0" smtClean="0">
                  <a:solidFill>
                    <a:srgbClr val="0070C0"/>
                  </a:solidFill>
                  <a:cs typeface="B Nazanin" pitchFamily="2" charset="-78"/>
                </a:rPr>
                <a:t>دانـــــــش</a:t>
              </a:r>
              <a:endParaRPr lang="fa-IR" sz="1200" b="1" dirty="0">
                <a:solidFill>
                  <a:srgbClr val="0070C0"/>
                </a:solidFill>
                <a:cs typeface="B Nazanin" pitchFamily="2" charset="-78"/>
              </a:endParaRPr>
            </a:p>
          </p:txBody>
        </p:sp>
        <p:sp>
          <p:nvSpPr>
            <p:cNvPr id="20" name="TextBox 19"/>
            <p:cNvSpPr txBox="1"/>
            <p:nvPr/>
          </p:nvSpPr>
          <p:spPr>
            <a:xfrm rot="19779425">
              <a:off x="1438294" y="4325492"/>
              <a:ext cx="3267740" cy="322574"/>
            </a:xfrm>
            <a:prstGeom prst="rect">
              <a:avLst/>
            </a:prstGeom>
            <a:grpFill/>
            <a:scene3d>
              <a:camera prst="orthographicFront"/>
              <a:lightRig rig="threePt" dir="t"/>
            </a:scene3d>
            <a:sp3d>
              <a:bevelT w="152400" h="50800" prst="softRound"/>
            </a:sp3d>
          </p:spPr>
          <p:txBody>
            <a:bodyPr wrap="square" rtlCol="1">
              <a:spAutoFit/>
            </a:bodyPr>
            <a:lstStyle/>
            <a:p>
              <a:pPr algn="ctr"/>
              <a:r>
                <a:rPr lang="fa-IR" sz="1200" b="1" dirty="0" smtClean="0">
                  <a:solidFill>
                    <a:srgbClr val="0070C0"/>
                  </a:solidFill>
                  <a:cs typeface="B Nazanin" pitchFamily="2" charset="-78"/>
                </a:rPr>
                <a:t>مطــالعـــه و مشــاهده رفــــتار دیــــگران</a:t>
              </a:r>
              <a:endParaRPr lang="fa-IR" sz="1200" b="1" dirty="0">
                <a:solidFill>
                  <a:srgbClr val="0070C0"/>
                </a:solidFill>
                <a:cs typeface="B Nazanin" pitchFamily="2" charset="-78"/>
              </a:endParaRPr>
            </a:p>
          </p:txBody>
        </p:sp>
      </p:grpSp>
    </p:spTree>
    <p:extLst>
      <p:ext uri="{BB962C8B-B14F-4D97-AF65-F5344CB8AC3E}">
        <p14:creationId xmlns:p14="http://schemas.microsoft.com/office/powerpoint/2010/main" xmlns="" val="27851252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15616" y="928670"/>
            <a:ext cx="6907267" cy="4929222"/>
            <a:chOff x="1187624" y="1016635"/>
            <a:chExt cx="6833921" cy="5574374"/>
          </a:xfrm>
          <a:gradFill>
            <a:gsLst>
              <a:gs pos="0">
                <a:srgbClr val="5E9EFF"/>
              </a:gs>
              <a:gs pos="39999">
                <a:srgbClr val="85C2FF"/>
              </a:gs>
              <a:gs pos="70000">
                <a:srgbClr val="C4D6EB"/>
              </a:gs>
              <a:gs pos="100000">
                <a:srgbClr val="FFEBFA"/>
              </a:gs>
            </a:gsLst>
            <a:lin ang="5400000" scaled="1"/>
          </a:gradFill>
        </p:grpSpPr>
        <p:sp>
          <p:nvSpPr>
            <p:cNvPr id="5" name="Rectangle 4"/>
            <p:cNvSpPr/>
            <p:nvPr/>
          </p:nvSpPr>
          <p:spPr>
            <a:xfrm>
              <a:off x="1214693" y="1016635"/>
              <a:ext cx="6806852" cy="5574374"/>
            </a:xfrm>
            <a:prstGeom prst="rect">
              <a:avLst/>
            </a:prstGeom>
            <a:grp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6" name="Straight Connector 5"/>
            <p:cNvCxnSpPr/>
            <p:nvPr/>
          </p:nvCxnSpPr>
          <p:spPr>
            <a:xfrm>
              <a:off x="5868144" y="1016635"/>
              <a:ext cx="0" cy="5215934"/>
            </a:xfrm>
            <a:prstGeom prst="line">
              <a:avLst/>
            </a:prstGeom>
            <a:grpFill/>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3563888" y="1016635"/>
              <a:ext cx="0" cy="5215934"/>
            </a:xfrm>
            <a:prstGeom prst="line">
              <a:avLst/>
            </a:prstGeom>
            <a:grpFill/>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1187624" y="1844824"/>
              <a:ext cx="6806852"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1187624" y="3140968"/>
              <a:ext cx="6806852" cy="0"/>
            </a:xfrm>
            <a:prstGeom prst="line">
              <a:avLst/>
            </a:prstGeom>
            <a:grpFill/>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1187624" y="4342457"/>
              <a:ext cx="6806852"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1187624" y="5287256"/>
              <a:ext cx="6806852" cy="0"/>
            </a:xfrm>
            <a:prstGeom prst="line">
              <a:avLst/>
            </a:prstGeom>
            <a:grpFill/>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127148" y="4854646"/>
              <a:ext cx="1679364"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127148" y="5762284"/>
              <a:ext cx="1679364" cy="0"/>
            </a:xfrm>
            <a:prstGeom prst="line">
              <a:avLst/>
            </a:prstGeom>
            <a:grpFill/>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735222" y="1268760"/>
              <a:ext cx="1253030" cy="338554"/>
            </a:xfrm>
            <a:prstGeom prst="rect">
              <a:avLst/>
            </a:prstGeom>
            <a:grpFill/>
            <a:ln w="9525">
              <a:solidFill>
                <a:schemeClr val="tx1"/>
              </a:solidFill>
            </a:ln>
            <a:effectLst>
              <a:outerShdw blurRad="50800" dist="38100" dir="5400000" algn="t" rotWithShape="0">
                <a:prstClr val="black">
                  <a:alpha val="40000"/>
                </a:prstClr>
              </a:outerShdw>
            </a:effectLst>
          </p:spPr>
          <p:txBody>
            <a:bodyPr wrap="square" rtlCol="1">
              <a:spAutoFit/>
            </a:bodyPr>
            <a:lstStyle/>
            <a:p>
              <a:pPr algn="ctr" rtl="0"/>
              <a:r>
                <a:rPr lang="fa-IR" sz="1600" dirty="0" smtClean="0">
                  <a:cs typeface="B Nazanin" pitchFamily="2" charset="-78"/>
                </a:rPr>
                <a:t>عمل</a:t>
              </a:r>
              <a:endParaRPr lang="fa-IR" sz="1600" dirty="0">
                <a:cs typeface="B Nazanin" pitchFamily="2" charset="-78"/>
              </a:endParaRPr>
            </a:p>
          </p:txBody>
        </p:sp>
        <p:sp>
          <p:nvSpPr>
            <p:cNvPr id="15" name="TextBox 14"/>
            <p:cNvSpPr txBox="1"/>
            <p:nvPr/>
          </p:nvSpPr>
          <p:spPr>
            <a:xfrm>
              <a:off x="3968032" y="1268760"/>
              <a:ext cx="1476164" cy="338554"/>
            </a:xfrm>
            <a:prstGeom prst="rect">
              <a:avLst/>
            </a:prstGeom>
            <a:grpFill/>
            <a:ln w="9525">
              <a:solidFill>
                <a:schemeClr val="tx1"/>
              </a:solidFill>
            </a:ln>
            <a:effectLst>
              <a:outerShdw blurRad="50800" dist="38100" dir="5400000" algn="t" rotWithShape="0">
                <a:prstClr val="black">
                  <a:alpha val="40000"/>
                </a:prstClr>
              </a:outerShdw>
            </a:effectLst>
          </p:spPr>
          <p:txBody>
            <a:bodyPr wrap="square" rtlCol="1">
              <a:spAutoFit/>
            </a:bodyPr>
            <a:lstStyle/>
            <a:p>
              <a:pPr algn="ctr" rtl="0"/>
              <a:r>
                <a:rPr lang="fa-IR" sz="1600" dirty="0" smtClean="0">
                  <a:cs typeface="B Nazanin" pitchFamily="2" charset="-78"/>
                </a:rPr>
                <a:t>کسب توان مدیریت</a:t>
              </a:r>
              <a:endParaRPr lang="fa-IR" sz="1600" dirty="0">
                <a:cs typeface="B Nazanin" pitchFamily="2" charset="-78"/>
              </a:endParaRPr>
            </a:p>
          </p:txBody>
        </p:sp>
        <p:sp>
          <p:nvSpPr>
            <p:cNvPr id="16" name="TextBox 15"/>
            <p:cNvSpPr txBox="1"/>
            <p:nvPr/>
          </p:nvSpPr>
          <p:spPr>
            <a:xfrm>
              <a:off x="6340315" y="1268760"/>
              <a:ext cx="1253030" cy="338554"/>
            </a:xfrm>
            <a:prstGeom prst="rect">
              <a:avLst/>
            </a:prstGeom>
            <a:grpFill/>
            <a:ln w="9525">
              <a:solidFill>
                <a:schemeClr val="tx1"/>
              </a:solidFill>
            </a:ln>
            <a:effectLst>
              <a:outerShdw blurRad="50800" dist="38100" dir="5400000" algn="t" rotWithShape="0">
                <a:prstClr val="black">
                  <a:alpha val="40000"/>
                </a:prstClr>
              </a:outerShdw>
            </a:effectLst>
          </p:spPr>
          <p:txBody>
            <a:bodyPr wrap="square" rtlCol="1">
              <a:spAutoFit/>
            </a:bodyPr>
            <a:lstStyle/>
            <a:p>
              <a:pPr algn="ctr" rtl="0"/>
              <a:r>
                <a:rPr lang="fa-IR" sz="1600" dirty="0" smtClean="0">
                  <a:cs typeface="B Nazanin" pitchFamily="2" charset="-78"/>
                </a:rPr>
                <a:t>نظریه</a:t>
              </a:r>
              <a:endParaRPr lang="fa-IR" sz="1600" dirty="0">
                <a:cs typeface="B Nazanin" pitchFamily="2" charset="-78"/>
              </a:endParaRPr>
            </a:p>
          </p:txBody>
        </p:sp>
        <p:sp>
          <p:nvSpPr>
            <p:cNvPr id="17" name="TextBox 16"/>
            <p:cNvSpPr txBox="1"/>
            <p:nvPr/>
          </p:nvSpPr>
          <p:spPr>
            <a:xfrm>
              <a:off x="6199718" y="1762276"/>
              <a:ext cx="1800200" cy="1323439"/>
            </a:xfrm>
            <a:prstGeom prst="rect">
              <a:avLst/>
            </a:prstGeom>
            <a:grpFill/>
            <a:ln w="9525">
              <a:noFill/>
            </a:ln>
          </p:spPr>
          <p:txBody>
            <a:bodyPr wrap="square" rtlCol="1">
              <a:spAutoFit/>
            </a:bodyPr>
            <a:lstStyle/>
            <a:p>
              <a:pPr marL="285750" indent="-285750" algn="r" rtl="1">
                <a:buFontTx/>
                <a:buChar char="-"/>
              </a:pPr>
              <a:r>
                <a:rPr lang="fa-IR" sz="1400" dirty="0" smtClean="0">
                  <a:cs typeface="B Nazanin" pitchFamily="2" charset="-78"/>
                </a:rPr>
                <a:t>تعاریف</a:t>
              </a:r>
            </a:p>
            <a:p>
              <a:pPr marL="285750" indent="-285750" algn="r" rtl="1">
                <a:buFontTx/>
                <a:buChar char="-"/>
              </a:pPr>
              <a:r>
                <a:rPr lang="fa-IR" sz="1400" dirty="0" smtClean="0">
                  <a:cs typeface="B Nazanin" pitchFamily="2" charset="-78"/>
                </a:rPr>
                <a:t>واقعیت های مربوط</a:t>
              </a:r>
            </a:p>
            <a:p>
              <a:pPr marL="285750" indent="-285750" algn="r" rtl="1">
                <a:buFontTx/>
                <a:buChar char="-"/>
              </a:pPr>
              <a:r>
                <a:rPr lang="fa-IR" sz="1400" dirty="0" smtClean="0">
                  <a:cs typeface="B Nazanin" pitchFamily="2" charset="-78"/>
                </a:rPr>
                <a:t>مفاهیم</a:t>
              </a:r>
            </a:p>
            <a:p>
              <a:pPr marL="285750" indent="-285750" algn="r" rtl="1">
                <a:buFontTx/>
                <a:buChar char="-"/>
              </a:pPr>
              <a:r>
                <a:rPr lang="fa-IR" sz="1400" dirty="0" smtClean="0">
                  <a:cs typeface="B Nazanin" pitchFamily="2" charset="-78"/>
                </a:rPr>
                <a:t>فنون</a:t>
              </a:r>
            </a:p>
            <a:p>
              <a:pPr marL="285750" indent="-285750" algn="r" rtl="1">
                <a:buFontTx/>
                <a:buChar char="-"/>
              </a:pPr>
              <a:r>
                <a:rPr lang="fa-IR" sz="1400" dirty="0" smtClean="0">
                  <a:cs typeface="B Nazanin" pitchFamily="2" charset="-78"/>
                </a:rPr>
                <a:t>رهنمودها</a:t>
              </a:r>
            </a:p>
          </p:txBody>
        </p:sp>
        <p:sp>
          <p:nvSpPr>
            <p:cNvPr id="18" name="TextBox 17"/>
            <p:cNvSpPr txBox="1"/>
            <p:nvPr/>
          </p:nvSpPr>
          <p:spPr>
            <a:xfrm>
              <a:off x="3563888" y="1953827"/>
              <a:ext cx="2191949" cy="1113790"/>
            </a:xfrm>
            <a:prstGeom prst="rect">
              <a:avLst/>
            </a:prstGeom>
            <a:grpFill/>
            <a:ln w="9525">
              <a:noFill/>
            </a:ln>
          </p:spPr>
          <p:txBody>
            <a:bodyPr wrap="square" rtlCol="1">
              <a:spAutoFit/>
            </a:bodyPr>
            <a:lstStyle/>
            <a:p>
              <a:pPr algn="r"/>
              <a:r>
                <a:rPr lang="fa-IR" sz="1400" dirty="0" smtClean="0">
                  <a:cs typeface="B Nazanin" pitchFamily="2" charset="-78"/>
                </a:rPr>
                <a:t>الف ) تلفیق منظم نظریه و عمل برای نیل به راه های مفید و معنی دار برای خودش</a:t>
              </a:r>
            </a:p>
            <a:p>
              <a:pPr algn="r"/>
              <a:r>
                <a:rPr lang="fa-IR" sz="1400" dirty="0" smtClean="0">
                  <a:cs typeface="B Nazanin" pitchFamily="2" charset="-78"/>
                </a:rPr>
                <a:t>( در مدیریت و اداره واحدها )</a:t>
              </a:r>
            </a:p>
          </p:txBody>
        </p:sp>
        <p:sp>
          <p:nvSpPr>
            <p:cNvPr id="19" name="TextBox 18"/>
            <p:cNvSpPr txBox="1"/>
            <p:nvPr/>
          </p:nvSpPr>
          <p:spPr>
            <a:xfrm>
              <a:off x="1356052" y="1824515"/>
              <a:ext cx="2207836" cy="1357432"/>
            </a:xfrm>
            <a:prstGeom prst="rect">
              <a:avLst/>
            </a:prstGeom>
            <a:grpFill/>
            <a:ln w="9525">
              <a:noFill/>
            </a:ln>
          </p:spPr>
          <p:txBody>
            <a:bodyPr wrap="square" rtlCol="1">
              <a:spAutoFit/>
            </a:bodyPr>
            <a:lstStyle/>
            <a:p>
              <a:pPr algn="r" rtl="1"/>
              <a:r>
                <a:rPr lang="fa-IR" sz="1400" dirty="0" smtClean="0">
                  <a:cs typeface="B Nazanin" pitchFamily="2" charset="-78"/>
                </a:rPr>
                <a:t>الف ) </a:t>
              </a:r>
              <a:r>
                <a:rPr lang="fa-IR" sz="1600" dirty="0" smtClean="0">
                  <a:cs typeface="B Nazanin" pitchFamily="2" charset="-78"/>
                </a:rPr>
                <a:t>تجربه شبیه سازی شده </a:t>
              </a:r>
              <a:r>
                <a:rPr lang="fa-IR" sz="1400" dirty="0" smtClean="0">
                  <a:cs typeface="B Nazanin" pitchFamily="2" charset="-78"/>
                </a:rPr>
                <a:t>:</a:t>
              </a:r>
            </a:p>
            <a:p>
              <a:pPr marL="285750" indent="-285750" algn="r" rtl="1">
                <a:buFontTx/>
                <a:buChar char="-"/>
              </a:pPr>
              <a:r>
                <a:rPr lang="fa-IR" sz="1400" dirty="0" smtClean="0">
                  <a:cs typeface="B Nazanin" pitchFamily="2" charset="-78"/>
                </a:rPr>
                <a:t>مشارکت در تمرینهای عملی تحت هدایت مربی</a:t>
              </a:r>
            </a:p>
            <a:p>
              <a:pPr marL="285750" indent="-285750" algn="r" rtl="1">
                <a:buFontTx/>
                <a:buChar char="-"/>
              </a:pPr>
              <a:r>
                <a:rPr lang="fa-IR" sz="1400" dirty="0" smtClean="0">
                  <a:cs typeface="B Nazanin" pitchFamily="2" charset="-78"/>
                </a:rPr>
                <a:t>مطالعه و کند و کاوهای موردی</a:t>
              </a:r>
            </a:p>
            <a:p>
              <a:pPr marL="285750" indent="-285750" algn="r" rtl="1">
                <a:buFontTx/>
                <a:buChar char="-"/>
              </a:pPr>
              <a:r>
                <a:rPr lang="fa-IR" sz="1400" dirty="0" smtClean="0">
                  <a:cs typeface="B Nazanin" pitchFamily="2" charset="-78"/>
                </a:rPr>
                <a:t>ایفای نقش</a:t>
              </a:r>
            </a:p>
          </p:txBody>
        </p:sp>
        <p:sp>
          <p:nvSpPr>
            <p:cNvPr id="20" name="TextBox 19"/>
            <p:cNvSpPr txBox="1"/>
            <p:nvPr/>
          </p:nvSpPr>
          <p:spPr>
            <a:xfrm>
              <a:off x="5940152" y="3297220"/>
              <a:ext cx="1987758" cy="870148"/>
            </a:xfrm>
            <a:prstGeom prst="rect">
              <a:avLst/>
            </a:prstGeom>
            <a:grpFill/>
            <a:ln w="9525">
              <a:noFill/>
            </a:ln>
          </p:spPr>
          <p:txBody>
            <a:bodyPr wrap="square" rtlCol="1">
              <a:spAutoFit/>
            </a:bodyPr>
            <a:lstStyle/>
            <a:p>
              <a:pPr algn="r" rtl="1"/>
              <a:r>
                <a:rPr lang="fa-IR" sz="1600" dirty="0" smtClean="0">
                  <a:cs typeface="B Nazanin" pitchFamily="2" charset="-78"/>
                </a:rPr>
                <a:t>منبع </a:t>
              </a:r>
              <a:r>
                <a:rPr lang="fa-IR" sz="1400" dirty="0" smtClean="0">
                  <a:cs typeface="B Nazanin" pitchFamily="2" charset="-78"/>
                </a:rPr>
                <a:t>: کتابهای درسی، نوارهای آموزشی، شرکت در کلاسهای رسمی آموزش مدیریت </a:t>
              </a:r>
            </a:p>
          </p:txBody>
        </p:sp>
        <p:sp>
          <p:nvSpPr>
            <p:cNvPr id="21" name="TextBox 20"/>
            <p:cNvSpPr txBox="1"/>
            <p:nvPr/>
          </p:nvSpPr>
          <p:spPr>
            <a:xfrm>
              <a:off x="3712354" y="3380563"/>
              <a:ext cx="1987758" cy="382865"/>
            </a:xfrm>
            <a:prstGeom prst="rect">
              <a:avLst/>
            </a:prstGeom>
            <a:grpFill/>
            <a:ln w="9525">
              <a:noFill/>
            </a:ln>
          </p:spPr>
          <p:txBody>
            <a:bodyPr wrap="square" rtlCol="1">
              <a:spAutoFit/>
            </a:bodyPr>
            <a:lstStyle/>
            <a:p>
              <a:pPr algn="r"/>
              <a:r>
                <a:rPr lang="fa-IR" sz="1600" dirty="0" smtClean="0">
                  <a:cs typeface="B Nazanin" pitchFamily="2" charset="-78"/>
                </a:rPr>
                <a:t>منبع </a:t>
              </a:r>
              <a:r>
                <a:rPr lang="fa-IR" sz="1400" dirty="0" smtClean="0">
                  <a:cs typeface="B Nazanin" pitchFamily="2" charset="-78"/>
                </a:rPr>
                <a:t>: خود فرد</a:t>
              </a:r>
            </a:p>
          </p:txBody>
        </p:sp>
        <p:sp>
          <p:nvSpPr>
            <p:cNvPr id="22" name="TextBox 21"/>
            <p:cNvSpPr txBox="1"/>
            <p:nvPr/>
          </p:nvSpPr>
          <p:spPr>
            <a:xfrm>
              <a:off x="1356052" y="3359488"/>
              <a:ext cx="1987758" cy="626507"/>
            </a:xfrm>
            <a:prstGeom prst="rect">
              <a:avLst/>
            </a:prstGeom>
            <a:grpFill/>
            <a:ln w="9525">
              <a:noFill/>
            </a:ln>
          </p:spPr>
          <p:txBody>
            <a:bodyPr wrap="square" rtlCol="1">
              <a:spAutoFit/>
            </a:bodyPr>
            <a:lstStyle/>
            <a:p>
              <a:pPr algn="r"/>
              <a:r>
                <a:rPr lang="fa-IR" sz="1600" dirty="0" smtClean="0">
                  <a:cs typeface="B Nazanin" pitchFamily="2" charset="-78"/>
                </a:rPr>
                <a:t>منبع </a:t>
              </a:r>
              <a:r>
                <a:rPr lang="fa-IR" sz="1400" dirty="0" smtClean="0">
                  <a:cs typeface="B Nazanin" pitchFamily="2" charset="-78"/>
                </a:rPr>
                <a:t>: تمرین های نسبتاً ساختار یافته در کلاس</a:t>
              </a:r>
            </a:p>
          </p:txBody>
        </p:sp>
        <p:sp>
          <p:nvSpPr>
            <p:cNvPr id="23" name="TextBox 22"/>
            <p:cNvSpPr txBox="1"/>
            <p:nvPr/>
          </p:nvSpPr>
          <p:spPr>
            <a:xfrm>
              <a:off x="3712235" y="4652096"/>
              <a:ext cx="1987758" cy="348060"/>
            </a:xfrm>
            <a:prstGeom prst="rect">
              <a:avLst/>
            </a:prstGeom>
            <a:grpFill/>
            <a:ln w="9525">
              <a:noFill/>
            </a:ln>
          </p:spPr>
          <p:txBody>
            <a:bodyPr wrap="square" rtlCol="1">
              <a:spAutoFit/>
            </a:bodyPr>
            <a:lstStyle/>
            <a:p>
              <a:pPr algn="r" rtl="1"/>
              <a:r>
                <a:rPr lang="fa-IR" sz="1400" dirty="0" smtClean="0">
                  <a:cs typeface="B Nazanin" pitchFamily="2" charset="-78"/>
                </a:rPr>
                <a:t>ب ) تقلید از اسوه های مدیریت </a:t>
              </a:r>
            </a:p>
          </p:txBody>
        </p:sp>
        <p:sp>
          <p:nvSpPr>
            <p:cNvPr id="24" name="TextBox 23"/>
            <p:cNvSpPr txBox="1"/>
            <p:nvPr/>
          </p:nvSpPr>
          <p:spPr>
            <a:xfrm>
              <a:off x="3740392" y="5479774"/>
              <a:ext cx="1987758" cy="626507"/>
            </a:xfrm>
            <a:prstGeom prst="rect">
              <a:avLst/>
            </a:prstGeom>
            <a:grpFill/>
            <a:ln w="9525">
              <a:noFill/>
            </a:ln>
          </p:spPr>
          <p:txBody>
            <a:bodyPr wrap="square" rtlCol="1">
              <a:spAutoFit/>
            </a:bodyPr>
            <a:lstStyle/>
            <a:p>
              <a:pPr algn="r" rtl="1"/>
              <a:r>
                <a:rPr lang="fa-IR" sz="1600" dirty="0" smtClean="0">
                  <a:cs typeface="B Nazanin" pitchFamily="2" charset="-78"/>
                </a:rPr>
                <a:t>منبع </a:t>
              </a:r>
              <a:r>
                <a:rPr lang="fa-IR" sz="1400" dirty="0" smtClean="0">
                  <a:cs typeface="B Nazanin" pitchFamily="2" charset="-78"/>
                </a:rPr>
                <a:t>: عملکرد مدیران اجرایی موفق</a:t>
              </a:r>
            </a:p>
          </p:txBody>
        </p:sp>
        <p:sp>
          <p:nvSpPr>
            <p:cNvPr id="25" name="TextBox 24"/>
            <p:cNvSpPr txBox="1"/>
            <p:nvPr/>
          </p:nvSpPr>
          <p:spPr>
            <a:xfrm>
              <a:off x="1285373" y="4409732"/>
              <a:ext cx="2196030" cy="870148"/>
            </a:xfrm>
            <a:prstGeom prst="rect">
              <a:avLst/>
            </a:prstGeom>
            <a:grpFill/>
            <a:ln w="9525">
              <a:noFill/>
            </a:ln>
          </p:spPr>
          <p:txBody>
            <a:bodyPr wrap="square" rtlCol="1">
              <a:spAutoFit/>
            </a:bodyPr>
            <a:lstStyle/>
            <a:p>
              <a:pPr algn="r" rtl="1"/>
              <a:r>
                <a:rPr lang="fa-IR" sz="1400" dirty="0" smtClean="0">
                  <a:cs typeface="B Nazanin" pitchFamily="2" charset="-78"/>
                </a:rPr>
                <a:t>ب ) </a:t>
              </a:r>
              <a:r>
                <a:rPr lang="fa-IR" sz="1600" dirty="0" smtClean="0">
                  <a:cs typeface="B Nazanin" pitchFamily="2" charset="-78"/>
                </a:rPr>
                <a:t>تجربه واقعی </a:t>
              </a:r>
              <a:r>
                <a:rPr lang="fa-IR" sz="1400" dirty="0" smtClean="0">
                  <a:cs typeface="B Nazanin" pitchFamily="2" charset="-78"/>
                </a:rPr>
                <a:t>: </a:t>
              </a:r>
            </a:p>
            <a:p>
              <a:pPr algn="r" rtl="1"/>
              <a:r>
                <a:rPr lang="fa-IR" sz="1400" dirty="0" smtClean="0">
                  <a:cs typeface="B Nazanin" pitchFamily="2" charset="-78"/>
                </a:rPr>
                <a:t>مدیریت عملی و بهره گرفتن تلاشهای ساختار یافته</a:t>
              </a:r>
            </a:p>
          </p:txBody>
        </p:sp>
        <p:sp>
          <p:nvSpPr>
            <p:cNvPr id="26" name="TextBox 25"/>
            <p:cNvSpPr txBox="1"/>
            <p:nvPr/>
          </p:nvSpPr>
          <p:spPr>
            <a:xfrm>
              <a:off x="1301484" y="5540765"/>
              <a:ext cx="2196030" cy="626507"/>
            </a:xfrm>
            <a:prstGeom prst="rect">
              <a:avLst/>
            </a:prstGeom>
            <a:grpFill/>
            <a:ln w="9525">
              <a:noFill/>
            </a:ln>
          </p:spPr>
          <p:txBody>
            <a:bodyPr wrap="square" rtlCol="1">
              <a:spAutoFit/>
            </a:bodyPr>
            <a:lstStyle/>
            <a:p>
              <a:pPr algn="r" rtl="1"/>
              <a:r>
                <a:rPr lang="fa-IR" sz="1600" dirty="0" smtClean="0">
                  <a:cs typeface="B Nazanin" pitchFamily="2" charset="-78"/>
                </a:rPr>
                <a:t>منبع </a:t>
              </a:r>
              <a:r>
                <a:rPr lang="fa-IR" sz="1400" dirty="0" smtClean="0">
                  <a:cs typeface="B Nazanin" pitchFamily="2" charset="-78"/>
                </a:rPr>
                <a:t>: فعالیت مستمر یا نیمه وقت به منزله مدیر</a:t>
              </a:r>
            </a:p>
          </p:txBody>
        </p:sp>
        <p:cxnSp>
          <p:nvCxnSpPr>
            <p:cNvPr id="28" name="Straight Arrow Connector 27"/>
            <p:cNvCxnSpPr>
              <a:stCxn id="14" idx="3"/>
              <a:endCxn id="15" idx="1"/>
            </p:cNvCxnSpPr>
            <p:nvPr/>
          </p:nvCxnSpPr>
          <p:spPr>
            <a:xfrm>
              <a:off x="2988252" y="1438037"/>
              <a:ext cx="979780" cy="0"/>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a:off x="5444197" y="1427024"/>
              <a:ext cx="896118" cy="1"/>
            </a:xfrm>
            <a:prstGeom prst="straightConnector1">
              <a:avLst/>
            </a:prstGeom>
            <a:grpFill/>
            <a:ln>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30" name="Title 29"/>
          <p:cNvSpPr>
            <a:spLocks noGrp="1"/>
          </p:cNvSpPr>
          <p:nvPr>
            <p:ph type="ctrTitle"/>
          </p:nvPr>
        </p:nvSpPr>
        <p:spPr>
          <a:xfrm>
            <a:off x="142844" y="214290"/>
            <a:ext cx="8696356" cy="1222375"/>
          </a:xfrm>
        </p:spPr>
        <p:txBody>
          <a:bodyPr>
            <a:noAutofit/>
          </a:bodyPr>
          <a:lstStyle/>
          <a:p>
            <a:pPr algn="ctr"/>
            <a:r>
              <a:rPr lang="fa-IR" sz="2800" b="1" dirty="0" smtClean="0">
                <a:solidFill>
                  <a:schemeClr val="tx1"/>
                </a:solidFill>
                <a:effectLst/>
                <a:cs typeface="B Nazanin" pitchFamily="2" charset="-78"/>
              </a:rPr>
              <a:t>كسب توان مديريت با تلفیق نظریه و علم و مشاهده اسوه های مدیریت</a:t>
            </a:r>
            <a:endParaRPr lang="en-US" sz="2800" dirty="0">
              <a:solidFill>
                <a:schemeClr val="tx1"/>
              </a:solidFill>
              <a:effectLst/>
            </a:endParaRPr>
          </a:p>
        </p:txBody>
      </p:sp>
      <p:sp>
        <p:nvSpPr>
          <p:cNvPr id="31" name="Subtitle 30"/>
          <p:cNvSpPr>
            <a:spLocks noGrp="1"/>
          </p:cNvSpPr>
          <p:nvPr>
            <p:ph type="subTitle" idx="1"/>
          </p:nvPr>
        </p:nvSpPr>
        <p:spPr>
          <a:xfrm>
            <a:off x="542956" y="6015086"/>
            <a:ext cx="8458200" cy="914376"/>
          </a:xfrm>
        </p:spPr>
        <p:txBody>
          <a:bodyPr/>
          <a:lstStyle/>
          <a:p>
            <a:pPr algn="r"/>
            <a:r>
              <a:rPr lang="fa-IR" b="1" dirty="0" smtClean="0">
                <a:solidFill>
                  <a:srgbClr val="C00000"/>
                </a:solidFill>
                <a:cs typeface="B Nazanin" pitchFamily="2" charset="-78"/>
              </a:rPr>
              <a:t>نكته حائز اهميت</a:t>
            </a:r>
            <a:r>
              <a:rPr lang="fa-IR" b="1" dirty="0" smtClean="0">
                <a:cs typeface="B Nazanin" pitchFamily="2" charset="-78"/>
              </a:rPr>
              <a:t>: </a:t>
            </a:r>
            <a:r>
              <a:rPr lang="en-US" b="1" dirty="0" smtClean="0">
                <a:cs typeface="B Nazanin" pitchFamily="2" charset="-78"/>
              </a:rPr>
              <a:t/>
            </a:r>
            <a:br>
              <a:rPr lang="en-US" b="1" dirty="0" smtClean="0">
                <a:cs typeface="B Nazanin" pitchFamily="2" charset="-78"/>
              </a:rPr>
            </a:br>
            <a:endParaRPr lang="en-US" b="1" dirty="0">
              <a:cs typeface="B Nazanin" pitchFamily="2" charset="-78"/>
            </a:endParaRPr>
          </a:p>
        </p:txBody>
      </p:sp>
      <p:graphicFrame>
        <p:nvGraphicFramePr>
          <p:cNvPr id="32" name="Diagram 31"/>
          <p:cNvGraphicFramePr/>
          <p:nvPr/>
        </p:nvGraphicFramePr>
        <p:xfrm>
          <a:off x="1309686" y="5429264"/>
          <a:ext cx="5762644" cy="1285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40625247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5400000" algn="t" rotWithShape="0">
              <a:prstClr val="black">
                <a:alpha val="40000"/>
              </a:prstClr>
            </a:outerShdw>
          </a:effectLst>
        </p:spPr>
        <p:txBody>
          <a:bodyPr>
            <a:normAutofit/>
          </a:bodyPr>
          <a:lstStyle/>
          <a:p>
            <a:pPr algn="ctr"/>
            <a:r>
              <a:rPr lang="fa-IR" sz="3600" b="1" dirty="0" smtClean="0">
                <a:solidFill>
                  <a:schemeClr val="tx1"/>
                </a:solidFill>
                <a:effectLst/>
                <a:cs typeface="B Nazanin" pitchFamily="2" charset="-78"/>
              </a:rPr>
              <a:t>اهمیت مدیریت</a:t>
            </a:r>
            <a:endParaRPr lang="fa-IR" sz="3600" b="1" dirty="0">
              <a:solidFill>
                <a:schemeClr val="tx1"/>
              </a:solidFill>
              <a:effectLst/>
              <a:cs typeface="B Nazanin" pitchFamily="2" charset="-78"/>
            </a:endParaRPr>
          </a:p>
        </p:txBody>
      </p:sp>
      <p:sp>
        <p:nvSpPr>
          <p:cNvPr id="3" name="Content Placeholder 2"/>
          <p:cNvSpPr>
            <a:spLocks noGrp="1"/>
          </p:cNvSpPr>
          <p:nvPr>
            <p:ph idx="1"/>
          </p:nvPr>
        </p:nvSpPr>
        <p:spPr>
          <a:xfrm>
            <a:off x="571472" y="1071546"/>
            <a:ext cx="8001056" cy="1928826"/>
          </a:xfrm>
        </p:spPr>
        <p:txBody>
          <a:bodyPr>
            <a:noAutofit/>
          </a:bodyPr>
          <a:lstStyle/>
          <a:p>
            <a:pPr marL="68580" indent="0" algn="justLow">
              <a:lnSpc>
                <a:spcPct val="200000"/>
              </a:lnSpc>
              <a:buNone/>
            </a:pPr>
            <a:r>
              <a:rPr lang="fa-IR" sz="2000" b="1" dirty="0" smtClean="0">
                <a:cs typeface="B Nazanin" pitchFamily="2" charset="-78"/>
              </a:rPr>
              <a:t>   به حدی است که در هنگام مواجهه با بحران رهبری، بنیانگذاران واحد هاي بازرگاني و صنعتي، با جذب مدیران توانمند، زمینه را برای آغاز دوره تکامل بعدی، یعنی رشد از طريق هدايت، فراهم مي آورند.</a:t>
            </a:r>
            <a:endParaRPr lang="fa-IR" b="1" dirty="0" smtClean="0">
              <a:cs typeface="B Nazanin" pitchFamily="2" charset="-78"/>
            </a:endParaRPr>
          </a:p>
        </p:txBody>
      </p:sp>
      <p:graphicFrame>
        <p:nvGraphicFramePr>
          <p:cNvPr id="7" name="Diagram 6"/>
          <p:cNvGraphicFramePr/>
          <p:nvPr/>
        </p:nvGraphicFramePr>
        <p:xfrm>
          <a:off x="642910" y="3071810"/>
          <a:ext cx="6096000" cy="35321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nvGraphicFramePr>
        <p:xfrm>
          <a:off x="6929454" y="3071810"/>
          <a:ext cx="2047868" cy="157163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0" name="Diagram 9"/>
          <p:cNvGraphicFramePr/>
          <p:nvPr/>
        </p:nvGraphicFramePr>
        <p:xfrm>
          <a:off x="6929454" y="4643446"/>
          <a:ext cx="2047868" cy="157163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extLst>
      <p:ext uri="{BB962C8B-B14F-4D97-AF65-F5344CB8AC3E}">
        <p14:creationId xmlns:p14="http://schemas.microsoft.com/office/powerpoint/2010/main" xmlns="" val="126591652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14290"/>
            <a:ext cx="7024744" cy="1080120"/>
          </a:xfrm>
          <a:effectLst>
            <a:outerShdw blurRad="50800" dist="38100" dir="5400000" algn="t" rotWithShape="0">
              <a:prstClr val="black">
                <a:alpha val="40000"/>
              </a:prstClr>
            </a:outerShdw>
          </a:effectLst>
        </p:spPr>
        <p:txBody>
          <a:bodyPr>
            <a:normAutofit/>
          </a:bodyPr>
          <a:lstStyle/>
          <a:p>
            <a:pPr algn="ctr"/>
            <a:r>
              <a:rPr lang="fa-IR" sz="4000" b="1" dirty="0">
                <a:solidFill>
                  <a:schemeClr val="tx1"/>
                </a:solidFill>
                <a:effectLst/>
                <a:cs typeface="B Nazanin" pitchFamily="2" charset="-78"/>
              </a:rPr>
              <a:t>مدیریت و مدیران</a:t>
            </a:r>
            <a:endParaRPr lang="en-US" sz="4000" dirty="0">
              <a:solidFill>
                <a:schemeClr val="tx1"/>
              </a:solidFill>
              <a:effectLst/>
              <a:cs typeface="B Nazanin" pitchFamily="2" charset="-78"/>
            </a:endParaRPr>
          </a:p>
        </p:txBody>
      </p:sp>
      <p:sp>
        <p:nvSpPr>
          <p:cNvPr id="3" name="Content Placeholder 2"/>
          <p:cNvSpPr>
            <a:spLocks noGrp="1"/>
          </p:cNvSpPr>
          <p:nvPr>
            <p:ph idx="1"/>
          </p:nvPr>
        </p:nvSpPr>
        <p:spPr>
          <a:xfrm>
            <a:off x="428596" y="1428736"/>
            <a:ext cx="8215370" cy="2726044"/>
          </a:xfrm>
        </p:spPr>
        <p:txBody>
          <a:bodyPr>
            <a:normAutofit fontScale="55000" lnSpcReduction="20000"/>
          </a:bodyPr>
          <a:lstStyle/>
          <a:p>
            <a:pPr marL="68580" indent="0" algn="justLow" rtl="1">
              <a:lnSpc>
                <a:spcPct val="200000"/>
              </a:lnSpc>
              <a:buFont typeface="Wingdings" pitchFamily="2" charset="2"/>
              <a:buChar char="q"/>
            </a:pPr>
            <a:r>
              <a:rPr lang="fa-IR" b="1" dirty="0">
                <a:solidFill>
                  <a:schemeClr val="tx1"/>
                </a:solidFill>
                <a:cs typeface="B Nazanin" pitchFamily="2" charset="-78"/>
              </a:rPr>
              <a:t>مدیر کسی است که </a:t>
            </a:r>
            <a:r>
              <a:rPr lang="fa-IR" b="1" dirty="0" smtClean="0">
                <a:solidFill>
                  <a:schemeClr val="tx1"/>
                </a:solidFill>
                <a:cs typeface="B Nazanin" pitchFamily="2" charset="-78"/>
              </a:rPr>
              <a:t>مسؤولیت </a:t>
            </a:r>
            <a:r>
              <a:rPr lang="fa-IR" b="1" dirty="0">
                <a:solidFill>
                  <a:schemeClr val="tx1"/>
                </a:solidFill>
                <a:cs typeface="B Nazanin" pitchFamily="2" charset="-78"/>
              </a:rPr>
              <a:t>عملکرد </a:t>
            </a:r>
            <a:r>
              <a:rPr lang="fa-IR" b="1" dirty="0" smtClean="0">
                <a:solidFill>
                  <a:schemeClr val="tx1"/>
                </a:solidFill>
                <a:cs typeface="B Nazanin" pitchFamily="2" charset="-78"/>
              </a:rPr>
              <a:t>يك يا چند نفر در </a:t>
            </a:r>
            <a:r>
              <a:rPr lang="fa-IR" b="1" dirty="0">
                <a:solidFill>
                  <a:schemeClr val="tx1"/>
                </a:solidFill>
                <a:cs typeface="B Nazanin" pitchFamily="2" charset="-78"/>
              </a:rPr>
              <a:t>سازمان را بر عهده </a:t>
            </a:r>
            <a:r>
              <a:rPr lang="fa-IR" b="1" dirty="0" smtClean="0">
                <a:solidFill>
                  <a:schemeClr val="tx1"/>
                </a:solidFill>
                <a:cs typeface="B Nazanin" pitchFamily="2" charset="-78"/>
              </a:rPr>
              <a:t>دارد. </a:t>
            </a:r>
          </a:p>
          <a:p>
            <a:pPr marL="68580" indent="0" algn="justLow" rtl="1">
              <a:lnSpc>
                <a:spcPct val="200000"/>
              </a:lnSpc>
              <a:buFont typeface="Wingdings" pitchFamily="2" charset="2"/>
              <a:buChar char="q"/>
            </a:pPr>
            <a:r>
              <a:rPr lang="fa-IR" b="1" dirty="0" smtClean="0">
                <a:solidFill>
                  <a:schemeClr val="tx1"/>
                </a:solidFill>
                <a:cs typeface="B Nazanin" pitchFamily="2" charset="-78"/>
              </a:rPr>
              <a:t>مديران ا مجموعه ممتنوعي از عناوين به منزله سرپرست، رهبرگروه، رئيس بخش، مدير اداره، معاون و مانند آن، انجام وظيفه مي كنند.</a:t>
            </a:r>
          </a:p>
          <a:p>
            <a:pPr marL="68580" indent="0" algn="justLow" rtl="1">
              <a:lnSpc>
                <a:spcPct val="200000"/>
              </a:lnSpc>
              <a:buFont typeface="Wingdings" pitchFamily="2" charset="2"/>
              <a:buChar char="q"/>
            </a:pPr>
            <a:r>
              <a:rPr lang="fa-IR" b="1" dirty="0" smtClean="0">
                <a:solidFill>
                  <a:schemeClr val="tx1"/>
                </a:solidFill>
                <a:cs typeface="B Nazanin" pitchFamily="2" charset="-78"/>
              </a:rPr>
              <a:t>مدیران </a:t>
            </a:r>
            <a:r>
              <a:rPr lang="fa-IR" b="1" dirty="0">
                <a:solidFill>
                  <a:schemeClr val="tx1"/>
                </a:solidFill>
                <a:cs typeface="B Nazanin" pitchFamily="2" charset="-78"/>
              </a:rPr>
              <a:t>اثربخش منابع انسانی را به </a:t>
            </a:r>
            <a:r>
              <a:rPr lang="fa-IR" b="1" dirty="0" smtClean="0">
                <a:solidFill>
                  <a:schemeClr val="tx1"/>
                </a:solidFill>
                <a:cs typeface="B Nazanin" pitchFamily="2" charset="-78"/>
              </a:rPr>
              <a:t>طرقي كه هم به عملكرد عالي و هم سطح مطلوب رضايت خاطر كاركنان منجر گردد، به كار مي گيرند.</a:t>
            </a:r>
            <a:endParaRPr lang="en-US" b="1" dirty="0" smtClean="0">
              <a:solidFill>
                <a:schemeClr val="tx1"/>
              </a:solidFill>
              <a:cs typeface="B Nazanin" pitchFamily="2" charset="-78"/>
            </a:endParaRPr>
          </a:p>
          <a:p>
            <a:pPr algn="justLow">
              <a:lnSpc>
                <a:spcPct val="200000"/>
              </a:lnSpc>
            </a:pPr>
            <a:endParaRPr lang="en-US" sz="2000" b="1" dirty="0">
              <a:solidFill>
                <a:schemeClr val="tx1"/>
              </a:solidFill>
              <a:cs typeface="B Nazanin" pitchFamily="2" charset="-78"/>
            </a:endParaRPr>
          </a:p>
        </p:txBody>
      </p:sp>
      <p:graphicFrame>
        <p:nvGraphicFramePr>
          <p:cNvPr id="4" name="Diagram 3"/>
          <p:cNvGraphicFramePr/>
          <p:nvPr/>
        </p:nvGraphicFramePr>
        <p:xfrm>
          <a:off x="5072066" y="4286256"/>
          <a:ext cx="3905256" cy="1214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nvGraphicFramePr>
        <p:xfrm>
          <a:off x="428596" y="4357694"/>
          <a:ext cx="4572032" cy="107157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6" name="Diagram 5"/>
          <p:cNvGraphicFramePr/>
          <p:nvPr/>
        </p:nvGraphicFramePr>
        <p:xfrm>
          <a:off x="5095900" y="5572140"/>
          <a:ext cx="3905256" cy="121444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7" name="Diagram 6"/>
          <p:cNvGraphicFramePr/>
          <p:nvPr/>
        </p:nvGraphicFramePr>
        <p:xfrm>
          <a:off x="571472" y="5214950"/>
          <a:ext cx="4476760" cy="1500198"/>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spTree>
    <p:extLst>
      <p:ext uri="{BB962C8B-B14F-4D97-AF65-F5344CB8AC3E}">
        <p14:creationId xmlns:p14="http://schemas.microsoft.com/office/powerpoint/2010/main" xmlns="" val="31851646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7"/>
          <p:cNvSpPr txBox="1"/>
          <p:nvPr/>
        </p:nvSpPr>
        <p:spPr>
          <a:xfrm>
            <a:off x="1428728" y="5715016"/>
            <a:ext cx="6286544" cy="438150"/>
          </a:xfrm>
          <a:prstGeom prst="rect">
            <a:avLst/>
          </a:prstGeom>
          <a:solidFill>
            <a:schemeClr val="lt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r" rtl="1">
              <a:lnSpc>
                <a:spcPct val="115000"/>
              </a:lnSpc>
              <a:spcAft>
                <a:spcPts val="1000"/>
              </a:spcAft>
            </a:pPr>
            <a:r>
              <a:rPr lang="fa-IR" sz="1400" b="1" dirty="0">
                <a:effectLst/>
                <a:ea typeface="Calibri"/>
                <a:cs typeface="B Mitra"/>
              </a:rPr>
              <a:t>ضعیف             </a:t>
            </a:r>
            <a:r>
              <a:rPr lang="fa-IR" sz="1400" b="1" dirty="0" smtClean="0">
                <a:effectLst/>
                <a:ea typeface="Calibri"/>
                <a:cs typeface="B Mitra"/>
              </a:rPr>
              <a:t>                               </a:t>
            </a:r>
            <a:r>
              <a:rPr lang="fa-IR" sz="1600" b="1" dirty="0" smtClean="0">
                <a:effectLst/>
                <a:ea typeface="Calibri"/>
                <a:cs typeface="B Mitra"/>
              </a:rPr>
              <a:t>کارایی </a:t>
            </a:r>
            <a:r>
              <a:rPr lang="fa-IR" sz="1400" b="1" dirty="0">
                <a:effectLst/>
                <a:ea typeface="Calibri"/>
                <a:cs typeface="B Mitra"/>
              </a:rPr>
              <a:t>در استفاده از منابع   </a:t>
            </a:r>
            <a:r>
              <a:rPr lang="fa-IR" sz="1400" b="1" dirty="0" smtClean="0">
                <a:effectLst/>
                <a:ea typeface="Calibri"/>
                <a:cs typeface="B Mitra"/>
              </a:rPr>
              <a:t>                                      </a:t>
            </a:r>
            <a:r>
              <a:rPr lang="fa-IR" sz="1400" b="1" dirty="0">
                <a:effectLst/>
                <a:ea typeface="Calibri"/>
                <a:cs typeface="B Mitra"/>
              </a:rPr>
              <a:t>خوب </a:t>
            </a:r>
            <a:endParaRPr lang="en-US" sz="1400" b="1" dirty="0">
              <a:effectLst/>
              <a:ea typeface="Calibri"/>
              <a:cs typeface="Arial"/>
            </a:endParaRPr>
          </a:p>
        </p:txBody>
      </p:sp>
      <p:sp>
        <p:nvSpPr>
          <p:cNvPr id="8" name="Text Box 1"/>
          <p:cNvSpPr txBox="1"/>
          <p:nvPr/>
        </p:nvSpPr>
        <p:spPr>
          <a:xfrm>
            <a:off x="7715272" y="1214422"/>
            <a:ext cx="390525" cy="4500594"/>
          </a:xfrm>
          <a:prstGeom prst="rect">
            <a:avLst/>
          </a:prstGeom>
          <a:solidFill>
            <a:schemeClr val="bg1"/>
          </a:solidFill>
          <a:ln w="6350">
            <a:solidFill>
              <a:schemeClr val="bg1"/>
            </a:solidFill>
          </a:ln>
          <a:effectLst/>
        </p:spPr>
        <p:style>
          <a:lnRef idx="0">
            <a:schemeClr val="accent1"/>
          </a:lnRef>
          <a:fillRef idx="0">
            <a:schemeClr val="accent1"/>
          </a:fillRef>
          <a:effectRef idx="0">
            <a:schemeClr val="accent1"/>
          </a:effectRef>
          <a:fontRef idx="minor">
            <a:schemeClr val="dk1"/>
          </a:fontRef>
        </p:style>
        <p:txBody>
          <a:bodyPr rot="0" spcFirstLastPara="0" vert="vert270" wrap="square" lIns="91440" tIns="45720" rIns="91440" bIns="45720" numCol="1" spcCol="0" rtlCol="0" fromWordArt="0" anchor="t" anchorCtr="0" forceAA="0" compatLnSpc="1">
            <a:prstTxWarp prst="textNoShape">
              <a:avLst/>
            </a:prstTxWarp>
            <a:noAutofit/>
          </a:bodyPr>
          <a:lstStyle/>
          <a:p>
            <a:pPr algn="r" rtl="1">
              <a:lnSpc>
                <a:spcPct val="115000"/>
              </a:lnSpc>
              <a:spcAft>
                <a:spcPts val="1000"/>
              </a:spcAft>
            </a:pPr>
            <a:r>
              <a:rPr lang="fa-IR" sz="1400" b="1" dirty="0" smtClean="0">
                <a:effectLst/>
                <a:ea typeface="Calibri"/>
                <a:cs typeface="B Mitra"/>
              </a:rPr>
              <a:t>  زیاد                            </a:t>
            </a:r>
            <a:r>
              <a:rPr lang="fa-IR" sz="1600" b="1" dirty="0" smtClean="0">
                <a:effectLst/>
                <a:ea typeface="Calibri"/>
                <a:cs typeface="B Mitra"/>
              </a:rPr>
              <a:t>اثربخشی </a:t>
            </a:r>
            <a:r>
              <a:rPr lang="fa-IR" sz="1400" b="1" dirty="0">
                <a:effectLst/>
                <a:ea typeface="Calibri"/>
                <a:cs typeface="B Mitra"/>
              </a:rPr>
              <a:t>درکسب </a:t>
            </a:r>
            <a:r>
              <a:rPr lang="fa-IR" sz="1400" b="1" dirty="0" smtClean="0">
                <a:effectLst/>
                <a:ea typeface="Calibri"/>
                <a:cs typeface="B Mitra"/>
              </a:rPr>
              <a:t>هدف                               </a:t>
            </a:r>
            <a:r>
              <a:rPr lang="fa-IR" sz="1400" b="1" dirty="0">
                <a:effectLst/>
                <a:ea typeface="Calibri"/>
                <a:cs typeface="B Mitra"/>
              </a:rPr>
              <a:t>کم  </a:t>
            </a:r>
            <a:endParaRPr lang="en-US" sz="1400" b="1" dirty="0">
              <a:effectLst/>
              <a:ea typeface="Calibri"/>
              <a:cs typeface="Arial"/>
            </a:endParaRPr>
          </a:p>
        </p:txBody>
      </p:sp>
      <p:graphicFrame>
        <p:nvGraphicFramePr>
          <p:cNvPr id="11" name="Diagram 10"/>
          <p:cNvGraphicFramePr/>
          <p:nvPr/>
        </p:nvGraphicFramePr>
        <p:xfrm>
          <a:off x="1428728" y="1214422"/>
          <a:ext cx="6286544" cy="4500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Diagram 11"/>
          <p:cNvGraphicFramePr/>
          <p:nvPr/>
        </p:nvGraphicFramePr>
        <p:xfrm>
          <a:off x="5643570" y="5826156"/>
          <a:ext cx="1333488" cy="24605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7" name="Diagram 16"/>
          <p:cNvGraphicFramePr/>
          <p:nvPr/>
        </p:nvGraphicFramePr>
        <p:xfrm>
          <a:off x="7858148" y="2000240"/>
          <a:ext cx="1333488" cy="24605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18" name="Diagram 17"/>
          <p:cNvGraphicFramePr/>
          <p:nvPr/>
        </p:nvGraphicFramePr>
        <p:xfrm>
          <a:off x="7500958" y="4611710"/>
          <a:ext cx="1333488" cy="246050"/>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19" name="Diagram 18"/>
          <p:cNvGraphicFramePr/>
          <p:nvPr/>
        </p:nvGraphicFramePr>
        <p:xfrm>
          <a:off x="2428860" y="5826156"/>
          <a:ext cx="1333488" cy="246050"/>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20" name="Title 19"/>
          <p:cNvSpPr>
            <a:spLocks noGrp="1"/>
          </p:cNvSpPr>
          <p:nvPr>
            <p:ph type="title"/>
          </p:nvPr>
        </p:nvSpPr>
        <p:spPr/>
        <p:txBody>
          <a:bodyPr>
            <a:normAutofit/>
          </a:bodyPr>
          <a:lstStyle/>
          <a:p>
            <a:pPr algn="ctr"/>
            <a:r>
              <a:rPr lang="fa-IR" sz="2400" dirty="0" smtClean="0">
                <a:effectLst/>
                <a:cs typeface="B Titr" pitchFamily="2" charset="-78"/>
              </a:rPr>
              <a:t>اهميت اثربخشي و كارائي عملكرد براي ارزيابي موفقيت مديران</a:t>
            </a:r>
            <a:endParaRPr lang="en-US" sz="2400" dirty="0">
              <a:effectLst/>
              <a:cs typeface="B Titr" pitchFamily="2" charset="-78"/>
            </a:endParaRPr>
          </a:p>
        </p:txBody>
      </p:sp>
    </p:spTree>
    <p:extLst>
      <p:ext uri="{BB962C8B-B14F-4D97-AF65-F5344CB8AC3E}">
        <p14:creationId xmlns:p14="http://schemas.microsoft.com/office/powerpoint/2010/main" xmlns="" val="4878873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571480"/>
            <a:ext cx="8686800" cy="928694"/>
          </a:xfrm>
        </p:spPr>
        <p:txBody>
          <a:bodyPr>
            <a:normAutofit fontScale="90000"/>
          </a:bodyPr>
          <a:lstStyle/>
          <a:p>
            <a:pPr algn="r"/>
            <a:r>
              <a:rPr lang="en-US" sz="2800" dirty="0" smtClean="0">
                <a:effectLst/>
                <a:cs typeface="B Titr" pitchFamily="2" charset="-78"/>
              </a:rPr>
              <a:t>   </a:t>
            </a:r>
            <a:r>
              <a:rPr lang="fa-IR" sz="2800" dirty="0" smtClean="0">
                <a:effectLst/>
                <a:cs typeface="B Titr" pitchFamily="2" charset="-78"/>
              </a:rPr>
              <a:t>هنگامي يك </a:t>
            </a:r>
            <a:r>
              <a:rPr lang="fa-IR" dirty="0" smtClean="0">
                <a:solidFill>
                  <a:srgbClr val="0070C0"/>
                </a:solidFill>
                <a:effectLst/>
                <a:cs typeface="B Titr" pitchFamily="2" charset="-78"/>
              </a:rPr>
              <a:t>«زندگي كاري» </a:t>
            </a:r>
            <a:r>
              <a:rPr lang="fa-IR" sz="2800" dirty="0" smtClean="0">
                <a:effectLst/>
                <a:cs typeface="B Titr" pitchFamily="2" charset="-78"/>
              </a:rPr>
              <a:t>داراي </a:t>
            </a:r>
            <a:r>
              <a:rPr lang="fa-IR" dirty="0" smtClean="0">
                <a:solidFill>
                  <a:srgbClr val="0070C0"/>
                </a:solidFill>
                <a:effectLst/>
                <a:cs typeface="B Titr" pitchFamily="2" charset="-78"/>
              </a:rPr>
              <a:t>«كيفيت عالي» </a:t>
            </a:r>
            <a:r>
              <a:rPr lang="fa-IR" sz="2800" dirty="0" smtClean="0">
                <a:effectLst/>
                <a:cs typeface="B Titr" pitchFamily="2" charset="-78"/>
              </a:rPr>
              <a:t>قلمداد مي شود كه موارد ذيل را براي كاركنان دربرداشته باشد:</a:t>
            </a:r>
            <a:br>
              <a:rPr lang="fa-IR" sz="2800" dirty="0" smtClean="0">
                <a:effectLst/>
                <a:cs typeface="B Titr" pitchFamily="2" charset="-78"/>
              </a:rPr>
            </a:br>
            <a:endParaRPr lang="en-US" sz="2800" dirty="0">
              <a:effectLst/>
              <a:cs typeface="B Titr" pitchFamily="2" charset="-78"/>
            </a:endParaRPr>
          </a:p>
        </p:txBody>
      </p:sp>
      <p:sp>
        <p:nvSpPr>
          <p:cNvPr id="8" name="Rounded Rectangle 4"/>
          <p:cNvSpPr/>
          <p:nvPr/>
        </p:nvSpPr>
        <p:spPr>
          <a:xfrm>
            <a:off x="837854" y="1463609"/>
            <a:ext cx="6706245" cy="64463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sp>
        <p:nvSpPr>
          <p:cNvPr id="14" name="Rounded Rectangle 4"/>
          <p:cNvSpPr/>
          <p:nvPr/>
        </p:nvSpPr>
        <p:spPr>
          <a:xfrm>
            <a:off x="837854" y="2475474"/>
            <a:ext cx="6706245"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sp>
        <p:nvSpPr>
          <p:cNvPr id="32" name="Rounded Rectangle 4"/>
          <p:cNvSpPr/>
          <p:nvPr/>
        </p:nvSpPr>
        <p:spPr>
          <a:xfrm>
            <a:off x="837854" y="2520886"/>
            <a:ext cx="6706245"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grpSp>
        <p:nvGrpSpPr>
          <p:cNvPr id="42" name="Group 41"/>
          <p:cNvGrpSpPr/>
          <p:nvPr/>
        </p:nvGrpSpPr>
        <p:grpSpPr>
          <a:xfrm>
            <a:off x="428596" y="1571612"/>
            <a:ext cx="7239008" cy="635220"/>
            <a:chOff x="0" y="67137"/>
            <a:chExt cx="6096000" cy="954720"/>
          </a:xfrm>
          <a:gradFill>
            <a:gsLst>
              <a:gs pos="0">
                <a:srgbClr val="5E9EFF"/>
              </a:gs>
              <a:gs pos="39999">
                <a:srgbClr val="85C2FF"/>
              </a:gs>
              <a:gs pos="70000">
                <a:srgbClr val="C4D6EB"/>
              </a:gs>
              <a:gs pos="100000">
                <a:srgbClr val="FFEBFA"/>
              </a:gs>
            </a:gsLst>
            <a:lin ang="5400000" scaled="0"/>
          </a:gradFill>
        </p:grpSpPr>
        <p:sp>
          <p:nvSpPr>
            <p:cNvPr id="43" name="Rounded Rectangle 42"/>
            <p:cNvSpPr/>
            <p:nvPr/>
          </p:nvSpPr>
          <p:spPr>
            <a:xfrm>
              <a:off x="0" y="67137"/>
              <a:ext cx="6096000" cy="954720"/>
            </a:xfrm>
            <a:prstGeom prst="roundRect">
              <a:avLst>
                <a:gd name="adj" fmla="val 5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lnSpc>
                  <a:spcPct val="150000"/>
                </a:lnSpc>
              </a:pPr>
              <a:endParaRPr lang="en-US" sz="2000" b="1" dirty="0">
                <a:solidFill>
                  <a:schemeClr val="tx1"/>
                </a:solidFill>
                <a:cs typeface="B Nazanin" pitchFamily="2" charset="-78"/>
              </a:endParaRPr>
            </a:p>
          </p:txBody>
        </p:sp>
        <p:sp>
          <p:nvSpPr>
            <p:cNvPr id="44" name="Rounded Rectangle 4"/>
            <p:cNvSpPr/>
            <p:nvPr/>
          </p:nvSpPr>
          <p:spPr>
            <a:xfrm>
              <a:off x="421109" y="281878"/>
              <a:ext cx="5354084" cy="644217"/>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dirty="0"/>
            </a:p>
          </p:txBody>
        </p:sp>
      </p:grpSp>
      <p:grpSp>
        <p:nvGrpSpPr>
          <p:cNvPr id="57" name="Group 56"/>
          <p:cNvGrpSpPr/>
          <p:nvPr/>
        </p:nvGrpSpPr>
        <p:grpSpPr>
          <a:xfrm>
            <a:off x="428596" y="2285992"/>
            <a:ext cx="7239008" cy="635220"/>
            <a:chOff x="0" y="67137"/>
            <a:chExt cx="6096000" cy="954720"/>
          </a:xfrm>
          <a:gradFill>
            <a:gsLst>
              <a:gs pos="0">
                <a:srgbClr val="5E9EFF"/>
              </a:gs>
              <a:gs pos="39999">
                <a:srgbClr val="85C2FF"/>
              </a:gs>
              <a:gs pos="70000">
                <a:srgbClr val="C4D6EB"/>
              </a:gs>
              <a:gs pos="100000">
                <a:srgbClr val="FFEBFA"/>
              </a:gs>
            </a:gsLst>
            <a:lin ang="5400000" scaled="0"/>
          </a:gradFill>
        </p:grpSpPr>
        <p:sp>
          <p:nvSpPr>
            <p:cNvPr id="58" name="Rounded Rectangle 57"/>
            <p:cNvSpPr/>
            <p:nvPr/>
          </p:nvSpPr>
          <p:spPr>
            <a:xfrm>
              <a:off x="0" y="67137"/>
              <a:ext cx="6096000" cy="954720"/>
            </a:xfrm>
            <a:prstGeom prst="roundRect">
              <a:avLst>
                <a:gd name="adj" fmla="val 50000"/>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lnSpc>
                  <a:spcPct val="150000"/>
                </a:lnSpc>
              </a:pPr>
              <a:endParaRPr lang="en-US" sz="2000" b="1" dirty="0">
                <a:solidFill>
                  <a:schemeClr val="tx1"/>
                </a:solidFill>
                <a:cs typeface="B Nazanin" pitchFamily="2" charset="-78"/>
              </a:endParaRPr>
            </a:p>
          </p:txBody>
        </p:sp>
        <p:sp>
          <p:nvSpPr>
            <p:cNvPr id="59" name="Rounded Rectangle 4"/>
            <p:cNvSpPr/>
            <p:nvPr/>
          </p:nvSpPr>
          <p:spPr>
            <a:xfrm>
              <a:off x="661741" y="279326"/>
              <a:ext cx="4872818" cy="646768"/>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grpSp>
      <p:grpSp>
        <p:nvGrpSpPr>
          <p:cNvPr id="60" name="Group 59"/>
          <p:cNvGrpSpPr/>
          <p:nvPr/>
        </p:nvGrpSpPr>
        <p:grpSpPr>
          <a:xfrm>
            <a:off x="428596" y="3000372"/>
            <a:ext cx="7239008" cy="714380"/>
            <a:chOff x="0" y="67137"/>
            <a:chExt cx="6096000" cy="1073696"/>
          </a:xfrm>
        </p:grpSpPr>
        <p:sp>
          <p:nvSpPr>
            <p:cNvPr id="61" name="Rounded Rectangle 60"/>
            <p:cNvSpPr/>
            <p:nvPr/>
          </p:nvSpPr>
          <p:spPr>
            <a:xfrm>
              <a:off x="0" y="67137"/>
              <a:ext cx="6096000" cy="954720"/>
            </a:xfrm>
            <a:prstGeom prst="roundRect">
              <a:avLst>
                <a:gd name="adj" fmla="val 50000"/>
              </a:avLst>
            </a:prstGeom>
            <a:gradFill>
              <a:gsLst>
                <a:gs pos="0">
                  <a:srgbClr val="5E9EFF"/>
                </a:gs>
                <a:gs pos="39999">
                  <a:srgbClr val="85C2FF"/>
                </a:gs>
                <a:gs pos="70000">
                  <a:srgbClr val="C4D6EB"/>
                </a:gs>
                <a:gs pos="100000">
                  <a:srgbClr val="FFEBFA"/>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rtl="1">
                <a:lnSpc>
                  <a:spcPct val="150000"/>
                </a:lnSpc>
              </a:pPr>
              <a:endParaRPr lang="en-US" sz="2000" b="1" dirty="0">
                <a:solidFill>
                  <a:schemeClr val="tx1"/>
                </a:solidFill>
                <a:cs typeface="B Nazanin" pitchFamily="2" charset="-78"/>
              </a:endParaRPr>
            </a:p>
          </p:txBody>
        </p:sp>
        <p:sp>
          <p:nvSpPr>
            <p:cNvPr id="62" name="Rounded Rectangle 4"/>
            <p:cNvSpPr/>
            <p:nvPr/>
          </p:nvSpPr>
          <p:spPr>
            <a:xfrm>
              <a:off x="46606" y="279325"/>
              <a:ext cx="6002788"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grpSp>
      <p:grpSp>
        <p:nvGrpSpPr>
          <p:cNvPr id="63" name="Group 62"/>
          <p:cNvGrpSpPr/>
          <p:nvPr/>
        </p:nvGrpSpPr>
        <p:grpSpPr>
          <a:xfrm>
            <a:off x="428596" y="3714752"/>
            <a:ext cx="7239008" cy="714380"/>
            <a:chOff x="0" y="67137"/>
            <a:chExt cx="6096000" cy="1073696"/>
          </a:xfrm>
        </p:grpSpPr>
        <p:sp>
          <p:nvSpPr>
            <p:cNvPr id="64" name="Rounded Rectangle 63"/>
            <p:cNvSpPr/>
            <p:nvPr/>
          </p:nvSpPr>
          <p:spPr>
            <a:xfrm>
              <a:off x="0" y="67137"/>
              <a:ext cx="6096000" cy="954720"/>
            </a:xfrm>
            <a:prstGeom prst="roundRect">
              <a:avLst>
                <a:gd name="adj" fmla="val 50000"/>
              </a:avLst>
            </a:prstGeom>
            <a:gradFill>
              <a:gsLst>
                <a:gs pos="0">
                  <a:srgbClr val="5E9EFF"/>
                </a:gs>
                <a:gs pos="39999">
                  <a:srgbClr val="85C2FF"/>
                </a:gs>
                <a:gs pos="70000">
                  <a:srgbClr val="C4D6EB"/>
                </a:gs>
                <a:gs pos="100000">
                  <a:srgbClr val="FFEBFA"/>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lnSpc>
                  <a:spcPct val="150000"/>
                </a:lnSpc>
              </a:pPr>
              <a:endParaRPr lang="en-US" sz="2000" b="1" dirty="0">
                <a:solidFill>
                  <a:schemeClr val="tx1"/>
                </a:solidFill>
                <a:cs typeface="B Nazanin" pitchFamily="2" charset="-78"/>
              </a:endParaRPr>
            </a:p>
          </p:txBody>
        </p:sp>
        <p:sp>
          <p:nvSpPr>
            <p:cNvPr id="65" name="Rounded Rectangle 4"/>
            <p:cNvSpPr/>
            <p:nvPr/>
          </p:nvSpPr>
          <p:spPr>
            <a:xfrm>
              <a:off x="46606" y="279325"/>
              <a:ext cx="6002788"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grpSp>
      <p:grpSp>
        <p:nvGrpSpPr>
          <p:cNvPr id="66" name="Group 65"/>
          <p:cNvGrpSpPr/>
          <p:nvPr/>
        </p:nvGrpSpPr>
        <p:grpSpPr>
          <a:xfrm>
            <a:off x="428596" y="4429132"/>
            <a:ext cx="7239008" cy="714380"/>
            <a:chOff x="0" y="67137"/>
            <a:chExt cx="6096000" cy="1073696"/>
          </a:xfrm>
        </p:grpSpPr>
        <p:sp>
          <p:nvSpPr>
            <p:cNvPr id="67" name="Rounded Rectangle 66"/>
            <p:cNvSpPr/>
            <p:nvPr/>
          </p:nvSpPr>
          <p:spPr>
            <a:xfrm>
              <a:off x="0" y="67137"/>
              <a:ext cx="6096000" cy="954720"/>
            </a:xfrm>
            <a:prstGeom prst="roundRect">
              <a:avLst>
                <a:gd name="adj" fmla="val 50000"/>
              </a:avLst>
            </a:prstGeom>
            <a:gradFill>
              <a:gsLst>
                <a:gs pos="0">
                  <a:srgbClr val="5E9EFF"/>
                </a:gs>
                <a:gs pos="39999">
                  <a:srgbClr val="85C2FF"/>
                </a:gs>
                <a:gs pos="70000">
                  <a:srgbClr val="C4D6EB"/>
                </a:gs>
                <a:gs pos="100000">
                  <a:srgbClr val="FFEBFA"/>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lnSpc>
                  <a:spcPct val="150000"/>
                </a:lnSpc>
              </a:pPr>
              <a:endParaRPr lang="en-US" sz="2000" b="1" dirty="0">
                <a:solidFill>
                  <a:schemeClr val="tx1"/>
                </a:solidFill>
                <a:cs typeface="B Nazanin" pitchFamily="2" charset="-78"/>
              </a:endParaRPr>
            </a:p>
          </p:txBody>
        </p:sp>
        <p:sp>
          <p:nvSpPr>
            <p:cNvPr id="68" name="Rounded Rectangle 4"/>
            <p:cNvSpPr/>
            <p:nvPr/>
          </p:nvSpPr>
          <p:spPr>
            <a:xfrm>
              <a:off x="46606" y="279325"/>
              <a:ext cx="6002788"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grpSp>
      <p:grpSp>
        <p:nvGrpSpPr>
          <p:cNvPr id="69" name="Group 68"/>
          <p:cNvGrpSpPr/>
          <p:nvPr/>
        </p:nvGrpSpPr>
        <p:grpSpPr>
          <a:xfrm>
            <a:off x="428596" y="5143512"/>
            <a:ext cx="7239008" cy="714380"/>
            <a:chOff x="0" y="67137"/>
            <a:chExt cx="6096000" cy="1073696"/>
          </a:xfrm>
        </p:grpSpPr>
        <p:sp>
          <p:nvSpPr>
            <p:cNvPr id="70" name="Rounded Rectangle 69"/>
            <p:cNvSpPr/>
            <p:nvPr/>
          </p:nvSpPr>
          <p:spPr>
            <a:xfrm>
              <a:off x="0" y="67137"/>
              <a:ext cx="6096000" cy="954720"/>
            </a:xfrm>
            <a:prstGeom prst="roundRect">
              <a:avLst>
                <a:gd name="adj" fmla="val 50000"/>
              </a:avLst>
            </a:prstGeom>
            <a:gradFill>
              <a:gsLst>
                <a:gs pos="0">
                  <a:srgbClr val="5E9EFF"/>
                </a:gs>
                <a:gs pos="39999">
                  <a:srgbClr val="85C2FF"/>
                </a:gs>
                <a:gs pos="70000">
                  <a:srgbClr val="C4D6EB"/>
                </a:gs>
                <a:gs pos="100000">
                  <a:srgbClr val="FFEBFA"/>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lnSpc>
                  <a:spcPct val="150000"/>
                </a:lnSpc>
              </a:pPr>
              <a:endParaRPr lang="en-US" sz="2400" b="1" dirty="0">
                <a:solidFill>
                  <a:schemeClr val="tx1"/>
                </a:solidFill>
                <a:cs typeface="B Nazanin" pitchFamily="2" charset="-78"/>
              </a:endParaRPr>
            </a:p>
          </p:txBody>
        </p:sp>
        <p:sp>
          <p:nvSpPr>
            <p:cNvPr id="71" name="Rounded Rectangle 4"/>
            <p:cNvSpPr/>
            <p:nvPr/>
          </p:nvSpPr>
          <p:spPr>
            <a:xfrm>
              <a:off x="46606" y="279325"/>
              <a:ext cx="6002788"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400" kern="1200"/>
            </a:p>
          </p:txBody>
        </p:sp>
      </p:grpSp>
      <p:grpSp>
        <p:nvGrpSpPr>
          <p:cNvPr id="72" name="Group 71"/>
          <p:cNvGrpSpPr/>
          <p:nvPr/>
        </p:nvGrpSpPr>
        <p:grpSpPr>
          <a:xfrm>
            <a:off x="428596" y="5857892"/>
            <a:ext cx="7239008" cy="714380"/>
            <a:chOff x="0" y="67137"/>
            <a:chExt cx="6096000" cy="1073696"/>
          </a:xfrm>
        </p:grpSpPr>
        <p:sp>
          <p:nvSpPr>
            <p:cNvPr id="73" name="Rounded Rectangle 72"/>
            <p:cNvSpPr/>
            <p:nvPr/>
          </p:nvSpPr>
          <p:spPr>
            <a:xfrm>
              <a:off x="0" y="67137"/>
              <a:ext cx="6096000" cy="954720"/>
            </a:xfrm>
            <a:prstGeom prst="roundRect">
              <a:avLst>
                <a:gd name="adj" fmla="val 50000"/>
              </a:avLst>
            </a:prstGeom>
            <a:gradFill>
              <a:gsLst>
                <a:gs pos="0">
                  <a:srgbClr val="5E9EFF"/>
                </a:gs>
                <a:gs pos="39999">
                  <a:srgbClr val="85C2FF"/>
                </a:gs>
                <a:gs pos="70000">
                  <a:srgbClr val="C4D6EB"/>
                </a:gs>
                <a:gs pos="100000">
                  <a:srgbClr val="FFEBFA"/>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ctr">
                <a:lnSpc>
                  <a:spcPct val="150000"/>
                </a:lnSpc>
              </a:pPr>
              <a:endParaRPr lang="en-US" sz="2000" b="1" dirty="0">
                <a:solidFill>
                  <a:schemeClr val="tx1"/>
                </a:solidFill>
                <a:cs typeface="B Nazanin" pitchFamily="2" charset="-78"/>
              </a:endParaRPr>
            </a:p>
          </p:txBody>
        </p:sp>
        <p:sp>
          <p:nvSpPr>
            <p:cNvPr id="74" name="Rounded Rectangle 4"/>
            <p:cNvSpPr/>
            <p:nvPr/>
          </p:nvSpPr>
          <p:spPr>
            <a:xfrm>
              <a:off x="46606" y="279325"/>
              <a:ext cx="6002788" cy="8615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56210" tIns="156210" rIns="156210" bIns="156210" numCol="1" spcCol="1270" anchor="ctr" anchorCtr="0">
              <a:noAutofit/>
            </a:bodyPr>
            <a:lstStyle/>
            <a:p>
              <a:pPr lvl="0" algn="l" defTabSz="1822450">
                <a:lnSpc>
                  <a:spcPct val="90000"/>
                </a:lnSpc>
                <a:spcBef>
                  <a:spcPct val="0"/>
                </a:spcBef>
                <a:spcAft>
                  <a:spcPct val="35000"/>
                </a:spcAft>
              </a:pPr>
              <a:endParaRPr lang="en-US" sz="4100" kern="1200"/>
            </a:p>
          </p:txBody>
        </p:sp>
      </p:grpSp>
      <p:graphicFrame>
        <p:nvGraphicFramePr>
          <p:cNvPr id="75" name="Diagram 74"/>
          <p:cNvGraphicFramePr/>
          <p:nvPr/>
        </p:nvGraphicFramePr>
        <p:xfrm>
          <a:off x="7858148" y="2285992"/>
          <a:ext cx="571504" cy="64294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1" name="Diagram 80"/>
          <p:cNvGraphicFramePr/>
          <p:nvPr/>
        </p:nvGraphicFramePr>
        <p:xfrm>
          <a:off x="7858148" y="1571612"/>
          <a:ext cx="571504" cy="64294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82" name="Diagram 81"/>
          <p:cNvGraphicFramePr/>
          <p:nvPr/>
        </p:nvGraphicFramePr>
        <p:xfrm>
          <a:off x="7858148" y="3000372"/>
          <a:ext cx="571504" cy="642942"/>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84" name="Diagram 83"/>
          <p:cNvGraphicFramePr/>
          <p:nvPr/>
        </p:nvGraphicFramePr>
        <p:xfrm>
          <a:off x="7858148" y="3714752"/>
          <a:ext cx="571504" cy="642942"/>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85" name="Diagram 84"/>
          <p:cNvGraphicFramePr/>
          <p:nvPr/>
        </p:nvGraphicFramePr>
        <p:xfrm>
          <a:off x="7858148" y="4429132"/>
          <a:ext cx="571504" cy="642942"/>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86" name="Diagram 85"/>
          <p:cNvGraphicFramePr/>
          <p:nvPr/>
        </p:nvGraphicFramePr>
        <p:xfrm>
          <a:off x="7858148" y="5143512"/>
          <a:ext cx="571504" cy="642942"/>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graphicFrame>
        <p:nvGraphicFramePr>
          <p:cNvPr id="87" name="Diagram 86"/>
          <p:cNvGraphicFramePr/>
          <p:nvPr/>
        </p:nvGraphicFramePr>
        <p:xfrm>
          <a:off x="7858148" y="5857892"/>
          <a:ext cx="571504" cy="642942"/>
        </p:xfrm>
        <a:graphic>
          <a:graphicData uri="http://schemas.openxmlformats.org/drawingml/2006/diagram">
            <dgm:relIds xmlns:dgm="http://schemas.openxmlformats.org/drawingml/2006/diagram" xmlns:r="http://schemas.openxmlformats.org/officeDocument/2006/relationships" r:dm="rId26" r:lo="rId27" r:qs="rId28" r:cs="rId29"/>
          </a:graphicData>
        </a:graphic>
      </p:graphicFrame>
      <p:sp>
        <p:nvSpPr>
          <p:cNvPr id="35" name="Rectangle 34"/>
          <p:cNvSpPr/>
          <p:nvPr/>
        </p:nvSpPr>
        <p:spPr>
          <a:xfrm>
            <a:off x="2786050" y="2357430"/>
            <a:ext cx="2937022" cy="515526"/>
          </a:xfrm>
          <a:prstGeom prst="rect">
            <a:avLst/>
          </a:prstGeom>
        </p:spPr>
        <p:txBody>
          <a:bodyPr wrap="none">
            <a:spAutoFit/>
          </a:bodyPr>
          <a:lstStyle/>
          <a:p>
            <a:pPr algn="ctr">
              <a:lnSpc>
                <a:spcPct val="150000"/>
              </a:lnSpc>
            </a:pPr>
            <a:r>
              <a:rPr lang="fa-IR" sz="2000" b="1" dirty="0" smtClean="0">
                <a:cs typeface="B Nazanin" pitchFamily="2" charset="-78"/>
              </a:rPr>
              <a:t>تأمين شرايط كاري ايمن و سالم؛</a:t>
            </a:r>
            <a:endParaRPr lang="en-US" sz="2000" b="1" dirty="0">
              <a:cs typeface="B Nazanin" pitchFamily="2" charset="-78"/>
            </a:endParaRPr>
          </a:p>
        </p:txBody>
      </p:sp>
      <p:sp>
        <p:nvSpPr>
          <p:cNvPr id="36" name="Rectangle 35"/>
          <p:cNvSpPr/>
          <p:nvPr/>
        </p:nvSpPr>
        <p:spPr>
          <a:xfrm>
            <a:off x="857224" y="1635285"/>
            <a:ext cx="6215106" cy="553998"/>
          </a:xfrm>
          <a:prstGeom prst="rect">
            <a:avLst/>
          </a:prstGeom>
        </p:spPr>
        <p:txBody>
          <a:bodyPr wrap="square">
            <a:spAutoFit/>
          </a:bodyPr>
          <a:lstStyle/>
          <a:p>
            <a:pPr algn="ctr">
              <a:lnSpc>
                <a:spcPct val="150000"/>
              </a:lnSpc>
            </a:pPr>
            <a:r>
              <a:rPr lang="fa-IR" sz="2000" b="1" dirty="0" smtClean="0">
                <a:cs typeface="B Nazanin" pitchFamily="2" charset="-78"/>
              </a:rPr>
              <a:t>ارائه پرداخت منصفانه و كافي در برابر كاري كه به خوبي انجام مي شود؛</a:t>
            </a:r>
            <a:endParaRPr lang="en-US" sz="2000" b="1" dirty="0">
              <a:cs typeface="B Nazanin" pitchFamily="2" charset="-78"/>
            </a:endParaRPr>
          </a:p>
        </p:txBody>
      </p:sp>
      <p:sp>
        <p:nvSpPr>
          <p:cNvPr id="37" name="Rectangle 36"/>
          <p:cNvSpPr/>
          <p:nvPr/>
        </p:nvSpPr>
        <p:spPr>
          <a:xfrm>
            <a:off x="1214430" y="3064045"/>
            <a:ext cx="5857900" cy="515526"/>
          </a:xfrm>
          <a:prstGeom prst="rect">
            <a:avLst/>
          </a:prstGeom>
        </p:spPr>
        <p:txBody>
          <a:bodyPr wrap="square">
            <a:spAutoFit/>
          </a:bodyPr>
          <a:lstStyle/>
          <a:p>
            <a:pPr algn="ctr" rtl="1">
              <a:lnSpc>
                <a:spcPct val="150000"/>
              </a:lnSpc>
            </a:pPr>
            <a:r>
              <a:rPr lang="fa-IR" sz="2000" b="1" dirty="0" smtClean="0">
                <a:cs typeface="B Nazanin" pitchFamily="2" charset="-78"/>
              </a:rPr>
              <a:t>تمهيد فرصت‌هايي براي يادگيري و كسب مهارتهاي جديد؛</a:t>
            </a:r>
            <a:endParaRPr lang="en-US" sz="2000" b="1" dirty="0">
              <a:cs typeface="B Nazanin" pitchFamily="2" charset="-78"/>
            </a:endParaRPr>
          </a:p>
        </p:txBody>
      </p:sp>
      <p:sp>
        <p:nvSpPr>
          <p:cNvPr id="38" name="Rectangle 37"/>
          <p:cNvSpPr/>
          <p:nvPr/>
        </p:nvSpPr>
        <p:spPr>
          <a:xfrm>
            <a:off x="2571736" y="3778425"/>
            <a:ext cx="3938900" cy="515526"/>
          </a:xfrm>
          <a:prstGeom prst="rect">
            <a:avLst/>
          </a:prstGeom>
        </p:spPr>
        <p:txBody>
          <a:bodyPr wrap="none">
            <a:spAutoFit/>
          </a:bodyPr>
          <a:lstStyle/>
          <a:p>
            <a:pPr algn="ctr">
              <a:lnSpc>
                <a:spcPct val="150000"/>
              </a:lnSpc>
            </a:pPr>
            <a:r>
              <a:rPr lang="fa-IR" sz="2000" b="1" dirty="0" smtClean="0">
                <a:cs typeface="B Nazanin" pitchFamily="2" charset="-78"/>
              </a:rPr>
              <a:t>ايجاد زمينه رشد و پيشرفت در مسير ترقي؛</a:t>
            </a:r>
            <a:endParaRPr lang="en-US" sz="2000" b="1" dirty="0">
              <a:cs typeface="B Nazanin" pitchFamily="2" charset="-78"/>
            </a:endParaRPr>
          </a:p>
        </p:txBody>
      </p:sp>
      <p:sp>
        <p:nvSpPr>
          <p:cNvPr id="39" name="Rectangle 38"/>
          <p:cNvSpPr/>
          <p:nvPr/>
        </p:nvSpPr>
        <p:spPr>
          <a:xfrm>
            <a:off x="2928926" y="4492805"/>
            <a:ext cx="2945037" cy="515526"/>
          </a:xfrm>
          <a:prstGeom prst="rect">
            <a:avLst/>
          </a:prstGeom>
        </p:spPr>
        <p:txBody>
          <a:bodyPr wrap="none">
            <a:spAutoFit/>
          </a:bodyPr>
          <a:lstStyle/>
          <a:p>
            <a:pPr algn="ctr">
              <a:lnSpc>
                <a:spcPct val="150000"/>
              </a:lnSpc>
            </a:pPr>
            <a:r>
              <a:rPr lang="fa-IR" sz="2000" b="1" dirty="0" smtClean="0">
                <a:cs typeface="B Nazanin" pitchFamily="2" charset="-78"/>
              </a:rPr>
              <a:t>حمايت از حقوق فردي كاركنان؛ </a:t>
            </a:r>
            <a:endParaRPr lang="en-US" sz="2000" b="1" dirty="0">
              <a:cs typeface="B Nazanin" pitchFamily="2" charset="-78"/>
            </a:endParaRPr>
          </a:p>
        </p:txBody>
      </p:sp>
      <p:sp>
        <p:nvSpPr>
          <p:cNvPr id="40" name="Rectangle 39"/>
          <p:cNvSpPr/>
          <p:nvPr/>
        </p:nvSpPr>
        <p:spPr>
          <a:xfrm>
            <a:off x="1000116" y="5170372"/>
            <a:ext cx="6143652" cy="515526"/>
          </a:xfrm>
          <a:prstGeom prst="rect">
            <a:avLst/>
          </a:prstGeom>
        </p:spPr>
        <p:txBody>
          <a:bodyPr wrap="square">
            <a:spAutoFit/>
          </a:bodyPr>
          <a:lstStyle/>
          <a:p>
            <a:pPr algn="ctr">
              <a:lnSpc>
                <a:spcPct val="150000"/>
              </a:lnSpc>
            </a:pPr>
            <a:r>
              <a:rPr lang="fa-IR" sz="2000" b="1" dirty="0" smtClean="0">
                <a:cs typeface="B Nazanin" pitchFamily="2" charset="-78"/>
              </a:rPr>
              <a:t>تقويت روحيه كاركنان و ايجاد حس افتخار به كار و سازمان در آنان؛</a:t>
            </a:r>
            <a:endParaRPr lang="en-US" sz="2000" b="1" dirty="0">
              <a:cs typeface="B Nazanin" pitchFamily="2" charset="-78"/>
            </a:endParaRPr>
          </a:p>
        </p:txBody>
      </p:sp>
      <p:sp>
        <p:nvSpPr>
          <p:cNvPr id="41" name="Rectangle 40"/>
          <p:cNvSpPr/>
          <p:nvPr/>
        </p:nvSpPr>
        <p:spPr>
          <a:xfrm>
            <a:off x="3071802" y="5857892"/>
            <a:ext cx="2491388" cy="515526"/>
          </a:xfrm>
          <a:prstGeom prst="rect">
            <a:avLst/>
          </a:prstGeom>
        </p:spPr>
        <p:txBody>
          <a:bodyPr wrap="none">
            <a:spAutoFit/>
          </a:bodyPr>
          <a:lstStyle/>
          <a:p>
            <a:pPr algn="ctr">
              <a:lnSpc>
                <a:spcPct val="150000"/>
              </a:lnSpc>
            </a:pPr>
            <a:r>
              <a:rPr lang="fa-IR" sz="2000" b="1" dirty="0" smtClean="0">
                <a:cs typeface="B Nazanin" pitchFamily="2" charset="-78"/>
              </a:rPr>
              <a:t>ايجاد تعادل روحي و رواني.</a:t>
            </a:r>
            <a:endParaRPr lang="en-US" sz="2000" b="1" dirty="0">
              <a:cs typeface="B Nazanin"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fa-IR" b="1" dirty="0" smtClean="0">
                <a:solidFill>
                  <a:schemeClr val="tx1"/>
                </a:solidFill>
                <a:effectLst/>
                <a:cs typeface="B Nazanin" pitchFamily="2" charset="-78"/>
              </a:rPr>
              <a:t>سطوح مدیریت</a:t>
            </a:r>
            <a:endParaRPr lang="en-US" dirty="0">
              <a:effectLst/>
            </a:endParaRPr>
          </a:p>
        </p:txBody>
      </p:sp>
      <p:graphicFrame>
        <p:nvGraphicFramePr>
          <p:cNvPr id="4" name="Diagram 3"/>
          <p:cNvGraphicFramePr/>
          <p:nvPr/>
        </p:nvGraphicFramePr>
        <p:xfrm>
          <a:off x="1285852" y="2571744"/>
          <a:ext cx="5500726" cy="39211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ontent Placeholder 2"/>
          <p:cNvSpPr txBox="1">
            <a:spLocks/>
          </p:cNvSpPr>
          <p:nvPr/>
        </p:nvSpPr>
        <p:spPr>
          <a:xfrm>
            <a:off x="785786" y="1142984"/>
            <a:ext cx="7715304" cy="1643074"/>
          </a:xfrm>
          <a:prstGeom prst="rect">
            <a:avLst/>
          </a:prstGeom>
        </p:spPr>
        <p:txBody>
          <a:bodyPr>
            <a:noAutofit/>
          </a:bodyPr>
          <a:lstStyle/>
          <a:p>
            <a:pPr marL="68580" marR="0" lvl="0" indent="0" algn="justLow" defTabSz="914400" rtl="1" eaLnBrk="1" fontAlgn="auto" latinLnBrk="0" hangingPunct="1">
              <a:lnSpc>
                <a:spcPct val="150000"/>
              </a:lnSpc>
              <a:spcBef>
                <a:spcPct val="20000"/>
              </a:spcBef>
              <a:spcAft>
                <a:spcPts val="0"/>
              </a:spcAft>
              <a:buClr>
                <a:schemeClr val="accent1"/>
              </a:buClr>
              <a:buSzPct val="70000"/>
              <a:buFont typeface="Wingdings 2"/>
              <a:buNone/>
              <a:tabLst/>
              <a:defRPr/>
            </a:pPr>
            <a:r>
              <a:rPr kumimoji="0" lang="fa-IR" sz="2400" b="0" i="0" u="none" strike="noStrike" kern="1200" cap="none" spc="0" normalizeH="0" baseline="0" noProof="0" dirty="0" smtClean="0">
                <a:ln>
                  <a:noFill/>
                </a:ln>
                <a:solidFill>
                  <a:schemeClr val="tx1"/>
                </a:solidFill>
                <a:effectLst/>
                <a:uLnTx/>
                <a:uFillTx/>
                <a:latin typeface="+mn-lt"/>
                <a:ea typeface="+mn-ea"/>
                <a:cs typeface="B Nazanin" pitchFamily="2" charset="-78"/>
              </a:rPr>
              <a:t>   هر مدیر با توجه به </a:t>
            </a:r>
            <a:r>
              <a:rPr kumimoji="0" lang="fa-IR" sz="2400" b="1" i="0" u="sng" strike="noStrike" kern="1200" cap="none" spc="0" normalizeH="0" baseline="0" noProof="0" dirty="0" smtClean="0">
                <a:ln>
                  <a:noFill/>
                </a:ln>
                <a:solidFill>
                  <a:schemeClr val="tx1"/>
                </a:solidFill>
                <a:effectLst/>
                <a:uLnTx/>
                <a:uFillTx/>
                <a:latin typeface="+mn-lt"/>
                <a:ea typeface="+mn-ea"/>
                <a:cs typeface="B Nazanin" pitchFamily="2" charset="-78"/>
              </a:rPr>
              <a:t>نوع کار، سطح سازمان و شرايط و مقتضيات موجود</a:t>
            </a:r>
            <a:r>
              <a:rPr kumimoji="0" lang="fa-IR" sz="2400" b="0" i="0" u="none" strike="noStrike" kern="1200" cap="none" spc="0" normalizeH="0" baseline="0" noProof="0" dirty="0" smtClean="0">
                <a:ln>
                  <a:noFill/>
                </a:ln>
                <a:solidFill>
                  <a:schemeClr val="tx1"/>
                </a:solidFill>
                <a:effectLst/>
                <a:uLnTx/>
                <a:uFillTx/>
                <a:latin typeface="+mn-lt"/>
                <a:ea typeface="+mn-ea"/>
                <a:cs typeface="B Nazanin" pitchFamily="2" charset="-78"/>
              </a:rPr>
              <a:t>، به درجاتي از مهارت‌هاي مديريتي نیاز دارد و معمولاً سه سطح ذیل را در نظر می‌گیرند:</a:t>
            </a:r>
            <a:endParaRPr kumimoji="0" lang="en-US" sz="2400" b="0" i="0" u="none" strike="noStrike" kern="1200" cap="none" spc="0" normalizeH="0" baseline="0" noProof="0" dirty="0" smtClean="0">
              <a:ln>
                <a:noFill/>
              </a:ln>
              <a:solidFill>
                <a:schemeClr val="tx1"/>
              </a:solidFill>
              <a:effectLst/>
              <a:uLnTx/>
              <a:uFillTx/>
              <a:latin typeface="+mn-lt"/>
              <a:ea typeface="+mn-ea"/>
              <a:cs typeface="B Nazanin"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14290"/>
            <a:ext cx="7056902" cy="1045920"/>
          </a:xfrm>
          <a:effectLst>
            <a:outerShdw blurRad="50800" dist="38100" dir="5400000" algn="t" rotWithShape="0">
              <a:prstClr val="black">
                <a:alpha val="40000"/>
              </a:prstClr>
            </a:outerShdw>
          </a:effectLst>
        </p:spPr>
        <p:txBody>
          <a:bodyPr>
            <a:noAutofit/>
          </a:bodyPr>
          <a:lstStyle/>
          <a:p>
            <a:pPr algn="ctr"/>
            <a:r>
              <a:rPr lang="fa-IR" sz="3600" b="1" dirty="0" smtClean="0">
                <a:solidFill>
                  <a:schemeClr val="tx1"/>
                </a:solidFill>
                <a:effectLst/>
                <a:cs typeface="B Nazanin" pitchFamily="2" charset="-78"/>
              </a:rPr>
              <a:t>سطوح </a:t>
            </a:r>
            <a:r>
              <a:rPr lang="fa-IR" sz="3600" b="1" dirty="0">
                <a:solidFill>
                  <a:schemeClr val="tx1"/>
                </a:solidFill>
                <a:effectLst/>
                <a:cs typeface="B Nazanin" pitchFamily="2" charset="-78"/>
              </a:rPr>
              <a:t>مدیریت</a:t>
            </a:r>
            <a:endParaRPr lang="en-US" sz="3600" dirty="0">
              <a:solidFill>
                <a:schemeClr val="tx1"/>
              </a:solidFill>
              <a:effectLst/>
              <a:cs typeface="B Nazanin" pitchFamily="2" charset="-78"/>
            </a:endParaRPr>
          </a:p>
        </p:txBody>
      </p:sp>
      <p:sp>
        <p:nvSpPr>
          <p:cNvPr id="3" name="Content Placeholder 2"/>
          <p:cNvSpPr>
            <a:spLocks noGrp="1"/>
          </p:cNvSpPr>
          <p:nvPr>
            <p:ph idx="1"/>
          </p:nvPr>
        </p:nvSpPr>
        <p:spPr>
          <a:xfrm>
            <a:off x="1000100" y="1214422"/>
            <a:ext cx="7200800" cy="3214710"/>
          </a:xfrm>
        </p:spPr>
        <p:txBody>
          <a:bodyPr>
            <a:noAutofit/>
          </a:bodyPr>
          <a:lstStyle/>
          <a:p>
            <a:pPr marL="582930" indent="-514350" algn="justLow" rtl="1">
              <a:lnSpc>
                <a:spcPct val="150000"/>
              </a:lnSpc>
              <a:buNone/>
            </a:pPr>
            <a:r>
              <a:rPr lang="fa-IR" sz="2800" b="1" dirty="0" smtClean="0">
                <a:solidFill>
                  <a:schemeClr val="tx1"/>
                </a:solidFill>
                <a:cs typeface="B Nazanin" pitchFamily="2" charset="-78"/>
              </a:rPr>
              <a:t>1. سطح </a:t>
            </a:r>
            <a:r>
              <a:rPr lang="fa-IR" sz="2800" b="1" dirty="0">
                <a:solidFill>
                  <a:schemeClr val="tx1"/>
                </a:solidFill>
                <a:cs typeface="B Nazanin" pitchFamily="2" charset="-78"/>
              </a:rPr>
              <a:t>عملیاتی(سرپرستی</a:t>
            </a:r>
            <a:r>
              <a:rPr lang="fa-IR" sz="2800" b="1" dirty="0" smtClean="0">
                <a:solidFill>
                  <a:schemeClr val="tx1"/>
                </a:solidFill>
                <a:cs typeface="B Nazanin" pitchFamily="2" charset="-78"/>
              </a:rPr>
              <a:t>): </a:t>
            </a:r>
            <a:endParaRPr lang="en-US" sz="2800" b="1" dirty="0" smtClean="0">
              <a:solidFill>
                <a:schemeClr val="tx1"/>
              </a:solidFill>
              <a:cs typeface="B Nazanin" pitchFamily="2" charset="-78"/>
            </a:endParaRPr>
          </a:p>
          <a:p>
            <a:pPr marL="582930" indent="-514350" algn="justLow" rtl="1">
              <a:lnSpc>
                <a:spcPct val="150000"/>
              </a:lnSpc>
              <a:buNone/>
            </a:pPr>
            <a:r>
              <a:rPr lang="fa-IR" sz="2400" dirty="0" smtClean="0">
                <a:solidFill>
                  <a:schemeClr val="tx1"/>
                </a:solidFill>
                <a:cs typeface="B Nazanin" pitchFamily="2" charset="-78"/>
              </a:rPr>
              <a:t>          افرادي پرمشغله -  اغلب در رفت‌وآمد براي نظارت -  </a:t>
            </a:r>
            <a:br>
              <a:rPr lang="fa-IR" sz="2400" dirty="0" smtClean="0">
                <a:solidFill>
                  <a:schemeClr val="tx1"/>
                </a:solidFill>
                <a:cs typeface="B Nazanin" pitchFamily="2" charset="-78"/>
              </a:rPr>
            </a:br>
            <a:r>
              <a:rPr lang="fa-IR" sz="2400" dirty="0" smtClean="0">
                <a:solidFill>
                  <a:schemeClr val="tx1"/>
                </a:solidFill>
                <a:cs typeface="B Nazanin" pitchFamily="2" charset="-78"/>
              </a:rPr>
              <a:t>برنامه هاي عملياتي تفصيلي و كوتاه‌مدت - صرف كردن وقت كم براي مطالعه،گزارش‌نويسي و برنامه‌ريزي - صرف كردن وقت زياد جهت حل مسائل آني - گذراندن بيشتر وقت با كاركنان - دوره كاري فعال.</a:t>
            </a:r>
            <a:endParaRPr lang="en-US" sz="2400" dirty="0">
              <a:solidFill>
                <a:schemeClr val="tx1"/>
              </a:solidFill>
              <a:cs typeface="B Nazanin" pitchFamily="2" charset="-78"/>
            </a:endParaRPr>
          </a:p>
        </p:txBody>
      </p:sp>
    </p:spTree>
    <p:extLst>
      <p:ext uri="{BB962C8B-B14F-4D97-AF65-F5344CB8AC3E}">
        <p14:creationId xmlns:p14="http://schemas.microsoft.com/office/powerpoint/2010/main" xmlns="" val="8555243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5852" y="428604"/>
            <a:ext cx="7056900" cy="5357850"/>
          </a:xfrm>
        </p:spPr>
        <p:txBody>
          <a:bodyPr>
            <a:noAutofit/>
          </a:bodyPr>
          <a:lstStyle/>
          <a:p>
            <a:pPr marL="68580" indent="0" algn="justLow" rtl="1">
              <a:lnSpc>
                <a:spcPct val="150000"/>
              </a:lnSpc>
              <a:buNone/>
            </a:pPr>
            <a:r>
              <a:rPr lang="fa-IR" sz="2800" b="1" dirty="0">
                <a:solidFill>
                  <a:schemeClr val="tx1"/>
                </a:solidFill>
                <a:cs typeface="B Nazanin" pitchFamily="2" charset="-78"/>
              </a:rPr>
              <a:t>2</a:t>
            </a:r>
            <a:r>
              <a:rPr lang="fa-IR" sz="2800" b="1" dirty="0" smtClean="0">
                <a:solidFill>
                  <a:schemeClr val="tx1"/>
                </a:solidFill>
                <a:cs typeface="B Nazanin" pitchFamily="2" charset="-78"/>
              </a:rPr>
              <a:t>. سطح </a:t>
            </a:r>
            <a:r>
              <a:rPr lang="fa-IR" sz="2800" b="1" dirty="0">
                <a:solidFill>
                  <a:schemeClr val="tx1"/>
                </a:solidFill>
                <a:cs typeface="B Nazanin" pitchFamily="2" charset="-78"/>
              </a:rPr>
              <a:t>میانی</a:t>
            </a:r>
            <a:r>
              <a:rPr lang="fa-IR" sz="2800" b="1" dirty="0" smtClean="0">
                <a:solidFill>
                  <a:schemeClr val="tx1"/>
                </a:solidFill>
                <a:cs typeface="B Nazanin" pitchFamily="2" charset="-78"/>
              </a:rPr>
              <a:t>: </a:t>
            </a:r>
          </a:p>
          <a:p>
            <a:pPr marL="68580" indent="0" algn="justLow">
              <a:lnSpc>
                <a:spcPct val="150000"/>
              </a:lnSpc>
              <a:buNone/>
            </a:pPr>
            <a:r>
              <a:rPr lang="fa-IR" sz="2800" b="1" dirty="0" smtClean="0">
                <a:solidFill>
                  <a:schemeClr val="tx1"/>
                </a:solidFill>
                <a:cs typeface="B Nazanin" pitchFamily="2" charset="-78"/>
              </a:rPr>
              <a:t> </a:t>
            </a:r>
            <a:r>
              <a:rPr lang="fa-IR" sz="2400" dirty="0" smtClean="0">
                <a:solidFill>
                  <a:schemeClr val="tx1"/>
                </a:solidFill>
                <a:cs typeface="B Nazanin" pitchFamily="2" charset="-78"/>
              </a:rPr>
              <a:t>حلقه واسط ميان مديران عملياتي و عالي- مديريت و نظارت برسرپرستان - ارائه گزارش به‌طور مستقيم به مديران عالي- صرف بيشتر وقت به گفت و شنود در واحد خود با همكاران، تحليل داده ها، آماده سازي اطلاعات براي تصميم گيري، تنظيم برنامه، طرح هاي عملي بر مبناي تصميم‌هاي مديريت عالي، جلسات - كاركردن اغلب به‌تنهايي- تنظيم برنامه‌هاي ميان مدت و تهيه برنامه‌هاي جامع و بلندمدت براي اظهارنظر مديريت عالي- مشاوره به مديران عملياتي- فعاليت عملي كمتر و فعاليت فكري بيشتر</a:t>
            </a:r>
            <a:br>
              <a:rPr lang="fa-IR" sz="2400" dirty="0" smtClean="0">
                <a:solidFill>
                  <a:schemeClr val="tx1"/>
                </a:solidFill>
                <a:cs typeface="B Nazanin" pitchFamily="2" charset="-78"/>
              </a:rPr>
            </a:br>
            <a:r>
              <a:rPr lang="fa-IR" sz="2400" dirty="0" smtClean="0">
                <a:solidFill>
                  <a:schemeClr val="tx1"/>
                </a:solidFill>
                <a:cs typeface="B Nazanin" pitchFamily="2" charset="-78"/>
              </a:rPr>
              <a:t>- به تدريح در حال ادغام يا حذف با استفاده از </a:t>
            </a:r>
            <a:r>
              <a:rPr lang="en-US" sz="2400" dirty="0" smtClean="0">
                <a:solidFill>
                  <a:schemeClr val="tx1"/>
                </a:solidFill>
                <a:cs typeface="B Nazanin" pitchFamily="2" charset="-78"/>
              </a:rPr>
              <a:t>IT</a:t>
            </a:r>
            <a:r>
              <a:rPr lang="fa-IR" sz="2400" dirty="0" smtClean="0">
                <a:solidFill>
                  <a:schemeClr val="tx1"/>
                </a:solidFill>
                <a:cs typeface="B Nazanin" pitchFamily="2" charset="-78"/>
              </a:rPr>
              <a:t>  </a:t>
            </a:r>
            <a:endParaRPr lang="fa-IR" sz="2800" dirty="0" smtClean="0">
              <a:solidFill>
                <a:schemeClr val="tx1"/>
              </a:solidFill>
              <a:cs typeface="B Nazanin" pitchFamily="2" charset="-78"/>
            </a:endParaRPr>
          </a:p>
        </p:txBody>
      </p:sp>
    </p:spTree>
    <p:extLst>
      <p:ext uri="{BB962C8B-B14F-4D97-AF65-F5344CB8AC3E}">
        <p14:creationId xmlns:p14="http://schemas.microsoft.com/office/powerpoint/2010/main" xmlns="" val="361258500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85852" y="428604"/>
            <a:ext cx="7056900" cy="4608512"/>
          </a:xfrm>
        </p:spPr>
        <p:txBody>
          <a:bodyPr>
            <a:noAutofit/>
          </a:bodyPr>
          <a:lstStyle/>
          <a:p>
            <a:pPr marL="68580" indent="0" algn="justLow" rtl="1">
              <a:lnSpc>
                <a:spcPct val="150000"/>
              </a:lnSpc>
              <a:buNone/>
            </a:pPr>
            <a:r>
              <a:rPr lang="fa-IR" sz="2800" b="1" dirty="0" smtClean="0">
                <a:solidFill>
                  <a:schemeClr val="tx1"/>
                </a:solidFill>
                <a:cs typeface="B Nazanin" pitchFamily="2" charset="-78"/>
              </a:rPr>
              <a:t>3. سطح </a:t>
            </a:r>
            <a:r>
              <a:rPr lang="fa-IR" sz="2800" b="1" dirty="0">
                <a:solidFill>
                  <a:schemeClr val="tx1"/>
                </a:solidFill>
                <a:cs typeface="B Nazanin" pitchFamily="2" charset="-78"/>
              </a:rPr>
              <a:t>عالی</a:t>
            </a:r>
            <a:r>
              <a:rPr lang="fa-IR" sz="2800" b="1" dirty="0" smtClean="0">
                <a:solidFill>
                  <a:schemeClr val="tx1"/>
                </a:solidFill>
                <a:cs typeface="B Nazanin" pitchFamily="2" charset="-78"/>
              </a:rPr>
              <a:t>: </a:t>
            </a:r>
          </a:p>
          <a:p>
            <a:pPr marL="68580" indent="0" algn="justLow">
              <a:lnSpc>
                <a:spcPct val="150000"/>
              </a:lnSpc>
              <a:buNone/>
            </a:pPr>
            <a:r>
              <a:rPr lang="fa-IR" sz="2800" b="1" dirty="0" smtClean="0">
                <a:solidFill>
                  <a:schemeClr val="tx1"/>
                </a:solidFill>
                <a:cs typeface="B Nazanin" pitchFamily="2" charset="-78"/>
              </a:rPr>
              <a:t> </a:t>
            </a:r>
            <a:r>
              <a:rPr lang="fa-IR" sz="2800" dirty="0" smtClean="0">
                <a:solidFill>
                  <a:schemeClr val="tx1"/>
                </a:solidFill>
                <a:cs typeface="B Nazanin" pitchFamily="2" charset="-78"/>
              </a:rPr>
              <a:t> </a:t>
            </a:r>
            <a:r>
              <a:rPr lang="fa-IR" sz="2800" dirty="0">
                <a:solidFill>
                  <a:schemeClr val="tx1"/>
                </a:solidFill>
                <a:cs typeface="B Nazanin" pitchFamily="2" charset="-78"/>
              </a:rPr>
              <a:t>درگیر </a:t>
            </a:r>
            <a:r>
              <a:rPr lang="fa-IR" sz="2800" dirty="0" smtClean="0">
                <a:solidFill>
                  <a:schemeClr val="tx1"/>
                </a:solidFill>
                <a:cs typeface="B Nazanin" pitchFamily="2" charset="-78"/>
              </a:rPr>
              <a:t>برنامه‌ریزی‌های </a:t>
            </a:r>
            <a:r>
              <a:rPr lang="fa-IR" sz="2800" dirty="0">
                <a:solidFill>
                  <a:schemeClr val="tx1"/>
                </a:solidFill>
                <a:cs typeface="B Nazanin" pitchFamily="2" charset="-78"/>
              </a:rPr>
              <a:t>جامع و </a:t>
            </a:r>
            <a:r>
              <a:rPr lang="fa-IR" sz="2800" dirty="0" smtClean="0">
                <a:solidFill>
                  <a:schemeClr val="tx1"/>
                </a:solidFill>
                <a:cs typeface="B Nazanin" pitchFamily="2" charset="-78"/>
              </a:rPr>
              <a:t>بلندمدت - ارزیابی عملکرد </a:t>
            </a:r>
            <a:r>
              <a:rPr lang="fa-IR" sz="2800" dirty="0">
                <a:solidFill>
                  <a:schemeClr val="tx1"/>
                </a:solidFill>
                <a:cs typeface="B Nazanin" pitchFamily="2" charset="-78"/>
              </a:rPr>
              <a:t>کلی </a:t>
            </a:r>
            <a:r>
              <a:rPr lang="fa-IR" sz="2800" dirty="0" smtClean="0">
                <a:solidFill>
                  <a:schemeClr val="tx1"/>
                </a:solidFill>
                <a:cs typeface="B Nazanin" pitchFamily="2" charset="-78"/>
              </a:rPr>
              <a:t>واحدهاي سازمان-  تبادل‌نظر با مديران سطوح پايين‌تر در خصوص مسائل کلان- صرف وقت بيشتر با مديران هم‌سطح يا افراد خارج از سازمان</a:t>
            </a:r>
            <a:endParaRPr lang="en-US" sz="2800" dirty="0">
              <a:solidFill>
                <a:schemeClr val="tx1"/>
              </a:solidFill>
              <a:cs typeface="B Nazanin" pitchFamily="2" charset="-78"/>
            </a:endParaRPr>
          </a:p>
        </p:txBody>
      </p:sp>
    </p:spTree>
    <p:extLst>
      <p:ext uri="{BB962C8B-B14F-4D97-AF65-F5344CB8AC3E}">
        <p14:creationId xmlns:p14="http://schemas.microsoft.com/office/powerpoint/2010/main" xmlns="" val="361258500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fa-IR" sz="4000" dirty="0" smtClean="0">
                <a:solidFill>
                  <a:schemeClr val="tx1"/>
                </a:solidFill>
                <a:effectLst/>
                <a:cs typeface="B Titr" pitchFamily="2" charset="-78"/>
              </a:rPr>
              <a:t>مبانی </a:t>
            </a:r>
            <a:r>
              <a:rPr lang="fa-IR" sz="4000" dirty="0" smtClean="0">
                <a:solidFill>
                  <a:schemeClr val="tx1"/>
                </a:solidFill>
                <a:effectLst/>
                <a:cs typeface="B Titr" pitchFamily="2" charset="-78"/>
              </a:rPr>
              <a:t>سازمان</a:t>
            </a:r>
            <a:r>
              <a:rPr lang="en-US" sz="4000" dirty="0" smtClean="0">
                <a:solidFill>
                  <a:schemeClr val="tx1"/>
                </a:solidFill>
                <a:effectLst/>
                <a:cs typeface="B Titr" pitchFamily="2" charset="-78"/>
              </a:rPr>
              <a:t> </a:t>
            </a:r>
            <a:r>
              <a:rPr lang="fa-IR" sz="4000" dirty="0" smtClean="0">
                <a:solidFill>
                  <a:schemeClr val="tx1"/>
                </a:solidFill>
                <a:effectLst/>
                <a:cs typeface="B Titr" pitchFamily="2" charset="-78"/>
              </a:rPr>
              <a:t>و</a:t>
            </a:r>
            <a:r>
              <a:rPr lang="en-US" sz="4000" dirty="0" smtClean="0">
                <a:solidFill>
                  <a:schemeClr val="tx1"/>
                </a:solidFill>
                <a:effectLst/>
                <a:cs typeface="B Titr" pitchFamily="2" charset="-78"/>
              </a:rPr>
              <a:t> </a:t>
            </a:r>
            <a:r>
              <a:rPr lang="fa-IR" sz="4000" dirty="0" smtClean="0">
                <a:solidFill>
                  <a:schemeClr val="tx1"/>
                </a:solidFill>
                <a:effectLst/>
                <a:cs typeface="B Titr" pitchFamily="2" charset="-78"/>
              </a:rPr>
              <a:t>مدیریت</a:t>
            </a:r>
            <a:endParaRPr lang="fa-IR" sz="4000" dirty="0">
              <a:solidFill>
                <a:schemeClr val="tx1"/>
              </a:solidFill>
              <a:effectLst/>
              <a:cs typeface="B Titr" pitchFamily="2" charset="-78"/>
            </a:endParaRPr>
          </a:p>
        </p:txBody>
      </p:sp>
      <p:sp>
        <p:nvSpPr>
          <p:cNvPr id="4" name="Title 1"/>
          <p:cNvSpPr txBox="1">
            <a:spLocks/>
          </p:cNvSpPr>
          <p:nvPr/>
        </p:nvSpPr>
        <p:spPr>
          <a:xfrm>
            <a:off x="1052488" y="4000512"/>
            <a:ext cx="7024744" cy="78581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lnSpc>
                <a:spcPct val="150000"/>
              </a:lnSpc>
            </a:pPr>
            <a:r>
              <a:rPr lang="fa-IR" sz="2800" dirty="0" smtClean="0">
                <a:solidFill>
                  <a:schemeClr val="tx1"/>
                </a:solidFill>
                <a:cs typeface="B Titr" pitchFamily="2" charset="-78"/>
              </a:rPr>
              <a:t>استاد : آقاي دكتر  بیک محمدلو</a:t>
            </a:r>
          </a:p>
        </p:txBody>
      </p:sp>
      <p:sp>
        <p:nvSpPr>
          <p:cNvPr id="5" name="Title 1"/>
          <p:cNvSpPr txBox="1">
            <a:spLocks/>
          </p:cNvSpPr>
          <p:nvPr/>
        </p:nvSpPr>
        <p:spPr>
          <a:xfrm>
            <a:off x="1043608" y="2071678"/>
            <a:ext cx="7024744" cy="1143000"/>
          </a:xfrm>
          <a:prstGeom prst="rect">
            <a:avLst/>
          </a:prstGeom>
        </p:spPr>
        <p:txBody>
          <a:bodyPr vert="horz" lIns="91440" tIns="45720" rIns="91440" bIns="45720" rtlCol="0" anchor="b">
            <a:norm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fa-IR" dirty="0" smtClean="0">
                <a:solidFill>
                  <a:schemeClr val="tx1"/>
                </a:solidFill>
                <a:cs typeface="B Titr" pitchFamily="2" charset="-78"/>
              </a:rPr>
              <a:t>مدیریت و کارآفرینی</a:t>
            </a:r>
            <a:endParaRPr lang="fa-IR" dirty="0">
              <a:solidFill>
                <a:schemeClr val="tx1"/>
              </a:solidFill>
              <a:cs typeface="B Titr" pitchFamily="2" charset="-78"/>
            </a:endParaRPr>
          </a:p>
        </p:txBody>
      </p:sp>
      <p:sp>
        <p:nvSpPr>
          <p:cNvPr id="6" name="Title 1"/>
          <p:cNvSpPr txBox="1">
            <a:spLocks/>
          </p:cNvSpPr>
          <p:nvPr/>
        </p:nvSpPr>
        <p:spPr>
          <a:xfrm>
            <a:off x="6072198" y="1285860"/>
            <a:ext cx="2375860" cy="1143000"/>
          </a:xfrm>
          <a:prstGeom prst="rect">
            <a:avLst/>
          </a:prstGeom>
        </p:spPr>
        <p:txBody>
          <a:bodyPr vert="horz" lIns="91440" tIns="45720" rIns="91440" bIns="45720" rtlCol="0" anchor="b">
            <a:normAutofit/>
          </a:bodyPr>
          <a:lstStyle>
            <a:lvl1pPr algn="l" defTabSz="914400" rtl="1" eaLnBrk="1" latinLnBrk="0" hangingPunct="1">
              <a:spcBef>
                <a:spcPct val="0"/>
              </a:spcBef>
              <a:buNone/>
              <a:defRPr sz="4000" kern="1200">
                <a:solidFill>
                  <a:schemeClr val="accent1"/>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ctr"/>
            <a:r>
              <a:rPr lang="fa-IR" sz="2800" dirty="0" smtClean="0">
                <a:solidFill>
                  <a:schemeClr val="tx1"/>
                </a:solidFill>
                <a:cs typeface="B Titr" pitchFamily="2" charset="-78"/>
              </a:rPr>
              <a:t>فصل اول:</a:t>
            </a:r>
            <a:endParaRPr lang="fa-IR" sz="2800" dirty="0">
              <a:solidFill>
                <a:schemeClr val="tx1"/>
              </a:solidFill>
              <a:cs typeface="B Titr" pitchFamily="2" charset="-78"/>
            </a:endParaRPr>
          </a:p>
        </p:txBody>
      </p:sp>
      <p:sp>
        <p:nvSpPr>
          <p:cNvPr id="7" name="Title 1"/>
          <p:cNvSpPr txBox="1">
            <a:spLocks/>
          </p:cNvSpPr>
          <p:nvPr/>
        </p:nvSpPr>
        <p:spPr>
          <a:xfrm>
            <a:off x="1000100" y="5000644"/>
            <a:ext cx="7024744" cy="785810"/>
          </a:xfrm>
          <a:prstGeom prst="rect">
            <a:avLst/>
          </a:prstGeom>
        </p:spPr>
        <p:txBody>
          <a:bodyPr vert="horz" lIns="91440" tIns="45720" rIns="91440" bIns="45720" rtlCol="0" anchor="b">
            <a:normAutofit/>
          </a:bodyPr>
          <a:lst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lnSpc>
                <a:spcPct val="150000"/>
              </a:lnSpc>
            </a:pPr>
            <a:r>
              <a:rPr lang="fa-IR" sz="2000" dirty="0" smtClean="0">
                <a:solidFill>
                  <a:schemeClr val="tx1"/>
                </a:solidFill>
                <a:cs typeface="B Titr" pitchFamily="2" charset="-78"/>
              </a:rPr>
              <a:t>تهيه و ارائه : مهدي حيدري – كميل سجودي</a:t>
            </a:r>
          </a:p>
        </p:txBody>
      </p:sp>
    </p:spTree>
    <p:extLst>
      <p:ext uri="{BB962C8B-B14F-4D97-AF65-F5344CB8AC3E}">
        <p14:creationId xmlns:p14="http://schemas.microsoft.com/office/powerpoint/2010/main" xmlns="" val="3113289429"/>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405804"/>
            <a:ext cx="7024744" cy="808618"/>
          </a:xfrm>
          <a:effectLst>
            <a:outerShdw blurRad="50800" dist="38100" dir="5400000" algn="t" rotWithShape="0">
              <a:prstClr val="black">
                <a:alpha val="40000"/>
              </a:prstClr>
            </a:outerShdw>
          </a:effectLst>
        </p:spPr>
        <p:txBody>
          <a:bodyPr>
            <a:noAutofit/>
          </a:bodyPr>
          <a:lstStyle/>
          <a:p>
            <a:pPr algn="ctr"/>
            <a:r>
              <a:rPr lang="fa-IR" sz="3600" b="1" dirty="0" smtClean="0">
                <a:solidFill>
                  <a:schemeClr val="tx1"/>
                </a:solidFill>
                <a:effectLst/>
                <a:cs typeface="B Nazanin" pitchFamily="2" charset="-78"/>
              </a:rPr>
              <a:t>مدیریت </a:t>
            </a:r>
            <a:r>
              <a:rPr lang="fa-IR" sz="3600" b="1" dirty="0">
                <a:solidFill>
                  <a:schemeClr val="tx1"/>
                </a:solidFill>
                <a:effectLst/>
                <a:cs typeface="B Nazanin" pitchFamily="2" charset="-78"/>
              </a:rPr>
              <a:t>موفق و مؤثر</a:t>
            </a:r>
            <a:endParaRPr lang="en-US" sz="3600" dirty="0">
              <a:solidFill>
                <a:schemeClr val="tx1"/>
              </a:solidFill>
              <a:effectLst/>
              <a:cs typeface="B Nazanin" pitchFamily="2" charset="-78"/>
            </a:endParaRPr>
          </a:p>
        </p:txBody>
      </p:sp>
      <p:sp>
        <p:nvSpPr>
          <p:cNvPr id="3" name="Content Placeholder 2"/>
          <p:cNvSpPr>
            <a:spLocks noGrp="1"/>
          </p:cNvSpPr>
          <p:nvPr>
            <p:ph idx="1"/>
          </p:nvPr>
        </p:nvSpPr>
        <p:spPr>
          <a:xfrm>
            <a:off x="357158" y="1142984"/>
            <a:ext cx="8286808" cy="928694"/>
          </a:xfrm>
        </p:spPr>
        <p:txBody>
          <a:bodyPr>
            <a:noAutofit/>
          </a:bodyPr>
          <a:lstStyle/>
          <a:p>
            <a:pPr marL="68580" indent="0">
              <a:lnSpc>
                <a:spcPct val="150000"/>
              </a:lnSpc>
              <a:buFont typeface="Wingdings" pitchFamily="2" charset="2"/>
              <a:buChar char="q"/>
            </a:pPr>
            <a:r>
              <a:rPr lang="fa-IR" sz="2000" b="1" dirty="0" smtClean="0">
                <a:solidFill>
                  <a:schemeClr val="tx1"/>
                </a:solidFill>
                <a:cs typeface="B Nazanin" pitchFamily="2" charset="-78"/>
              </a:rPr>
              <a:t>كسب هدفهاي سازماني يا چيزي بيشتر از آن</a:t>
            </a:r>
          </a:p>
          <a:p>
            <a:pPr marL="68580" indent="0">
              <a:lnSpc>
                <a:spcPct val="150000"/>
              </a:lnSpc>
              <a:buFont typeface="Wingdings" pitchFamily="2" charset="2"/>
              <a:buChar char="q"/>
            </a:pPr>
            <a:r>
              <a:rPr lang="fa-IR" sz="2000" b="1" dirty="0" smtClean="0">
                <a:solidFill>
                  <a:schemeClr val="tx1"/>
                </a:solidFill>
                <a:cs typeface="B Nazanin" pitchFamily="2" charset="-78"/>
              </a:rPr>
              <a:t> نياز به بهره مندي از توانائيهاي ذاتي و اكتسابي معين</a:t>
            </a:r>
          </a:p>
          <a:p>
            <a:pPr marL="68580" indent="0" algn="justLow">
              <a:lnSpc>
                <a:spcPct val="150000"/>
              </a:lnSpc>
              <a:buNone/>
            </a:pPr>
            <a:endParaRPr lang="en-US" sz="2800" dirty="0">
              <a:solidFill>
                <a:schemeClr val="tx1"/>
              </a:solidFill>
              <a:cs typeface="B Nazanin" pitchFamily="2" charset="-78"/>
            </a:endParaRPr>
          </a:p>
        </p:txBody>
      </p:sp>
      <p:sp>
        <p:nvSpPr>
          <p:cNvPr id="4" name="Content Placeholder 2"/>
          <p:cNvSpPr txBox="1">
            <a:spLocks/>
          </p:cNvSpPr>
          <p:nvPr/>
        </p:nvSpPr>
        <p:spPr>
          <a:xfrm>
            <a:off x="428596" y="2214554"/>
            <a:ext cx="7926414" cy="4214842"/>
          </a:xfrm>
          <a:prstGeom prst="rect">
            <a:avLst/>
          </a:prstGeom>
        </p:spPr>
        <p:txBody>
          <a:bodyPr vert="horz">
            <a:noAutofit/>
          </a:bodyPr>
          <a:lstStyle/>
          <a:p>
            <a:pPr marL="68580" marR="0" lvl="0" indent="0" algn="justLow" defTabSz="914400" rtl="1" eaLnBrk="1" fontAlgn="auto" latinLnBrk="0" hangingPunct="1">
              <a:lnSpc>
                <a:spcPct val="150000"/>
              </a:lnSpc>
              <a:spcBef>
                <a:spcPct val="20000"/>
              </a:spcBef>
              <a:spcAft>
                <a:spcPts val="0"/>
              </a:spcAft>
              <a:buClr>
                <a:schemeClr val="accent1"/>
              </a:buClr>
              <a:buSzPct val="70000"/>
              <a:buFont typeface="Wingdings 2"/>
              <a:buNone/>
              <a:tabLst/>
              <a:defRPr/>
            </a:pPr>
            <a:r>
              <a:rPr kumimoji="0" lang="fa-IR" sz="2800" b="1" i="0" u="none" strike="noStrike" kern="1200" cap="none" spc="0" normalizeH="0" baseline="0" noProof="0" dirty="0" smtClean="0">
                <a:ln>
                  <a:noFill/>
                </a:ln>
                <a:solidFill>
                  <a:schemeClr val="tx1"/>
                </a:solidFill>
                <a:effectLst/>
                <a:uLnTx/>
                <a:uFillTx/>
                <a:latin typeface="+mn-lt"/>
                <a:ea typeface="+mn-ea"/>
                <a:cs typeface="B Nazanin" pitchFamily="2" charset="-78"/>
              </a:rPr>
              <a:t>مدیر موفق</a:t>
            </a:r>
            <a:r>
              <a:rPr kumimoji="0" lang="fa-IR" sz="2800" b="0" i="0" u="none" strike="noStrike" kern="1200" cap="none" spc="0" normalizeH="0" baseline="0" noProof="0" dirty="0" smtClean="0">
                <a:ln>
                  <a:noFill/>
                </a:ln>
                <a:solidFill>
                  <a:schemeClr val="tx1"/>
                </a:solidFill>
                <a:effectLst/>
                <a:uLnTx/>
                <a:uFillTx/>
                <a:latin typeface="+mn-lt"/>
                <a:ea typeface="+mn-ea"/>
                <a:cs typeface="B Nazanin" pitchFamily="2" charset="-78"/>
              </a:rPr>
              <a:t>: </a:t>
            </a:r>
          </a:p>
          <a:p>
            <a:pPr marL="68580" marR="0" lvl="0" indent="0" algn="justLow" defTabSz="914400" rtl="1" eaLnBrk="1" fontAlgn="auto" latinLnBrk="0" hangingPunct="1">
              <a:lnSpc>
                <a:spcPct val="150000"/>
              </a:lnSpc>
              <a:spcBef>
                <a:spcPct val="20000"/>
              </a:spcBef>
              <a:spcAft>
                <a:spcPts val="0"/>
              </a:spcAft>
              <a:buClr>
                <a:schemeClr val="accent1"/>
              </a:buClr>
              <a:buSzPct val="70000"/>
              <a:buFont typeface="Wingdings 2"/>
              <a:buNone/>
              <a:tabLst/>
              <a:defRPr/>
            </a:pPr>
            <a:r>
              <a:rPr lang="fa-IR" sz="2800" dirty="0" smtClean="0">
                <a:cs typeface="B Nazanin" pitchFamily="2" charset="-78"/>
              </a:rPr>
              <a:t>   </a:t>
            </a:r>
            <a:r>
              <a:rPr lang="fa-IR" sz="2000" b="1" dirty="0" smtClean="0">
                <a:cs typeface="B Nazanin" pitchFamily="2" charset="-78"/>
              </a:rPr>
              <a:t>مدیری که بتواند حداقل نتیجه قابل قبول را با استفاده از ابزار های تنبیه،توبیخ، كسر حقوق و... فراهم سازد.</a:t>
            </a:r>
            <a:endParaRPr lang="en-US" sz="2000" b="1" dirty="0" smtClean="0">
              <a:cs typeface="B Nazanin" pitchFamily="2" charset="-78"/>
            </a:endParaRPr>
          </a:p>
          <a:p>
            <a:pPr marL="68580" marR="0" lvl="0" indent="0" algn="justLow" defTabSz="914400" rtl="1" eaLnBrk="1" fontAlgn="auto" latinLnBrk="0" hangingPunct="1">
              <a:lnSpc>
                <a:spcPct val="150000"/>
              </a:lnSpc>
              <a:spcBef>
                <a:spcPct val="20000"/>
              </a:spcBef>
              <a:spcAft>
                <a:spcPts val="0"/>
              </a:spcAft>
              <a:buClr>
                <a:schemeClr val="accent1"/>
              </a:buClr>
              <a:buSzPct val="70000"/>
              <a:buFont typeface="Wingdings 2"/>
              <a:buNone/>
              <a:tabLst/>
              <a:defRPr/>
            </a:pPr>
            <a:r>
              <a:rPr kumimoji="0" lang="fa-IR" sz="2800" b="1" i="0" u="none" strike="noStrike" kern="1200" cap="none" spc="0" normalizeH="0" baseline="0" noProof="0" dirty="0" smtClean="0">
                <a:ln>
                  <a:noFill/>
                </a:ln>
                <a:solidFill>
                  <a:schemeClr val="tx1"/>
                </a:solidFill>
                <a:effectLst/>
                <a:uLnTx/>
                <a:uFillTx/>
                <a:latin typeface="+mn-lt"/>
                <a:ea typeface="+mn-ea"/>
                <a:cs typeface="B Nazanin" pitchFamily="2" charset="-78"/>
              </a:rPr>
              <a:t>مدیر مؤثر: </a:t>
            </a:r>
          </a:p>
          <a:p>
            <a:pPr marL="68580" marR="0" lvl="0" indent="0" algn="r" defTabSz="914400" rtl="1" eaLnBrk="1" fontAlgn="auto" latinLnBrk="0" hangingPunct="1">
              <a:lnSpc>
                <a:spcPct val="150000"/>
              </a:lnSpc>
              <a:spcBef>
                <a:spcPct val="20000"/>
              </a:spcBef>
              <a:spcAft>
                <a:spcPts val="0"/>
              </a:spcAft>
              <a:buClr>
                <a:schemeClr val="accent1"/>
              </a:buClr>
              <a:buSzPct val="70000"/>
              <a:buFont typeface="Wingdings" pitchFamily="2" charset="2"/>
              <a:buChar char="q"/>
              <a:tabLst/>
              <a:defRPr/>
            </a:pPr>
            <a:r>
              <a:rPr lang="fa-IR" sz="2000" b="1" dirty="0" smtClean="0">
                <a:cs typeface="B Nazanin" pitchFamily="2" charset="-78"/>
              </a:rPr>
              <a:t>  </a:t>
            </a:r>
            <a:r>
              <a:rPr kumimoji="0" lang="fa-IR" sz="2000" b="1" i="0" u="none" strike="noStrike" kern="1200" cap="none" spc="0" normalizeH="0" baseline="0" noProof="0" dirty="0" smtClean="0">
                <a:ln>
                  <a:noFill/>
                </a:ln>
                <a:solidFill>
                  <a:schemeClr val="tx1"/>
                </a:solidFill>
                <a:effectLst/>
                <a:uLnTx/>
                <a:uFillTx/>
                <a:latin typeface="+mn-lt"/>
                <a:ea typeface="+mn-ea"/>
                <a:cs typeface="B Nazanin" pitchFamily="2" charset="-78"/>
              </a:rPr>
              <a:t>به كارگيري80 الی 90 درصد توانایی های افراد</a:t>
            </a:r>
          </a:p>
          <a:p>
            <a:pPr marL="68580" marR="0" lvl="0" indent="0" algn="r" defTabSz="914400" rtl="1" eaLnBrk="1" fontAlgn="auto" latinLnBrk="0" hangingPunct="1">
              <a:lnSpc>
                <a:spcPct val="150000"/>
              </a:lnSpc>
              <a:spcBef>
                <a:spcPct val="20000"/>
              </a:spcBef>
              <a:spcAft>
                <a:spcPts val="0"/>
              </a:spcAft>
              <a:buClr>
                <a:schemeClr val="accent1"/>
              </a:buClr>
              <a:buSzPct val="70000"/>
              <a:buFont typeface="Wingdings" pitchFamily="2" charset="2"/>
              <a:buChar char="q"/>
              <a:tabLst/>
              <a:defRPr/>
            </a:pPr>
            <a:r>
              <a:rPr lang="fa-IR" sz="2000" b="1" dirty="0" smtClean="0">
                <a:cs typeface="B Nazanin" pitchFamily="2" charset="-78"/>
              </a:rPr>
              <a:t> مستلزم توانائيهاي فني،انساني،ادراكي، طراحي و توان حل مسئله</a:t>
            </a:r>
            <a:endParaRPr kumimoji="0" lang="en-US" sz="2000" b="1" i="0" u="none" strike="noStrike" kern="1200" cap="none" spc="0" normalizeH="0" baseline="0" noProof="0" dirty="0">
              <a:ln>
                <a:noFill/>
              </a:ln>
              <a:solidFill>
                <a:schemeClr val="tx1"/>
              </a:solidFill>
              <a:effectLst/>
              <a:uLnTx/>
              <a:uFillTx/>
              <a:latin typeface="+mn-lt"/>
              <a:ea typeface="+mn-ea"/>
              <a:cs typeface="B Nazanin" pitchFamily="2" charset="-78"/>
            </a:endParaRPr>
          </a:p>
        </p:txBody>
      </p:sp>
    </p:spTree>
    <p:extLst>
      <p:ext uri="{BB962C8B-B14F-4D97-AF65-F5344CB8AC3E}">
        <p14:creationId xmlns:p14="http://schemas.microsoft.com/office/powerpoint/2010/main" xmlns="" val="336560864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4">
                                            <p:txEl>
                                              <p:pRg st="2" end="2"/>
                                            </p:txEl>
                                          </p:spTgt>
                                        </p:tgtEl>
                                        <p:attrNameLst>
                                          <p:attrName>style.visibility</p:attrName>
                                        </p:attrNameLst>
                                      </p:cBhvr>
                                      <p:to>
                                        <p:strVal val="visible"/>
                                      </p:to>
                                    </p:set>
                                    <p:animEffect transition="in" filter="wipe(down)">
                                      <p:cBhvr>
                                        <p:cTn id="31" dur="500"/>
                                        <p:tgtEl>
                                          <p:spTgt spid="4">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nodeType="click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Effect transition="in" filter="wipe(down)">
                                      <p:cBhvr>
                                        <p:cTn id="36" dur="500"/>
                                        <p:tgtEl>
                                          <p:spTgt spid="4">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4" fill="hold" nodeType="click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Effect transition="in" filter="wipe(down)">
                                      <p:cBhvr>
                                        <p:cTn id="41"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500042"/>
            <a:ext cx="9115364" cy="841248"/>
          </a:xfrm>
        </p:spPr>
        <p:txBody>
          <a:bodyPr>
            <a:normAutofit/>
          </a:bodyPr>
          <a:lstStyle/>
          <a:p>
            <a:pPr algn="ctr"/>
            <a:r>
              <a:rPr lang="fa-IR" sz="2000" b="1" dirty="0" smtClean="0">
                <a:solidFill>
                  <a:schemeClr val="tx1"/>
                </a:solidFill>
                <a:effectLst/>
                <a:cs typeface="B Nazanin" pitchFamily="2" charset="-78"/>
              </a:rPr>
              <a:t>    مدیریت و رهبری مترادف « نفوذ» است و یکی از مسيرهای اعمال نفوذ «قدرت» است.</a:t>
            </a:r>
            <a:endParaRPr lang="en-US" sz="2000" b="1" dirty="0">
              <a:effectLst/>
            </a:endParaRPr>
          </a:p>
        </p:txBody>
      </p:sp>
      <p:sp>
        <p:nvSpPr>
          <p:cNvPr id="3" name="Content Placeholder 2"/>
          <p:cNvSpPr>
            <a:spLocks noGrp="1"/>
          </p:cNvSpPr>
          <p:nvPr>
            <p:ph idx="4294967295"/>
          </p:nvPr>
        </p:nvSpPr>
        <p:spPr>
          <a:xfrm>
            <a:off x="0" y="1571612"/>
            <a:ext cx="9144000" cy="714380"/>
          </a:xfrm>
        </p:spPr>
        <p:txBody>
          <a:bodyPr>
            <a:normAutofit lnSpcReduction="10000"/>
          </a:bodyPr>
          <a:lstStyle/>
          <a:p>
            <a:pPr marL="68580" indent="0" algn="ctr">
              <a:lnSpc>
                <a:spcPct val="150000"/>
              </a:lnSpc>
              <a:buNone/>
            </a:pPr>
            <a:r>
              <a:rPr lang="fa-IR" sz="2800" b="1" dirty="0" smtClean="0">
                <a:solidFill>
                  <a:srgbClr val="FF0000"/>
                </a:solidFill>
                <a:cs typeface="B Nazanin" pitchFamily="2" charset="-78"/>
              </a:rPr>
              <a:t>منابع </a:t>
            </a:r>
            <a:r>
              <a:rPr lang="fa-IR" sz="2800" b="1" dirty="0">
                <a:solidFill>
                  <a:srgbClr val="FF0000"/>
                </a:solidFill>
                <a:cs typeface="B Nazanin" pitchFamily="2" charset="-78"/>
              </a:rPr>
              <a:t>قدرت </a:t>
            </a:r>
            <a:r>
              <a:rPr lang="fa-IR" sz="2800" b="1" dirty="0" smtClean="0">
                <a:solidFill>
                  <a:srgbClr val="FF0000"/>
                </a:solidFill>
                <a:cs typeface="B Nazanin" pitchFamily="2" charset="-78"/>
              </a:rPr>
              <a:t>ناشي از مقام و توان شخصي افراد</a:t>
            </a:r>
            <a:endParaRPr lang="en-US" sz="2800" b="1" dirty="0">
              <a:solidFill>
                <a:schemeClr val="tx1"/>
              </a:solidFill>
              <a:cs typeface="B Nazanin" pitchFamily="2" charset="-78"/>
            </a:endParaRPr>
          </a:p>
        </p:txBody>
      </p:sp>
      <p:graphicFrame>
        <p:nvGraphicFramePr>
          <p:cNvPr id="7" name="Table 6"/>
          <p:cNvGraphicFramePr>
            <a:graphicFrameLocks noGrp="1"/>
          </p:cNvGraphicFramePr>
          <p:nvPr/>
        </p:nvGraphicFramePr>
        <p:xfrm>
          <a:off x="285720" y="2285992"/>
          <a:ext cx="8501122" cy="3571899"/>
        </p:xfrm>
        <a:graphic>
          <a:graphicData uri="http://schemas.openxmlformats.org/drawingml/2006/table">
            <a:tbl>
              <a:tblPr firstRow="1" bandRow="1">
                <a:tableStyleId>{5C22544A-7EE6-4342-B048-85BDC9FD1C3A}</a:tableStyleId>
              </a:tblPr>
              <a:tblGrid>
                <a:gridCol w="4214842"/>
                <a:gridCol w="4286280"/>
              </a:tblGrid>
              <a:tr h="430401">
                <a:tc gridSpan="2">
                  <a:txBody>
                    <a:bodyPr/>
                    <a:lstStyle/>
                    <a:p>
                      <a:pPr algn="ctr"/>
                      <a:r>
                        <a:rPr lang="fa-IR" sz="2000" dirty="0" smtClean="0">
                          <a:solidFill>
                            <a:schemeClr val="tx1"/>
                          </a:solidFill>
                          <a:cs typeface="B Titr" pitchFamily="2" charset="-78"/>
                        </a:rPr>
                        <a:t>منابع قدرت</a:t>
                      </a:r>
                      <a:endParaRPr lang="en-US" sz="2000" dirty="0">
                        <a:solidFill>
                          <a:schemeClr val="tx1"/>
                        </a:solidFill>
                        <a:cs typeface="B Titr" pitchFamily="2" charset="-78"/>
                      </a:endParaRPr>
                    </a:p>
                  </a:txBody>
                  <a:tcPr>
                    <a:gradFill>
                      <a:gsLst>
                        <a:gs pos="0">
                          <a:srgbClr val="5E9EFF"/>
                        </a:gs>
                        <a:gs pos="39999">
                          <a:srgbClr val="85C2FF"/>
                        </a:gs>
                        <a:gs pos="70000">
                          <a:srgbClr val="C4D6EB"/>
                        </a:gs>
                        <a:gs pos="100000">
                          <a:srgbClr val="FFEBFA"/>
                        </a:gs>
                      </a:gsLst>
                      <a:lin ang="5400000" scaled="0"/>
                    </a:gradFill>
                  </a:tcPr>
                </a:tc>
                <a:tc hMerge="1">
                  <a:txBody>
                    <a:bodyPr/>
                    <a:lstStyle/>
                    <a:p>
                      <a:endParaRPr lang="en-US"/>
                    </a:p>
                  </a:txBody>
                  <a:tcPr/>
                </a:tc>
              </a:tr>
              <a:tr h="960126">
                <a:tc>
                  <a:txBody>
                    <a:bodyPr/>
                    <a:lstStyle/>
                    <a:p>
                      <a:r>
                        <a:rPr kumimoji="0" lang="fa-IR" sz="1600" kern="1200" baseline="0" dirty="0" smtClean="0">
                          <a:solidFill>
                            <a:schemeClr val="dk1"/>
                          </a:solidFill>
                          <a:latin typeface="+mn-lt"/>
                          <a:ea typeface="+mn-ea"/>
                          <a:cs typeface="B Titr" pitchFamily="2" charset="-78"/>
                        </a:rPr>
                        <a:t>ناشي از توان شخصي</a:t>
                      </a:r>
                      <a:r>
                        <a:rPr lang="fa-IR" dirty="0" smtClean="0"/>
                        <a:t/>
                      </a:r>
                      <a:br>
                        <a:rPr lang="fa-IR" dirty="0" smtClean="0"/>
                      </a:br>
                      <a:r>
                        <a:rPr kumimoji="0" lang="fa-IR" kern="1200" baseline="0" dirty="0" smtClean="0">
                          <a:solidFill>
                            <a:schemeClr val="dk1"/>
                          </a:solidFill>
                          <a:latin typeface="+mn-lt"/>
                          <a:ea typeface="+mn-ea"/>
                          <a:cs typeface="B Nazanin" pitchFamily="2" charset="-78"/>
                        </a:rPr>
                        <a:t>(مبتني بر طرقي كه ديگران مدير را ارزيابي مي‌كنند)</a:t>
                      </a:r>
                      <a:endParaRPr kumimoji="0" lang="en-US" kern="1200" baseline="0" dirty="0" smtClean="0">
                        <a:solidFill>
                          <a:schemeClr val="dk1"/>
                        </a:solidFill>
                        <a:latin typeface="+mn-lt"/>
                        <a:ea typeface="+mn-ea"/>
                        <a:cs typeface="B Nazanin" pitchFamily="2" charset="-78"/>
                      </a:endParaRPr>
                    </a:p>
                  </a:txBody>
                  <a:tcPr>
                    <a:gradFill>
                      <a:gsLst>
                        <a:gs pos="0">
                          <a:srgbClr val="5E9EFF"/>
                        </a:gs>
                        <a:gs pos="39999">
                          <a:srgbClr val="85C2FF"/>
                        </a:gs>
                        <a:gs pos="70000">
                          <a:srgbClr val="C4D6EB"/>
                        </a:gs>
                        <a:gs pos="100000">
                          <a:srgbClr val="FFEBFA"/>
                        </a:gs>
                      </a:gsLst>
                      <a:lin ang="5400000" scaled="0"/>
                    </a:gradFill>
                  </a:tcPr>
                </a:tc>
                <a:tc>
                  <a:txBody>
                    <a:bodyPr/>
                    <a:lstStyle/>
                    <a:p>
                      <a:pPr algn="r"/>
                      <a:r>
                        <a:rPr lang="fa-IR" sz="1600" dirty="0" smtClean="0">
                          <a:cs typeface="B Titr" pitchFamily="2" charset="-78"/>
                        </a:rPr>
                        <a:t>ناشي</a:t>
                      </a:r>
                      <a:r>
                        <a:rPr lang="fa-IR" sz="1600" baseline="0" dirty="0" smtClean="0">
                          <a:cs typeface="B Titr" pitchFamily="2" charset="-78"/>
                        </a:rPr>
                        <a:t> از مقام و منصب</a:t>
                      </a:r>
                      <a:r>
                        <a:rPr lang="fa-IR" baseline="0" dirty="0" smtClean="0"/>
                        <a:t/>
                      </a:r>
                      <a:br>
                        <a:rPr lang="fa-IR" baseline="0" dirty="0" smtClean="0"/>
                      </a:br>
                      <a:r>
                        <a:rPr lang="fa-IR" baseline="0" dirty="0" smtClean="0">
                          <a:cs typeface="B Nazanin" pitchFamily="2" charset="-78"/>
                        </a:rPr>
                        <a:t>(مبتني بر چيزهايي كه مدير مي تواند به ديگران پيشنهاد بدهد)</a:t>
                      </a:r>
                      <a:endParaRPr lang="en-US" dirty="0">
                        <a:cs typeface="B Nazanin" pitchFamily="2" charset="-78"/>
                      </a:endParaRPr>
                    </a:p>
                  </a:txBody>
                  <a:tcPr>
                    <a:gradFill>
                      <a:gsLst>
                        <a:gs pos="0">
                          <a:srgbClr val="5E9EFF"/>
                        </a:gs>
                        <a:gs pos="39999">
                          <a:srgbClr val="85C2FF"/>
                        </a:gs>
                        <a:gs pos="70000">
                          <a:srgbClr val="C4D6EB"/>
                        </a:gs>
                        <a:gs pos="100000">
                          <a:srgbClr val="FFEBFA"/>
                        </a:gs>
                      </a:gsLst>
                      <a:lin ang="5400000" scaled="0"/>
                    </a:gradFill>
                  </a:tcPr>
                </a:tc>
              </a:tr>
              <a:tr h="2181372">
                <a:tc>
                  <a:txBody>
                    <a:bodyPr/>
                    <a:lstStyle/>
                    <a:p>
                      <a:r>
                        <a:rPr kumimoji="0" lang="fa-IR" sz="2000" b="1" kern="1200" baseline="0" dirty="0" smtClean="0">
                          <a:solidFill>
                            <a:schemeClr val="dk1"/>
                          </a:solidFill>
                          <a:latin typeface="+mn-lt"/>
                          <a:ea typeface="+mn-ea"/>
                          <a:cs typeface="B Nazanin" pitchFamily="2" charset="-78"/>
                        </a:rPr>
                        <a:t>1. </a:t>
                      </a:r>
                      <a:r>
                        <a:rPr kumimoji="0" lang="fa-IR" sz="2000" b="1" kern="1200" baseline="0" dirty="0" smtClean="0">
                          <a:solidFill>
                            <a:schemeClr val="dk1"/>
                          </a:solidFill>
                          <a:effectLst>
                            <a:outerShdw blurRad="38100" dist="38100" dir="2700000" algn="tl">
                              <a:srgbClr val="000000">
                                <a:alpha val="43137"/>
                              </a:srgbClr>
                            </a:outerShdw>
                          </a:effectLst>
                          <a:latin typeface="+mn-lt"/>
                          <a:ea typeface="+mn-ea"/>
                          <a:cs typeface="B Nazanin" pitchFamily="2" charset="-78"/>
                        </a:rPr>
                        <a:t>مهارت</a:t>
                      </a:r>
                      <a:r>
                        <a:rPr lang="fa-IR" dirty="0" smtClean="0">
                          <a:cs typeface="B Nazanin" pitchFamily="2" charset="-78"/>
                        </a:rPr>
                        <a:t>: چون فرد منبع دانش و اطلاعات تخصصي تلقي مي‌شود،</a:t>
                      </a:r>
                      <a:r>
                        <a:rPr lang="fa-IR" baseline="0" dirty="0" smtClean="0">
                          <a:cs typeface="B Nazanin" pitchFamily="2" charset="-78"/>
                        </a:rPr>
                        <a:t> از او اطاعت مي‌شود.</a:t>
                      </a:r>
                      <a:br>
                        <a:rPr lang="fa-IR" baseline="0" dirty="0" smtClean="0">
                          <a:cs typeface="B Nazanin" pitchFamily="2" charset="-78"/>
                        </a:rPr>
                      </a:br>
                      <a:r>
                        <a:rPr kumimoji="0" lang="fa-IR" sz="2000" b="1" kern="1200" baseline="0" dirty="0" smtClean="0">
                          <a:solidFill>
                            <a:schemeClr val="dk1"/>
                          </a:solidFill>
                          <a:latin typeface="+mn-lt"/>
                          <a:ea typeface="+mn-ea"/>
                          <a:cs typeface="B Nazanin" pitchFamily="2" charset="-78"/>
                        </a:rPr>
                        <a:t>2. </a:t>
                      </a:r>
                      <a:r>
                        <a:rPr kumimoji="0" lang="fa-IR" sz="2000" b="1" kern="1200" baseline="0" dirty="0" smtClean="0">
                          <a:solidFill>
                            <a:schemeClr val="dk1"/>
                          </a:solidFill>
                          <a:effectLst>
                            <a:outerShdw blurRad="38100" dist="38100" dir="2700000" algn="tl">
                              <a:srgbClr val="000000">
                                <a:alpha val="43137"/>
                              </a:srgbClr>
                            </a:outerShdw>
                          </a:effectLst>
                          <a:latin typeface="+mn-lt"/>
                          <a:ea typeface="+mn-ea"/>
                          <a:cs typeface="B Nazanin" pitchFamily="2" charset="-78"/>
                        </a:rPr>
                        <a:t>صلاحيت</a:t>
                      </a:r>
                      <a:r>
                        <a:rPr lang="fa-IR" baseline="0" dirty="0" smtClean="0">
                          <a:cs typeface="B Nazanin" pitchFamily="2" charset="-78"/>
                        </a:rPr>
                        <a:t>: چون ديگران دوست دارند كه خود را با فرد موردنظر تعيين هويت كنند(به او افتخار مي كنند)، از او اطاعت مي‌كنند.</a:t>
                      </a:r>
                      <a:br>
                        <a:rPr lang="fa-IR" baseline="0" dirty="0" smtClean="0">
                          <a:cs typeface="B Nazanin" pitchFamily="2" charset="-78"/>
                        </a:rPr>
                      </a:br>
                      <a:endParaRPr lang="en-US" dirty="0"/>
                    </a:p>
                  </a:txBody>
                  <a:tcPr>
                    <a:gradFill>
                      <a:gsLst>
                        <a:gs pos="0">
                          <a:srgbClr val="5E9EFF"/>
                        </a:gs>
                        <a:gs pos="39999">
                          <a:srgbClr val="85C2FF"/>
                        </a:gs>
                        <a:gs pos="70000">
                          <a:srgbClr val="C4D6EB"/>
                        </a:gs>
                        <a:gs pos="100000">
                          <a:srgbClr val="FFEBFA"/>
                        </a:gs>
                      </a:gsLst>
                      <a:lin ang="5400000" scaled="0"/>
                    </a:gradFill>
                  </a:tcPr>
                </a:tc>
                <a:tc>
                  <a:txBody>
                    <a:bodyPr/>
                    <a:lstStyle/>
                    <a:p>
                      <a:pPr algn="r"/>
                      <a:r>
                        <a:rPr kumimoji="0" lang="fa-IR" sz="2000" b="1" kern="1200" baseline="0" dirty="0" smtClean="0">
                          <a:solidFill>
                            <a:schemeClr val="dk1"/>
                          </a:solidFill>
                          <a:effectLst>
                            <a:outerShdw blurRad="38100" dist="38100" dir="2700000" algn="tl">
                              <a:srgbClr val="000000">
                                <a:alpha val="43137"/>
                              </a:srgbClr>
                            </a:outerShdw>
                          </a:effectLst>
                          <a:latin typeface="+mn-lt"/>
                          <a:ea typeface="+mn-ea"/>
                          <a:cs typeface="B Nazanin" pitchFamily="2" charset="-78"/>
                        </a:rPr>
                        <a:t>1. پاداش</a:t>
                      </a:r>
                      <a:r>
                        <a:rPr lang="fa-IR" dirty="0" smtClean="0">
                          <a:cs typeface="B Nazanin" pitchFamily="2" charset="-78"/>
                        </a:rPr>
                        <a:t>: اگر آنچه را كه مي‌گويم انجام دهي به</a:t>
                      </a:r>
                      <a:r>
                        <a:rPr lang="fa-IR" baseline="0" dirty="0" smtClean="0">
                          <a:cs typeface="B Nazanin" pitchFamily="2" charset="-78"/>
                        </a:rPr>
                        <a:t> تو پاداش ميدهم.</a:t>
                      </a:r>
                      <a:br>
                        <a:rPr lang="fa-IR" baseline="0" dirty="0" smtClean="0">
                          <a:cs typeface="B Nazanin" pitchFamily="2" charset="-78"/>
                        </a:rPr>
                      </a:br>
                      <a:r>
                        <a:rPr kumimoji="0" lang="fa-IR" sz="2000" b="1" kern="1200" baseline="0" dirty="0" smtClean="0">
                          <a:solidFill>
                            <a:schemeClr val="dk1"/>
                          </a:solidFill>
                          <a:latin typeface="+mn-lt"/>
                          <a:ea typeface="+mn-ea"/>
                          <a:cs typeface="B Nazanin" pitchFamily="2" charset="-78"/>
                        </a:rPr>
                        <a:t>2. </a:t>
                      </a:r>
                      <a:r>
                        <a:rPr kumimoji="0" lang="fa-IR" sz="2000" b="1" kern="1200" baseline="0" dirty="0" smtClean="0">
                          <a:solidFill>
                            <a:schemeClr val="dk1"/>
                          </a:solidFill>
                          <a:effectLst>
                            <a:outerShdw blurRad="38100" dist="38100" dir="2700000" algn="tl">
                              <a:srgbClr val="000000">
                                <a:alpha val="43137"/>
                              </a:srgbClr>
                            </a:outerShdw>
                          </a:effectLst>
                          <a:latin typeface="+mn-lt"/>
                          <a:ea typeface="+mn-ea"/>
                          <a:cs typeface="B Nazanin" pitchFamily="2" charset="-78"/>
                        </a:rPr>
                        <a:t>سركوب يا تنبيه</a:t>
                      </a:r>
                      <a:r>
                        <a:rPr lang="fa-IR" baseline="0" dirty="0" smtClean="0">
                          <a:cs typeface="B Nazanin" pitchFamily="2" charset="-78"/>
                        </a:rPr>
                        <a:t>: اگر آنچه را كه مي‌گويم انجام ندهي تو را تنبيه مي كنم.</a:t>
                      </a:r>
                      <a:br>
                        <a:rPr lang="fa-IR" baseline="0" dirty="0" smtClean="0">
                          <a:cs typeface="B Nazanin" pitchFamily="2" charset="-78"/>
                        </a:rPr>
                      </a:br>
                      <a:r>
                        <a:rPr lang="fa-IR" sz="2000" b="1" baseline="0" dirty="0" smtClean="0">
                          <a:cs typeface="B Nazanin" pitchFamily="2" charset="-78"/>
                        </a:rPr>
                        <a:t>3. </a:t>
                      </a:r>
                      <a:r>
                        <a:rPr kumimoji="0" lang="fa-IR" sz="2000" b="1" kern="1200" baseline="0" dirty="0" smtClean="0">
                          <a:solidFill>
                            <a:schemeClr val="dk1"/>
                          </a:solidFill>
                          <a:effectLst>
                            <a:outerShdw blurRad="38100" dist="38100" dir="2700000" algn="tl">
                              <a:srgbClr val="000000">
                                <a:alpha val="43137"/>
                              </a:srgbClr>
                            </a:outerShdw>
                          </a:effectLst>
                          <a:latin typeface="+mn-lt"/>
                          <a:ea typeface="+mn-ea"/>
                          <a:cs typeface="B Nazanin" pitchFamily="2" charset="-78"/>
                        </a:rPr>
                        <a:t>مشروعيت</a:t>
                      </a:r>
                      <a:r>
                        <a:rPr lang="fa-IR" baseline="0" dirty="0" smtClean="0">
                          <a:cs typeface="B Nazanin" pitchFamily="2" charset="-78"/>
                        </a:rPr>
                        <a:t>: به دليل آنكه من رئيسم، شما بايد همان طوري هه مي‌گويم كار كني.</a:t>
                      </a:r>
                      <a:endParaRPr lang="en-US" dirty="0">
                        <a:cs typeface="B Nazanin" pitchFamily="2" charset="-78"/>
                      </a:endParaRPr>
                    </a:p>
                  </a:txBody>
                  <a:tcPr>
                    <a:gradFill>
                      <a:gsLst>
                        <a:gs pos="0">
                          <a:srgbClr val="5E9EFF"/>
                        </a:gs>
                        <a:gs pos="39999">
                          <a:srgbClr val="85C2FF"/>
                        </a:gs>
                        <a:gs pos="70000">
                          <a:srgbClr val="C4D6EB"/>
                        </a:gs>
                        <a:gs pos="100000">
                          <a:srgbClr val="FFEBFA"/>
                        </a:gs>
                      </a:gsLst>
                      <a:lin ang="5400000" scaled="0"/>
                    </a:gradFill>
                  </a:tcPr>
                </a:tc>
              </a:tr>
            </a:tbl>
          </a:graphicData>
        </a:graphic>
      </p:graphicFrame>
    </p:spTree>
    <p:extLst>
      <p:ext uri="{BB962C8B-B14F-4D97-AF65-F5344CB8AC3E}">
        <p14:creationId xmlns:p14="http://schemas.microsoft.com/office/powerpoint/2010/main" xmlns="" val="410661073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571480"/>
            <a:ext cx="7024744" cy="1000132"/>
          </a:xfrm>
          <a:effectLst>
            <a:outerShdw blurRad="50800" dist="38100" dir="5400000" algn="t" rotWithShape="0">
              <a:prstClr val="black">
                <a:alpha val="40000"/>
              </a:prstClr>
            </a:outerShdw>
          </a:effectLst>
        </p:spPr>
        <p:txBody>
          <a:bodyPr>
            <a:noAutofit/>
          </a:bodyPr>
          <a:lstStyle/>
          <a:p>
            <a:pPr algn="ctr"/>
            <a:r>
              <a:rPr lang="fa-IR" sz="3600" b="1" dirty="0" smtClean="0">
                <a:solidFill>
                  <a:schemeClr val="tx1"/>
                </a:solidFill>
                <a:effectLst/>
                <a:cs typeface="B Nazanin" pitchFamily="2" charset="-78"/>
              </a:rPr>
              <a:t>مدیریت </a:t>
            </a:r>
            <a:r>
              <a:rPr lang="fa-IR" sz="3600" b="1" dirty="0">
                <a:solidFill>
                  <a:schemeClr val="tx1"/>
                </a:solidFill>
                <a:effectLst/>
                <a:cs typeface="B Nazanin" pitchFamily="2" charset="-78"/>
              </a:rPr>
              <a:t>سازمان های کوچک</a:t>
            </a:r>
            <a:r>
              <a:rPr lang="en-US" sz="3600" dirty="0">
                <a:solidFill>
                  <a:schemeClr val="tx1"/>
                </a:solidFill>
                <a:effectLst/>
                <a:cs typeface="B Nazanin" pitchFamily="2" charset="-78"/>
              </a:rPr>
              <a:t/>
            </a:r>
            <a:br>
              <a:rPr lang="en-US" sz="3600" dirty="0">
                <a:solidFill>
                  <a:schemeClr val="tx1"/>
                </a:solidFill>
                <a:effectLst/>
                <a:cs typeface="B Nazanin" pitchFamily="2" charset="-78"/>
              </a:rPr>
            </a:br>
            <a:endParaRPr lang="en-US" sz="3600" dirty="0">
              <a:solidFill>
                <a:schemeClr val="tx1"/>
              </a:solidFill>
              <a:effectLst/>
              <a:cs typeface="B Nazanin" pitchFamily="2" charset="-78"/>
            </a:endParaRPr>
          </a:p>
        </p:txBody>
      </p:sp>
      <p:sp>
        <p:nvSpPr>
          <p:cNvPr id="3" name="Content Placeholder 2"/>
          <p:cNvSpPr>
            <a:spLocks noGrp="1"/>
          </p:cNvSpPr>
          <p:nvPr>
            <p:ph idx="1"/>
          </p:nvPr>
        </p:nvSpPr>
        <p:spPr>
          <a:xfrm>
            <a:off x="571472" y="1214446"/>
            <a:ext cx="7786742" cy="4572008"/>
          </a:xfrm>
        </p:spPr>
        <p:txBody>
          <a:bodyPr>
            <a:noAutofit/>
          </a:bodyPr>
          <a:lstStyle/>
          <a:p>
            <a:pPr marL="68580" indent="0" algn="ctr">
              <a:lnSpc>
                <a:spcPct val="200000"/>
              </a:lnSpc>
              <a:buNone/>
            </a:pPr>
            <a:r>
              <a:rPr lang="fa-IR" sz="2800" b="1" dirty="0" smtClean="0">
                <a:solidFill>
                  <a:schemeClr val="tx1"/>
                </a:solidFill>
                <a:cs typeface="B Nazanin" pitchFamily="2" charset="-78"/>
              </a:rPr>
              <a:t>   </a:t>
            </a:r>
            <a:r>
              <a:rPr lang="fa-IR" b="1" dirty="0" smtClean="0">
                <a:solidFill>
                  <a:srgbClr val="0070C0"/>
                </a:solidFill>
                <a:cs typeface="B Nazanin" pitchFamily="2" charset="-78"/>
              </a:rPr>
              <a:t>سازمان هاي كوچك:</a:t>
            </a:r>
            <a:r>
              <a:rPr lang="fa-IR" sz="2800" b="1" dirty="0" smtClean="0">
                <a:solidFill>
                  <a:schemeClr val="tx1"/>
                </a:solidFill>
                <a:cs typeface="B Nazanin" pitchFamily="2" charset="-78"/>
              </a:rPr>
              <a:t/>
            </a:r>
            <a:br>
              <a:rPr lang="fa-IR" sz="2800" b="1" dirty="0" smtClean="0">
                <a:solidFill>
                  <a:schemeClr val="tx1"/>
                </a:solidFill>
                <a:cs typeface="B Nazanin" pitchFamily="2" charset="-78"/>
              </a:rPr>
            </a:br>
            <a:r>
              <a:rPr lang="fa-IR" sz="2400" b="1" dirty="0" smtClean="0">
                <a:solidFill>
                  <a:schemeClr val="tx1"/>
                </a:solidFill>
                <a:cs typeface="B Nazanin" pitchFamily="2" charset="-78"/>
              </a:rPr>
              <a:t>جزء لاینفک اقتصاد هرکشور– نيرومحركه نوآوري در اقتصاد-</a:t>
            </a:r>
            <a:br>
              <a:rPr lang="fa-IR" sz="2400" b="1" dirty="0" smtClean="0">
                <a:solidFill>
                  <a:schemeClr val="tx1"/>
                </a:solidFill>
                <a:cs typeface="B Nazanin" pitchFamily="2" charset="-78"/>
              </a:rPr>
            </a:br>
            <a:r>
              <a:rPr lang="fa-IR" sz="2400" b="1" dirty="0" smtClean="0">
                <a:solidFill>
                  <a:schemeClr val="tx1"/>
                </a:solidFill>
                <a:cs typeface="B Nazanin" pitchFamily="2" charset="-78"/>
              </a:rPr>
              <a:t>يكي از عوامل تعيين كننده در اقتصاد هر كشور </a:t>
            </a:r>
            <a:endParaRPr lang="en-US" sz="2800" b="1" dirty="0" smtClean="0">
              <a:solidFill>
                <a:schemeClr val="tx1"/>
              </a:solidFill>
              <a:cs typeface="B Nazanin" pitchFamily="2" charset="-78"/>
            </a:endParaRPr>
          </a:p>
          <a:p>
            <a:pPr marL="68580" indent="0" algn="ctr" rtl="1">
              <a:lnSpc>
                <a:spcPct val="200000"/>
              </a:lnSpc>
              <a:buNone/>
            </a:pPr>
            <a:r>
              <a:rPr lang="fa-IR" b="1" dirty="0" smtClean="0">
                <a:solidFill>
                  <a:schemeClr val="tx1"/>
                </a:solidFill>
                <a:cs typeface="B Nazanin" pitchFamily="2" charset="-78"/>
              </a:rPr>
              <a:t>   </a:t>
            </a:r>
            <a:r>
              <a:rPr lang="fa-IR" b="1" dirty="0" smtClean="0">
                <a:solidFill>
                  <a:srgbClr val="0070C0"/>
                </a:solidFill>
                <a:cs typeface="B Nazanin" pitchFamily="2" charset="-78"/>
              </a:rPr>
              <a:t>معیارهای جداكننده سازمان </a:t>
            </a:r>
            <a:r>
              <a:rPr lang="fa-IR" b="1" dirty="0">
                <a:solidFill>
                  <a:srgbClr val="0070C0"/>
                </a:solidFill>
                <a:cs typeface="B Nazanin" pitchFamily="2" charset="-78"/>
              </a:rPr>
              <a:t>های کوچک </a:t>
            </a:r>
            <a:r>
              <a:rPr lang="fa-IR" b="1" dirty="0" smtClean="0">
                <a:solidFill>
                  <a:srgbClr val="0070C0"/>
                </a:solidFill>
                <a:cs typeface="B Nazanin" pitchFamily="2" charset="-78"/>
              </a:rPr>
              <a:t>از بزرگ:  </a:t>
            </a:r>
          </a:p>
          <a:p>
            <a:pPr marL="68580" indent="0" algn="ctr" rtl="1">
              <a:lnSpc>
                <a:spcPct val="200000"/>
              </a:lnSpc>
              <a:buNone/>
            </a:pPr>
            <a:r>
              <a:rPr lang="fa-IR" sz="2400" b="1" dirty="0" smtClean="0">
                <a:solidFill>
                  <a:schemeClr val="tx1"/>
                </a:solidFill>
                <a:cs typeface="B Nazanin" pitchFamily="2" charset="-78"/>
              </a:rPr>
              <a:t>تعداد کارکنان- ميزان مالكيت</a:t>
            </a:r>
            <a:endParaRPr lang="en-US" sz="2400" b="1" dirty="0">
              <a:solidFill>
                <a:schemeClr val="tx1"/>
              </a:solidFill>
              <a:cs typeface="B Nazanin" pitchFamily="2" charset="-78"/>
            </a:endParaRPr>
          </a:p>
        </p:txBody>
      </p:sp>
    </p:spTree>
    <p:extLst>
      <p:ext uri="{BB962C8B-B14F-4D97-AF65-F5344CB8AC3E}">
        <p14:creationId xmlns:p14="http://schemas.microsoft.com/office/powerpoint/2010/main" xmlns="" val="20547495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214290"/>
            <a:ext cx="8712968" cy="1022932"/>
          </a:xfrm>
          <a:effectLst>
            <a:outerShdw blurRad="50800" dist="38100" dir="5400000" algn="t" rotWithShape="0">
              <a:prstClr val="black">
                <a:alpha val="40000"/>
              </a:prstClr>
            </a:outerShdw>
          </a:effectLst>
        </p:spPr>
        <p:txBody>
          <a:bodyPr wrap="none">
            <a:noAutofit/>
            <a:scene3d>
              <a:camera prst="orthographicFront"/>
              <a:lightRig rig="glow" dir="tl">
                <a:rot lat="0" lon="0" rev="5400000"/>
              </a:lightRig>
            </a:scene3d>
            <a:sp3d contourW="12700">
              <a:bevelT w="25400" h="25400"/>
              <a:contourClr>
                <a:schemeClr val="accent6">
                  <a:shade val="73000"/>
                </a:schemeClr>
              </a:contourClr>
            </a:sp3d>
          </a:bodyPr>
          <a:lstStyle/>
          <a:p>
            <a:pPr algn="ctr" rtl="1"/>
            <a:r>
              <a:rPr lang="fa-IR" b="1" cap="none" dirty="0" smtClean="0">
                <a:ln w="11430"/>
                <a:solidFill>
                  <a:schemeClr val="tx1"/>
                </a:solidFill>
                <a:effectLst>
                  <a:outerShdw blurRad="80000" dist="40000" dir="5040000" algn="tl">
                    <a:srgbClr val="000000">
                      <a:alpha val="30000"/>
                    </a:srgbClr>
                  </a:outerShdw>
                </a:effectLst>
                <a:cs typeface="B Nazanin" pitchFamily="2" charset="-78"/>
              </a:rPr>
              <a:t>فرصت </a:t>
            </a:r>
            <a:r>
              <a:rPr lang="fa-IR" b="1" cap="none" dirty="0">
                <a:ln w="11430"/>
                <a:solidFill>
                  <a:schemeClr val="tx1"/>
                </a:solidFill>
                <a:effectLst>
                  <a:outerShdw blurRad="80000" dist="40000" dir="5040000" algn="tl">
                    <a:srgbClr val="000000">
                      <a:alpha val="30000"/>
                    </a:srgbClr>
                  </a:outerShdw>
                </a:effectLst>
                <a:cs typeface="B Nazanin" pitchFamily="2" charset="-78"/>
              </a:rPr>
              <a:t>های مسیر پیشرفت در سازمان های </a:t>
            </a:r>
            <a:r>
              <a:rPr lang="fa-IR" b="1" cap="none" dirty="0" smtClean="0">
                <a:ln w="11430"/>
                <a:solidFill>
                  <a:schemeClr val="tx1"/>
                </a:solidFill>
                <a:effectLst>
                  <a:outerShdw blurRad="80000" dist="40000" dir="5040000" algn="tl">
                    <a:srgbClr val="000000">
                      <a:alpha val="30000"/>
                    </a:srgbClr>
                  </a:outerShdw>
                </a:effectLst>
                <a:cs typeface="B Nazanin" pitchFamily="2" charset="-78"/>
              </a:rPr>
              <a:t>کوچک</a:t>
            </a:r>
            <a:endParaRPr lang="en-US" b="1" cap="none" dirty="0">
              <a:ln w="11430"/>
              <a:solidFill>
                <a:schemeClr val="tx1"/>
              </a:solidFill>
              <a:effectLst>
                <a:outerShdw blurRad="80000" dist="40000" dir="5040000" algn="tl">
                  <a:srgbClr val="000000">
                    <a:alpha val="30000"/>
                  </a:srgbClr>
                </a:outerShdw>
              </a:effectLst>
              <a:cs typeface="B Nazanin" pitchFamily="2" charset="-78"/>
            </a:endParaRPr>
          </a:p>
        </p:txBody>
      </p:sp>
      <p:sp>
        <p:nvSpPr>
          <p:cNvPr id="3" name="Content Placeholder 2"/>
          <p:cNvSpPr>
            <a:spLocks noGrp="1"/>
          </p:cNvSpPr>
          <p:nvPr>
            <p:ph idx="1"/>
          </p:nvPr>
        </p:nvSpPr>
        <p:spPr>
          <a:xfrm>
            <a:off x="714348" y="1071546"/>
            <a:ext cx="7488832" cy="5500702"/>
          </a:xfrm>
        </p:spPr>
        <p:txBody>
          <a:bodyPr>
            <a:noAutofit/>
          </a:bodyPr>
          <a:lstStyle/>
          <a:p>
            <a:pPr marL="68580" indent="0" algn="justLow">
              <a:lnSpc>
                <a:spcPct val="150000"/>
              </a:lnSpc>
              <a:buNone/>
            </a:pPr>
            <a:r>
              <a:rPr lang="fa-IR" b="1" dirty="0" smtClean="0">
                <a:solidFill>
                  <a:schemeClr val="tx1"/>
                </a:solidFill>
                <a:cs typeface="B Nazanin" pitchFamily="2" charset="-78"/>
              </a:rPr>
              <a:t>1. مشاوران يا پيمانكاران مستقل</a:t>
            </a:r>
            <a:endParaRPr lang="en-US" b="1" dirty="0" smtClean="0">
              <a:solidFill>
                <a:schemeClr val="tx1"/>
              </a:solidFill>
              <a:cs typeface="B Nazanin" pitchFamily="2" charset="-78"/>
            </a:endParaRPr>
          </a:p>
          <a:p>
            <a:pPr marL="68580" indent="0" algn="justLow">
              <a:lnSpc>
                <a:spcPct val="150000"/>
              </a:lnSpc>
              <a:buNone/>
            </a:pPr>
            <a:r>
              <a:rPr lang="fa-IR" b="1" dirty="0" smtClean="0">
                <a:solidFill>
                  <a:schemeClr val="tx1"/>
                </a:solidFill>
                <a:cs typeface="B Nazanin" pitchFamily="2" charset="-78"/>
              </a:rPr>
              <a:t>2. اشتغال به کسب وکارهای کوچک </a:t>
            </a:r>
            <a:endParaRPr lang="en-US" b="1" dirty="0" smtClean="0">
              <a:solidFill>
                <a:schemeClr val="tx1"/>
              </a:solidFill>
              <a:cs typeface="B Nazanin" pitchFamily="2" charset="-78"/>
            </a:endParaRPr>
          </a:p>
          <a:p>
            <a:pPr marL="68580" indent="0" algn="justLow">
              <a:lnSpc>
                <a:spcPct val="150000"/>
              </a:lnSpc>
              <a:buNone/>
            </a:pPr>
            <a:r>
              <a:rPr lang="fa-IR" b="1" dirty="0">
                <a:solidFill>
                  <a:schemeClr val="tx1"/>
                </a:solidFill>
                <a:cs typeface="B Nazanin" pitchFamily="2" charset="-78"/>
              </a:rPr>
              <a:t>3</a:t>
            </a:r>
            <a:r>
              <a:rPr lang="fa-IR" b="1" dirty="0" smtClean="0">
                <a:solidFill>
                  <a:schemeClr val="tx1"/>
                </a:solidFill>
                <a:cs typeface="B Nazanin" pitchFamily="2" charset="-78"/>
              </a:rPr>
              <a:t>. خرید یا مشارکت در واحدهای کوچک دارای مالکیت خانوادگي </a:t>
            </a:r>
            <a:endParaRPr lang="en-US" b="1" dirty="0">
              <a:solidFill>
                <a:schemeClr val="tx1"/>
              </a:solidFill>
              <a:cs typeface="B Nazanin" pitchFamily="2" charset="-78"/>
            </a:endParaRPr>
          </a:p>
          <a:p>
            <a:pPr marL="68580" indent="0" algn="justLow">
              <a:lnSpc>
                <a:spcPct val="150000"/>
              </a:lnSpc>
              <a:buNone/>
            </a:pPr>
            <a:r>
              <a:rPr lang="fa-IR" b="1" dirty="0" smtClean="0">
                <a:solidFill>
                  <a:schemeClr val="tx1"/>
                </a:solidFill>
                <a:cs typeface="B Nazanin" pitchFamily="2" charset="-78"/>
              </a:rPr>
              <a:t>4. اخذ مجوز فروش محصولات شركتهاي ديگر </a:t>
            </a:r>
            <a:r>
              <a:rPr lang="fa-IR" sz="2000" b="1" dirty="0" smtClean="0">
                <a:solidFill>
                  <a:schemeClr val="tx1"/>
                </a:solidFill>
                <a:cs typeface="B Nazanin" pitchFamily="2" charset="-78"/>
              </a:rPr>
              <a:t>(با استفاده از نام تجاري آنها)</a:t>
            </a:r>
            <a:endParaRPr lang="fa-IR" b="1" dirty="0" smtClean="0">
              <a:solidFill>
                <a:schemeClr val="tx1"/>
              </a:solidFill>
              <a:cs typeface="B Nazanin" pitchFamily="2" charset="-78"/>
            </a:endParaRPr>
          </a:p>
          <a:p>
            <a:pPr marL="68580" indent="0" algn="justLow">
              <a:lnSpc>
                <a:spcPct val="150000"/>
              </a:lnSpc>
              <a:buNone/>
            </a:pPr>
            <a:r>
              <a:rPr lang="fa-IR" b="1" dirty="0" smtClean="0">
                <a:solidFill>
                  <a:schemeClr val="tx1"/>
                </a:solidFill>
                <a:cs typeface="B Nazanin" pitchFamily="2" charset="-78"/>
              </a:rPr>
              <a:t>5. ایجاد یک واحد اقتصادی کسب وکار شخصی</a:t>
            </a:r>
            <a:endParaRPr lang="en-US" b="1" dirty="0" smtClean="0">
              <a:solidFill>
                <a:schemeClr val="tx1"/>
              </a:solidFill>
              <a:cs typeface="B Nazanin" pitchFamily="2" charset="-78"/>
            </a:endParaRPr>
          </a:p>
          <a:p>
            <a:pPr algn="r" rtl="1"/>
            <a:endParaRPr lang="en-US" sz="3200" dirty="0">
              <a:solidFill>
                <a:schemeClr val="tx1"/>
              </a:solidFill>
              <a:cs typeface="B Nazanin" pitchFamily="2" charset="-78"/>
            </a:endParaRPr>
          </a:p>
        </p:txBody>
      </p:sp>
    </p:spTree>
    <p:extLst>
      <p:ext uri="{BB962C8B-B14F-4D97-AF65-F5344CB8AC3E}">
        <p14:creationId xmlns:p14="http://schemas.microsoft.com/office/powerpoint/2010/main" xmlns="" val="2787865799"/>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barn(inVertic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85728"/>
            <a:ext cx="7024744" cy="1143000"/>
          </a:xfrm>
          <a:effectLst>
            <a:outerShdw blurRad="50800" dist="38100" dir="5400000" algn="t" rotWithShape="0">
              <a:prstClr val="black">
                <a:alpha val="40000"/>
              </a:prstClr>
            </a:outerShdw>
          </a:effectLst>
        </p:spPr>
        <p:txBody>
          <a:bodyPr>
            <a:noAutofit/>
          </a:bodyPr>
          <a:lstStyle/>
          <a:p>
            <a:pPr algn="ctr"/>
            <a:r>
              <a:rPr lang="fa-IR" sz="3600" b="1" dirty="0" smtClean="0">
                <a:solidFill>
                  <a:srgbClr val="7030A0"/>
                </a:solidFill>
                <a:effectLst/>
                <a:cs typeface="B Nazanin" pitchFamily="2" charset="-78"/>
              </a:rPr>
              <a:t>کارآفرینی</a:t>
            </a:r>
            <a:endParaRPr lang="en-US" sz="3600" dirty="0">
              <a:solidFill>
                <a:srgbClr val="7030A0"/>
              </a:solidFill>
              <a:effectLst/>
              <a:cs typeface="B Nazanin" pitchFamily="2" charset="-78"/>
            </a:endParaRPr>
          </a:p>
        </p:txBody>
      </p:sp>
      <p:sp>
        <p:nvSpPr>
          <p:cNvPr id="3" name="Content Placeholder 2"/>
          <p:cNvSpPr>
            <a:spLocks noGrp="1"/>
          </p:cNvSpPr>
          <p:nvPr>
            <p:ph idx="1"/>
          </p:nvPr>
        </p:nvSpPr>
        <p:spPr>
          <a:xfrm>
            <a:off x="714348" y="1357298"/>
            <a:ext cx="7786742" cy="5072098"/>
          </a:xfrm>
        </p:spPr>
        <p:txBody>
          <a:bodyPr>
            <a:noAutofit/>
          </a:bodyPr>
          <a:lstStyle/>
          <a:p>
            <a:pPr marL="68580" indent="0" algn="just" rtl="1">
              <a:lnSpc>
                <a:spcPct val="200000"/>
              </a:lnSpc>
              <a:buNone/>
            </a:pPr>
            <a:r>
              <a:rPr lang="fa-IR" sz="2800" b="1" dirty="0" smtClean="0">
                <a:solidFill>
                  <a:srgbClr val="FF0000"/>
                </a:solidFill>
                <a:cs typeface="B Nazanin" pitchFamily="2" charset="-78"/>
              </a:rPr>
              <a:t>کارآفرینی</a:t>
            </a:r>
            <a:r>
              <a:rPr lang="fa-IR" b="1" dirty="0" smtClean="0">
                <a:solidFill>
                  <a:schemeClr val="tx1"/>
                </a:solidFill>
                <a:cs typeface="B Nazanin" pitchFamily="2" charset="-78"/>
              </a:rPr>
              <a:t>: فراگرد </a:t>
            </a:r>
            <a:r>
              <a:rPr lang="fa-IR" b="1" dirty="0">
                <a:solidFill>
                  <a:schemeClr val="tx1"/>
                </a:solidFill>
                <a:cs typeface="B Nazanin" pitchFamily="2" charset="-78"/>
              </a:rPr>
              <a:t>شکار </a:t>
            </a:r>
            <a:r>
              <a:rPr lang="fa-IR" b="1" dirty="0" smtClean="0">
                <a:solidFill>
                  <a:schemeClr val="tx1"/>
                </a:solidFill>
                <a:cs typeface="B Nazanin" pitchFamily="2" charset="-78"/>
              </a:rPr>
              <a:t>فرصت‌ها </a:t>
            </a:r>
            <a:r>
              <a:rPr lang="fa-IR" b="1" dirty="0">
                <a:solidFill>
                  <a:schemeClr val="tx1"/>
                </a:solidFill>
                <a:cs typeface="B Nazanin" pitchFamily="2" charset="-78"/>
              </a:rPr>
              <a:t>به وسیله افراد</a:t>
            </a:r>
            <a:r>
              <a:rPr lang="fa-IR" b="1" dirty="0" smtClean="0">
                <a:solidFill>
                  <a:schemeClr val="tx1"/>
                </a:solidFill>
                <a:cs typeface="B Nazanin" pitchFamily="2" charset="-78"/>
              </a:rPr>
              <a:t>، بدون </a:t>
            </a:r>
            <a:r>
              <a:rPr lang="fa-IR" b="1" dirty="0">
                <a:solidFill>
                  <a:schemeClr val="tx1"/>
                </a:solidFill>
                <a:cs typeface="B Nazanin" pitchFamily="2" charset="-78"/>
              </a:rPr>
              <a:t>در نظر گرفتن منابع موجود در </a:t>
            </a:r>
            <a:r>
              <a:rPr lang="fa-IR" b="1" dirty="0" smtClean="0">
                <a:solidFill>
                  <a:schemeClr val="tx1"/>
                </a:solidFill>
                <a:cs typeface="B Nazanin" pitchFamily="2" charset="-78"/>
              </a:rPr>
              <a:t>اختیار.</a:t>
            </a:r>
            <a:endParaRPr lang="en-US" b="1" dirty="0">
              <a:solidFill>
                <a:schemeClr val="tx1"/>
              </a:solidFill>
              <a:cs typeface="B Nazanin" pitchFamily="2" charset="-78"/>
            </a:endParaRPr>
          </a:p>
          <a:p>
            <a:pPr marL="68580" indent="0" algn="just" rtl="1">
              <a:lnSpc>
                <a:spcPct val="200000"/>
              </a:lnSpc>
              <a:buNone/>
            </a:pPr>
            <a:r>
              <a:rPr lang="fa-IR" sz="2800" b="1" dirty="0" smtClean="0">
                <a:solidFill>
                  <a:srgbClr val="FF0000"/>
                </a:solidFill>
                <a:cs typeface="B Nazanin" pitchFamily="2" charset="-78"/>
              </a:rPr>
              <a:t>کارآفرین سازمانی </a:t>
            </a:r>
            <a:r>
              <a:rPr lang="fa-IR" b="1" dirty="0" smtClean="0">
                <a:solidFill>
                  <a:schemeClr val="tx1"/>
                </a:solidFill>
                <a:cs typeface="B Nazanin" pitchFamily="2" charset="-78"/>
              </a:rPr>
              <a:t>:کسی که </a:t>
            </a:r>
            <a:r>
              <a:rPr lang="fa-IR" b="1" dirty="0">
                <a:solidFill>
                  <a:schemeClr val="tx1"/>
                </a:solidFill>
                <a:cs typeface="B Nazanin" pitchFamily="2" charset="-78"/>
              </a:rPr>
              <a:t>در داخل </a:t>
            </a:r>
            <a:r>
              <a:rPr lang="fa-IR" b="1" dirty="0" smtClean="0">
                <a:solidFill>
                  <a:schemeClr val="tx1"/>
                </a:solidFill>
                <a:cs typeface="B Nazanin" pitchFamily="2" charset="-78"/>
              </a:rPr>
              <a:t>يك سازمان، محصولات، فعالیت‌ها و فناوری‌های </a:t>
            </a:r>
            <a:r>
              <a:rPr lang="fa-IR" b="1" dirty="0">
                <a:solidFill>
                  <a:schemeClr val="tx1"/>
                </a:solidFill>
                <a:cs typeface="B Nazanin" pitchFamily="2" charset="-78"/>
              </a:rPr>
              <a:t>جدید را کشف </a:t>
            </a:r>
            <a:r>
              <a:rPr lang="fa-IR" b="1" dirty="0" smtClean="0">
                <a:solidFill>
                  <a:schemeClr val="tx1"/>
                </a:solidFill>
                <a:cs typeface="B Nazanin" pitchFamily="2" charset="-78"/>
              </a:rPr>
              <a:t>و به بهره‌برداری  می‌رساند.</a:t>
            </a:r>
            <a:endParaRPr lang="en-US" b="1" dirty="0">
              <a:solidFill>
                <a:schemeClr val="tx1"/>
              </a:solidFill>
              <a:cs typeface="B Nazanin" pitchFamily="2" charset="-78"/>
            </a:endParaRPr>
          </a:p>
        </p:txBody>
      </p:sp>
    </p:spTree>
    <p:extLst>
      <p:ext uri="{BB962C8B-B14F-4D97-AF65-F5344CB8AC3E}">
        <p14:creationId xmlns:p14="http://schemas.microsoft.com/office/powerpoint/2010/main" xmlns="" val="40548221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285728"/>
            <a:ext cx="7128910" cy="1008112"/>
          </a:xfrm>
        </p:spPr>
        <p:txBody>
          <a:bodyPr>
            <a:noAutofit/>
          </a:bodyPr>
          <a:lstStyle/>
          <a:p>
            <a:pPr algn="ctr" rtl="1"/>
            <a:r>
              <a:rPr lang="fa-IR" sz="3600" b="1" dirty="0" smtClean="0">
                <a:solidFill>
                  <a:srgbClr val="249FA2"/>
                </a:solidFill>
                <a:effectLst/>
                <a:cs typeface="B Nazanin" pitchFamily="2" charset="-78"/>
              </a:rPr>
              <a:t>انواع </a:t>
            </a:r>
            <a:r>
              <a:rPr lang="fa-IR" sz="3600" b="1" dirty="0">
                <a:solidFill>
                  <a:srgbClr val="249FA2"/>
                </a:solidFill>
                <a:effectLst/>
                <a:cs typeface="B Nazanin" pitchFamily="2" charset="-78"/>
              </a:rPr>
              <a:t>رهیافت های کارآفرینی</a:t>
            </a:r>
            <a:endParaRPr lang="en-US" sz="3600" b="1" dirty="0">
              <a:solidFill>
                <a:srgbClr val="249FA2"/>
              </a:solidFill>
              <a:effectLst/>
              <a:cs typeface="B Nazanin" pitchFamily="2" charset="-78"/>
            </a:endParaRPr>
          </a:p>
        </p:txBody>
      </p:sp>
      <p:sp>
        <p:nvSpPr>
          <p:cNvPr id="3" name="Content Placeholder 2"/>
          <p:cNvSpPr>
            <a:spLocks noGrp="1"/>
          </p:cNvSpPr>
          <p:nvPr>
            <p:ph idx="1"/>
          </p:nvPr>
        </p:nvSpPr>
        <p:spPr>
          <a:xfrm>
            <a:off x="1000100" y="1000108"/>
            <a:ext cx="7272808" cy="5143536"/>
          </a:xfrm>
        </p:spPr>
        <p:txBody>
          <a:bodyPr>
            <a:noAutofit/>
          </a:bodyPr>
          <a:lstStyle/>
          <a:p>
            <a:pPr marL="68580" indent="0" algn="justLow" rtl="1">
              <a:lnSpc>
                <a:spcPct val="200000"/>
              </a:lnSpc>
              <a:buNone/>
            </a:pPr>
            <a:r>
              <a:rPr lang="fa-IR" sz="2800" b="1" dirty="0" smtClean="0">
                <a:solidFill>
                  <a:srgbClr val="FF0000"/>
                </a:solidFill>
                <a:cs typeface="B Nazanin" pitchFamily="2" charset="-78"/>
              </a:rPr>
              <a:t>1 .رهیافت محتوایی(صفات مشخصه): </a:t>
            </a:r>
          </a:p>
          <a:p>
            <a:pPr marL="68580" indent="0" algn="justLow" rtl="1">
              <a:lnSpc>
                <a:spcPct val="200000"/>
              </a:lnSpc>
              <a:buNone/>
            </a:pPr>
            <a:r>
              <a:rPr lang="fa-IR" sz="2400" dirty="0" smtClean="0">
                <a:solidFill>
                  <a:schemeClr val="tx1"/>
                </a:solidFill>
                <a:cs typeface="B Titr" pitchFamily="2" charset="-78"/>
              </a:rPr>
              <a:t>هدف</a:t>
            </a:r>
            <a:r>
              <a:rPr lang="fa-IR" sz="2800" dirty="0" smtClean="0">
                <a:solidFill>
                  <a:schemeClr val="tx1"/>
                </a:solidFill>
                <a:cs typeface="B Nazanin" pitchFamily="2" charset="-78"/>
              </a:rPr>
              <a:t>: </a:t>
            </a:r>
            <a:r>
              <a:rPr lang="fa-IR" sz="2400" b="1" dirty="0" smtClean="0">
                <a:solidFill>
                  <a:schemeClr val="tx1"/>
                </a:solidFill>
                <a:cs typeface="B Nazanin" pitchFamily="2" charset="-78"/>
              </a:rPr>
              <a:t>متمايزساختن کارآفرینان </a:t>
            </a:r>
            <a:r>
              <a:rPr lang="fa-IR" sz="2400" b="1" dirty="0">
                <a:solidFill>
                  <a:schemeClr val="tx1"/>
                </a:solidFill>
                <a:cs typeface="B Nazanin" pitchFamily="2" charset="-78"/>
              </a:rPr>
              <a:t>از غیر </a:t>
            </a:r>
            <a:r>
              <a:rPr lang="fa-IR" sz="2400" b="1" dirty="0" smtClean="0">
                <a:solidFill>
                  <a:schemeClr val="tx1"/>
                </a:solidFill>
                <a:cs typeface="B Nazanin" pitchFamily="2" charset="-78"/>
              </a:rPr>
              <a:t>کارآفرینان - تعیین </a:t>
            </a:r>
            <a:r>
              <a:rPr lang="fa-IR" sz="2400" b="1" dirty="0">
                <a:solidFill>
                  <a:schemeClr val="tx1"/>
                </a:solidFill>
                <a:cs typeface="B Nazanin" pitchFamily="2" charset="-78"/>
              </a:rPr>
              <a:t>قلمرو </a:t>
            </a:r>
            <a:r>
              <a:rPr lang="fa-IR" sz="2400" b="1" dirty="0" smtClean="0">
                <a:solidFill>
                  <a:schemeClr val="tx1"/>
                </a:solidFill>
                <a:cs typeface="B Nazanin" pitchFamily="2" charset="-78"/>
              </a:rPr>
              <a:t>مطالعه ویژگی </a:t>
            </a:r>
            <a:r>
              <a:rPr lang="fa-IR" sz="2400" b="1" dirty="0">
                <a:solidFill>
                  <a:schemeClr val="tx1"/>
                </a:solidFill>
                <a:cs typeface="B Nazanin" pitchFamily="2" charset="-78"/>
              </a:rPr>
              <a:t>های روان شناختی و شخصیتی </a:t>
            </a:r>
            <a:r>
              <a:rPr lang="fa-IR" sz="2400" b="1" dirty="0" smtClean="0">
                <a:solidFill>
                  <a:schemeClr val="tx1"/>
                </a:solidFill>
                <a:cs typeface="B Nazanin" pitchFamily="2" charset="-78"/>
              </a:rPr>
              <a:t>کارآفرینان </a:t>
            </a:r>
            <a:endParaRPr lang="en-US" sz="2800" b="1" dirty="0" smtClean="0">
              <a:solidFill>
                <a:schemeClr val="tx1"/>
              </a:solidFill>
              <a:cs typeface="B Nazanin" pitchFamily="2" charset="-78"/>
            </a:endParaRPr>
          </a:p>
          <a:p>
            <a:pPr marL="68580" indent="0" algn="justLow" rtl="1">
              <a:lnSpc>
                <a:spcPct val="200000"/>
              </a:lnSpc>
              <a:buNone/>
            </a:pPr>
            <a:r>
              <a:rPr lang="fa-IR" sz="2400" dirty="0" smtClean="0">
                <a:solidFill>
                  <a:schemeClr val="tx1"/>
                </a:solidFill>
                <a:cs typeface="B Titr" pitchFamily="2" charset="-78"/>
              </a:rPr>
              <a:t>مهمترين ويژگيهاي شخصيتي كارآفريني </a:t>
            </a:r>
            <a:r>
              <a:rPr lang="fa-IR" sz="2800" b="1" dirty="0" smtClean="0">
                <a:solidFill>
                  <a:schemeClr val="tx1"/>
                </a:solidFill>
                <a:cs typeface="B Nazanin" pitchFamily="2" charset="-78"/>
              </a:rPr>
              <a:t>: </a:t>
            </a:r>
            <a:r>
              <a:rPr lang="fa-IR" sz="2400" b="1" dirty="0" smtClean="0">
                <a:solidFill>
                  <a:schemeClr val="tx1"/>
                </a:solidFill>
                <a:cs typeface="B Nazanin" pitchFamily="2" charset="-78"/>
              </a:rPr>
              <a:t>نياز به توفيق طلبي-تمايل به قبول مخاطره- برخورداري از مركز كنترل دروني- داشتن روحيه خلاق- تحمل ابهام </a:t>
            </a:r>
            <a:endParaRPr lang="en-US" sz="2800" b="1" dirty="0">
              <a:solidFill>
                <a:schemeClr val="tx1"/>
              </a:solidFill>
              <a:cs typeface="B Nazanin" pitchFamily="2" charset="-78"/>
            </a:endParaRPr>
          </a:p>
        </p:txBody>
      </p:sp>
    </p:spTree>
    <p:extLst>
      <p:ext uri="{BB962C8B-B14F-4D97-AF65-F5344CB8AC3E}">
        <p14:creationId xmlns:p14="http://schemas.microsoft.com/office/powerpoint/2010/main" xmlns="" val="1534685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43492" y="785794"/>
            <a:ext cx="6984892" cy="5286412"/>
          </a:xfrm>
        </p:spPr>
        <p:txBody>
          <a:bodyPr>
            <a:normAutofit/>
          </a:bodyPr>
          <a:lstStyle/>
          <a:p>
            <a:pPr marL="68580" indent="0" algn="justLow" rtl="1">
              <a:lnSpc>
                <a:spcPct val="200000"/>
              </a:lnSpc>
              <a:buNone/>
            </a:pPr>
            <a:r>
              <a:rPr lang="fa-IR" sz="2800" b="1" dirty="0" smtClean="0">
                <a:solidFill>
                  <a:srgbClr val="FF0000"/>
                </a:solidFill>
                <a:cs typeface="B Nazanin" pitchFamily="2" charset="-78"/>
              </a:rPr>
              <a:t>2 .رهیافت فراگرد (رفتاری): </a:t>
            </a:r>
          </a:p>
          <a:p>
            <a:pPr marL="68580" indent="0" algn="justLow" rtl="1">
              <a:lnSpc>
                <a:spcPct val="200000"/>
              </a:lnSpc>
              <a:buNone/>
            </a:pPr>
            <a:r>
              <a:rPr lang="fa-IR" sz="2400" dirty="0" smtClean="0">
                <a:solidFill>
                  <a:schemeClr val="tx1"/>
                </a:solidFill>
                <a:cs typeface="B Titr" pitchFamily="2" charset="-78"/>
              </a:rPr>
              <a:t>هدف</a:t>
            </a:r>
            <a:r>
              <a:rPr lang="fa-IR" sz="2400" dirty="0" smtClean="0">
                <a:solidFill>
                  <a:schemeClr val="tx1"/>
                </a:solidFill>
                <a:cs typeface="B Nazanin" pitchFamily="2" charset="-78"/>
              </a:rPr>
              <a:t> </a:t>
            </a:r>
            <a:r>
              <a:rPr lang="fa-IR" sz="2800" dirty="0" smtClean="0">
                <a:solidFill>
                  <a:schemeClr val="tx1"/>
                </a:solidFill>
                <a:cs typeface="B Nazanin" pitchFamily="2" charset="-78"/>
              </a:rPr>
              <a:t>: متمرکز </a:t>
            </a:r>
            <a:r>
              <a:rPr lang="fa-IR" sz="2800" dirty="0">
                <a:solidFill>
                  <a:schemeClr val="tx1"/>
                </a:solidFill>
                <a:cs typeface="B Nazanin" pitchFamily="2" charset="-78"/>
              </a:rPr>
              <a:t>شدن بر شناسایی کارکرد ها و فعالیت های کارآفرینان </a:t>
            </a:r>
            <a:r>
              <a:rPr lang="fa-IR" sz="2800" b="1" dirty="0" smtClean="0">
                <a:solidFill>
                  <a:schemeClr val="tx1"/>
                </a:solidFill>
                <a:cs typeface="B Nazanin" pitchFamily="2" charset="-78"/>
              </a:rPr>
              <a:t>-</a:t>
            </a:r>
            <a:r>
              <a:rPr lang="fa-IR" sz="2800" dirty="0" smtClean="0">
                <a:solidFill>
                  <a:schemeClr val="tx1"/>
                </a:solidFill>
                <a:cs typeface="B Nazanin" pitchFamily="2" charset="-78"/>
              </a:rPr>
              <a:t> تبیین </a:t>
            </a:r>
            <a:r>
              <a:rPr lang="fa-IR" sz="2800" dirty="0">
                <a:solidFill>
                  <a:schemeClr val="tx1"/>
                </a:solidFill>
                <a:cs typeface="B Nazanin" pitchFamily="2" charset="-78"/>
              </a:rPr>
              <a:t>ماهیت </a:t>
            </a:r>
            <a:r>
              <a:rPr lang="fa-IR" sz="2800" dirty="0" smtClean="0">
                <a:solidFill>
                  <a:schemeClr val="tx1"/>
                </a:solidFill>
                <a:cs typeface="B Nazanin" pitchFamily="2" charset="-78"/>
              </a:rPr>
              <a:t>کارآفرینی</a:t>
            </a:r>
          </a:p>
          <a:p>
            <a:pPr marL="68580" indent="0" algn="justLow">
              <a:lnSpc>
                <a:spcPct val="200000"/>
              </a:lnSpc>
              <a:buNone/>
            </a:pPr>
            <a:r>
              <a:rPr lang="fa-IR" sz="2400" dirty="0" smtClean="0">
                <a:solidFill>
                  <a:schemeClr val="tx1"/>
                </a:solidFill>
                <a:cs typeface="B Titr" pitchFamily="2" charset="-78"/>
              </a:rPr>
              <a:t>قلمرو</a:t>
            </a:r>
            <a:r>
              <a:rPr lang="fa-IR" sz="2800" dirty="0" smtClean="0">
                <a:solidFill>
                  <a:schemeClr val="tx1"/>
                </a:solidFill>
                <a:cs typeface="B Nazanin" pitchFamily="2" charset="-78"/>
              </a:rPr>
              <a:t>: بررسي همه عوامل اثرگذار در تأسيس يك شركت جديد (محيط - فرد – فراگرد - سازمان)</a:t>
            </a:r>
          </a:p>
          <a:p>
            <a:pPr marL="68580" indent="0" algn="justLow" rtl="1">
              <a:lnSpc>
                <a:spcPct val="200000"/>
              </a:lnSpc>
              <a:buNone/>
            </a:pPr>
            <a:endParaRPr lang="fa-IR" sz="2800" dirty="0" smtClean="0">
              <a:solidFill>
                <a:schemeClr val="tx1"/>
              </a:solidFill>
              <a:cs typeface="B Nazanin" pitchFamily="2" charset="-78"/>
            </a:endParaRPr>
          </a:p>
          <a:p>
            <a:pPr marL="68580" indent="0" algn="justLow" rtl="1">
              <a:lnSpc>
                <a:spcPct val="200000"/>
              </a:lnSpc>
              <a:buNone/>
            </a:pPr>
            <a:endParaRPr lang="en-US" sz="2800" dirty="0" smtClean="0">
              <a:solidFill>
                <a:schemeClr val="tx1"/>
              </a:solidFill>
              <a:cs typeface="B Nazanin" pitchFamily="2" charset="-78"/>
            </a:endParaRPr>
          </a:p>
          <a:p>
            <a:pPr algn="just" rtl="1"/>
            <a:endParaRPr lang="en-US" sz="3200" dirty="0">
              <a:cs typeface="B Nazanin" pitchFamily="2" charset="-78"/>
            </a:endParaRPr>
          </a:p>
        </p:txBody>
      </p:sp>
    </p:spTree>
    <p:extLst>
      <p:ext uri="{BB962C8B-B14F-4D97-AF65-F5344CB8AC3E}">
        <p14:creationId xmlns:p14="http://schemas.microsoft.com/office/powerpoint/2010/main" xmlns="" val="1437188944"/>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85728"/>
            <a:ext cx="7024744" cy="1000132"/>
          </a:xfrm>
          <a:effectLst>
            <a:outerShdw blurRad="50800" dist="38100" dir="5400000" algn="t" rotWithShape="0">
              <a:prstClr val="black">
                <a:alpha val="40000"/>
              </a:prstClr>
            </a:outerShdw>
          </a:effectLst>
        </p:spPr>
        <p:txBody>
          <a:bodyPr>
            <a:noAutofit/>
          </a:bodyPr>
          <a:lstStyle/>
          <a:p>
            <a:pPr algn="ctr"/>
            <a:r>
              <a:rPr lang="fa-IR" b="1" dirty="0" smtClean="0">
                <a:solidFill>
                  <a:schemeClr val="tx1"/>
                </a:solidFill>
                <a:cs typeface="B Nazanin" pitchFamily="2" charset="-78"/>
              </a:rPr>
              <a:t/>
            </a:r>
            <a:br>
              <a:rPr lang="fa-IR" b="1" dirty="0" smtClean="0">
                <a:solidFill>
                  <a:schemeClr val="tx1"/>
                </a:solidFill>
                <a:cs typeface="B Nazanin" pitchFamily="2" charset="-78"/>
              </a:rPr>
            </a:br>
            <a:r>
              <a:rPr lang="fa-IR" sz="3600" b="1" dirty="0" smtClean="0">
                <a:solidFill>
                  <a:srgbClr val="FF3300"/>
                </a:solidFill>
                <a:cs typeface="B Nazanin" pitchFamily="2" charset="-78"/>
              </a:rPr>
              <a:t>روش </a:t>
            </a:r>
            <a:r>
              <a:rPr lang="fa-IR" sz="3600" b="1" dirty="0">
                <a:solidFill>
                  <a:srgbClr val="FF3300"/>
                </a:solidFill>
                <a:cs typeface="B Nazanin" pitchFamily="2" charset="-78"/>
              </a:rPr>
              <a:t>تحقیق در مدیریت</a:t>
            </a:r>
            <a:r>
              <a:rPr lang="en-US" sz="4800" dirty="0">
                <a:solidFill>
                  <a:schemeClr val="tx1"/>
                </a:solidFill>
                <a:cs typeface="B Nazanin" pitchFamily="2" charset="-78"/>
              </a:rPr>
              <a:t/>
            </a:r>
            <a:br>
              <a:rPr lang="en-US" sz="4800" dirty="0">
                <a:solidFill>
                  <a:schemeClr val="tx1"/>
                </a:solidFill>
                <a:cs typeface="B Nazanin" pitchFamily="2" charset="-78"/>
              </a:rPr>
            </a:br>
            <a:endParaRPr lang="en-US" sz="4800" dirty="0"/>
          </a:p>
        </p:txBody>
      </p:sp>
      <p:sp>
        <p:nvSpPr>
          <p:cNvPr id="3" name="Content Placeholder 2"/>
          <p:cNvSpPr>
            <a:spLocks noGrp="1"/>
          </p:cNvSpPr>
          <p:nvPr>
            <p:ph idx="1"/>
          </p:nvPr>
        </p:nvSpPr>
        <p:spPr>
          <a:xfrm>
            <a:off x="1071538" y="1071546"/>
            <a:ext cx="6884838" cy="2286016"/>
          </a:xfrm>
        </p:spPr>
        <p:txBody>
          <a:bodyPr>
            <a:noAutofit/>
          </a:bodyPr>
          <a:lstStyle/>
          <a:p>
            <a:pPr marL="68580" indent="0" algn="just" rtl="1">
              <a:lnSpc>
                <a:spcPct val="150000"/>
              </a:lnSpc>
              <a:buNone/>
            </a:pPr>
            <a:r>
              <a:rPr lang="fa-IR" b="1" dirty="0" smtClean="0">
                <a:solidFill>
                  <a:schemeClr val="tx1"/>
                </a:solidFill>
                <a:cs typeface="B Nazanin" pitchFamily="2" charset="-78"/>
              </a:rPr>
              <a:t>در </a:t>
            </a:r>
            <a:r>
              <a:rPr lang="fa-IR" b="1" dirty="0">
                <a:solidFill>
                  <a:schemeClr val="tx1"/>
                </a:solidFill>
                <a:cs typeface="B Nazanin" pitchFamily="2" charset="-78"/>
              </a:rPr>
              <a:t>این طبقه بندی هرچه از روش های سطح پایین </a:t>
            </a:r>
            <a:r>
              <a:rPr lang="fa-IR" b="1" dirty="0" smtClean="0">
                <a:solidFill>
                  <a:schemeClr val="tx1"/>
                </a:solidFill>
                <a:cs typeface="B Nazanin" pitchFamily="2" charset="-78"/>
              </a:rPr>
              <a:t>تر استفاده </a:t>
            </a:r>
            <a:r>
              <a:rPr lang="fa-IR" b="1" dirty="0">
                <a:solidFill>
                  <a:schemeClr val="tx1"/>
                </a:solidFill>
                <a:cs typeface="B Nazanin" pitchFamily="2" charset="-78"/>
              </a:rPr>
              <a:t>شود اعتبار اطلاعات بیشتر است که این روشها عباتند از:</a:t>
            </a:r>
            <a:endParaRPr lang="en-US" b="1" dirty="0">
              <a:solidFill>
                <a:schemeClr val="tx1"/>
              </a:solidFill>
              <a:cs typeface="B Nazanin" pitchFamily="2" charset="-78"/>
            </a:endParaRPr>
          </a:p>
          <a:p>
            <a:pPr algn="just" rtl="1"/>
            <a:endParaRPr lang="en-US" sz="3200" dirty="0">
              <a:solidFill>
                <a:schemeClr val="tx1"/>
              </a:solidFill>
              <a:cs typeface="B Nazanin" pitchFamily="2" charset="-78"/>
            </a:endParaRPr>
          </a:p>
        </p:txBody>
      </p:sp>
      <p:pic>
        <p:nvPicPr>
          <p:cNvPr id="1026" name="Picture 2"/>
          <p:cNvPicPr>
            <a:picLocks noChangeAspect="1" noChangeArrowheads="1"/>
          </p:cNvPicPr>
          <p:nvPr/>
        </p:nvPicPr>
        <p:blipFill>
          <a:blip r:embed="rId2"/>
          <a:srcRect/>
          <a:stretch>
            <a:fillRect/>
          </a:stretch>
        </p:blipFill>
        <p:spPr bwMode="auto">
          <a:xfrm>
            <a:off x="3286116" y="3244812"/>
            <a:ext cx="3500447" cy="3470336"/>
          </a:xfrm>
          <a:prstGeom prst="rect">
            <a:avLst/>
          </a:prstGeom>
          <a:noFill/>
          <a:ln w="9525">
            <a:noFill/>
            <a:miter lim="800000"/>
            <a:headEnd/>
            <a:tailEnd/>
          </a:ln>
          <a:effectLst/>
        </p:spPr>
      </p:pic>
    </p:spTree>
    <p:extLst>
      <p:ext uri="{BB962C8B-B14F-4D97-AF65-F5344CB8AC3E}">
        <p14:creationId xmlns:p14="http://schemas.microsoft.com/office/powerpoint/2010/main" xmlns="" val="1801670104"/>
      </p:ext>
    </p:extLst>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214290"/>
            <a:ext cx="7024744" cy="1143000"/>
          </a:xfrm>
          <a:effectLst>
            <a:outerShdw blurRad="50800" dist="38100" dir="5400000" algn="t" rotWithShape="0">
              <a:prstClr val="black">
                <a:alpha val="40000"/>
              </a:prstClr>
            </a:outerShdw>
          </a:effectLst>
        </p:spPr>
        <p:txBody>
          <a:bodyPr>
            <a:normAutofit/>
          </a:bodyPr>
          <a:lstStyle/>
          <a:p>
            <a:pPr algn="ctr"/>
            <a:r>
              <a:rPr lang="fa-IR" b="1" spc="30" dirty="0" smtClean="0">
                <a:solidFill>
                  <a:schemeClr val="tx1"/>
                </a:solidFill>
                <a:effectLst/>
                <a:latin typeface="+mn-lt"/>
                <a:ea typeface="+mn-ea"/>
                <a:cs typeface="B Nazanin" pitchFamily="2" charset="-78"/>
              </a:rPr>
              <a:t>تعريف «مديريت»</a:t>
            </a:r>
            <a:endParaRPr lang="fa-IR" b="1" spc="30" dirty="0">
              <a:solidFill>
                <a:schemeClr val="tx1"/>
              </a:solidFill>
              <a:effectLst/>
              <a:latin typeface="+mn-lt"/>
              <a:ea typeface="+mn-ea"/>
              <a:cs typeface="B Nazanin" pitchFamily="2" charset="-78"/>
            </a:endParaRPr>
          </a:p>
        </p:txBody>
      </p:sp>
      <p:sp>
        <p:nvSpPr>
          <p:cNvPr id="3" name="Content Placeholder 2"/>
          <p:cNvSpPr>
            <a:spLocks noGrp="1"/>
          </p:cNvSpPr>
          <p:nvPr>
            <p:ph idx="1"/>
          </p:nvPr>
        </p:nvSpPr>
        <p:spPr>
          <a:xfrm>
            <a:off x="755577" y="1576207"/>
            <a:ext cx="7560840" cy="4373073"/>
          </a:xfrm>
        </p:spPr>
        <p:txBody>
          <a:bodyPr>
            <a:noAutofit/>
          </a:bodyPr>
          <a:lstStyle/>
          <a:p>
            <a:pPr marL="0" indent="0" algn="justLow" rtl="1">
              <a:lnSpc>
                <a:spcPct val="170000"/>
              </a:lnSpc>
              <a:spcBef>
                <a:spcPts val="600"/>
              </a:spcBef>
              <a:buClr>
                <a:schemeClr val="accent1"/>
              </a:buClr>
              <a:buNone/>
            </a:pPr>
            <a:r>
              <a:rPr lang="fa-IR" sz="2000" b="1" spc="30" dirty="0" smtClean="0">
                <a:cs typeface="B Nazanin" pitchFamily="2" charset="-78"/>
              </a:rPr>
              <a:t>      مدیریت </a:t>
            </a:r>
            <a:r>
              <a:rPr lang="fa-IR" sz="2000" b="1" u="sng" spc="30" dirty="0">
                <a:cs typeface="B Nazanin" pitchFamily="2" charset="-78"/>
              </a:rPr>
              <a:t>فراگرد</a:t>
            </a:r>
            <a:r>
              <a:rPr lang="fa-IR" sz="2000" b="1" spc="30" dirty="0">
                <a:cs typeface="B Nazanin" pitchFamily="2" charset="-78"/>
              </a:rPr>
              <a:t> به کارگیری </a:t>
            </a:r>
            <a:r>
              <a:rPr lang="fa-IR" sz="2000" b="1" u="sng" spc="30" dirty="0">
                <a:cs typeface="B Nazanin" pitchFamily="2" charset="-78"/>
              </a:rPr>
              <a:t>موثر و کارآمد منابع مادی و انسانی </a:t>
            </a:r>
            <a:r>
              <a:rPr lang="fa-IR" sz="2000" b="1" spc="30" dirty="0">
                <a:cs typeface="B Nazanin" pitchFamily="2" charset="-78"/>
              </a:rPr>
              <a:t>بر مبنای یک </a:t>
            </a:r>
            <a:r>
              <a:rPr lang="fa-IR" sz="2000" b="1" u="sng" spc="30" dirty="0">
                <a:cs typeface="B Nazanin" pitchFamily="2" charset="-78"/>
              </a:rPr>
              <a:t>نظام ارزشی </a:t>
            </a:r>
            <a:r>
              <a:rPr lang="fa-IR" sz="2000" b="1" spc="30" dirty="0">
                <a:cs typeface="B Nazanin" pitchFamily="2" charset="-78"/>
              </a:rPr>
              <a:t>پذیرفته شده است که از طریق </a:t>
            </a:r>
            <a:r>
              <a:rPr lang="fa-IR" sz="2000" b="1" u="sng" spc="30" dirty="0">
                <a:cs typeface="B Nazanin" pitchFamily="2" charset="-78"/>
              </a:rPr>
              <a:t>برنامه </a:t>
            </a:r>
            <a:r>
              <a:rPr lang="fa-IR" sz="2000" b="1" u="sng" spc="30" dirty="0" smtClean="0">
                <a:cs typeface="B Nazanin" pitchFamily="2" charset="-78"/>
              </a:rPr>
              <a:t>ریزی</a:t>
            </a:r>
            <a:r>
              <a:rPr lang="fa-IR" sz="2000" b="1" spc="30" dirty="0" smtClean="0">
                <a:cs typeface="B Nazanin" pitchFamily="2" charset="-78"/>
              </a:rPr>
              <a:t>، </a:t>
            </a:r>
            <a:r>
              <a:rPr lang="fa-IR" sz="2000" b="1" u="sng" spc="30" dirty="0" smtClean="0">
                <a:cs typeface="B Nazanin" pitchFamily="2" charset="-78"/>
              </a:rPr>
              <a:t>سازماندهی</a:t>
            </a:r>
            <a:r>
              <a:rPr lang="fa-IR" sz="2000" b="1" spc="30" dirty="0" smtClean="0">
                <a:cs typeface="B Nazanin" pitchFamily="2" charset="-78"/>
              </a:rPr>
              <a:t>، </a:t>
            </a:r>
            <a:r>
              <a:rPr lang="fa-IR" sz="2000" b="1" u="sng" spc="30" dirty="0" smtClean="0">
                <a:cs typeface="B Nazanin" pitchFamily="2" charset="-78"/>
              </a:rPr>
              <a:t>بسیج </a:t>
            </a:r>
            <a:r>
              <a:rPr lang="fa-IR" sz="2000" b="1" u="sng" spc="30" dirty="0">
                <a:cs typeface="B Nazanin" pitchFamily="2" charset="-78"/>
              </a:rPr>
              <a:t>منابع و </a:t>
            </a:r>
            <a:r>
              <a:rPr lang="fa-IR" sz="2000" b="1" u="sng" spc="30" dirty="0" smtClean="0">
                <a:cs typeface="B Nazanin" pitchFamily="2" charset="-78"/>
              </a:rPr>
              <a:t>امکانات</a:t>
            </a:r>
            <a:r>
              <a:rPr lang="fa-IR" sz="2000" b="1" spc="30" dirty="0" smtClean="0">
                <a:cs typeface="B Nazanin" pitchFamily="2" charset="-78"/>
              </a:rPr>
              <a:t>، </a:t>
            </a:r>
            <a:r>
              <a:rPr lang="fa-IR" sz="2000" b="1" u="sng" spc="30" dirty="0" smtClean="0">
                <a:cs typeface="B Nazanin" pitchFamily="2" charset="-78"/>
              </a:rPr>
              <a:t>هدایت</a:t>
            </a:r>
            <a:r>
              <a:rPr lang="fa-IR" sz="2000" b="1" spc="30" dirty="0" smtClean="0">
                <a:cs typeface="B Nazanin" pitchFamily="2" charset="-78"/>
              </a:rPr>
              <a:t> </a:t>
            </a:r>
            <a:r>
              <a:rPr lang="fa-IR" sz="2000" b="1" spc="30" dirty="0">
                <a:cs typeface="B Nazanin" pitchFamily="2" charset="-78"/>
              </a:rPr>
              <a:t>و </a:t>
            </a:r>
            <a:r>
              <a:rPr lang="fa-IR" sz="2000" b="1" u="sng" spc="30" dirty="0">
                <a:cs typeface="B Nazanin" pitchFamily="2" charset="-78"/>
              </a:rPr>
              <a:t>کنترل</a:t>
            </a:r>
            <a:r>
              <a:rPr lang="fa-IR" sz="2000" b="1" spc="30" dirty="0">
                <a:cs typeface="B Nazanin" pitchFamily="2" charset="-78"/>
              </a:rPr>
              <a:t> عملیات برای دستیابی به </a:t>
            </a:r>
            <a:r>
              <a:rPr lang="fa-IR" sz="2000" b="1" u="sng" spc="30" dirty="0">
                <a:cs typeface="B Nazanin" pitchFamily="2" charset="-78"/>
              </a:rPr>
              <a:t>اهداف تعیین شده </a:t>
            </a:r>
            <a:r>
              <a:rPr lang="fa-IR" sz="2000" b="1" spc="30" dirty="0">
                <a:cs typeface="B Nazanin" pitchFamily="2" charset="-78"/>
              </a:rPr>
              <a:t>صورت </a:t>
            </a:r>
            <a:r>
              <a:rPr lang="fa-IR" sz="2000" b="1" spc="30" dirty="0" smtClean="0">
                <a:cs typeface="B Nazanin" pitchFamily="2" charset="-78"/>
              </a:rPr>
              <a:t>       می </a:t>
            </a:r>
            <a:r>
              <a:rPr lang="fa-IR" sz="2000" b="1" spc="30" dirty="0">
                <a:cs typeface="B Nazanin" pitchFamily="2" charset="-78"/>
              </a:rPr>
              <a:t>گیرد.</a:t>
            </a:r>
          </a:p>
          <a:p>
            <a:pPr marL="457200" indent="-457200" algn="justLow">
              <a:lnSpc>
                <a:spcPct val="110000"/>
              </a:lnSpc>
              <a:spcBef>
                <a:spcPts val="600"/>
              </a:spcBef>
              <a:buFont typeface="+mj-lt"/>
              <a:buAutoNum type="arabicParenR"/>
            </a:pPr>
            <a:r>
              <a:rPr lang="fa-IR" sz="2000" b="1" spc="30" dirty="0">
                <a:cs typeface="B Nazanin" pitchFamily="2" charset="-78"/>
              </a:rPr>
              <a:t>مدیریت یک فراگرد </a:t>
            </a:r>
            <a:r>
              <a:rPr lang="fa-IR" sz="2000" b="1" spc="30" dirty="0" smtClean="0">
                <a:cs typeface="B Nazanin" pitchFamily="2" charset="-78"/>
              </a:rPr>
              <a:t>است.</a:t>
            </a:r>
          </a:p>
          <a:p>
            <a:pPr marL="457200" indent="-457200" algn="justLow">
              <a:lnSpc>
                <a:spcPct val="110000"/>
              </a:lnSpc>
              <a:spcBef>
                <a:spcPts val="600"/>
              </a:spcBef>
              <a:buFont typeface="+mj-lt"/>
              <a:buAutoNum type="arabicParenR"/>
            </a:pPr>
            <a:r>
              <a:rPr lang="fa-IR" sz="2000" b="1" spc="30" dirty="0" smtClean="0">
                <a:cs typeface="B Nazanin" pitchFamily="2" charset="-78"/>
              </a:rPr>
              <a:t> مدیریت بر هدایت تشکیلات انسانی دلالت دارد.</a:t>
            </a:r>
          </a:p>
          <a:p>
            <a:pPr marL="457200" indent="-457200" algn="justLow" rtl="1">
              <a:lnSpc>
                <a:spcPct val="110000"/>
              </a:lnSpc>
              <a:spcBef>
                <a:spcPts val="600"/>
              </a:spcBef>
              <a:buClr>
                <a:schemeClr val="accent1"/>
              </a:buClr>
              <a:buFont typeface="+mj-lt"/>
              <a:buAutoNum type="arabicParenR"/>
            </a:pPr>
            <a:r>
              <a:rPr lang="fa-IR" sz="2000" b="1" spc="30" dirty="0" smtClean="0">
                <a:cs typeface="B Nazanin" pitchFamily="2" charset="-78"/>
              </a:rPr>
              <a:t>مدیریت موثر مبتنی بر تصمیم گیری مناسب و دستیابی به نتایج مطلوب است.</a:t>
            </a:r>
          </a:p>
          <a:p>
            <a:pPr marL="457200" indent="-457200" algn="justLow" rtl="1">
              <a:lnSpc>
                <a:spcPct val="110000"/>
              </a:lnSpc>
              <a:spcBef>
                <a:spcPts val="600"/>
              </a:spcBef>
              <a:buClr>
                <a:schemeClr val="accent1"/>
              </a:buClr>
              <a:buFont typeface="+mj-lt"/>
              <a:buAutoNum type="arabicParenR"/>
            </a:pPr>
            <a:r>
              <a:rPr lang="fa-IR" sz="2000" b="1" spc="30" dirty="0" smtClean="0">
                <a:cs typeface="B Nazanin" pitchFamily="2" charset="-78"/>
              </a:rPr>
              <a:t>مدیریت كارا، متضمن </a:t>
            </a:r>
            <a:r>
              <a:rPr lang="fa-IR" sz="2000" b="1" spc="30" dirty="0">
                <a:cs typeface="B Nazanin" pitchFamily="2" charset="-78"/>
              </a:rPr>
              <a:t>تخصیص و مصرف مدبرانه منابع </a:t>
            </a:r>
            <a:r>
              <a:rPr lang="fa-IR" sz="2000" b="1" spc="30" dirty="0" smtClean="0">
                <a:cs typeface="B Nazanin" pitchFamily="2" charset="-78"/>
              </a:rPr>
              <a:t>است.</a:t>
            </a:r>
            <a:endParaRPr lang="fa-IR" sz="2000" b="1" spc="30" dirty="0">
              <a:cs typeface="B Nazanin" pitchFamily="2" charset="-78"/>
            </a:endParaRPr>
          </a:p>
          <a:p>
            <a:pPr marL="457200" indent="-457200" algn="justLow" rtl="1">
              <a:lnSpc>
                <a:spcPct val="120000"/>
              </a:lnSpc>
              <a:spcBef>
                <a:spcPts val="600"/>
              </a:spcBef>
              <a:buClr>
                <a:schemeClr val="accent1"/>
              </a:buClr>
              <a:buFont typeface="+mj-lt"/>
              <a:buAutoNum type="arabicParenR"/>
            </a:pPr>
            <a:r>
              <a:rPr lang="fa-IR" sz="2000" b="1" spc="30" dirty="0">
                <a:cs typeface="B Nazanin" pitchFamily="2" charset="-78"/>
              </a:rPr>
              <a:t>مدیریت بر فعالیت های هدف دار تمرکز </a:t>
            </a:r>
            <a:r>
              <a:rPr lang="fa-IR" sz="2000" b="1" spc="30" dirty="0" smtClean="0">
                <a:cs typeface="B Nazanin" pitchFamily="2" charset="-78"/>
              </a:rPr>
              <a:t>دارد.</a:t>
            </a:r>
            <a:endParaRPr lang="fa-IR" sz="2000" b="1" spc="30" dirty="0">
              <a:cs typeface="B Nazanin" pitchFamily="2" charset="-78"/>
            </a:endParaRPr>
          </a:p>
          <a:p>
            <a:pPr algn="justLow"/>
            <a:endParaRPr lang="fa-IR" sz="2000" b="1" dirty="0">
              <a:cs typeface="B Nazanin" pitchFamily="2" charset="-78"/>
            </a:endParaRPr>
          </a:p>
        </p:txBody>
      </p:sp>
    </p:spTree>
    <p:extLst>
      <p:ext uri="{BB962C8B-B14F-4D97-AF65-F5344CB8AC3E}">
        <p14:creationId xmlns:p14="http://schemas.microsoft.com/office/powerpoint/2010/main" xmlns="" val="1730539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14290"/>
            <a:ext cx="7024744" cy="1143000"/>
          </a:xfrm>
          <a:effectLst>
            <a:outerShdw blurRad="50800" dist="38100" dir="5400000" algn="t" rotWithShape="0">
              <a:prstClr val="black">
                <a:alpha val="40000"/>
              </a:prstClr>
            </a:outerShdw>
          </a:effectLst>
        </p:spPr>
        <p:txBody>
          <a:bodyPr>
            <a:normAutofit/>
          </a:bodyPr>
          <a:lstStyle/>
          <a:p>
            <a:pPr algn="ctr"/>
            <a:r>
              <a:rPr lang="fa-IR" sz="3600" b="1" spc="30" dirty="0" smtClean="0">
                <a:solidFill>
                  <a:schemeClr val="tx1"/>
                </a:solidFill>
                <a:effectLst/>
                <a:latin typeface="+mn-lt"/>
                <a:ea typeface="+mn-ea"/>
                <a:cs typeface="B Nazanin" pitchFamily="2" charset="-78"/>
              </a:rPr>
              <a:t>تعريف « سازمان»</a:t>
            </a:r>
            <a:endParaRPr lang="fa-IR" sz="3600" b="1" spc="30" dirty="0">
              <a:solidFill>
                <a:schemeClr val="tx1"/>
              </a:solidFill>
              <a:effectLst/>
              <a:latin typeface="+mn-lt"/>
              <a:ea typeface="+mn-ea"/>
              <a:cs typeface="B Nazanin" pitchFamily="2" charset="-78"/>
            </a:endParaRPr>
          </a:p>
        </p:txBody>
      </p:sp>
      <p:sp>
        <p:nvSpPr>
          <p:cNvPr id="3" name="Content Placeholder 2"/>
          <p:cNvSpPr>
            <a:spLocks noGrp="1"/>
          </p:cNvSpPr>
          <p:nvPr>
            <p:ph idx="1"/>
          </p:nvPr>
        </p:nvSpPr>
        <p:spPr>
          <a:xfrm>
            <a:off x="642910" y="1785926"/>
            <a:ext cx="7858180" cy="3508977"/>
          </a:xfrm>
        </p:spPr>
        <p:txBody>
          <a:bodyPr>
            <a:normAutofit fontScale="92500" lnSpcReduction="20000"/>
          </a:bodyPr>
          <a:lstStyle/>
          <a:p>
            <a:pPr marL="0" indent="0" algn="justLow" rtl="1">
              <a:lnSpc>
                <a:spcPct val="200000"/>
              </a:lnSpc>
              <a:spcBef>
                <a:spcPts val="600"/>
              </a:spcBef>
              <a:buClr>
                <a:schemeClr val="accent1"/>
              </a:buClr>
              <a:buNone/>
            </a:pPr>
            <a:r>
              <a:rPr lang="fa-IR" b="1" spc="30" dirty="0" smtClean="0">
                <a:cs typeface="B Nazanin" pitchFamily="2" charset="-78"/>
              </a:rPr>
              <a:t>  مجموعه </a:t>
            </a:r>
            <a:r>
              <a:rPr lang="fa-IR" b="1" spc="30" dirty="0">
                <a:cs typeface="B Nazanin" pitchFamily="2" charset="-78"/>
              </a:rPr>
              <a:t>ای از افراد که برای تحقق اهداف معین همکاری </a:t>
            </a:r>
            <a:r>
              <a:rPr lang="fa-IR" b="1" spc="30" dirty="0" smtClean="0">
                <a:cs typeface="B Nazanin" pitchFamily="2" charset="-78"/>
              </a:rPr>
              <a:t>می کنند</a:t>
            </a:r>
            <a:r>
              <a:rPr lang="fa-IR" b="1" spc="30" dirty="0">
                <a:cs typeface="B Nazanin" pitchFamily="2" charset="-78"/>
              </a:rPr>
              <a:t>.</a:t>
            </a:r>
          </a:p>
          <a:p>
            <a:pPr marL="0" indent="0" algn="justLow" rtl="1">
              <a:lnSpc>
                <a:spcPct val="200000"/>
              </a:lnSpc>
              <a:spcBef>
                <a:spcPts val="600"/>
              </a:spcBef>
              <a:buClr>
                <a:schemeClr val="accent1"/>
              </a:buClr>
              <a:buNone/>
            </a:pPr>
            <a:r>
              <a:rPr lang="fa-IR" b="1" spc="30" dirty="0" smtClean="0">
                <a:cs typeface="B Nazanin" pitchFamily="2" charset="-78"/>
              </a:rPr>
              <a:t>   در </a:t>
            </a:r>
            <a:r>
              <a:rPr lang="fa-IR" b="1" spc="30" dirty="0">
                <a:cs typeface="B Nazanin" pitchFamily="2" charset="-78"/>
              </a:rPr>
              <a:t>همه سازمانها از </a:t>
            </a:r>
            <a:r>
              <a:rPr lang="fa-IR" b="1" spc="30" dirty="0" smtClean="0">
                <a:cs typeface="B Nazanin" pitchFamily="2" charset="-78"/>
              </a:rPr>
              <a:t>انسان‌ها </a:t>
            </a:r>
            <a:r>
              <a:rPr lang="fa-IR" b="1" spc="30" dirty="0">
                <a:cs typeface="B Nazanin" pitchFamily="2" charset="-78"/>
              </a:rPr>
              <a:t>استفاده </a:t>
            </a:r>
            <a:r>
              <a:rPr lang="fa-IR" b="1" spc="30" dirty="0" smtClean="0">
                <a:cs typeface="B Nazanin" pitchFamily="2" charset="-78"/>
              </a:rPr>
              <a:t>می شود </a:t>
            </a:r>
            <a:r>
              <a:rPr lang="fa-IR" b="1" spc="30" dirty="0">
                <a:cs typeface="B Nazanin" pitchFamily="2" charset="-78"/>
              </a:rPr>
              <a:t>و همه آنها هدفمند </a:t>
            </a:r>
            <a:r>
              <a:rPr lang="fa-IR" b="1" spc="30" dirty="0" smtClean="0">
                <a:cs typeface="B Nazanin" pitchFamily="2" charset="-78"/>
              </a:rPr>
              <a:t>بوده و </a:t>
            </a:r>
            <a:r>
              <a:rPr lang="fa-IR" b="1" spc="30" dirty="0">
                <a:cs typeface="B Nazanin" pitchFamily="2" charset="-78"/>
              </a:rPr>
              <a:t>از تقسیم کار بهره </a:t>
            </a:r>
            <a:r>
              <a:rPr lang="fa-IR" b="1" spc="30" dirty="0" smtClean="0">
                <a:cs typeface="B Nazanin" pitchFamily="2" charset="-78"/>
              </a:rPr>
              <a:t>می برند</a:t>
            </a:r>
            <a:r>
              <a:rPr lang="fa-IR" b="1" spc="30" dirty="0">
                <a:cs typeface="B Nazanin" pitchFamily="2" charset="-78"/>
              </a:rPr>
              <a:t>. </a:t>
            </a:r>
          </a:p>
          <a:p>
            <a:pPr algn="justLow">
              <a:lnSpc>
                <a:spcPct val="200000"/>
              </a:lnSpc>
            </a:pPr>
            <a:endParaRPr lang="fa-IR" b="1" dirty="0">
              <a:cs typeface="B Nazanin" pitchFamily="2" charset="-78"/>
            </a:endParaRPr>
          </a:p>
        </p:txBody>
      </p:sp>
    </p:spTree>
    <p:extLst>
      <p:ext uri="{BB962C8B-B14F-4D97-AF65-F5344CB8AC3E}">
        <p14:creationId xmlns:p14="http://schemas.microsoft.com/office/powerpoint/2010/main" xmlns="" val="264270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60648"/>
            <a:ext cx="7024744" cy="1143000"/>
          </a:xfrm>
          <a:effectLst>
            <a:outerShdw blurRad="50800" dist="38100" dir="5400000" algn="t" rotWithShape="0">
              <a:prstClr val="black">
                <a:alpha val="40000"/>
              </a:prstClr>
            </a:outerShdw>
          </a:effectLst>
        </p:spPr>
        <p:txBody>
          <a:bodyPr>
            <a:normAutofit/>
          </a:bodyPr>
          <a:lstStyle/>
          <a:p>
            <a:pPr algn="ctr"/>
            <a:r>
              <a:rPr lang="fa-IR" sz="3600" b="1" spc="30" dirty="0" smtClean="0">
                <a:solidFill>
                  <a:schemeClr val="tx1"/>
                </a:solidFill>
                <a:effectLst/>
                <a:latin typeface="+mn-lt"/>
                <a:ea typeface="+mn-ea"/>
                <a:cs typeface="B Nazanin" pitchFamily="2" charset="-78"/>
              </a:rPr>
              <a:t>« نظریه گرینر»</a:t>
            </a:r>
            <a:endParaRPr lang="fa-IR" sz="3600" b="1" spc="30" dirty="0">
              <a:solidFill>
                <a:schemeClr val="tx1"/>
              </a:solidFill>
              <a:effectLst/>
              <a:latin typeface="+mn-lt"/>
              <a:ea typeface="+mn-ea"/>
              <a:cs typeface="B Nazanin" pitchFamily="2" charset="-78"/>
            </a:endParaRPr>
          </a:p>
        </p:txBody>
      </p:sp>
      <p:sp>
        <p:nvSpPr>
          <p:cNvPr id="3" name="Content Placeholder 2"/>
          <p:cNvSpPr>
            <a:spLocks noGrp="1"/>
          </p:cNvSpPr>
          <p:nvPr>
            <p:ph idx="1"/>
          </p:nvPr>
        </p:nvSpPr>
        <p:spPr>
          <a:xfrm>
            <a:off x="755576" y="1556792"/>
            <a:ext cx="7560840" cy="4464495"/>
          </a:xfrm>
        </p:spPr>
        <p:txBody>
          <a:bodyPr>
            <a:noAutofit/>
          </a:bodyPr>
          <a:lstStyle/>
          <a:p>
            <a:pPr marL="0" indent="0" algn="justLow" rtl="1">
              <a:lnSpc>
                <a:spcPct val="150000"/>
              </a:lnSpc>
              <a:spcBef>
                <a:spcPct val="0"/>
              </a:spcBef>
              <a:buNone/>
            </a:pPr>
            <a:r>
              <a:rPr lang="fa-IR" b="1" spc="30" dirty="0" smtClean="0">
                <a:cs typeface="B Nazanin" pitchFamily="2" charset="-78"/>
              </a:rPr>
              <a:t>   هر </a:t>
            </a:r>
            <a:r>
              <a:rPr lang="fa-IR" b="1" spc="30" dirty="0">
                <a:cs typeface="B Nazanin" pitchFamily="2" charset="-78"/>
              </a:rPr>
              <a:t>سازمان در حال رشد </a:t>
            </a:r>
            <a:r>
              <a:rPr lang="fa-IR" b="1" spc="30" dirty="0" smtClean="0">
                <a:cs typeface="B Nazanin" pitchFamily="2" charset="-78"/>
              </a:rPr>
              <a:t>5 مرحله </a:t>
            </a:r>
            <a:r>
              <a:rPr lang="fa-IR" b="1" spc="30" dirty="0">
                <a:cs typeface="B Nazanin" pitchFamily="2" charset="-78"/>
              </a:rPr>
              <a:t>تدریجی تکامل را طی </a:t>
            </a:r>
            <a:r>
              <a:rPr lang="fa-IR" b="1" spc="30" dirty="0" smtClean="0">
                <a:cs typeface="B Nazanin" pitchFamily="2" charset="-78"/>
              </a:rPr>
              <a:t>می کند </a:t>
            </a:r>
            <a:r>
              <a:rPr lang="fa-IR" b="1" spc="30" dirty="0">
                <a:cs typeface="B Nazanin" pitchFamily="2" charset="-78"/>
              </a:rPr>
              <a:t>و در هر مرحله یک دوره آرامش و یک دوره بحران وجود دارد و سرانجام به یک انتخاب منتهی </a:t>
            </a:r>
            <a:r>
              <a:rPr lang="fa-IR" b="1" spc="30" dirty="0" smtClean="0">
                <a:cs typeface="B Nazanin" pitchFamily="2" charset="-78"/>
              </a:rPr>
              <a:t>می شود.</a:t>
            </a:r>
            <a:endParaRPr lang="fa-IR" b="1" spc="30" dirty="0">
              <a:cs typeface="B Nazanin" pitchFamily="2" charset="-78"/>
            </a:endParaRPr>
          </a:p>
        </p:txBody>
      </p:sp>
    </p:spTree>
    <p:extLst>
      <p:ext uri="{BB962C8B-B14F-4D97-AF65-F5344CB8AC3E}">
        <p14:creationId xmlns:p14="http://schemas.microsoft.com/office/powerpoint/2010/main" xmlns="" val="2190023198"/>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fa-IR" b="1" spc="30" dirty="0" smtClean="0">
                <a:solidFill>
                  <a:schemeClr val="tx1"/>
                </a:solidFill>
                <a:effectLst/>
                <a:cs typeface="B Nazanin" pitchFamily="2" charset="-78"/>
              </a:rPr>
              <a:t>« نظریه گرینر »</a:t>
            </a:r>
            <a:br>
              <a:rPr lang="fa-IR" b="1" spc="30" dirty="0" smtClean="0">
                <a:solidFill>
                  <a:schemeClr val="tx1"/>
                </a:solidFill>
                <a:effectLst/>
                <a:cs typeface="B Nazanin" pitchFamily="2" charset="-78"/>
              </a:rPr>
            </a:br>
            <a:r>
              <a:rPr lang="fa-IR" sz="2000" b="1" spc="30" dirty="0" smtClean="0">
                <a:solidFill>
                  <a:schemeClr val="tx1"/>
                </a:solidFill>
                <a:effectLst/>
                <a:cs typeface="B Nazanin" pitchFamily="2" charset="-78"/>
              </a:rPr>
              <a:t>(ادامه)</a:t>
            </a:r>
            <a:endParaRPr lang="fa-IR" dirty="0">
              <a:solidFill>
                <a:schemeClr val="tx1"/>
              </a:solidFill>
              <a:effectLst/>
            </a:endParaRPr>
          </a:p>
        </p:txBody>
      </p:sp>
      <p:sp>
        <p:nvSpPr>
          <p:cNvPr id="3" name="Content Placeholder 2"/>
          <p:cNvSpPr>
            <a:spLocks noGrp="1"/>
          </p:cNvSpPr>
          <p:nvPr>
            <p:ph idx="1"/>
          </p:nvPr>
        </p:nvSpPr>
        <p:spPr/>
        <p:txBody>
          <a:bodyPr/>
          <a:lstStyle/>
          <a:p>
            <a:pPr algn="just"/>
            <a:r>
              <a:rPr lang="fa-IR" b="1" spc="30" dirty="0" smtClean="0">
                <a:cs typeface="B Nazanin" pitchFamily="2" charset="-78"/>
              </a:rPr>
              <a:t>   در هر دوره آرامش از یک سبک مدیریتی غالب استفاده می شود که موجب رشد سازمان می گردد. و هر دوره بحران ناشی از یک مسئله مدیریتی است که تداوم رشد سازمان در گرو حل آن است بدین ترتیب در هر دوره بحران نیز از یک سبک مدیریتی غالب استفاده می شود که ضمن کنترل بحران، رشد سازمان را نیز تضمین می کند. </a:t>
            </a:r>
          </a:p>
          <a:p>
            <a:endParaRPr lang="fa-I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03231" y="579847"/>
            <a:ext cx="9295711" cy="6161521"/>
            <a:chOff x="-324544" y="517131"/>
            <a:chExt cx="9295711" cy="6161521"/>
          </a:xfrm>
        </p:grpSpPr>
        <p:grpSp>
          <p:nvGrpSpPr>
            <p:cNvPr id="5" name="Group 4"/>
            <p:cNvGrpSpPr/>
            <p:nvPr/>
          </p:nvGrpSpPr>
          <p:grpSpPr>
            <a:xfrm>
              <a:off x="-324544" y="980728"/>
              <a:ext cx="1836204" cy="5184576"/>
              <a:chOff x="467544" y="1124744"/>
              <a:chExt cx="1836204" cy="5184576"/>
            </a:xfrm>
          </p:grpSpPr>
          <p:cxnSp>
            <p:nvCxnSpPr>
              <p:cNvPr id="101" name="Straight Arrow Connector 100"/>
              <p:cNvCxnSpPr/>
              <p:nvPr/>
            </p:nvCxnSpPr>
            <p:spPr>
              <a:xfrm flipV="1">
                <a:off x="1403648" y="1494076"/>
                <a:ext cx="0" cy="171890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102" name="Straight Arrow Connector 101"/>
              <p:cNvCxnSpPr/>
              <p:nvPr/>
            </p:nvCxnSpPr>
            <p:spPr>
              <a:xfrm>
                <a:off x="1403648" y="4005064"/>
                <a:ext cx="0" cy="1831558"/>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103" name="TextBox 102"/>
              <p:cNvSpPr txBox="1"/>
              <p:nvPr/>
            </p:nvSpPr>
            <p:spPr>
              <a:xfrm>
                <a:off x="467544" y="3244355"/>
                <a:ext cx="1800200" cy="646331"/>
              </a:xfrm>
              <a:prstGeom prst="rect">
                <a:avLst/>
              </a:prstGeom>
              <a:noFill/>
              <a:ln w="9525">
                <a:noFill/>
              </a:ln>
            </p:spPr>
            <p:txBody>
              <a:bodyPr wrap="square" rtlCol="1">
                <a:spAutoFit/>
              </a:bodyPr>
              <a:lstStyle/>
              <a:p>
                <a:pPr algn="ctr"/>
                <a:r>
                  <a:rPr lang="fa-IR" dirty="0" smtClean="0">
                    <a:cs typeface="B Nazanin" pitchFamily="2" charset="-78"/>
                  </a:rPr>
                  <a:t>اندازه</a:t>
                </a:r>
              </a:p>
              <a:p>
                <a:pPr algn="ctr"/>
                <a:r>
                  <a:rPr lang="fa-IR" dirty="0" smtClean="0">
                    <a:cs typeface="B Nazanin" pitchFamily="2" charset="-78"/>
                  </a:rPr>
                  <a:t> سازمان</a:t>
                </a:r>
                <a:endParaRPr lang="fa-IR" dirty="0">
                  <a:cs typeface="B Nazanin" pitchFamily="2" charset="-78"/>
                </a:endParaRPr>
              </a:p>
            </p:txBody>
          </p:sp>
          <p:sp>
            <p:nvSpPr>
              <p:cNvPr id="104" name="TextBox 103"/>
              <p:cNvSpPr txBox="1"/>
              <p:nvPr/>
            </p:nvSpPr>
            <p:spPr>
              <a:xfrm>
                <a:off x="503548" y="1124744"/>
                <a:ext cx="1800200" cy="369332"/>
              </a:xfrm>
              <a:prstGeom prst="rect">
                <a:avLst/>
              </a:prstGeom>
              <a:noFill/>
              <a:ln w="9525">
                <a:noFill/>
              </a:ln>
            </p:spPr>
            <p:txBody>
              <a:bodyPr wrap="square" rtlCol="1">
                <a:spAutoFit/>
              </a:bodyPr>
              <a:lstStyle/>
              <a:p>
                <a:pPr algn="ctr"/>
                <a:r>
                  <a:rPr lang="fa-IR" dirty="0" smtClean="0">
                    <a:cs typeface="B Nazanin" pitchFamily="2" charset="-78"/>
                  </a:rPr>
                  <a:t>بزرگ</a:t>
                </a:r>
                <a:endParaRPr lang="fa-IR" dirty="0">
                  <a:cs typeface="B Nazanin" pitchFamily="2" charset="-78"/>
                </a:endParaRPr>
              </a:p>
            </p:txBody>
          </p:sp>
          <p:sp>
            <p:nvSpPr>
              <p:cNvPr id="105" name="TextBox 104"/>
              <p:cNvSpPr txBox="1"/>
              <p:nvPr/>
            </p:nvSpPr>
            <p:spPr>
              <a:xfrm>
                <a:off x="503548" y="5939988"/>
                <a:ext cx="1800200" cy="369332"/>
              </a:xfrm>
              <a:prstGeom prst="rect">
                <a:avLst/>
              </a:prstGeom>
              <a:noFill/>
              <a:ln w="9525">
                <a:noFill/>
              </a:ln>
            </p:spPr>
            <p:txBody>
              <a:bodyPr wrap="square" rtlCol="1">
                <a:spAutoFit/>
              </a:bodyPr>
              <a:lstStyle/>
              <a:p>
                <a:pPr algn="ctr"/>
                <a:r>
                  <a:rPr lang="fa-IR" dirty="0" smtClean="0">
                    <a:cs typeface="B Nazanin" pitchFamily="2" charset="-78"/>
                  </a:rPr>
                  <a:t>کوچک</a:t>
                </a:r>
                <a:endParaRPr lang="fa-IR" dirty="0">
                  <a:cs typeface="B Nazanin" pitchFamily="2" charset="-78"/>
                </a:endParaRPr>
              </a:p>
            </p:txBody>
          </p:sp>
        </p:grpSp>
        <p:grpSp>
          <p:nvGrpSpPr>
            <p:cNvPr id="6" name="Group 5"/>
            <p:cNvGrpSpPr/>
            <p:nvPr/>
          </p:nvGrpSpPr>
          <p:grpSpPr>
            <a:xfrm>
              <a:off x="395536" y="6309320"/>
              <a:ext cx="7128792" cy="369332"/>
              <a:chOff x="683568" y="6268670"/>
              <a:chExt cx="7128792" cy="369332"/>
            </a:xfrm>
          </p:grpSpPr>
          <p:cxnSp>
            <p:nvCxnSpPr>
              <p:cNvPr id="96" name="Straight Arrow Connector 95"/>
              <p:cNvCxnSpPr/>
              <p:nvPr/>
            </p:nvCxnSpPr>
            <p:spPr>
              <a:xfrm>
                <a:off x="5004048" y="6453336"/>
                <a:ext cx="1440160" cy="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cxnSp>
            <p:nvCxnSpPr>
              <p:cNvPr id="97" name="Straight Arrow Connector 96"/>
              <p:cNvCxnSpPr/>
              <p:nvPr/>
            </p:nvCxnSpPr>
            <p:spPr>
              <a:xfrm flipH="1">
                <a:off x="1979712" y="6453336"/>
                <a:ext cx="1512168" cy="0"/>
              </a:xfrm>
              <a:prstGeom prst="straightConnector1">
                <a:avLst/>
              </a:prstGeom>
              <a:ln w="9525">
                <a:tailEnd type="arrow"/>
              </a:ln>
            </p:spPr>
            <p:style>
              <a:lnRef idx="2">
                <a:schemeClr val="dk1"/>
              </a:lnRef>
              <a:fillRef idx="0">
                <a:schemeClr val="dk1"/>
              </a:fillRef>
              <a:effectRef idx="1">
                <a:schemeClr val="dk1"/>
              </a:effectRef>
              <a:fontRef idx="minor">
                <a:schemeClr val="tx1"/>
              </a:fontRef>
            </p:style>
          </p:cxnSp>
          <p:sp>
            <p:nvSpPr>
              <p:cNvPr id="98" name="TextBox 97"/>
              <p:cNvSpPr txBox="1"/>
              <p:nvPr/>
            </p:nvSpPr>
            <p:spPr>
              <a:xfrm>
                <a:off x="3347864" y="6268670"/>
                <a:ext cx="1800200" cy="369332"/>
              </a:xfrm>
              <a:prstGeom prst="rect">
                <a:avLst/>
              </a:prstGeom>
              <a:noFill/>
              <a:ln w="9525">
                <a:noFill/>
              </a:ln>
            </p:spPr>
            <p:txBody>
              <a:bodyPr wrap="square" rtlCol="1">
                <a:spAutoFit/>
              </a:bodyPr>
              <a:lstStyle/>
              <a:p>
                <a:pPr algn="ctr"/>
                <a:r>
                  <a:rPr lang="fa-IR" dirty="0" smtClean="0">
                    <a:cs typeface="B Nazanin" pitchFamily="2" charset="-78"/>
                  </a:rPr>
                  <a:t>عمر سازمان</a:t>
                </a:r>
                <a:endParaRPr lang="fa-IR" dirty="0">
                  <a:cs typeface="B Nazanin" pitchFamily="2" charset="-78"/>
                </a:endParaRPr>
              </a:p>
            </p:txBody>
          </p:sp>
          <p:sp>
            <p:nvSpPr>
              <p:cNvPr id="99" name="TextBox 98"/>
              <p:cNvSpPr txBox="1"/>
              <p:nvPr/>
            </p:nvSpPr>
            <p:spPr>
              <a:xfrm>
                <a:off x="683568" y="6268670"/>
                <a:ext cx="1800200" cy="369332"/>
              </a:xfrm>
              <a:prstGeom prst="rect">
                <a:avLst/>
              </a:prstGeom>
              <a:noFill/>
              <a:ln w="9525">
                <a:noFill/>
              </a:ln>
            </p:spPr>
            <p:txBody>
              <a:bodyPr wrap="square" rtlCol="1">
                <a:spAutoFit/>
              </a:bodyPr>
              <a:lstStyle/>
              <a:p>
                <a:pPr algn="ctr"/>
                <a:r>
                  <a:rPr lang="fa-IR" dirty="0" smtClean="0">
                    <a:cs typeface="B Nazanin" pitchFamily="2" charset="-78"/>
                  </a:rPr>
                  <a:t>کم</a:t>
                </a:r>
                <a:endParaRPr lang="fa-IR" dirty="0">
                  <a:cs typeface="B Nazanin" pitchFamily="2" charset="-78"/>
                </a:endParaRPr>
              </a:p>
            </p:txBody>
          </p:sp>
          <p:sp>
            <p:nvSpPr>
              <p:cNvPr id="100" name="TextBox 99"/>
              <p:cNvSpPr txBox="1"/>
              <p:nvPr/>
            </p:nvSpPr>
            <p:spPr>
              <a:xfrm>
                <a:off x="6012160" y="6268670"/>
                <a:ext cx="1800200" cy="369332"/>
              </a:xfrm>
              <a:prstGeom prst="rect">
                <a:avLst/>
              </a:prstGeom>
              <a:noFill/>
              <a:ln w="9525">
                <a:noFill/>
              </a:ln>
            </p:spPr>
            <p:txBody>
              <a:bodyPr wrap="square" rtlCol="1">
                <a:spAutoFit/>
              </a:bodyPr>
              <a:lstStyle/>
              <a:p>
                <a:pPr algn="ctr"/>
                <a:r>
                  <a:rPr lang="fa-IR" dirty="0" smtClean="0">
                    <a:cs typeface="B Nazanin" pitchFamily="2" charset="-78"/>
                  </a:rPr>
                  <a:t>زیاد</a:t>
                </a:r>
                <a:endParaRPr lang="fa-IR" dirty="0">
                  <a:cs typeface="B Nazanin" pitchFamily="2" charset="-78"/>
                </a:endParaRPr>
              </a:p>
            </p:txBody>
          </p:sp>
        </p:grpSp>
        <p:grpSp>
          <p:nvGrpSpPr>
            <p:cNvPr id="7" name="Group 6"/>
            <p:cNvGrpSpPr/>
            <p:nvPr/>
          </p:nvGrpSpPr>
          <p:grpSpPr>
            <a:xfrm>
              <a:off x="971600" y="940078"/>
              <a:ext cx="6768754" cy="5328592"/>
              <a:chOff x="1691680" y="335316"/>
              <a:chExt cx="6192688" cy="5933354"/>
            </a:xfrm>
          </p:grpSpPr>
          <p:sp>
            <p:nvSpPr>
              <p:cNvPr id="91" name="Rectangle 90"/>
              <p:cNvSpPr/>
              <p:nvPr/>
            </p:nvSpPr>
            <p:spPr>
              <a:xfrm>
                <a:off x="1691680" y="335316"/>
                <a:ext cx="6192688" cy="593335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cxnSp>
            <p:nvCxnSpPr>
              <p:cNvPr id="92" name="Straight Connector 91"/>
              <p:cNvCxnSpPr/>
              <p:nvPr/>
            </p:nvCxnSpPr>
            <p:spPr>
              <a:xfrm>
                <a:off x="2915254" y="335316"/>
                <a:ext cx="0" cy="5933354"/>
              </a:xfrm>
              <a:prstGeom prst="line">
                <a:avLst/>
              </a:prstGeom>
              <a:ln w="9525"/>
            </p:spPr>
            <p:style>
              <a:lnRef idx="2">
                <a:schemeClr val="dk1"/>
              </a:lnRef>
              <a:fillRef idx="0">
                <a:schemeClr val="dk1"/>
              </a:fillRef>
              <a:effectRef idx="1">
                <a:schemeClr val="dk1"/>
              </a:effectRef>
              <a:fontRef idx="minor">
                <a:schemeClr val="tx1"/>
              </a:fontRef>
            </p:style>
          </p:cxnSp>
          <p:cxnSp>
            <p:nvCxnSpPr>
              <p:cNvPr id="93" name="Straight Connector 92"/>
              <p:cNvCxnSpPr/>
              <p:nvPr/>
            </p:nvCxnSpPr>
            <p:spPr>
              <a:xfrm>
                <a:off x="4168980" y="335316"/>
                <a:ext cx="0" cy="5933354"/>
              </a:xfrm>
              <a:prstGeom prst="line">
                <a:avLst/>
              </a:prstGeom>
              <a:ln w="9525"/>
            </p:spPr>
            <p:style>
              <a:lnRef idx="2">
                <a:schemeClr val="dk1"/>
              </a:lnRef>
              <a:fillRef idx="0">
                <a:schemeClr val="dk1"/>
              </a:fillRef>
              <a:effectRef idx="1">
                <a:schemeClr val="dk1"/>
              </a:effectRef>
              <a:fontRef idx="minor">
                <a:schemeClr val="tx1"/>
              </a:fontRef>
            </p:style>
          </p:cxnSp>
          <p:cxnSp>
            <p:nvCxnSpPr>
              <p:cNvPr id="94" name="Straight Connector 93"/>
              <p:cNvCxnSpPr/>
              <p:nvPr/>
            </p:nvCxnSpPr>
            <p:spPr>
              <a:xfrm>
                <a:off x="5436096" y="335316"/>
                <a:ext cx="0" cy="5933354"/>
              </a:xfrm>
              <a:prstGeom prst="line">
                <a:avLst/>
              </a:prstGeom>
              <a:ln w="9525"/>
            </p:spPr>
            <p:style>
              <a:lnRef idx="2">
                <a:schemeClr val="dk1"/>
              </a:lnRef>
              <a:fillRef idx="0">
                <a:schemeClr val="dk1"/>
              </a:fillRef>
              <a:effectRef idx="1">
                <a:schemeClr val="dk1"/>
              </a:effectRef>
              <a:fontRef idx="minor">
                <a:schemeClr val="tx1"/>
              </a:fontRef>
            </p:style>
          </p:cxnSp>
          <p:cxnSp>
            <p:nvCxnSpPr>
              <p:cNvPr id="95" name="Straight Connector 94"/>
              <p:cNvCxnSpPr/>
              <p:nvPr/>
            </p:nvCxnSpPr>
            <p:spPr>
              <a:xfrm>
                <a:off x="6660232" y="335316"/>
                <a:ext cx="0" cy="5933354"/>
              </a:xfrm>
              <a:prstGeom prst="line">
                <a:avLst/>
              </a:prstGeom>
              <a:ln w="9525"/>
            </p:spPr>
            <p:style>
              <a:lnRef idx="2">
                <a:schemeClr val="dk1"/>
              </a:lnRef>
              <a:fillRef idx="0">
                <a:schemeClr val="dk1"/>
              </a:fillRef>
              <a:effectRef idx="1">
                <a:schemeClr val="dk1"/>
              </a:effectRef>
              <a:fontRef idx="minor">
                <a:schemeClr val="tx1"/>
              </a:fontRef>
            </p:style>
          </p:cxnSp>
        </p:grpSp>
        <p:grpSp>
          <p:nvGrpSpPr>
            <p:cNvPr id="8" name="Group 7"/>
            <p:cNvGrpSpPr/>
            <p:nvPr/>
          </p:nvGrpSpPr>
          <p:grpSpPr>
            <a:xfrm>
              <a:off x="971600" y="1592723"/>
              <a:ext cx="6768754" cy="4675947"/>
              <a:chOff x="1691680" y="815848"/>
              <a:chExt cx="6192520" cy="5452822"/>
            </a:xfrm>
          </p:grpSpPr>
          <p:cxnSp>
            <p:nvCxnSpPr>
              <p:cNvPr id="35" name="Straight Connector 34"/>
              <p:cNvCxnSpPr/>
              <p:nvPr/>
            </p:nvCxnSpPr>
            <p:spPr>
              <a:xfrm flipV="1">
                <a:off x="1691680" y="5042730"/>
                <a:ext cx="967300" cy="1225940"/>
              </a:xfrm>
              <a:prstGeom prst="line">
                <a:avLst/>
              </a:prstGeom>
              <a:ln w="9525"/>
            </p:spPr>
            <p:style>
              <a:lnRef idx="2">
                <a:schemeClr val="dk1"/>
              </a:lnRef>
              <a:fillRef idx="0">
                <a:schemeClr val="dk1"/>
              </a:fillRef>
              <a:effectRef idx="1">
                <a:schemeClr val="dk1"/>
              </a:effectRef>
              <a:fontRef idx="minor">
                <a:schemeClr val="tx1"/>
              </a:fontRef>
            </p:style>
          </p:cxnSp>
          <p:cxnSp>
            <p:nvCxnSpPr>
              <p:cNvPr id="36" name="Straight Connector 35"/>
              <p:cNvCxnSpPr/>
              <p:nvPr/>
            </p:nvCxnSpPr>
            <p:spPr>
              <a:xfrm flipV="1">
                <a:off x="3167844" y="4190437"/>
                <a:ext cx="756084" cy="926105"/>
              </a:xfrm>
              <a:prstGeom prst="line">
                <a:avLst/>
              </a:prstGeom>
              <a:ln w="9525"/>
            </p:spPr>
            <p:style>
              <a:lnRef idx="2">
                <a:schemeClr val="dk1"/>
              </a:lnRef>
              <a:fillRef idx="0">
                <a:schemeClr val="dk1"/>
              </a:fillRef>
              <a:effectRef idx="1">
                <a:schemeClr val="dk1"/>
              </a:effectRef>
              <a:fontRef idx="minor">
                <a:schemeClr val="tx1"/>
              </a:fontRef>
            </p:style>
          </p:cxnSp>
          <p:cxnSp>
            <p:nvCxnSpPr>
              <p:cNvPr id="37" name="Straight Connector 36"/>
              <p:cNvCxnSpPr/>
              <p:nvPr/>
            </p:nvCxnSpPr>
            <p:spPr>
              <a:xfrm flipV="1">
                <a:off x="4254940" y="3006849"/>
                <a:ext cx="821116" cy="1183588"/>
              </a:xfrm>
              <a:prstGeom prst="line">
                <a:avLst/>
              </a:prstGeom>
              <a:ln w="9525"/>
            </p:spPr>
            <p:style>
              <a:lnRef idx="2">
                <a:schemeClr val="dk1"/>
              </a:lnRef>
              <a:fillRef idx="0">
                <a:schemeClr val="dk1"/>
              </a:fillRef>
              <a:effectRef idx="1">
                <a:schemeClr val="dk1"/>
              </a:effectRef>
              <a:fontRef idx="minor">
                <a:schemeClr val="tx1"/>
              </a:fontRef>
            </p:style>
          </p:cxnSp>
          <p:cxnSp>
            <p:nvCxnSpPr>
              <p:cNvPr id="38" name="Straight Connector 37"/>
              <p:cNvCxnSpPr/>
              <p:nvPr/>
            </p:nvCxnSpPr>
            <p:spPr>
              <a:xfrm flipV="1">
                <a:off x="5724128" y="2092207"/>
                <a:ext cx="576064" cy="947138"/>
              </a:xfrm>
              <a:prstGeom prst="line">
                <a:avLst/>
              </a:prstGeom>
              <a:ln w="9525"/>
            </p:spPr>
            <p:style>
              <a:lnRef idx="2">
                <a:schemeClr val="dk1"/>
              </a:lnRef>
              <a:fillRef idx="0">
                <a:schemeClr val="dk1"/>
              </a:fillRef>
              <a:effectRef idx="1">
                <a:schemeClr val="dk1"/>
              </a:effectRef>
              <a:fontRef idx="minor">
                <a:schemeClr val="tx1"/>
              </a:fontRef>
            </p:style>
          </p:cxnSp>
          <p:cxnSp>
            <p:nvCxnSpPr>
              <p:cNvPr id="39" name="Straight Connector 38"/>
              <p:cNvCxnSpPr/>
              <p:nvPr/>
            </p:nvCxnSpPr>
            <p:spPr>
              <a:xfrm flipV="1">
                <a:off x="6876256" y="1093183"/>
                <a:ext cx="462490" cy="999024"/>
              </a:xfrm>
              <a:prstGeom prst="line">
                <a:avLst/>
              </a:prstGeom>
              <a:ln w="9525"/>
            </p:spPr>
            <p:style>
              <a:lnRef idx="2">
                <a:schemeClr val="dk1"/>
              </a:lnRef>
              <a:fillRef idx="0">
                <a:schemeClr val="dk1"/>
              </a:fillRef>
              <a:effectRef idx="1">
                <a:schemeClr val="dk1"/>
              </a:effectRef>
              <a:fontRef idx="minor">
                <a:schemeClr val="tx1"/>
              </a:fontRef>
            </p:style>
          </p:cxnSp>
          <p:grpSp>
            <p:nvGrpSpPr>
              <p:cNvPr id="40" name="Group 39"/>
              <p:cNvGrpSpPr/>
              <p:nvPr/>
            </p:nvGrpSpPr>
            <p:grpSpPr>
              <a:xfrm>
                <a:off x="2655750" y="4900519"/>
                <a:ext cx="512086" cy="345566"/>
                <a:chOff x="3280049" y="3567520"/>
                <a:chExt cx="586252" cy="507494"/>
              </a:xfrm>
            </p:grpSpPr>
            <p:cxnSp>
              <p:nvCxnSpPr>
                <p:cNvPr id="83" name="Straight Connector 82"/>
                <p:cNvCxnSpPr/>
                <p:nvPr/>
              </p:nvCxnSpPr>
              <p:spPr>
                <a:xfrm flipV="1">
                  <a:off x="3293858" y="3645025"/>
                  <a:ext cx="54006" cy="262692"/>
                </a:xfrm>
                <a:prstGeom prst="line">
                  <a:avLst/>
                </a:prstGeom>
                <a:ln w="9525"/>
              </p:spPr>
              <p:style>
                <a:lnRef idx="2">
                  <a:schemeClr val="dk1"/>
                </a:lnRef>
                <a:fillRef idx="0">
                  <a:schemeClr val="dk1"/>
                </a:fillRef>
                <a:effectRef idx="1">
                  <a:schemeClr val="dk1"/>
                </a:effectRef>
                <a:fontRef idx="minor">
                  <a:schemeClr val="tx1"/>
                </a:fontRef>
              </p:style>
            </p:cxnSp>
            <p:cxnSp>
              <p:nvCxnSpPr>
                <p:cNvPr id="84" name="Straight Connector 83"/>
                <p:cNvCxnSpPr/>
                <p:nvPr/>
              </p:nvCxnSpPr>
              <p:spPr>
                <a:xfrm flipH="1" flipV="1">
                  <a:off x="3347864" y="3666357"/>
                  <a:ext cx="72007" cy="403724"/>
                </a:xfrm>
                <a:prstGeom prst="line">
                  <a:avLst/>
                </a:prstGeom>
                <a:ln w="9525"/>
              </p:spPr>
              <p:style>
                <a:lnRef idx="2">
                  <a:schemeClr val="dk1"/>
                </a:lnRef>
                <a:fillRef idx="0">
                  <a:schemeClr val="dk1"/>
                </a:fillRef>
                <a:effectRef idx="1">
                  <a:schemeClr val="dk1"/>
                </a:effectRef>
                <a:fontRef idx="minor">
                  <a:schemeClr val="tx1"/>
                </a:fontRef>
              </p:style>
            </p:cxnSp>
            <p:cxnSp>
              <p:nvCxnSpPr>
                <p:cNvPr id="85" name="Straight Connector 84"/>
                <p:cNvCxnSpPr/>
                <p:nvPr/>
              </p:nvCxnSpPr>
              <p:spPr>
                <a:xfrm flipV="1">
                  <a:off x="3419871" y="3567520"/>
                  <a:ext cx="54006" cy="502561"/>
                </a:xfrm>
                <a:prstGeom prst="line">
                  <a:avLst/>
                </a:prstGeom>
                <a:ln w="9525"/>
              </p:spPr>
              <p:style>
                <a:lnRef idx="2">
                  <a:schemeClr val="dk1"/>
                </a:lnRef>
                <a:fillRef idx="0">
                  <a:schemeClr val="dk1"/>
                </a:fillRef>
                <a:effectRef idx="1">
                  <a:schemeClr val="dk1"/>
                </a:effectRef>
                <a:fontRef idx="minor">
                  <a:schemeClr val="tx1"/>
                </a:fontRef>
              </p:style>
            </p:cxnSp>
            <p:cxnSp>
              <p:nvCxnSpPr>
                <p:cNvPr id="86" name="Straight Connector 85"/>
                <p:cNvCxnSpPr/>
                <p:nvPr/>
              </p:nvCxnSpPr>
              <p:spPr>
                <a:xfrm flipH="1" flipV="1">
                  <a:off x="3472830" y="3570564"/>
                  <a:ext cx="81532" cy="504450"/>
                </a:xfrm>
                <a:prstGeom prst="line">
                  <a:avLst/>
                </a:prstGeom>
                <a:ln w="9525"/>
              </p:spPr>
              <p:style>
                <a:lnRef idx="2">
                  <a:schemeClr val="dk1"/>
                </a:lnRef>
                <a:fillRef idx="0">
                  <a:schemeClr val="dk1"/>
                </a:fillRef>
                <a:effectRef idx="1">
                  <a:schemeClr val="dk1"/>
                </a:effectRef>
                <a:fontRef idx="minor">
                  <a:schemeClr val="tx1"/>
                </a:fontRef>
              </p:style>
            </p:cxnSp>
            <p:cxnSp>
              <p:nvCxnSpPr>
                <p:cNvPr id="87" name="Straight Connector 86"/>
                <p:cNvCxnSpPr/>
                <p:nvPr/>
              </p:nvCxnSpPr>
              <p:spPr>
                <a:xfrm flipV="1">
                  <a:off x="3554363" y="3666358"/>
                  <a:ext cx="118028" cy="403724"/>
                </a:xfrm>
                <a:prstGeom prst="line">
                  <a:avLst/>
                </a:prstGeom>
                <a:ln w="9525"/>
              </p:spPr>
              <p:style>
                <a:lnRef idx="2">
                  <a:schemeClr val="dk1"/>
                </a:lnRef>
                <a:fillRef idx="0">
                  <a:schemeClr val="dk1"/>
                </a:fillRef>
                <a:effectRef idx="1">
                  <a:schemeClr val="dk1"/>
                </a:effectRef>
                <a:fontRef idx="minor">
                  <a:schemeClr val="tx1"/>
                </a:fontRef>
              </p:style>
            </p:cxnSp>
            <p:cxnSp>
              <p:nvCxnSpPr>
                <p:cNvPr id="88" name="Straight Connector 87"/>
                <p:cNvCxnSpPr/>
                <p:nvPr/>
              </p:nvCxnSpPr>
              <p:spPr>
                <a:xfrm flipH="1" flipV="1">
                  <a:off x="3672392" y="3666357"/>
                  <a:ext cx="89518" cy="408657"/>
                </a:xfrm>
                <a:prstGeom prst="line">
                  <a:avLst/>
                </a:prstGeom>
                <a:ln w="9525"/>
              </p:spPr>
              <p:style>
                <a:lnRef idx="2">
                  <a:schemeClr val="dk1"/>
                </a:lnRef>
                <a:fillRef idx="0">
                  <a:schemeClr val="dk1"/>
                </a:fillRef>
                <a:effectRef idx="1">
                  <a:schemeClr val="dk1"/>
                </a:effectRef>
                <a:fontRef idx="minor">
                  <a:schemeClr val="tx1"/>
                </a:fontRef>
              </p:style>
            </p:cxnSp>
            <p:cxnSp>
              <p:nvCxnSpPr>
                <p:cNvPr id="89" name="Straight Connector 88"/>
                <p:cNvCxnSpPr/>
                <p:nvPr/>
              </p:nvCxnSpPr>
              <p:spPr>
                <a:xfrm flipV="1">
                  <a:off x="3756457" y="3884770"/>
                  <a:ext cx="109844" cy="185311"/>
                </a:xfrm>
                <a:prstGeom prst="line">
                  <a:avLst/>
                </a:prstGeom>
                <a:ln w="9525"/>
              </p:spPr>
              <p:style>
                <a:lnRef idx="2">
                  <a:schemeClr val="dk1"/>
                </a:lnRef>
                <a:fillRef idx="0">
                  <a:schemeClr val="dk1"/>
                </a:fillRef>
                <a:effectRef idx="1">
                  <a:schemeClr val="dk1"/>
                </a:effectRef>
                <a:fontRef idx="minor">
                  <a:schemeClr val="tx1"/>
                </a:fontRef>
              </p:style>
            </p:cxnSp>
            <p:cxnSp>
              <p:nvCxnSpPr>
                <p:cNvPr id="90" name="Straight Connector 89"/>
                <p:cNvCxnSpPr/>
                <p:nvPr/>
              </p:nvCxnSpPr>
              <p:spPr>
                <a:xfrm flipH="1" flipV="1">
                  <a:off x="3280049" y="3776372"/>
                  <a:ext cx="20237" cy="131348"/>
                </a:xfrm>
                <a:prstGeom prst="line">
                  <a:avLst/>
                </a:prstGeom>
                <a:ln w="9525"/>
              </p:spPr>
              <p:style>
                <a:lnRef idx="2">
                  <a:schemeClr val="dk1"/>
                </a:lnRef>
                <a:fillRef idx="0">
                  <a:schemeClr val="dk1"/>
                </a:fillRef>
                <a:effectRef idx="1">
                  <a:schemeClr val="dk1"/>
                </a:effectRef>
                <a:fontRef idx="minor">
                  <a:schemeClr val="tx1"/>
                </a:fontRef>
              </p:style>
            </p:cxnSp>
          </p:grpSp>
          <p:grpSp>
            <p:nvGrpSpPr>
              <p:cNvPr id="41" name="Group 40"/>
              <p:cNvGrpSpPr/>
              <p:nvPr/>
            </p:nvGrpSpPr>
            <p:grpSpPr>
              <a:xfrm rot="10547583">
                <a:off x="3917390" y="3994133"/>
                <a:ext cx="338941" cy="345566"/>
                <a:chOff x="3273623" y="3567520"/>
                <a:chExt cx="434902" cy="507494"/>
              </a:xfrm>
            </p:grpSpPr>
            <p:cxnSp>
              <p:nvCxnSpPr>
                <p:cNvPr id="76" name="Straight Connector 75"/>
                <p:cNvCxnSpPr/>
                <p:nvPr/>
              </p:nvCxnSpPr>
              <p:spPr>
                <a:xfrm flipV="1">
                  <a:off x="3293858" y="3645025"/>
                  <a:ext cx="54006" cy="262692"/>
                </a:xfrm>
                <a:prstGeom prst="line">
                  <a:avLst/>
                </a:prstGeom>
                <a:ln w="9525"/>
              </p:spPr>
              <p:style>
                <a:lnRef idx="2">
                  <a:schemeClr val="dk1"/>
                </a:lnRef>
                <a:fillRef idx="0">
                  <a:schemeClr val="dk1"/>
                </a:fillRef>
                <a:effectRef idx="1">
                  <a:schemeClr val="dk1"/>
                </a:effectRef>
                <a:fontRef idx="minor">
                  <a:schemeClr val="tx1"/>
                </a:fontRef>
              </p:style>
            </p:cxnSp>
            <p:cxnSp>
              <p:nvCxnSpPr>
                <p:cNvPr id="77" name="Straight Connector 76"/>
                <p:cNvCxnSpPr/>
                <p:nvPr/>
              </p:nvCxnSpPr>
              <p:spPr>
                <a:xfrm flipH="1" flipV="1">
                  <a:off x="3347864" y="3666357"/>
                  <a:ext cx="72007" cy="403724"/>
                </a:xfrm>
                <a:prstGeom prst="line">
                  <a:avLst/>
                </a:prstGeom>
                <a:ln w="9525"/>
              </p:spPr>
              <p:style>
                <a:lnRef idx="2">
                  <a:schemeClr val="dk1"/>
                </a:lnRef>
                <a:fillRef idx="0">
                  <a:schemeClr val="dk1"/>
                </a:fillRef>
                <a:effectRef idx="1">
                  <a:schemeClr val="dk1"/>
                </a:effectRef>
                <a:fontRef idx="minor">
                  <a:schemeClr val="tx1"/>
                </a:fontRef>
              </p:style>
            </p:cxnSp>
            <p:cxnSp>
              <p:nvCxnSpPr>
                <p:cNvPr id="78" name="Straight Connector 77"/>
                <p:cNvCxnSpPr/>
                <p:nvPr/>
              </p:nvCxnSpPr>
              <p:spPr>
                <a:xfrm flipV="1">
                  <a:off x="3419871" y="3567520"/>
                  <a:ext cx="54006" cy="502561"/>
                </a:xfrm>
                <a:prstGeom prst="line">
                  <a:avLst/>
                </a:prstGeom>
                <a:ln w="9525"/>
              </p:spPr>
              <p:style>
                <a:lnRef idx="2">
                  <a:schemeClr val="dk1"/>
                </a:lnRef>
                <a:fillRef idx="0">
                  <a:schemeClr val="dk1"/>
                </a:fillRef>
                <a:effectRef idx="1">
                  <a:schemeClr val="dk1"/>
                </a:effectRef>
                <a:fontRef idx="minor">
                  <a:schemeClr val="tx1"/>
                </a:fontRef>
              </p:style>
            </p:cxnSp>
            <p:cxnSp>
              <p:nvCxnSpPr>
                <p:cNvPr id="79" name="Straight Connector 78"/>
                <p:cNvCxnSpPr/>
                <p:nvPr/>
              </p:nvCxnSpPr>
              <p:spPr>
                <a:xfrm flipH="1" flipV="1">
                  <a:off x="3472830" y="3570564"/>
                  <a:ext cx="81532" cy="504450"/>
                </a:xfrm>
                <a:prstGeom prst="line">
                  <a:avLst/>
                </a:prstGeom>
                <a:ln w="9525"/>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flipV="1">
                  <a:off x="3554363" y="3666358"/>
                  <a:ext cx="118028" cy="403724"/>
                </a:xfrm>
                <a:prstGeom prst="line">
                  <a:avLst/>
                </a:prstGeom>
                <a:ln w="9525"/>
              </p:spPr>
              <p:style>
                <a:lnRef idx="2">
                  <a:schemeClr val="dk1"/>
                </a:lnRef>
                <a:fillRef idx="0">
                  <a:schemeClr val="dk1"/>
                </a:fillRef>
                <a:effectRef idx="1">
                  <a:schemeClr val="dk1"/>
                </a:effectRef>
                <a:fontRef idx="minor">
                  <a:schemeClr val="tx1"/>
                </a:fontRef>
              </p:style>
            </p:cxnSp>
            <p:cxnSp>
              <p:nvCxnSpPr>
                <p:cNvPr id="81" name="Straight Connector 80"/>
                <p:cNvCxnSpPr/>
                <p:nvPr/>
              </p:nvCxnSpPr>
              <p:spPr>
                <a:xfrm rot="11052417">
                  <a:off x="3671553" y="3678380"/>
                  <a:ext cx="36972" cy="116035"/>
                </a:xfrm>
                <a:prstGeom prst="line">
                  <a:avLst/>
                </a:prstGeom>
                <a:ln w="9525"/>
              </p:spPr>
              <p:style>
                <a:lnRef idx="2">
                  <a:schemeClr val="dk1"/>
                </a:lnRef>
                <a:fillRef idx="0">
                  <a:schemeClr val="dk1"/>
                </a:fillRef>
                <a:effectRef idx="1">
                  <a:schemeClr val="dk1"/>
                </a:effectRef>
                <a:fontRef idx="minor">
                  <a:schemeClr val="tx1"/>
                </a:fontRef>
              </p:style>
            </p:cxnSp>
            <p:cxnSp>
              <p:nvCxnSpPr>
                <p:cNvPr id="82" name="Straight Connector 81"/>
                <p:cNvCxnSpPr/>
                <p:nvPr/>
              </p:nvCxnSpPr>
              <p:spPr>
                <a:xfrm flipH="1" flipV="1">
                  <a:off x="3273623" y="3776371"/>
                  <a:ext cx="20236" cy="131348"/>
                </a:xfrm>
                <a:prstGeom prst="line">
                  <a:avLst/>
                </a:prstGeom>
                <a:ln w="9525"/>
              </p:spPr>
              <p:style>
                <a:lnRef idx="2">
                  <a:schemeClr val="dk1"/>
                </a:lnRef>
                <a:fillRef idx="0">
                  <a:schemeClr val="dk1"/>
                </a:fillRef>
                <a:effectRef idx="1">
                  <a:schemeClr val="dk1"/>
                </a:effectRef>
                <a:fontRef idx="minor">
                  <a:schemeClr val="tx1"/>
                </a:fontRef>
              </p:style>
            </p:cxnSp>
          </p:grpSp>
          <p:grpSp>
            <p:nvGrpSpPr>
              <p:cNvPr id="42" name="Group 41"/>
              <p:cNvGrpSpPr/>
              <p:nvPr/>
            </p:nvGrpSpPr>
            <p:grpSpPr>
              <a:xfrm>
                <a:off x="5070922" y="2842501"/>
                <a:ext cx="653207" cy="345566"/>
                <a:chOff x="3196944" y="3567520"/>
                <a:chExt cx="747812" cy="507494"/>
              </a:xfrm>
            </p:grpSpPr>
            <p:cxnSp>
              <p:nvCxnSpPr>
                <p:cNvPr id="65" name="Straight Connector 64"/>
                <p:cNvCxnSpPr/>
                <p:nvPr/>
              </p:nvCxnSpPr>
              <p:spPr>
                <a:xfrm flipV="1">
                  <a:off x="3293858" y="3645025"/>
                  <a:ext cx="54006" cy="262692"/>
                </a:xfrm>
                <a:prstGeom prst="line">
                  <a:avLst/>
                </a:prstGeom>
                <a:ln w="9525"/>
              </p:spPr>
              <p:style>
                <a:lnRef idx="2">
                  <a:schemeClr val="dk1"/>
                </a:lnRef>
                <a:fillRef idx="0">
                  <a:schemeClr val="dk1"/>
                </a:fillRef>
                <a:effectRef idx="1">
                  <a:schemeClr val="dk1"/>
                </a:effectRef>
                <a:fontRef idx="minor">
                  <a:schemeClr val="tx1"/>
                </a:fontRef>
              </p:style>
            </p:cxnSp>
            <p:cxnSp>
              <p:nvCxnSpPr>
                <p:cNvPr id="66" name="Straight Connector 65"/>
                <p:cNvCxnSpPr/>
                <p:nvPr/>
              </p:nvCxnSpPr>
              <p:spPr>
                <a:xfrm flipH="1" flipV="1">
                  <a:off x="3347864" y="3666357"/>
                  <a:ext cx="72007" cy="403724"/>
                </a:xfrm>
                <a:prstGeom prst="line">
                  <a:avLst/>
                </a:prstGeom>
                <a:ln w="9525"/>
              </p:spPr>
              <p:style>
                <a:lnRef idx="2">
                  <a:schemeClr val="dk1"/>
                </a:lnRef>
                <a:fillRef idx="0">
                  <a:schemeClr val="dk1"/>
                </a:fillRef>
                <a:effectRef idx="1">
                  <a:schemeClr val="dk1"/>
                </a:effectRef>
                <a:fontRef idx="minor">
                  <a:schemeClr val="tx1"/>
                </a:fontRef>
              </p:style>
            </p:cxnSp>
            <p:cxnSp>
              <p:nvCxnSpPr>
                <p:cNvPr id="67" name="Straight Connector 66"/>
                <p:cNvCxnSpPr/>
                <p:nvPr/>
              </p:nvCxnSpPr>
              <p:spPr>
                <a:xfrm flipV="1">
                  <a:off x="3419871" y="3567520"/>
                  <a:ext cx="54006" cy="502561"/>
                </a:xfrm>
                <a:prstGeom prst="line">
                  <a:avLst/>
                </a:prstGeom>
                <a:ln w="9525"/>
              </p:spPr>
              <p:style>
                <a:lnRef idx="2">
                  <a:schemeClr val="dk1"/>
                </a:lnRef>
                <a:fillRef idx="0">
                  <a:schemeClr val="dk1"/>
                </a:fillRef>
                <a:effectRef idx="1">
                  <a:schemeClr val="dk1"/>
                </a:effectRef>
                <a:fontRef idx="minor">
                  <a:schemeClr val="tx1"/>
                </a:fontRef>
              </p:style>
            </p:cxnSp>
            <p:cxnSp>
              <p:nvCxnSpPr>
                <p:cNvPr id="68" name="Straight Connector 67"/>
                <p:cNvCxnSpPr/>
                <p:nvPr/>
              </p:nvCxnSpPr>
              <p:spPr>
                <a:xfrm flipH="1" flipV="1">
                  <a:off x="3472830" y="3570564"/>
                  <a:ext cx="81532" cy="504450"/>
                </a:xfrm>
                <a:prstGeom prst="line">
                  <a:avLst/>
                </a:prstGeom>
                <a:ln w="9525"/>
              </p:spPr>
              <p:style>
                <a:lnRef idx="2">
                  <a:schemeClr val="dk1"/>
                </a:lnRef>
                <a:fillRef idx="0">
                  <a:schemeClr val="dk1"/>
                </a:fillRef>
                <a:effectRef idx="1">
                  <a:schemeClr val="dk1"/>
                </a:effectRef>
                <a:fontRef idx="minor">
                  <a:schemeClr val="tx1"/>
                </a:fontRef>
              </p:style>
            </p:cxnSp>
            <p:cxnSp>
              <p:nvCxnSpPr>
                <p:cNvPr id="69" name="Straight Connector 68"/>
                <p:cNvCxnSpPr/>
                <p:nvPr/>
              </p:nvCxnSpPr>
              <p:spPr>
                <a:xfrm flipV="1">
                  <a:off x="3554363" y="3628894"/>
                  <a:ext cx="60643" cy="441190"/>
                </a:xfrm>
                <a:prstGeom prst="line">
                  <a:avLst/>
                </a:prstGeom>
                <a:ln w="9525"/>
              </p:spPr>
              <p:style>
                <a:lnRef idx="2">
                  <a:schemeClr val="dk1"/>
                </a:lnRef>
                <a:fillRef idx="0">
                  <a:schemeClr val="dk1"/>
                </a:fillRef>
                <a:effectRef idx="1">
                  <a:schemeClr val="dk1"/>
                </a:effectRef>
                <a:fontRef idx="minor">
                  <a:schemeClr val="tx1"/>
                </a:fontRef>
              </p:style>
            </p:cxnSp>
            <p:cxnSp>
              <p:nvCxnSpPr>
                <p:cNvPr id="70" name="Straight Connector 69"/>
                <p:cNvCxnSpPr/>
                <p:nvPr/>
              </p:nvCxnSpPr>
              <p:spPr>
                <a:xfrm flipH="1" flipV="1">
                  <a:off x="3615006" y="3570564"/>
                  <a:ext cx="73452" cy="481329"/>
                </a:xfrm>
                <a:prstGeom prst="line">
                  <a:avLst/>
                </a:prstGeom>
                <a:ln w="9525"/>
              </p:spPr>
              <p:style>
                <a:lnRef idx="2">
                  <a:schemeClr val="dk1"/>
                </a:lnRef>
                <a:fillRef idx="0">
                  <a:schemeClr val="dk1"/>
                </a:fillRef>
                <a:effectRef idx="1">
                  <a:schemeClr val="dk1"/>
                </a:effectRef>
                <a:fontRef idx="minor">
                  <a:schemeClr val="tx1"/>
                </a:fontRef>
              </p:style>
            </p:cxnSp>
            <p:cxnSp>
              <p:nvCxnSpPr>
                <p:cNvPr id="71" name="Straight Connector 70"/>
                <p:cNvCxnSpPr/>
                <p:nvPr/>
              </p:nvCxnSpPr>
              <p:spPr>
                <a:xfrm flipV="1">
                  <a:off x="3688459" y="3628894"/>
                  <a:ext cx="54922" cy="423000"/>
                </a:xfrm>
                <a:prstGeom prst="line">
                  <a:avLst/>
                </a:prstGeom>
                <a:ln w="9525"/>
              </p:spPr>
              <p:style>
                <a:lnRef idx="2">
                  <a:schemeClr val="dk1"/>
                </a:lnRef>
                <a:fillRef idx="0">
                  <a:schemeClr val="dk1"/>
                </a:fillRef>
                <a:effectRef idx="1">
                  <a:schemeClr val="dk1"/>
                </a:effectRef>
                <a:fontRef idx="minor">
                  <a:schemeClr val="tx1"/>
                </a:fontRef>
              </p:style>
            </p:cxnSp>
            <p:cxnSp>
              <p:nvCxnSpPr>
                <p:cNvPr id="72" name="Straight Connector 71"/>
                <p:cNvCxnSpPr/>
                <p:nvPr/>
              </p:nvCxnSpPr>
              <p:spPr>
                <a:xfrm flipH="1" flipV="1">
                  <a:off x="3196944" y="3813884"/>
                  <a:ext cx="96578" cy="98838"/>
                </a:xfrm>
                <a:prstGeom prst="line">
                  <a:avLst/>
                </a:prstGeom>
                <a:ln w="9525"/>
              </p:spPr>
              <p:style>
                <a:lnRef idx="2">
                  <a:schemeClr val="dk1"/>
                </a:lnRef>
                <a:fillRef idx="0">
                  <a:schemeClr val="dk1"/>
                </a:fillRef>
                <a:effectRef idx="1">
                  <a:schemeClr val="dk1"/>
                </a:effectRef>
                <a:fontRef idx="minor">
                  <a:schemeClr val="tx1"/>
                </a:fontRef>
              </p:style>
            </p:cxnSp>
            <p:cxnSp>
              <p:nvCxnSpPr>
                <p:cNvPr id="73" name="Straight Connector 72"/>
                <p:cNvCxnSpPr/>
                <p:nvPr/>
              </p:nvCxnSpPr>
              <p:spPr>
                <a:xfrm flipH="1" flipV="1">
                  <a:off x="3743381" y="3615938"/>
                  <a:ext cx="77718" cy="435956"/>
                </a:xfrm>
                <a:prstGeom prst="line">
                  <a:avLst/>
                </a:prstGeom>
                <a:ln w="9525"/>
              </p:spPr>
              <p:style>
                <a:lnRef idx="2">
                  <a:schemeClr val="dk1"/>
                </a:lnRef>
                <a:fillRef idx="0">
                  <a:schemeClr val="dk1"/>
                </a:fillRef>
                <a:effectRef idx="1">
                  <a:schemeClr val="dk1"/>
                </a:effectRef>
                <a:fontRef idx="minor">
                  <a:schemeClr val="tx1"/>
                </a:fontRef>
              </p:style>
            </p:cxnSp>
            <p:cxnSp>
              <p:nvCxnSpPr>
                <p:cNvPr id="74" name="Straight Connector 73"/>
                <p:cNvCxnSpPr/>
                <p:nvPr/>
              </p:nvCxnSpPr>
              <p:spPr>
                <a:xfrm flipV="1">
                  <a:off x="3821099" y="3666359"/>
                  <a:ext cx="41221" cy="385535"/>
                </a:xfrm>
                <a:prstGeom prst="line">
                  <a:avLst/>
                </a:prstGeom>
                <a:ln w="9525"/>
              </p:spPr>
              <p:style>
                <a:lnRef idx="2">
                  <a:schemeClr val="dk1"/>
                </a:lnRef>
                <a:fillRef idx="0">
                  <a:schemeClr val="dk1"/>
                </a:fillRef>
                <a:effectRef idx="1">
                  <a:schemeClr val="dk1"/>
                </a:effectRef>
                <a:fontRef idx="minor">
                  <a:schemeClr val="tx1"/>
                </a:fontRef>
              </p:style>
            </p:cxnSp>
            <p:cxnSp>
              <p:nvCxnSpPr>
                <p:cNvPr id="75" name="Straight Connector 74"/>
                <p:cNvCxnSpPr/>
                <p:nvPr/>
              </p:nvCxnSpPr>
              <p:spPr>
                <a:xfrm flipH="1" flipV="1">
                  <a:off x="3862321" y="3666357"/>
                  <a:ext cx="82435" cy="196901"/>
                </a:xfrm>
                <a:prstGeom prst="line">
                  <a:avLst/>
                </a:prstGeom>
                <a:ln w="9525"/>
              </p:spPr>
              <p:style>
                <a:lnRef idx="2">
                  <a:schemeClr val="dk1"/>
                </a:lnRef>
                <a:fillRef idx="0">
                  <a:schemeClr val="dk1"/>
                </a:fillRef>
                <a:effectRef idx="1">
                  <a:schemeClr val="dk1"/>
                </a:effectRef>
                <a:fontRef idx="minor">
                  <a:schemeClr val="tx1"/>
                </a:fontRef>
              </p:style>
            </p:cxnSp>
          </p:grpSp>
          <p:grpSp>
            <p:nvGrpSpPr>
              <p:cNvPr id="43" name="Group 42"/>
              <p:cNvGrpSpPr/>
              <p:nvPr/>
            </p:nvGrpSpPr>
            <p:grpSpPr>
              <a:xfrm rot="10800000">
                <a:off x="6300194" y="1936760"/>
                <a:ext cx="576064" cy="345566"/>
                <a:chOff x="3193018" y="3567520"/>
                <a:chExt cx="751738" cy="507494"/>
              </a:xfrm>
            </p:grpSpPr>
            <p:cxnSp>
              <p:nvCxnSpPr>
                <p:cNvPr id="54" name="Straight Connector 53"/>
                <p:cNvCxnSpPr/>
                <p:nvPr/>
              </p:nvCxnSpPr>
              <p:spPr>
                <a:xfrm flipV="1">
                  <a:off x="3293858" y="3645025"/>
                  <a:ext cx="54006" cy="262692"/>
                </a:xfrm>
                <a:prstGeom prst="line">
                  <a:avLst/>
                </a:prstGeom>
                <a:ln w="9525"/>
              </p:spPr>
              <p:style>
                <a:lnRef idx="2">
                  <a:schemeClr val="dk1"/>
                </a:lnRef>
                <a:fillRef idx="0">
                  <a:schemeClr val="dk1"/>
                </a:fillRef>
                <a:effectRef idx="1">
                  <a:schemeClr val="dk1"/>
                </a:effectRef>
                <a:fontRef idx="minor">
                  <a:schemeClr val="tx1"/>
                </a:fontRef>
              </p:style>
            </p:cxnSp>
            <p:cxnSp>
              <p:nvCxnSpPr>
                <p:cNvPr id="55" name="Straight Connector 54"/>
                <p:cNvCxnSpPr/>
                <p:nvPr/>
              </p:nvCxnSpPr>
              <p:spPr>
                <a:xfrm flipH="1" flipV="1">
                  <a:off x="3347864" y="3666357"/>
                  <a:ext cx="72007" cy="403724"/>
                </a:xfrm>
                <a:prstGeom prst="line">
                  <a:avLst/>
                </a:prstGeom>
                <a:ln w="9525"/>
              </p:spPr>
              <p:style>
                <a:lnRef idx="2">
                  <a:schemeClr val="dk1"/>
                </a:lnRef>
                <a:fillRef idx="0">
                  <a:schemeClr val="dk1"/>
                </a:fillRef>
                <a:effectRef idx="1">
                  <a:schemeClr val="dk1"/>
                </a:effectRef>
                <a:fontRef idx="minor">
                  <a:schemeClr val="tx1"/>
                </a:fontRef>
              </p:style>
            </p:cxnSp>
            <p:cxnSp>
              <p:nvCxnSpPr>
                <p:cNvPr id="56" name="Straight Connector 55"/>
                <p:cNvCxnSpPr/>
                <p:nvPr/>
              </p:nvCxnSpPr>
              <p:spPr>
                <a:xfrm flipV="1">
                  <a:off x="3419871" y="3567520"/>
                  <a:ext cx="54006" cy="502561"/>
                </a:xfrm>
                <a:prstGeom prst="line">
                  <a:avLst/>
                </a:prstGeom>
                <a:ln w="9525"/>
              </p:spPr>
              <p:style>
                <a:lnRef idx="2">
                  <a:schemeClr val="dk1"/>
                </a:lnRef>
                <a:fillRef idx="0">
                  <a:schemeClr val="dk1"/>
                </a:fillRef>
                <a:effectRef idx="1">
                  <a:schemeClr val="dk1"/>
                </a:effectRef>
                <a:fontRef idx="minor">
                  <a:schemeClr val="tx1"/>
                </a:fontRef>
              </p:style>
            </p:cxnSp>
            <p:cxnSp>
              <p:nvCxnSpPr>
                <p:cNvPr id="57" name="Straight Connector 56"/>
                <p:cNvCxnSpPr/>
                <p:nvPr/>
              </p:nvCxnSpPr>
              <p:spPr>
                <a:xfrm flipH="1" flipV="1">
                  <a:off x="3472830" y="3570564"/>
                  <a:ext cx="81532" cy="504450"/>
                </a:xfrm>
                <a:prstGeom prst="line">
                  <a:avLst/>
                </a:prstGeom>
                <a:ln w="9525"/>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flipV="1">
                  <a:off x="3554363" y="3628894"/>
                  <a:ext cx="60643" cy="441190"/>
                </a:xfrm>
                <a:prstGeom prst="line">
                  <a:avLst/>
                </a:prstGeom>
                <a:ln w="9525"/>
              </p:spPr>
              <p:style>
                <a:lnRef idx="2">
                  <a:schemeClr val="dk1"/>
                </a:lnRef>
                <a:fillRef idx="0">
                  <a:schemeClr val="dk1"/>
                </a:fillRef>
                <a:effectRef idx="1">
                  <a:schemeClr val="dk1"/>
                </a:effectRef>
                <a:fontRef idx="minor">
                  <a:schemeClr val="tx1"/>
                </a:fontRef>
              </p:style>
            </p:cxnSp>
            <p:cxnSp>
              <p:nvCxnSpPr>
                <p:cNvPr id="59" name="Straight Connector 58"/>
                <p:cNvCxnSpPr/>
                <p:nvPr/>
              </p:nvCxnSpPr>
              <p:spPr>
                <a:xfrm rot="10800000">
                  <a:off x="3615005" y="3645025"/>
                  <a:ext cx="73452" cy="406868"/>
                </a:xfrm>
                <a:prstGeom prst="line">
                  <a:avLst/>
                </a:prstGeom>
                <a:ln w="9525"/>
              </p:spPr>
              <p:style>
                <a:lnRef idx="2">
                  <a:schemeClr val="dk1"/>
                </a:lnRef>
                <a:fillRef idx="0">
                  <a:schemeClr val="dk1"/>
                </a:fillRef>
                <a:effectRef idx="1">
                  <a:schemeClr val="dk1"/>
                </a:effectRef>
                <a:fontRef idx="minor">
                  <a:schemeClr val="tx1"/>
                </a:fontRef>
              </p:style>
            </p:cxnSp>
            <p:cxnSp>
              <p:nvCxnSpPr>
                <p:cNvPr id="60" name="Straight Connector 59"/>
                <p:cNvCxnSpPr/>
                <p:nvPr/>
              </p:nvCxnSpPr>
              <p:spPr>
                <a:xfrm flipV="1">
                  <a:off x="3688459" y="3628894"/>
                  <a:ext cx="54922" cy="423000"/>
                </a:xfrm>
                <a:prstGeom prst="line">
                  <a:avLst/>
                </a:prstGeom>
                <a:ln w="9525"/>
              </p:spPr>
              <p:style>
                <a:lnRef idx="2">
                  <a:schemeClr val="dk1"/>
                </a:lnRef>
                <a:fillRef idx="0">
                  <a:schemeClr val="dk1"/>
                </a:fillRef>
                <a:effectRef idx="1">
                  <a:schemeClr val="dk1"/>
                </a:effectRef>
                <a:fontRef idx="minor">
                  <a:schemeClr val="tx1"/>
                </a:fontRef>
              </p:style>
            </p:cxnSp>
            <p:cxnSp>
              <p:nvCxnSpPr>
                <p:cNvPr id="61" name="Straight Connector 60"/>
                <p:cNvCxnSpPr/>
                <p:nvPr/>
              </p:nvCxnSpPr>
              <p:spPr>
                <a:xfrm rot="10800000">
                  <a:off x="3193018" y="3844089"/>
                  <a:ext cx="106380" cy="49419"/>
                </a:xfrm>
                <a:prstGeom prst="line">
                  <a:avLst/>
                </a:prstGeom>
                <a:ln w="9525"/>
              </p:spPr>
              <p:style>
                <a:lnRef idx="2">
                  <a:schemeClr val="dk1"/>
                </a:lnRef>
                <a:fillRef idx="0">
                  <a:schemeClr val="dk1"/>
                </a:fillRef>
                <a:effectRef idx="1">
                  <a:schemeClr val="dk1"/>
                </a:effectRef>
                <a:fontRef idx="minor">
                  <a:schemeClr val="tx1"/>
                </a:fontRef>
              </p:style>
            </p:cxnSp>
            <p:cxnSp>
              <p:nvCxnSpPr>
                <p:cNvPr id="62" name="Straight Connector 61"/>
                <p:cNvCxnSpPr/>
                <p:nvPr/>
              </p:nvCxnSpPr>
              <p:spPr>
                <a:xfrm flipH="1" flipV="1">
                  <a:off x="3743381" y="3615938"/>
                  <a:ext cx="77718" cy="435956"/>
                </a:xfrm>
                <a:prstGeom prst="line">
                  <a:avLst/>
                </a:prstGeom>
                <a:ln w="9525"/>
              </p:spPr>
              <p:style>
                <a:lnRef idx="2">
                  <a:schemeClr val="dk1"/>
                </a:lnRef>
                <a:fillRef idx="0">
                  <a:schemeClr val="dk1"/>
                </a:fillRef>
                <a:effectRef idx="1">
                  <a:schemeClr val="dk1"/>
                </a:effectRef>
                <a:fontRef idx="minor">
                  <a:schemeClr val="tx1"/>
                </a:fontRef>
              </p:style>
            </p:cxnSp>
            <p:cxnSp>
              <p:nvCxnSpPr>
                <p:cNvPr id="63" name="Straight Connector 62"/>
                <p:cNvCxnSpPr/>
                <p:nvPr/>
              </p:nvCxnSpPr>
              <p:spPr>
                <a:xfrm flipV="1">
                  <a:off x="3821099" y="3666359"/>
                  <a:ext cx="41221" cy="385535"/>
                </a:xfrm>
                <a:prstGeom prst="line">
                  <a:avLst/>
                </a:prstGeom>
                <a:ln w="9525"/>
              </p:spPr>
              <p:style>
                <a:lnRef idx="2">
                  <a:schemeClr val="dk1"/>
                </a:lnRef>
                <a:fillRef idx="0">
                  <a:schemeClr val="dk1"/>
                </a:fillRef>
                <a:effectRef idx="1">
                  <a:schemeClr val="dk1"/>
                </a:effectRef>
                <a:fontRef idx="minor">
                  <a:schemeClr val="tx1"/>
                </a:fontRef>
              </p:style>
            </p:cxnSp>
            <p:cxnSp>
              <p:nvCxnSpPr>
                <p:cNvPr id="64" name="Straight Connector 63"/>
                <p:cNvCxnSpPr/>
                <p:nvPr/>
              </p:nvCxnSpPr>
              <p:spPr>
                <a:xfrm flipH="1" flipV="1">
                  <a:off x="3862321" y="3666357"/>
                  <a:ext cx="82435" cy="196901"/>
                </a:xfrm>
                <a:prstGeom prst="line">
                  <a:avLst/>
                </a:prstGeom>
                <a:ln w="9525"/>
              </p:spPr>
              <p:style>
                <a:lnRef idx="2">
                  <a:schemeClr val="dk1"/>
                </a:lnRef>
                <a:fillRef idx="0">
                  <a:schemeClr val="dk1"/>
                </a:fillRef>
                <a:effectRef idx="1">
                  <a:schemeClr val="dk1"/>
                </a:effectRef>
                <a:fontRef idx="minor">
                  <a:schemeClr val="tx1"/>
                </a:fontRef>
              </p:style>
            </p:cxnSp>
          </p:grpSp>
          <p:grpSp>
            <p:nvGrpSpPr>
              <p:cNvPr id="44" name="Group 43"/>
              <p:cNvGrpSpPr/>
              <p:nvPr/>
            </p:nvGrpSpPr>
            <p:grpSpPr>
              <a:xfrm rot="10547583">
                <a:off x="7331475" y="815848"/>
                <a:ext cx="552725" cy="362362"/>
                <a:chOff x="3020265" y="3543529"/>
                <a:chExt cx="709209" cy="532161"/>
              </a:xfrm>
            </p:grpSpPr>
            <p:cxnSp>
              <p:nvCxnSpPr>
                <p:cNvPr id="45" name="Straight Connector 44"/>
                <p:cNvCxnSpPr/>
                <p:nvPr/>
              </p:nvCxnSpPr>
              <p:spPr>
                <a:xfrm rot="11052417" flipH="1">
                  <a:off x="3271572" y="3637037"/>
                  <a:ext cx="53859" cy="344762"/>
                </a:xfrm>
                <a:prstGeom prst="line">
                  <a:avLst/>
                </a:prstGeom>
                <a:ln w="9525"/>
              </p:spPr>
              <p:style>
                <a:lnRef idx="2">
                  <a:schemeClr val="dk1"/>
                </a:lnRef>
                <a:fillRef idx="0">
                  <a:schemeClr val="dk1"/>
                </a:fillRef>
                <a:effectRef idx="1">
                  <a:schemeClr val="dk1"/>
                </a:effectRef>
                <a:fontRef idx="minor">
                  <a:schemeClr val="tx1"/>
                </a:fontRef>
              </p:style>
            </p:cxnSp>
            <p:cxnSp>
              <p:nvCxnSpPr>
                <p:cNvPr id="46" name="Straight Connector 45"/>
                <p:cNvCxnSpPr/>
                <p:nvPr/>
              </p:nvCxnSpPr>
              <p:spPr>
                <a:xfrm rot="11052417">
                  <a:off x="3315853" y="3647844"/>
                  <a:ext cx="117568" cy="417864"/>
                </a:xfrm>
                <a:prstGeom prst="line">
                  <a:avLst/>
                </a:prstGeom>
                <a:ln w="9525"/>
              </p:spPr>
              <p:style>
                <a:lnRef idx="2">
                  <a:schemeClr val="dk1"/>
                </a:lnRef>
                <a:fillRef idx="0">
                  <a:schemeClr val="dk1"/>
                </a:fillRef>
                <a:effectRef idx="1">
                  <a:schemeClr val="dk1"/>
                </a:effectRef>
                <a:fontRef idx="minor">
                  <a:schemeClr val="tx1"/>
                </a:fontRef>
              </p:style>
            </p:cxnSp>
            <p:cxnSp>
              <p:nvCxnSpPr>
                <p:cNvPr id="47" name="Straight Connector 46"/>
                <p:cNvCxnSpPr/>
                <p:nvPr/>
              </p:nvCxnSpPr>
              <p:spPr>
                <a:xfrm rot="11052417" flipH="1">
                  <a:off x="3435974" y="3568280"/>
                  <a:ext cx="77623" cy="505741"/>
                </a:xfrm>
                <a:prstGeom prst="line">
                  <a:avLst/>
                </a:prstGeom>
                <a:ln w="9525"/>
              </p:spPr>
              <p:style>
                <a:lnRef idx="2">
                  <a:schemeClr val="dk1"/>
                </a:lnRef>
                <a:fillRef idx="0">
                  <a:schemeClr val="dk1"/>
                </a:fillRef>
                <a:effectRef idx="1">
                  <a:schemeClr val="dk1"/>
                </a:effectRef>
                <a:fontRef idx="minor">
                  <a:schemeClr val="tx1"/>
                </a:fontRef>
              </p:style>
            </p:cxnSp>
            <p:cxnSp>
              <p:nvCxnSpPr>
                <p:cNvPr id="48" name="Straight Connector 47"/>
                <p:cNvCxnSpPr/>
                <p:nvPr/>
              </p:nvCxnSpPr>
              <p:spPr>
                <a:xfrm rot="11052417">
                  <a:off x="3513620" y="3573933"/>
                  <a:ext cx="56823" cy="499369"/>
                </a:xfrm>
                <a:prstGeom prst="line">
                  <a:avLst/>
                </a:prstGeom>
                <a:ln w="9525"/>
              </p:spPr>
              <p:style>
                <a:lnRef idx="2">
                  <a:schemeClr val="dk1"/>
                </a:lnRef>
                <a:fillRef idx="0">
                  <a:schemeClr val="dk1"/>
                </a:fillRef>
                <a:effectRef idx="1">
                  <a:schemeClr val="dk1"/>
                </a:effectRef>
                <a:fontRef idx="minor">
                  <a:schemeClr val="tx1"/>
                </a:fontRef>
              </p:style>
            </p:cxnSp>
            <p:cxnSp>
              <p:nvCxnSpPr>
                <p:cNvPr id="49" name="Straight Connector 48"/>
                <p:cNvCxnSpPr/>
                <p:nvPr/>
              </p:nvCxnSpPr>
              <p:spPr>
                <a:xfrm rot="11052417" flipH="1">
                  <a:off x="3570049" y="3581239"/>
                  <a:ext cx="117710" cy="494451"/>
                </a:xfrm>
                <a:prstGeom prst="line">
                  <a:avLst/>
                </a:prstGeom>
                <a:ln w="9525"/>
              </p:spPr>
              <p:style>
                <a:lnRef idx="2">
                  <a:schemeClr val="dk1"/>
                </a:lnRef>
                <a:fillRef idx="0">
                  <a:schemeClr val="dk1"/>
                </a:fillRef>
                <a:effectRef idx="1">
                  <a:schemeClr val="dk1"/>
                </a:effectRef>
                <a:fontRef idx="minor">
                  <a:schemeClr val="tx1"/>
                </a:fontRef>
              </p:style>
            </p:cxnSp>
            <p:cxnSp>
              <p:nvCxnSpPr>
                <p:cNvPr id="50" name="Straight Connector 49"/>
                <p:cNvCxnSpPr/>
                <p:nvPr/>
              </p:nvCxnSpPr>
              <p:spPr>
                <a:xfrm rot="11052417">
                  <a:off x="3699179" y="3587955"/>
                  <a:ext cx="30295" cy="108540"/>
                </a:xfrm>
                <a:prstGeom prst="line">
                  <a:avLst/>
                </a:prstGeom>
                <a:ln w="9525"/>
              </p:spPr>
              <p:style>
                <a:lnRef idx="2">
                  <a:schemeClr val="dk1"/>
                </a:lnRef>
                <a:fillRef idx="0">
                  <a:schemeClr val="dk1"/>
                </a:fillRef>
                <a:effectRef idx="1">
                  <a:schemeClr val="dk1"/>
                </a:effectRef>
                <a:fontRef idx="minor">
                  <a:schemeClr val="tx1"/>
                </a:fontRef>
              </p:style>
            </p:cxnSp>
            <p:cxnSp>
              <p:nvCxnSpPr>
                <p:cNvPr id="51" name="Straight Connector 50"/>
                <p:cNvCxnSpPr/>
                <p:nvPr/>
              </p:nvCxnSpPr>
              <p:spPr>
                <a:xfrm rot="11052417">
                  <a:off x="3207483" y="3548487"/>
                  <a:ext cx="66930" cy="428354"/>
                </a:xfrm>
                <a:prstGeom prst="line">
                  <a:avLst/>
                </a:prstGeom>
                <a:ln w="9525"/>
              </p:spPr>
              <p:style>
                <a:lnRef idx="2">
                  <a:schemeClr val="dk1"/>
                </a:lnRef>
                <a:fillRef idx="0">
                  <a:schemeClr val="dk1"/>
                </a:fillRef>
                <a:effectRef idx="1">
                  <a:schemeClr val="dk1"/>
                </a:effectRef>
                <a:fontRef idx="minor">
                  <a:schemeClr val="tx1"/>
                </a:fontRef>
              </p:style>
            </p:cxnSp>
            <p:cxnSp>
              <p:nvCxnSpPr>
                <p:cNvPr id="52" name="Straight Connector 51"/>
                <p:cNvCxnSpPr/>
                <p:nvPr/>
              </p:nvCxnSpPr>
              <p:spPr>
                <a:xfrm rot="11052417" flipH="1">
                  <a:off x="3156466" y="3543529"/>
                  <a:ext cx="53859" cy="344762"/>
                </a:xfrm>
                <a:prstGeom prst="line">
                  <a:avLst/>
                </a:prstGeom>
                <a:ln w="9525"/>
              </p:spPr>
              <p:style>
                <a:lnRef idx="2">
                  <a:schemeClr val="dk1"/>
                </a:lnRef>
                <a:fillRef idx="0">
                  <a:schemeClr val="dk1"/>
                </a:fillRef>
                <a:effectRef idx="1">
                  <a:schemeClr val="dk1"/>
                </a:effectRef>
                <a:fontRef idx="minor">
                  <a:schemeClr val="tx1"/>
                </a:fontRef>
              </p:style>
            </p:cxnSp>
            <p:cxnSp>
              <p:nvCxnSpPr>
                <p:cNvPr id="53" name="Straight Connector 52"/>
                <p:cNvCxnSpPr/>
                <p:nvPr/>
              </p:nvCxnSpPr>
              <p:spPr>
                <a:xfrm rot="11052417">
                  <a:off x="3020265" y="3707921"/>
                  <a:ext cx="130926" cy="172380"/>
                </a:xfrm>
                <a:prstGeom prst="line">
                  <a:avLst/>
                </a:prstGeom>
                <a:ln w="9525"/>
              </p:spPr>
              <p:style>
                <a:lnRef idx="2">
                  <a:schemeClr val="dk1"/>
                </a:lnRef>
                <a:fillRef idx="0">
                  <a:schemeClr val="dk1"/>
                </a:fillRef>
                <a:effectRef idx="1">
                  <a:schemeClr val="dk1"/>
                </a:effectRef>
                <a:fontRef idx="minor">
                  <a:schemeClr val="tx1"/>
                </a:fontRef>
              </p:style>
            </p:cxnSp>
          </p:grpSp>
        </p:grpSp>
        <p:sp>
          <p:nvSpPr>
            <p:cNvPr id="9" name="TextBox 8"/>
            <p:cNvSpPr txBox="1"/>
            <p:nvPr/>
          </p:nvSpPr>
          <p:spPr>
            <a:xfrm rot="20380498">
              <a:off x="1151185" y="5459962"/>
              <a:ext cx="1728192"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بحران رهبری</a:t>
              </a:r>
              <a:endParaRPr lang="fa-IR" sz="1400" dirty="0">
                <a:solidFill>
                  <a:srgbClr val="FF0000"/>
                </a:solidFill>
                <a:cs typeface="B Nazanin" pitchFamily="2" charset="-78"/>
              </a:endParaRPr>
            </a:p>
          </p:txBody>
        </p:sp>
        <p:sp>
          <p:nvSpPr>
            <p:cNvPr id="10" name="TextBox 9"/>
            <p:cNvSpPr txBox="1"/>
            <p:nvPr/>
          </p:nvSpPr>
          <p:spPr>
            <a:xfrm rot="18878231">
              <a:off x="560587" y="5455846"/>
              <a:ext cx="1728192"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رشد از طریق خلاقیت</a:t>
              </a:r>
              <a:endParaRPr lang="fa-IR" sz="1400" dirty="0">
                <a:solidFill>
                  <a:srgbClr val="FF0000"/>
                </a:solidFill>
                <a:cs typeface="B Nazanin" pitchFamily="2" charset="-78"/>
              </a:endParaRPr>
            </a:p>
          </p:txBody>
        </p:sp>
        <p:sp>
          <p:nvSpPr>
            <p:cNvPr id="11" name="TextBox 10"/>
            <p:cNvSpPr txBox="1"/>
            <p:nvPr/>
          </p:nvSpPr>
          <p:spPr>
            <a:xfrm rot="20072624">
              <a:off x="2618529" y="4649564"/>
              <a:ext cx="1728192"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بحران استقلال</a:t>
              </a:r>
              <a:endParaRPr lang="fa-IR" sz="1400" dirty="0">
                <a:solidFill>
                  <a:srgbClr val="FF0000"/>
                </a:solidFill>
                <a:cs typeface="B Nazanin" pitchFamily="2" charset="-78"/>
              </a:endParaRPr>
            </a:p>
          </p:txBody>
        </p:sp>
        <p:sp>
          <p:nvSpPr>
            <p:cNvPr id="12" name="TextBox 11"/>
            <p:cNvSpPr txBox="1"/>
            <p:nvPr/>
          </p:nvSpPr>
          <p:spPr>
            <a:xfrm rot="18919724">
              <a:off x="2067591" y="4561770"/>
              <a:ext cx="1728192"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رشد از طریق هدایت</a:t>
              </a:r>
              <a:endParaRPr lang="fa-IR" sz="1400" dirty="0">
                <a:solidFill>
                  <a:srgbClr val="FF0000"/>
                </a:solidFill>
                <a:cs typeface="B Nazanin" pitchFamily="2" charset="-78"/>
              </a:endParaRPr>
            </a:p>
          </p:txBody>
        </p:sp>
        <p:sp>
          <p:nvSpPr>
            <p:cNvPr id="13" name="TextBox 12"/>
            <p:cNvSpPr txBox="1"/>
            <p:nvPr/>
          </p:nvSpPr>
          <p:spPr>
            <a:xfrm rot="20334295">
              <a:off x="3919507" y="3712670"/>
              <a:ext cx="1728192"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بحران کنترل</a:t>
              </a:r>
              <a:endParaRPr lang="fa-IR" sz="1400" dirty="0">
                <a:solidFill>
                  <a:srgbClr val="FF0000"/>
                </a:solidFill>
                <a:cs typeface="B Nazanin" pitchFamily="2" charset="-78"/>
              </a:endParaRPr>
            </a:p>
          </p:txBody>
        </p:sp>
        <p:sp>
          <p:nvSpPr>
            <p:cNvPr id="14" name="TextBox 13"/>
            <p:cNvSpPr txBox="1"/>
            <p:nvPr/>
          </p:nvSpPr>
          <p:spPr>
            <a:xfrm rot="18652932">
              <a:off x="3181048" y="3521255"/>
              <a:ext cx="2178446"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رشد از طریق واگذاری اختیار</a:t>
              </a:r>
              <a:endParaRPr lang="fa-IR" sz="1400" dirty="0">
                <a:solidFill>
                  <a:srgbClr val="FF0000"/>
                </a:solidFill>
                <a:cs typeface="B Nazanin" pitchFamily="2" charset="-78"/>
              </a:endParaRPr>
            </a:p>
          </p:txBody>
        </p:sp>
        <p:sp>
          <p:nvSpPr>
            <p:cNvPr id="15" name="TextBox 14"/>
            <p:cNvSpPr txBox="1"/>
            <p:nvPr/>
          </p:nvSpPr>
          <p:spPr>
            <a:xfrm rot="19645920">
              <a:off x="4957497" y="3065874"/>
              <a:ext cx="2124758"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بحران تشریفات زاید اداری</a:t>
              </a:r>
              <a:endParaRPr lang="fa-IR" sz="1400" dirty="0">
                <a:solidFill>
                  <a:srgbClr val="FF0000"/>
                </a:solidFill>
                <a:cs typeface="B Nazanin" pitchFamily="2" charset="-78"/>
              </a:endParaRPr>
            </a:p>
          </p:txBody>
        </p:sp>
        <p:sp>
          <p:nvSpPr>
            <p:cNvPr id="16" name="TextBox 15"/>
            <p:cNvSpPr txBox="1"/>
            <p:nvPr/>
          </p:nvSpPr>
          <p:spPr>
            <a:xfrm rot="18586654">
              <a:off x="4613497" y="2696840"/>
              <a:ext cx="2178446"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رشد از طریق هماهنگی</a:t>
              </a:r>
              <a:endParaRPr lang="fa-IR" sz="1400" dirty="0">
                <a:solidFill>
                  <a:srgbClr val="FF0000"/>
                </a:solidFill>
                <a:cs typeface="B Nazanin" pitchFamily="2" charset="-78"/>
              </a:endParaRPr>
            </a:p>
          </p:txBody>
        </p:sp>
        <p:sp>
          <p:nvSpPr>
            <p:cNvPr id="17" name="TextBox 16"/>
            <p:cNvSpPr txBox="1"/>
            <p:nvPr/>
          </p:nvSpPr>
          <p:spPr>
            <a:xfrm rot="19846097">
              <a:off x="6250411" y="1998029"/>
              <a:ext cx="2124758"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بحران بعدی</a:t>
              </a:r>
              <a:endParaRPr lang="fa-IR" sz="1400" dirty="0">
                <a:solidFill>
                  <a:srgbClr val="FF0000"/>
                </a:solidFill>
                <a:cs typeface="B Nazanin" pitchFamily="2" charset="-78"/>
              </a:endParaRPr>
            </a:p>
          </p:txBody>
        </p:sp>
        <p:sp>
          <p:nvSpPr>
            <p:cNvPr id="18" name="TextBox 17"/>
            <p:cNvSpPr txBox="1"/>
            <p:nvPr/>
          </p:nvSpPr>
          <p:spPr>
            <a:xfrm rot="18077713">
              <a:off x="5744736" y="1937624"/>
              <a:ext cx="2178446" cy="307777"/>
            </a:xfrm>
            <a:prstGeom prst="rect">
              <a:avLst/>
            </a:prstGeom>
            <a:noFill/>
          </p:spPr>
          <p:txBody>
            <a:bodyPr wrap="square" rtlCol="1">
              <a:spAutoFit/>
            </a:bodyPr>
            <a:lstStyle/>
            <a:p>
              <a:pPr algn="ctr"/>
              <a:r>
                <a:rPr lang="fa-IR" sz="1400" dirty="0" smtClean="0">
                  <a:solidFill>
                    <a:srgbClr val="FF0000"/>
                  </a:solidFill>
                  <a:cs typeface="B Nazanin" pitchFamily="2" charset="-78"/>
                </a:rPr>
                <a:t>رشد از طریق همکاری</a:t>
              </a:r>
              <a:endParaRPr lang="fa-IR" sz="1400" dirty="0">
                <a:solidFill>
                  <a:srgbClr val="FF0000"/>
                </a:solidFill>
                <a:cs typeface="B Nazanin" pitchFamily="2" charset="-78"/>
              </a:endParaRPr>
            </a:p>
          </p:txBody>
        </p:sp>
        <p:sp>
          <p:nvSpPr>
            <p:cNvPr id="19" name="TextBox 18"/>
            <p:cNvSpPr txBox="1"/>
            <p:nvPr/>
          </p:nvSpPr>
          <p:spPr>
            <a:xfrm>
              <a:off x="2411760" y="3039640"/>
              <a:ext cx="1185917" cy="954107"/>
            </a:xfrm>
            <a:prstGeom prst="rect">
              <a:avLst/>
            </a:prstGeom>
            <a:noFill/>
          </p:spPr>
          <p:txBody>
            <a:bodyPr wrap="square" rtlCol="1">
              <a:spAutoFit/>
            </a:bodyPr>
            <a:lstStyle/>
            <a:p>
              <a:pPr algn="justLow" rtl="1"/>
              <a:r>
                <a:rPr lang="fa-IR" sz="1400" dirty="0" smtClean="0">
                  <a:solidFill>
                    <a:srgbClr val="0070C0"/>
                  </a:solidFill>
                  <a:cs typeface="B Nazanin" pitchFamily="2" charset="-78"/>
                </a:rPr>
                <a:t>رفتار با سرپرستان سطوح عملیاتی جنبه دستوری دارد.</a:t>
              </a:r>
              <a:endParaRPr lang="fa-IR" sz="1400" dirty="0">
                <a:solidFill>
                  <a:srgbClr val="0070C0"/>
                </a:solidFill>
                <a:cs typeface="B Nazanin" pitchFamily="2" charset="-78"/>
              </a:endParaRPr>
            </a:p>
          </p:txBody>
        </p:sp>
        <p:sp>
          <p:nvSpPr>
            <p:cNvPr id="20" name="TextBox 19"/>
            <p:cNvSpPr txBox="1"/>
            <p:nvPr/>
          </p:nvSpPr>
          <p:spPr>
            <a:xfrm>
              <a:off x="3793431" y="1223144"/>
              <a:ext cx="1142067" cy="1169551"/>
            </a:xfrm>
            <a:prstGeom prst="rect">
              <a:avLst/>
            </a:prstGeom>
            <a:noFill/>
          </p:spPr>
          <p:txBody>
            <a:bodyPr wrap="square" rtlCol="1">
              <a:spAutoFit/>
            </a:bodyPr>
            <a:lstStyle/>
            <a:p>
              <a:pPr algn="justLow"/>
              <a:r>
                <a:rPr lang="fa-IR" sz="1400" dirty="0" smtClean="0">
                  <a:solidFill>
                    <a:srgbClr val="0070C0"/>
                  </a:solidFill>
                  <a:cs typeface="B Nazanin" pitchFamily="2" charset="-78"/>
                </a:rPr>
                <a:t>مدیر با افزایش اختیار مدیران عملیاتی باعث تداوم رشد سازمان می شود.</a:t>
              </a:r>
              <a:endParaRPr lang="fa-IR" sz="1400" dirty="0">
                <a:solidFill>
                  <a:srgbClr val="0070C0"/>
                </a:solidFill>
                <a:cs typeface="B Nazanin" pitchFamily="2" charset="-78"/>
              </a:endParaRPr>
            </a:p>
          </p:txBody>
        </p:sp>
        <p:sp>
          <p:nvSpPr>
            <p:cNvPr id="21" name="TextBox 20"/>
            <p:cNvSpPr txBox="1"/>
            <p:nvPr/>
          </p:nvSpPr>
          <p:spPr>
            <a:xfrm>
              <a:off x="3679347" y="4780309"/>
              <a:ext cx="1252693" cy="1384995"/>
            </a:xfrm>
            <a:prstGeom prst="rect">
              <a:avLst/>
            </a:prstGeom>
            <a:noFill/>
          </p:spPr>
          <p:txBody>
            <a:bodyPr wrap="square" rtlCol="1">
              <a:spAutoFit/>
            </a:bodyPr>
            <a:lstStyle/>
            <a:p>
              <a:pPr algn="justLow" rtl="1"/>
              <a:r>
                <a:rPr lang="fa-IR" sz="1400" dirty="0" smtClean="0">
                  <a:solidFill>
                    <a:srgbClr val="0070C0"/>
                  </a:solidFill>
                  <a:cs typeface="B Nazanin" pitchFamily="2" charset="-78"/>
                </a:rPr>
                <a:t>مدیران سطوح عالی متوجه می شوند کنترل بسیاری از عملیاتهای سازمان</a:t>
              </a:r>
            </a:p>
            <a:p>
              <a:pPr algn="justLow" rtl="1"/>
              <a:r>
                <a:rPr lang="fa-IR" sz="1400" dirty="0" smtClean="0">
                  <a:solidFill>
                    <a:srgbClr val="0070C0"/>
                  </a:solidFill>
                  <a:cs typeface="B Nazanin" pitchFamily="2" charset="-78"/>
                </a:rPr>
                <a:t> از دست آنها خارج شده است.</a:t>
              </a:r>
              <a:endParaRPr lang="fa-IR" sz="1400" dirty="0">
                <a:solidFill>
                  <a:srgbClr val="0070C0"/>
                </a:solidFill>
                <a:cs typeface="B Nazanin" pitchFamily="2" charset="-78"/>
              </a:endParaRPr>
            </a:p>
          </p:txBody>
        </p:sp>
        <p:sp>
          <p:nvSpPr>
            <p:cNvPr id="22" name="TextBox 21"/>
            <p:cNvSpPr txBox="1"/>
            <p:nvPr/>
          </p:nvSpPr>
          <p:spPr>
            <a:xfrm>
              <a:off x="5119204" y="1039959"/>
              <a:ext cx="1216158" cy="830997"/>
            </a:xfrm>
            <a:prstGeom prst="rect">
              <a:avLst/>
            </a:prstGeom>
            <a:noFill/>
          </p:spPr>
          <p:txBody>
            <a:bodyPr wrap="square" rtlCol="1">
              <a:spAutoFit/>
            </a:bodyPr>
            <a:lstStyle/>
            <a:p>
              <a:pPr algn="justLow" rtl="1"/>
              <a:r>
                <a:rPr lang="fa-IR" sz="1200" dirty="0" smtClean="0">
                  <a:solidFill>
                    <a:srgbClr val="0070C0"/>
                  </a:solidFill>
                  <a:cs typeface="B Nazanin" pitchFamily="2" charset="-78"/>
                </a:rPr>
                <a:t>راه حل بحران کنترل از طریق ایجاد خط مشی در زمینه های گوناگون</a:t>
              </a:r>
              <a:endParaRPr lang="fa-IR" sz="1200" dirty="0">
                <a:solidFill>
                  <a:srgbClr val="0070C0"/>
                </a:solidFill>
                <a:cs typeface="B Nazanin" pitchFamily="2" charset="-78"/>
              </a:endParaRPr>
            </a:p>
          </p:txBody>
        </p:sp>
        <p:sp>
          <p:nvSpPr>
            <p:cNvPr id="23" name="TextBox 22"/>
            <p:cNvSpPr txBox="1"/>
            <p:nvPr/>
          </p:nvSpPr>
          <p:spPr>
            <a:xfrm>
              <a:off x="6421672" y="897309"/>
              <a:ext cx="1253348" cy="600164"/>
            </a:xfrm>
            <a:prstGeom prst="rect">
              <a:avLst/>
            </a:prstGeom>
            <a:noFill/>
          </p:spPr>
          <p:txBody>
            <a:bodyPr wrap="square" rtlCol="1">
              <a:spAutoFit/>
            </a:bodyPr>
            <a:lstStyle/>
            <a:p>
              <a:pPr algn="justLow" rtl="1"/>
              <a:r>
                <a:rPr lang="fa-IR" sz="1100" dirty="0" smtClean="0">
                  <a:solidFill>
                    <a:srgbClr val="0070C0"/>
                  </a:solidFill>
                  <a:cs typeface="B Nazanin" pitchFamily="2" charset="-78"/>
                </a:rPr>
                <a:t>افزایش روحیه همکاری از طریق تشکیل تیم ها و تأکید بر وجوه اشتراک</a:t>
              </a:r>
              <a:endParaRPr lang="fa-IR" sz="1100" dirty="0">
                <a:solidFill>
                  <a:srgbClr val="0070C0"/>
                </a:solidFill>
                <a:cs typeface="B Nazanin" pitchFamily="2" charset="-78"/>
              </a:endParaRPr>
            </a:p>
          </p:txBody>
        </p:sp>
        <p:sp>
          <p:nvSpPr>
            <p:cNvPr id="24" name="TextBox 23"/>
            <p:cNvSpPr txBox="1"/>
            <p:nvPr/>
          </p:nvSpPr>
          <p:spPr>
            <a:xfrm>
              <a:off x="685247" y="527977"/>
              <a:ext cx="1800200" cy="369332"/>
            </a:xfrm>
            <a:prstGeom prst="rect">
              <a:avLst/>
            </a:prstGeom>
            <a:noFill/>
            <a:ln w="9525">
              <a:noFill/>
            </a:ln>
          </p:spPr>
          <p:txBody>
            <a:bodyPr wrap="square" rtlCol="1">
              <a:spAutoFit/>
            </a:bodyPr>
            <a:lstStyle/>
            <a:p>
              <a:pPr algn="ctr"/>
              <a:r>
                <a:rPr lang="fa-IR" dirty="0" smtClean="0">
                  <a:cs typeface="B Nazanin" pitchFamily="2" charset="-78"/>
                </a:rPr>
                <a:t>مرحله 1</a:t>
              </a:r>
              <a:endParaRPr lang="fa-IR" dirty="0">
                <a:cs typeface="B Nazanin" pitchFamily="2" charset="-78"/>
              </a:endParaRPr>
            </a:p>
          </p:txBody>
        </p:sp>
        <p:sp>
          <p:nvSpPr>
            <p:cNvPr id="25" name="TextBox 24"/>
            <p:cNvSpPr txBox="1"/>
            <p:nvPr/>
          </p:nvSpPr>
          <p:spPr>
            <a:xfrm>
              <a:off x="2060326" y="522554"/>
              <a:ext cx="1800200" cy="369332"/>
            </a:xfrm>
            <a:prstGeom prst="rect">
              <a:avLst/>
            </a:prstGeom>
            <a:noFill/>
            <a:ln w="9525">
              <a:noFill/>
            </a:ln>
          </p:spPr>
          <p:txBody>
            <a:bodyPr wrap="square" rtlCol="1">
              <a:spAutoFit/>
            </a:bodyPr>
            <a:lstStyle/>
            <a:p>
              <a:pPr algn="ctr"/>
              <a:r>
                <a:rPr lang="fa-IR" dirty="0" smtClean="0">
                  <a:cs typeface="B Nazanin" pitchFamily="2" charset="-78"/>
                </a:rPr>
                <a:t>مرحله 2</a:t>
              </a:r>
              <a:endParaRPr lang="fa-IR" dirty="0">
                <a:cs typeface="B Nazanin" pitchFamily="2" charset="-78"/>
              </a:endParaRPr>
            </a:p>
          </p:txBody>
        </p:sp>
        <p:sp>
          <p:nvSpPr>
            <p:cNvPr id="26" name="TextBox 25"/>
            <p:cNvSpPr txBox="1"/>
            <p:nvPr/>
          </p:nvSpPr>
          <p:spPr>
            <a:xfrm>
              <a:off x="3428874" y="527977"/>
              <a:ext cx="1800200" cy="369332"/>
            </a:xfrm>
            <a:prstGeom prst="rect">
              <a:avLst/>
            </a:prstGeom>
            <a:noFill/>
            <a:ln w="9525">
              <a:noFill/>
            </a:ln>
          </p:spPr>
          <p:txBody>
            <a:bodyPr wrap="square" rtlCol="1">
              <a:spAutoFit/>
            </a:bodyPr>
            <a:lstStyle/>
            <a:p>
              <a:pPr algn="ctr"/>
              <a:r>
                <a:rPr lang="fa-IR" dirty="0" smtClean="0">
                  <a:cs typeface="B Nazanin" pitchFamily="2" charset="-78"/>
                </a:rPr>
                <a:t>مرحله 3</a:t>
              </a:r>
              <a:endParaRPr lang="fa-IR" dirty="0">
                <a:cs typeface="B Nazanin" pitchFamily="2" charset="-78"/>
              </a:endParaRPr>
            </a:p>
          </p:txBody>
        </p:sp>
        <p:sp>
          <p:nvSpPr>
            <p:cNvPr id="27" name="TextBox 26"/>
            <p:cNvSpPr txBox="1"/>
            <p:nvPr/>
          </p:nvSpPr>
          <p:spPr>
            <a:xfrm>
              <a:off x="4788024" y="527977"/>
              <a:ext cx="1800200" cy="369332"/>
            </a:xfrm>
            <a:prstGeom prst="rect">
              <a:avLst/>
            </a:prstGeom>
            <a:noFill/>
            <a:ln w="9525">
              <a:noFill/>
            </a:ln>
          </p:spPr>
          <p:txBody>
            <a:bodyPr wrap="square" rtlCol="1">
              <a:spAutoFit/>
            </a:bodyPr>
            <a:lstStyle/>
            <a:p>
              <a:pPr algn="ctr"/>
              <a:r>
                <a:rPr lang="fa-IR" dirty="0" smtClean="0">
                  <a:cs typeface="B Nazanin" pitchFamily="2" charset="-78"/>
                </a:rPr>
                <a:t>مرحله 4</a:t>
              </a:r>
              <a:endParaRPr lang="fa-IR" dirty="0">
                <a:cs typeface="B Nazanin" pitchFamily="2" charset="-78"/>
              </a:endParaRPr>
            </a:p>
          </p:txBody>
        </p:sp>
        <p:sp>
          <p:nvSpPr>
            <p:cNvPr id="28" name="TextBox 27"/>
            <p:cNvSpPr txBox="1"/>
            <p:nvPr/>
          </p:nvSpPr>
          <p:spPr>
            <a:xfrm>
              <a:off x="6098290" y="517131"/>
              <a:ext cx="1800200" cy="369332"/>
            </a:xfrm>
            <a:prstGeom prst="rect">
              <a:avLst/>
            </a:prstGeom>
            <a:noFill/>
            <a:ln w="9525">
              <a:noFill/>
            </a:ln>
          </p:spPr>
          <p:txBody>
            <a:bodyPr wrap="square" rtlCol="1">
              <a:spAutoFit/>
            </a:bodyPr>
            <a:lstStyle/>
            <a:p>
              <a:pPr algn="ctr"/>
              <a:r>
                <a:rPr lang="fa-IR" dirty="0" smtClean="0">
                  <a:cs typeface="B Nazanin" pitchFamily="2" charset="-78"/>
                </a:rPr>
                <a:t>مرحله 5</a:t>
              </a:r>
              <a:endParaRPr lang="fa-IR" dirty="0">
                <a:cs typeface="B Nazanin" pitchFamily="2" charset="-78"/>
              </a:endParaRPr>
            </a:p>
          </p:txBody>
        </p:sp>
        <p:sp>
          <p:nvSpPr>
            <p:cNvPr id="29" name="TextBox 28"/>
            <p:cNvSpPr txBox="1"/>
            <p:nvPr/>
          </p:nvSpPr>
          <p:spPr>
            <a:xfrm>
              <a:off x="3864869" y="2509028"/>
              <a:ext cx="1062118" cy="523220"/>
            </a:xfrm>
            <a:prstGeom prst="rect">
              <a:avLst/>
            </a:prstGeom>
            <a:noFill/>
            <a:ln>
              <a:solidFill>
                <a:schemeClr val="accent3">
                  <a:lumMod val="60000"/>
                  <a:lumOff val="40000"/>
                </a:schemeClr>
              </a:solidFill>
            </a:ln>
          </p:spPr>
          <p:txBody>
            <a:bodyPr wrap="square" rtlCol="1">
              <a:spAutoFit/>
            </a:bodyPr>
            <a:lstStyle/>
            <a:p>
              <a:pPr algn="ctr" rtl="1"/>
              <a:r>
                <a:rPr lang="fa-IR" sz="1400" dirty="0" smtClean="0">
                  <a:solidFill>
                    <a:srgbClr val="0070C0"/>
                  </a:solidFill>
                  <a:cs typeface="B Nazanin" pitchFamily="2" charset="-78"/>
                </a:rPr>
                <a:t>گرایش به غیر متمرکز شدن</a:t>
              </a:r>
              <a:endParaRPr lang="fa-IR" sz="1400" dirty="0">
                <a:solidFill>
                  <a:srgbClr val="0070C0"/>
                </a:solidFill>
                <a:cs typeface="B Nazanin" pitchFamily="2" charset="-78"/>
              </a:endParaRPr>
            </a:p>
          </p:txBody>
        </p:sp>
        <p:sp>
          <p:nvSpPr>
            <p:cNvPr id="30" name="TextBox 29"/>
            <p:cNvSpPr txBox="1"/>
            <p:nvPr/>
          </p:nvSpPr>
          <p:spPr>
            <a:xfrm>
              <a:off x="2436109" y="5274073"/>
              <a:ext cx="1252693" cy="1092607"/>
            </a:xfrm>
            <a:prstGeom prst="rect">
              <a:avLst/>
            </a:prstGeom>
            <a:noFill/>
          </p:spPr>
          <p:txBody>
            <a:bodyPr wrap="square" rtlCol="1">
              <a:spAutoFit/>
            </a:bodyPr>
            <a:lstStyle/>
            <a:p>
              <a:pPr algn="justLow" rtl="1"/>
              <a:r>
                <a:rPr lang="fa-IR" sz="1300" dirty="0" smtClean="0">
                  <a:solidFill>
                    <a:srgbClr val="0070C0"/>
                  </a:solidFill>
                  <a:cs typeface="B Nazanin" pitchFamily="2" charset="-78"/>
                </a:rPr>
                <a:t>با افزایش تجربه مديران  سطح عملیاتی تقاضای استقلال بیشتری دارند.</a:t>
              </a:r>
              <a:endParaRPr lang="fa-IR" sz="1300" dirty="0">
                <a:solidFill>
                  <a:srgbClr val="0070C0"/>
                </a:solidFill>
                <a:cs typeface="B Nazanin" pitchFamily="2" charset="-78"/>
              </a:endParaRPr>
            </a:p>
          </p:txBody>
        </p:sp>
        <p:sp>
          <p:nvSpPr>
            <p:cNvPr id="31" name="TextBox 30"/>
            <p:cNvSpPr txBox="1"/>
            <p:nvPr/>
          </p:nvSpPr>
          <p:spPr>
            <a:xfrm>
              <a:off x="1007349" y="3009094"/>
              <a:ext cx="1342377" cy="1492716"/>
            </a:xfrm>
            <a:prstGeom prst="rect">
              <a:avLst/>
            </a:prstGeom>
            <a:noFill/>
          </p:spPr>
          <p:txBody>
            <a:bodyPr wrap="square" rtlCol="1">
              <a:spAutoFit/>
            </a:bodyPr>
            <a:lstStyle/>
            <a:p>
              <a:pPr algn="justLow" rtl="1"/>
              <a:r>
                <a:rPr lang="fa-IR" sz="1300" dirty="0" smtClean="0">
                  <a:solidFill>
                    <a:srgbClr val="0070C0"/>
                  </a:solidFill>
                  <a:cs typeface="B Nazanin" pitchFamily="2" charset="-78"/>
                </a:rPr>
                <a:t>مدیر جدید و افراد پر نفوذ سازمان براي مقابله با بحران رهبري، با استفاده از شیوه های خلاقانه، خط مشی ها را برای سازمان اتخاذ می کنند.</a:t>
              </a:r>
              <a:endParaRPr lang="fa-IR" sz="1300" dirty="0">
                <a:solidFill>
                  <a:srgbClr val="0070C0"/>
                </a:solidFill>
                <a:cs typeface="B Nazanin" pitchFamily="2" charset="-78"/>
              </a:endParaRPr>
            </a:p>
          </p:txBody>
        </p:sp>
        <p:sp>
          <p:nvSpPr>
            <p:cNvPr id="32" name="TextBox 31"/>
            <p:cNvSpPr txBox="1"/>
            <p:nvPr/>
          </p:nvSpPr>
          <p:spPr>
            <a:xfrm>
              <a:off x="6412692" y="4333165"/>
              <a:ext cx="1230812" cy="1169551"/>
            </a:xfrm>
            <a:prstGeom prst="rect">
              <a:avLst/>
            </a:prstGeom>
            <a:noFill/>
          </p:spPr>
          <p:txBody>
            <a:bodyPr wrap="square" rtlCol="1">
              <a:spAutoFit/>
            </a:bodyPr>
            <a:lstStyle/>
            <a:p>
              <a:pPr algn="justLow" rtl="1"/>
              <a:r>
                <a:rPr lang="fa-IR" sz="1400" dirty="0" smtClean="0">
                  <a:solidFill>
                    <a:srgbClr val="0070C0"/>
                  </a:solidFill>
                  <a:cs typeface="B Nazanin" pitchFamily="2" charset="-78"/>
                </a:rPr>
                <a:t>فرایند کنترل اجتماعی و خود کنترلی جایگزین کنترل رسمی می شود.</a:t>
              </a:r>
              <a:endParaRPr lang="fa-IR" sz="1400" dirty="0">
                <a:solidFill>
                  <a:srgbClr val="0070C0"/>
                </a:solidFill>
                <a:cs typeface="B Nazanin" pitchFamily="2" charset="-78"/>
              </a:endParaRPr>
            </a:p>
          </p:txBody>
        </p:sp>
        <p:sp>
          <p:nvSpPr>
            <p:cNvPr id="33" name="TextBox 32"/>
            <p:cNvSpPr txBox="1"/>
            <p:nvPr/>
          </p:nvSpPr>
          <p:spPr>
            <a:xfrm>
              <a:off x="7740355" y="908720"/>
              <a:ext cx="1230812" cy="2031325"/>
            </a:xfrm>
            <a:prstGeom prst="rect">
              <a:avLst/>
            </a:prstGeom>
            <a:noFill/>
          </p:spPr>
          <p:txBody>
            <a:bodyPr wrap="square" rtlCol="1">
              <a:spAutoFit/>
            </a:bodyPr>
            <a:lstStyle/>
            <a:p>
              <a:pPr algn="justLow" rtl="1"/>
              <a:r>
                <a:rPr lang="fa-IR" sz="1400" dirty="0" smtClean="0">
                  <a:solidFill>
                    <a:srgbClr val="0070C0"/>
                  </a:solidFill>
                  <a:cs typeface="B Nazanin" pitchFamily="2" charset="-78"/>
                </a:rPr>
                <a:t>اشباع روانی بعضی از کارکنان- تشديد کارگروهی و تحمل فشارهای سنگین برای یافتن راه حل های خلاق سبب تحلیل جسمانی و احساسی کارکنان می شود.</a:t>
              </a:r>
              <a:endParaRPr lang="fa-IR" sz="1400" dirty="0">
                <a:solidFill>
                  <a:srgbClr val="0070C0"/>
                </a:solidFill>
                <a:cs typeface="B Nazanin" pitchFamily="2" charset="-78"/>
              </a:endParaRPr>
            </a:p>
          </p:txBody>
        </p:sp>
        <p:sp>
          <p:nvSpPr>
            <p:cNvPr id="34" name="TextBox 33"/>
            <p:cNvSpPr txBox="1"/>
            <p:nvPr/>
          </p:nvSpPr>
          <p:spPr>
            <a:xfrm>
              <a:off x="5119204" y="4191109"/>
              <a:ext cx="1230812" cy="1384995"/>
            </a:xfrm>
            <a:prstGeom prst="rect">
              <a:avLst/>
            </a:prstGeom>
            <a:noFill/>
          </p:spPr>
          <p:txBody>
            <a:bodyPr wrap="square" rtlCol="1">
              <a:spAutoFit/>
            </a:bodyPr>
            <a:lstStyle/>
            <a:p>
              <a:pPr algn="justLow" rtl="1"/>
              <a:r>
                <a:rPr lang="fa-IR" sz="1400" dirty="0" smtClean="0">
                  <a:solidFill>
                    <a:srgbClr val="0070C0"/>
                  </a:solidFill>
                  <a:cs typeface="B Nazanin" pitchFamily="2" charset="-78"/>
                </a:rPr>
                <a:t>ایجاد بحران جدید با تأکید بر تنظیم خط مشی ها و ابلاغ آنها به صورت دستورالعمل و بخشنامه</a:t>
              </a:r>
              <a:endParaRPr lang="fa-IR" sz="1400" dirty="0">
                <a:solidFill>
                  <a:srgbClr val="0070C0"/>
                </a:solidFill>
                <a:cs typeface="B Nazanin" pitchFamily="2" charset="-78"/>
              </a:endParaRPr>
            </a:p>
          </p:txBody>
        </p:sp>
      </p:grpSp>
    </p:spTree>
    <p:extLst>
      <p:ext uri="{BB962C8B-B14F-4D97-AF65-F5344CB8AC3E}">
        <p14:creationId xmlns:p14="http://schemas.microsoft.com/office/powerpoint/2010/main" xmlns="" val="26647999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775556"/>
            <a:ext cx="8229600" cy="1237530"/>
          </a:xfrm>
          <a:effectLst>
            <a:outerShdw blurRad="50800" dist="38100" dir="5400000" algn="t" rotWithShape="0">
              <a:prstClr val="black">
                <a:alpha val="40000"/>
              </a:prstClr>
            </a:outerShdw>
          </a:effectLst>
        </p:spPr>
        <p:txBody>
          <a:bodyPr>
            <a:noAutofit/>
          </a:bodyPr>
          <a:lstStyle/>
          <a:p>
            <a:pPr algn="ctr"/>
            <a:r>
              <a:rPr lang="fa-IR" sz="4000" b="1" spc="30" dirty="0" smtClean="0">
                <a:solidFill>
                  <a:schemeClr val="tx1"/>
                </a:solidFill>
                <a:effectLst/>
                <a:latin typeface="+mn-lt"/>
                <a:ea typeface="+mn-ea"/>
                <a:cs typeface="B Nazanin" pitchFamily="2" charset="-78"/>
              </a:rPr>
              <a:t>مــدیریــت</a:t>
            </a:r>
            <a:r>
              <a:rPr lang="fa-IR" sz="3600" b="1" spc="30" dirty="0">
                <a:solidFill>
                  <a:srgbClr val="FF3300"/>
                </a:solidFill>
                <a:effectLst/>
                <a:latin typeface="+mn-lt"/>
                <a:ea typeface="+mn-ea"/>
                <a:cs typeface="B Nazanin" pitchFamily="2" charset="-78"/>
              </a:rPr>
              <a:t/>
            </a:r>
            <a:br>
              <a:rPr lang="fa-IR" sz="3600" b="1" spc="30" dirty="0">
                <a:solidFill>
                  <a:srgbClr val="FF3300"/>
                </a:solidFill>
                <a:effectLst/>
                <a:latin typeface="+mn-lt"/>
                <a:ea typeface="+mn-ea"/>
                <a:cs typeface="B Nazanin" pitchFamily="2" charset="-78"/>
              </a:rPr>
            </a:br>
            <a:r>
              <a:rPr lang="fa-IR" sz="3600" b="1" spc="30" dirty="0" smtClean="0">
                <a:solidFill>
                  <a:srgbClr val="FF3300"/>
                </a:solidFill>
                <a:effectLst/>
                <a:latin typeface="+mn-lt"/>
                <a:ea typeface="+mn-ea"/>
                <a:cs typeface="B Nazanin" pitchFamily="2" charset="-78"/>
              </a:rPr>
              <a:t> (</a:t>
            </a:r>
            <a:r>
              <a:rPr lang="fa-IR" sz="3600" b="1" spc="30" dirty="0" smtClean="0">
                <a:solidFill>
                  <a:schemeClr val="tx1"/>
                </a:solidFill>
                <a:effectLst/>
                <a:latin typeface="+mn-lt"/>
                <a:ea typeface="+mn-ea"/>
                <a:cs typeface="B Nazanin" pitchFamily="2" charset="-78"/>
              </a:rPr>
              <a:t>علم</a:t>
            </a:r>
            <a:r>
              <a:rPr lang="fa-IR" sz="3600" b="1" spc="30" dirty="0" smtClean="0">
                <a:solidFill>
                  <a:srgbClr val="FF3300"/>
                </a:solidFill>
                <a:effectLst/>
                <a:latin typeface="+mn-lt"/>
                <a:ea typeface="+mn-ea"/>
                <a:cs typeface="B Nazanin" pitchFamily="2" charset="-78"/>
              </a:rPr>
              <a:t>/ </a:t>
            </a:r>
            <a:r>
              <a:rPr lang="fa-IR" sz="3600" b="1" spc="30" dirty="0" smtClean="0">
                <a:solidFill>
                  <a:schemeClr val="tx1"/>
                </a:solidFill>
                <a:effectLst/>
                <a:latin typeface="+mn-lt"/>
                <a:ea typeface="+mn-ea"/>
                <a:cs typeface="B Nazanin" pitchFamily="2" charset="-78"/>
              </a:rPr>
              <a:t>هنر</a:t>
            </a:r>
            <a:r>
              <a:rPr lang="fa-IR" sz="3600" b="1" spc="30" dirty="0" smtClean="0">
                <a:solidFill>
                  <a:srgbClr val="FF3300"/>
                </a:solidFill>
                <a:effectLst/>
                <a:latin typeface="+mn-lt"/>
                <a:ea typeface="+mn-ea"/>
                <a:cs typeface="B Nazanin" pitchFamily="2" charset="-78"/>
              </a:rPr>
              <a:t>/ </a:t>
            </a:r>
            <a:r>
              <a:rPr lang="fa-IR" sz="3600" b="1" spc="30" dirty="0" smtClean="0">
                <a:solidFill>
                  <a:schemeClr val="tx1"/>
                </a:solidFill>
                <a:effectLst/>
                <a:latin typeface="+mn-lt"/>
                <a:ea typeface="+mn-ea"/>
                <a:cs typeface="B Nazanin" pitchFamily="2" charset="-78"/>
              </a:rPr>
              <a:t>حرفه</a:t>
            </a:r>
            <a:r>
              <a:rPr lang="fa-IR" sz="3600" b="1" spc="30" dirty="0" smtClean="0">
                <a:solidFill>
                  <a:srgbClr val="FF3300"/>
                </a:solidFill>
                <a:effectLst/>
                <a:latin typeface="+mn-lt"/>
                <a:ea typeface="+mn-ea"/>
                <a:cs typeface="B Nazanin" pitchFamily="2" charset="-78"/>
              </a:rPr>
              <a:t>)</a:t>
            </a:r>
            <a:endParaRPr lang="fa-IR" sz="3600" b="1" spc="30" dirty="0">
              <a:solidFill>
                <a:srgbClr val="FF3300"/>
              </a:solidFill>
              <a:effectLst/>
              <a:latin typeface="+mn-lt"/>
              <a:ea typeface="+mn-ea"/>
              <a:cs typeface="B Nazanin" pitchFamily="2" charset="-78"/>
            </a:endParaRPr>
          </a:p>
        </p:txBody>
      </p:sp>
      <p:sp>
        <p:nvSpPr>
          <p:cNvPr id="3" name="Content Placeholder 2"/>
          <p:cNvSpPr>
            <a:spLocks noGrp="1"/>
          </p:cNvSpPr>
          <p:nvPr>
            <p:ph idx="1"/>
          </p:nvPr>
        </p:nvSpPr>
        <p:spPr>
          <a:xfrm>
            <a:off x="3143240" y="2214554"/>
            <a:ext cx="4859506" cy="857256"/>
          </a:xfrm>
        </p:spPr>
        <p:txBody>
          <a:bodyPr>
            <a:noAutofit/>
          </a:bodyPr>
          <a:lstStyle/>
          <a:p>
            <a:pPr marL="0" indent="0">
              <a:buNone/>
            </a:pPr>
            <a:r>
              <a:rPr lang="fa-IR" sz="2400" b="1" dirty="0" smtClean="0">
                <a:solidFill>
                  <a:srgbClr val="CC00CC"/>
                </a:solidFill>
                <a:latin typeface="Tahoma" pitchFamily="34" charset="0"/>
                <a:ea typeface="Tahoma" pitchFamily="34" charset="0"/>
                <a:cs typeface="B Nazanin" pitchFamily="2" charset="-78"/>
              </a:rPr>
              <a:t>علم مدیریت : </a:t>
            </a:r>
            <a:r>
              <a:rPr lang="fa-IR" sz="2000" b="1" spc="30" dirty="0" smtClean="0">
                <a:solidFill>
                  <a:srgbClr val="7030A0"/>
                </a:solidFill>
                <a:cs typeface="B Nazanin" pitchFamily="2" charset="-78"/>
              </a:rPr>
              <a:t/>
            </a:r>
            <a:br>
              <a:rPr lang="fa-IR" sz="2000" b="1" spc="30" dirty="0" smtClean="0">
                <a:solidFill>
                  <a:srgbClr val="7030A0"/>
                </a:solidFill>
                <a:cs typeface="B Nazanin" pitchFamily="2" charset="-78"/>
              </a:rPr>
            </a:br>
            <a:r>
              <a:rPr lang="fa-IR" sz="2000" b="1" spc="30" dirty="0" smtClean="0">
                <a:solidFill>
                  <a:srgbClr val="7030A0"/>
                </a:solidFill>
                <a:cs typeface="B Nazanin" pitchFamily="2" charset="-78"/>
              </a:rPr>
              <a:t>              فرا گیری از طریق آموزش = </a:t>
            </a:r>
            <a:r>
              <a:rPr lang="fa-IR" sz="2400" b="1" spc="30" dirty="0" smtClean="0">
                <a:solidFill>
                  <a:srgbClr val="7030A0"/>
                </a:solidFill>
                <a:cs typeface="B Nazanin" pitchFamily="2" charset="-78"/>
              </a:rPr>
              <a:t>دانستن</a:t>
            </a:r>
            <a:r>
              <a:rPr lang="fa-IR" sz="2000" b="1" spc="30" dirty="0" smtClean="0">
                <a:solidFill>
                  <a:srgbClr val="7030A0"/>
                </a:solidFill>
                <a:cs typeface="B Nazanin" pitchFamily="2" charset="-78"/>
              </a:rPr>
              <a:t> </a:t>
            </a:r>
          </a:p>
          <a:p>
            <a:pPr marL="0" indent="0">
              <a:buNone/>
            </a:pPr>
            <a:r>
              <a:rPr lang="fa-IR" sz="2000" b="1" spc="30" dirty="0" smtClean="0">
                <a:solidFill>
                  <a:srgbClr val="7030A0"/>
                </a:solidFill>
                <a:cs typeface="B Nazanin" pitchFamily="2" charset="-78"/>
              </a:rPr>
              <a:t> </a:t>
            </a:r>
          </a:p>
        </p:txBody>
      </p:sp>
      <p:sp>
        <p:nvSpPr>
          <p:cNvPr id="7" name="Content Placeholder 2"/>
          <p:cNvSpPr txBox="1">
            <a:spLocks/>
          </p:cNvSpPr>
          <p:nvPr/>
        </p:nvSpPr>
        <p:spPr>
          <a:xfrm>
            <a:off x="3357554" y="3071810"/>
            <a:ext cx="4729728" cy="928694"/>
          </a:xfrm>
          <a:prstGeom prst="rect">
            <a:avLst/>
          </a:prstGeom>
        </p:spPr>
        <p:txBody>
          <a:bodyPr vert="horz" lIns="91440" tIns="45720" rIns="91440" bIns="45720" rtlCol="0">
            <a:noAutofit/>
          </a:bodyPr>
          <a:lstStyle>
            <a:lvl1pPr marL="342900" indent="-274320" algn="r" defTabSz="914400" rtl="1"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r" defTabSz="914400" rtl="1"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r" defTabSz="914400" rtl="1"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r" defTabSz="914400" rtl="1"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r" defTabSz="914400" rtl="1"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r" defTabSz="914400" rtl="1"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a:spcBef>
                <a:spcPct val="0"/>
              </a:spcBef>
              <a:buNone/>
            </a:pPr>
            <a:r>
              <a:rPr lang="fa-IR" b="1" dirty="0" smtClean="0">
                <a:solidFill>
                  <a:srgbClr val="CC00CC"/>
                </a:solidFill>
                <a:latin typeface="Tahoma" pitchFamily="34" charset="0"/>
                <a:ea typeface="Tahoma" pitchFamily="34" charset="0"/>
                <a:cs typeface="B Nazanin" pitchFamily="2" charset="-78"/>
              </a:rPr>
              <a:t>هنر مدیریت:</a:t>
            </a:r>
            <a:r>
              <a:rPr lang="fa-IR" sz="2000" b="1" spc="30" dirty="0" smtClean="0">
                <a:solidFill>
                  <a:srgbClr val="7030A0"/>
                </a:solidFill>
                <a:cs typeface="B Nazanin" pitchFamily="2" charset="-78"/>
              </a:rPr>
              <a:t/>
            </a:r>
            <a:br>
              <a:rPr lang="fa-IR" sz="2000" b="1" spc="30" dirty="0" smtClean="0">
                <a:solidFill>
                  <a:srgbClr val="7030A0"/>
                </a:solidFill>
                <a:cs typeface="B Nazanin" pitchFamily="2" charset="-78"/>
              </a:rPr>
            </a:br>
            <a:r>
              <a:rPr lang="fa-IR" sz="2000" b="1" spc="30" dirty="0" smtClean="0">
                <a:solidFill>
                  <a:srgbClr val="7030A0"/>
                </a:solidFill>
                <a:cs typeface="B Nazanin" pitchFamily="2" charset="-78"/>
              </a:rPr>
              <a:t>          فراگيري حين انجام كار  = </a:t>
            </a:r>
            <a:r>
              <a:rPr lang="fa-IR" b="1" spc="30" dirty="0" smtClean="0">
                <a:solidFill>
                  <a:srgbClr val="7030A0"/>
                </a:solidFill>
                <a:cs typeface="B Nazanin" pitchFamily="2" charset="-78"/>
              </a:rPr>
              <a:t>توانستن</a:t>
            </a:r>
            <a:endParaRPr lang="fa-IR" sz="2000" b="1" spc="30" dirty="0">
              <a:solidFill>
                <a:srgbClr val="7030A0"/>
              </a:solidFill>
              <a:cs typeface="B Nazanin" pitchFamily="2" charset="-78"/>
            </a:endParaRPr>
          </a:p>
        </p:txBody>
      </p:sp>
      <p:sp>
        <p:nvSpPr>
          <p:cNvPr id="6" name="TextBox 5"/>
          <p:cNvSpPr txBox="1"/>
          <p:nvPr/>
        </p:nvSpPr>
        <p:spPr>
          <a:xfrm>
            <a:off x="214282" y="4214818"/>
            <a:ext cx="7488832" cy="2831544"/>
          </a:xfrm>
          <a:prstGeom prst="rect">
            <a:avLst/>
          </a:prstGeom>
          <a:noFill/>
        </p:spPr>
        <p:txBody>
          <a:bodyPr wrap="square" rtlCol="1">
            <a:spAutoFit/>
          </a:bodyPr>
          <a:lstStyle/>
          <a:p>
            <a:pPr algn="ctr" rtl="1"/>
            <a:endParaRPr lang="fa-IR" sz="2200" b="1" u="sng" dirty="0">
              <a:solidFill>
                <a:srgbClr val="7030A0"/>
              </a:solidFill>
              <a:latin typeface="Tahoma" pitchFamily="34" charset="0"/>
              <a:ea typeface="Tahoma" pitchFamily="34" charset="0"/>
              <a:cs typeface="B Nazanin" pitchFamily="2" charset="-78"/>
            </a:endParaRPr>
          </a:p>
          <a:p>
            <a:pPr algn="justLow" rtl="1"/>
            <a:r>
              <a:rPr lang="fa-IR" sz="2200" b="1" dirty="0">
                <a:latin typeface="Tahoma" pitchFamily="34" charset="0"/>
                <a:ea typeface="Tahoma" pitchFamily="34" charset="0"/>
                <a:cs typeface="B Nazanin" pitchFamily="2" charset="-78"/>
              </a:rPr>
              <a:t>1 </a:t>
            </a:r>
            <a:r>
              <a:rPr lang="fa-IR" sz="2200" b="1" dirty="0" smtClean="0">
                <a:latin typeface="Tahoma" pitchFamily="34" charset="0"/>
                <a:ea typeface="Tahoma" pitchFamily="34" charset="0"/>
                <a:cs typeface="B Nazanin" pitchFamily="2" charset="-78"/>
              </a:rPr>
              <a:t>- حرفه </a:t>
            </a:r>
            <a:r>
              <a:rPr lang="fa-IR" sz="2200" b="1" dirty="0">
                <a:latin typeface="Tahoma" pitchFamily="34" charset="0"/>
                <a:ea typeface="Tahoma" pitchFamily="34" charset="0"/>
                <a:cs typeface="B Nazanin" pitchFamily="2" charset="-78"/>
              </a:rPr>
              <a:t>مشتمل بر مجموعه </a:t>
            </a:r>
            <a:r>
              <a:rPr lang="fa-IR" sz="2200" b="1" dirty="0" smtClean="0">
                <a:latin typeface="Tahoma" pitchFamily="34" charset="0"/>
                <a:ea typeface="Tahoma" pitchFamily="34" charset="0"/>
                <a:cs typeface="B Nazanin" pitchFamily="2" charset="-78"/>
              </a:rPr>
              <a:t>ای </a:t>
            </a:r>
            <a:r>
              <a:rPr lang="fa-IR" sz="2200" b="1" dirty="0">
                <a:latin typeface="Tahoma" pitchFamily="34" charset="0"/>
                <a:ea typeface="Tahoma" pitchFamily="34" charset="0"/>
                <a:cs typeface="B Nazanin" pitchFamily="2" charset="-78"/>
              </a:rPr>
              <a:t>از مهارتهای فنی و دانسته های نظری </a:t>
            </a:r>
            <a:r>
              <a:rPr lang="fa-IR" sz="2200" b="1" dirty="0" smtClean="0">
                <a:latin typeface="Tahoma" pitchFamily="34" charset="0"/>
                <a:ea typeface="Tahoma" pitchFamily="34" charset="0"/>
                <a:cs typeface="B Nazanin" pitchFamily="2" charset="-78"/>
              </a:rPr>
              <a:t>است.</a:t>
            </a:r>
            <a:endParaRPr lang="fa-IR" sz="2200" b="1" dirty="0">
              <a:latin typeface="Tahoma" pitchFamily="34" charset="0"/>
              <a:ea typeface="Tahoma" pitchFamily="34" charset="0"/>
              <a:cs typeface="B Nazanin" pitchFamily="2" charset="-78"/>
            </a:endParaRPr>
          </a:p>
          <a:p>
            <a:pPr algn="justLow" rtl="1"/>
            <a:r>
              <a:rPr lang="fa-IR" sz="2200" b="1" dirty="0" smtClean="0">
                <a:latin typeface="Tahoma" pitchFamily="34" charset="0"/>
                <a:ea typeface="Tahoma" pitchFamily="34" charset="0"/>
                <a:cs typeface="B Nazanin" pitchFamily="2" charset="-78"/>
              </a:rPr>
              <a:t>2- مستلزم </a:t>
            </a:r>
            <a:r>
              <a:rPr lang="fa-IR" sz="2200" b="1" dirty="0">
                <a:latin typeface="Tahoma" pitchFamily="34" charset="0"/>
                <a:ea typeface="Tahoma" pitchFamily="34" charset="0"/>
                <a:cs typeface="B Nazanin" pitchFamily="2" charset="-78"/>
              </a:rPr>
              <a:t>رعایت ضوابط اخلاق حرفه ای </a:t>
            </a:r>
            <a:r>
              <a:rPr lang="fa-IR" sz="2200" b="1" dirty="0" smtClean="0">
                <a:latin typeface="Tahoma" pitchFamily="34" charset="0"/>
                <a:ea typeface="Tahoma" pitchFamily="34" charset="0"/>
                <a:cs typeface="B Nazanin" pitchFamily="2" charset="-78"/>
              </a:rPr>
              <a:t>است.</a:t>
            </a:r>
            <a:endParaRPr lang="fa-IR" sz="2200" b="1" dirty="0">
              <a:latin typeface="Tahoma" pitchFamily="34" charset="0"/>
              <a:ea typeface="Tahoma" pitchFamily="34" charset="0"/>
              <a:cs typeface="B Nazanin" pitchFamily="2" charset="-78"/>
            </a:endParaRPr>
          </a:p>
          <a:p>
            <a:pPr algn="justLow" rtl="1"/>
            <a:r>
              <a:rPr lang="fa-IR" sz="2200" b="1" dirty="0" smtClean="0">
                <a:latin typeface="Tahoma" pitchFamily="34" charset="0"/>
                <a:ea typeface="Tahoma" pitchFamily="34" charset="0"/>
                <a:cs typeface="B Nazanin" pitchFamily="2" charset="-78"/>
              </a:rPr>
              <a:t>3- از تشکیلاتی </a:t>
            </a:r>
            <a:r>
              <a:rPr lang="fa-IR" sz="2200" b="1" dirty="0">
                <a:latin typeface="Tahoma" pitchFamily="34" charset="0"/>
                <a:ea typeface="Tahoma" pitchFamily="34" charset="0"/>
                <a:cs typeface="B Nazanin" pitchFamily="2" charset="-78"/>
              </a:rPr>
              <a:t>با قدرت تنبیه یا اخراج افراد فاقد توانایی حرفه ای و صلاحیت اخلاقی برخوردار </a:t>
            </a:r>
            <a:r>
              <a:rPr lang="fa-IR" sz="2200" b="1" dirty="0" smtClean="0">
                <a:latin typeface="Tahoma" pitchFamily="34" charset="0"/>
                <a:ea typeface="Tahoma" pitchFamily="34" charset="0"/>
                <a:cs typeface="B Nazanin" pitchFamily="2" charset="-78"/>
              </a:rPr>
              <a:t>است.</a:t>
            </a:r>
            <a:endParaRPr lang="fa-IR" sz="2200" b="1" dirty="0">
              <a:latin typeface="Tahoma" pitchFamily="34" charset="0"/>
              <a:ea typeface="Tahoma" pitchFamily="34" charset="0"/>
              <a:cs typeface="B Nazanin" pitchFamily="2" charset="-78"/>
            </a:endParaRPr>
          </a:p>
          <a:p>
            <a:pPr algn="justLow" rtl="1"/>
            <a:r>
              <a:rPr lang="fa-IR" sz="2200" b="1" dirty="0" smtClean="0">
                <a:latin typeface="Tahoma" pitchFamily="34" charset="0"/>
                <a:ea typeface="Tahoma" pitchFamily="34" charset="0"/>
                <a:cs typeface="B Nazanin" pitchFamily="2" charset="-78"/>
              </a:rPr>
              <a:t>4- برنامه </a:t>
            </a:r>
            <a:r>
              <a:rPr lang="fa-IR" sz="2200" b="1" dirty="0">
                <a:latin typeface="Tahoma" pitchFamily="34" charset="0"/>
                <a:ea typeface="Tahoma" pitchFamily="34" charset="0"/>
                <a:cs typeface="B Nazanin" pitchFamily="2" charset="-78"/>
              </a:rPr>
              <a:t>های آموزشی ویژه یا ضمن خدمت ، برای افراد شاغل در آن حرفه قابل ارائه </a:t>
            </a:r>
            <a:r>
              <a:rPr lang="fa-IR" sz="2200" b="1" dirty="0" smtClean="0">
                <a:latin typeface="Tahoma" pitchFamily="34" charset="0"/>
                <a:ea typeface="Tahoma" pitchFamily="34" charset="0"/>
                <a:cs typeface="B Nazanin" pitchFamily="2" charset="-78"/>
              </a:rPr>
              <a:t>باشد.</a:t>
            </a:r>
            <a:endParaRPr lang="fa-IR" sz="2200" b="1" dirty="0">
              <a:latin typeface="Tahoma" pitchFamily="34" charset="0"/>
              <a:ea typeface="Tahoma" pitchFamily="34" charset="0"/>
              <a:cs typeface="B Nazanin" pitchFamily="2" charset="-78"/>
            </a:endParaRPr>
          </a:p>
          <a:p>
            <a:pPr algn="justLow"/>
            <a:endParaRPr lang="fa-IR" sz="2400" b="1" dirty="0">
              <a:cs typeface="B Nazanin" pitchFamily="2" charset="-78"/>
            </a:endParaRPr>
          </a:p>
        </p:txBody>
      </p:sp>
      <p:sp>
        <p:nvSpPr>
          <p:cNvPr id="8" name="TextBox 7"/>
          <p:cNvSpPr txBox="1"/>
          <p:nvPr/>
        </p:nvSpPr>
        <p:spPr>
          <a:xfrm>
            <a:off x="6416848" y="4000504"/>
            <a:ext cx="1584176" cy="461665"/>
          </a:xfrm>
          <a:prstGeom prst="rect">
            <a:avLst/>
          </a:prstGeom>
          <a:noFill/>
        </p:spPr>
        <p:txBody>
          <a:bodyPr wrap="square" rtlCol="1">
            <a:spAutoFit/>
          </a:bodyPr>
          <a:lstStyle/>
          <a:p>
            <a:pPr algn="r" rtl="1"/>
            <a:r>
              <a:rPr lang="fa-IR" sz="2400" b="1" dirty="0" smtClean="0">
                <a:solidFill>
                  <a:srgbClr val="CC00CC"/>
                </a:solidFill>
                <a:latin typeface="Tahoma" pitchFamily="34" charset="0"/>
                <a:ea typeface="Tahoma" pitchFamily="34" charset="0"/>
                <a:cs typeface="B Nazanin" pitchFamily="2" charset="-78"/>
              </a:rPr>
              <a:t>حرفه:</a:t>
            </a:r>
            <a:endParaRPr lang="fa-IR" sz="2400" dirty="0">
              <a:solidFill>
                <a:srgbClr val="CC00CC"/>
              </a:solidFill>
            </a:endParaRPr>
          </a:p>
        </p:txBody>
      </p:sp>
    </p:spTree>
    <p:extLst>
      <p:ext uri="{BB962C8B-B14F-4D97-AF65-F5344CB8AC3E}">
        <p14:creationId xmlns:p14="http://schemas.microsoft.com/office/powerpoint/2010/main" xmlns="" val="179939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6"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42860"/>
            <a:ext cx="7024744" cy="1143000"/>
          </a:xfrm>
          <a:effectLst>
            <a:outerShdw blurRad="50800" dist="38100" dir="5400000" algn="t" rotWithShape="0">
              <a:prstClr val="black">
                <a:alpha val="40000"/>
              </a:prstClr>
            </a:outerShdw>
          </a:effectLst>
        </p:spPr>
        <p:txBody>
          <a:bodyPr>
            <a:normAutofit/>
          </a:bodyPr>
          <a:lstStyle/>
          <a:p>
            <a:pPr algn="ctr"/>
            <a:r>
              <a:rPr lang="fa-IR" sz="3600" b="1" dirty="0">
                <a:solidFill>
                  <a:schemeClr val="tx1"/>
                </a:solidFill>
                <a:effectLst/>
                <a:latin typeface="Tahoma" pitchFamily="34" charset="0"/>
                <a:ea typeface="Tahoma" pitchFamily="34" charset="0"/>
                <a:cs typeface="B Nazanin" pitchFamily="2" charset="-78"/>
              </a:rPr>
              <a:t>آموزش مدیریت</a:t>
            </a:r>
          </a:p>
        </p:txBody>
      </p:sp>
      <p:sp>
        <p:nvSpPr>
          <p:cNvPr id="3" name="Content Placeholder 2"/>
          <p:cNvSpPr>
            <a:spLocks noGrp="1"/>
          </p:cNvSpPr>
          <p:nvPr>
            <p:ph idx="1"/>
          </p:nvPr>
        </p:nvSpPr>
        <p:spPr>
          <a:xfrm>
            <a:off x="214282" y="1628800"/>
            <a:ext cx="8050814" cy="4525963"/>
          </a:xfrm>
        </p:spPr>
        <p:txBody>
          <a:bodyPr>
            <a:normAutofit/>
          </a:bodyPr>
          <a:lstStyle/>
          <a:p>
            <a:pPr marL="0" indent="0" algn="r" rtl="1">
              <a:lnSpc>
                <a:spcPct val="150000"/>
              </a:lnSpc>
              <a:buNone/>
            </a:pPr>
            <a:endParaRPr lang="en-US" sz="2000" b="1" dirty="0" smtClean="0">
              <a:solidFill>
                <a:schemeClr val="tx1"/>
              </a:solidFill>
              <a:latin typeface="Tahoma" pitchFamily="34" charset="0"/>
              <a:ea typeface="Tahoma" pitchFamily="34" charset="0"/>
              <a:cs typeface="B Nazanin" pitchFamily="2" charset="-78"/>
            </a:endParaRPr>
          </a:p>
          <a:p>
            <a:pPr marL="0" indent="0" algn="r" rtl="1">
              <a:lnSpc>
                <a:spcPct val="150000"/>
              </a:lnSpc>
              <a:buNone/>
            </a:pPr>
            <a:endParaRPr lang="en-US" sz="2000" b="1" dirty="0" smtClean="0">
              <a:solidFill>
                <a:schemeClr val="tx1"/>
              </a:solidFill>
              <a:latin typeface="Tahoma" pitchFamily="34" charset="0"/>
              <a:ea typeface="Tahoma" pitchFamily="34" charset="0"/>
              <a:cs typeface="B Nazanin" pitchFamily="2" charset="-78"/>
            </a:endParaRPr>
          </a:p>
          <a:p>
            <a:pPr marL="0" indent="0" algn="r" rtl="1">
              <a:lnSpc>
                <a:spcPct val="150000"/>
              </a:lnSpc>
              <a:buNone/>
            </a:pPr>
            <a:r>
              <a:rPr lang="fa-IR" sz="2000" b="1" dirty="0" smtClean="0">
                <a:solidFill>
                  <a:schemeClr val="tx1"/>
                </a:solidFill>
                <a:latin typeface="Tahoma" pitchFamily="34" charset="0"/>
                <a:ea typeface="Tahoma" pitchFamily="34" charset="0"/>
                <a:cs typeface="B Nazanin" pitchFamily="2" charset="-78"/>
              </a:rPr>
              <a:t>دو </a:t>
            </a:r>
            <a:r>
              <a:rPr lang="fa-IR" sz="2000" b="1" dirty="0">
                <a:solidFill>
                  <a:schemeClr val="tx1"/>
                </a:solidFill>
                <a:latin typeface="Tahoma" pitchFamily="34" charset="0"/>
                <a:ea typeface="Tahoma" pitchFamily="34" charset="0"/>
                <a:cs typeface="B Nazanin" pitchFamily="2" charset="-78"/>
              </a:rPr>
              <a:t>روش </a:t>
            </a:r>
            <a:r>
              <a:rPr lang="fa-IR" sz="2000" b="1" dirty="0" smtClean="0">
                <a:solidFill>
                  <a:schemeClr val="tx1"/>
                </a:solidFill>
                <a:latin typeface="Tahoma" pitchFamily="34" charset="0"/>
                <a:ea typeface="Tahoma" pitchFamily="34" charset="0"/>
                <a:cs typeface="B Nazanin" pitchFamily="2" charset="-78"/>
              </a:rPr>
              <a:t>اصلی برای یادگیری دانش </a:t>
            </a:r>
            <a:r>
              <a:rPr lang="fa-IR" sz="2000" b="1" dirty="0">
                <a:solidFill>
                  <a:schemeClr val="tx1"/>
                </a:solidFill>
                <a:latin typeface="Tahoma" pitchFamily="34" charset="0"/>
                <a:ea typeface="Tahoma" pitchFamily="34" charset="0"/>
                <a:cs typeface="B Nazanin" pitchFamily="2" charset="-78"/>
              </a:rPr>
              <a:t>مدیریت </a:t>
            </a:r>
            <a:r>
              <a:rPr lang="fa-IR" sz="2000" b="1" dirty="0" smtClean="0">
                <a:solidFill>
                  <a:schemeClr val="tx1"/>
                </a:solidFill>
                <a:latin typeface="Tahoma" pitchFamily="34" charset="0"/>
                <a:ea typeface="Tahoma" pitchFamily="34" charset="0"/>
                <a:cs typeface="B Nazanin" pitchFamily="2" charset="-78"/>
              </a:rPr>
              <a:t>وجود دارد:</a:t>
            </a:r>
            <a:endParaRPr lang="fa-IR" sz="2000" b="1" dirty="0">
              <a:solidFill>
                <a:schemeClr val="tx1"/>
              </a:solidFill>
              <a:latin typeface="Tahoma" pitchFamily="34" charset="0"/>
              <a:ea typeface="Tahoma" pitchFamily="34" charset="0"/>
              <a:cs typeface="B Nazanin" pitchFamily="2" charset="-78"/>
            </a:endParaRPr>
          </a:p>
          <a:p>
            <a:pPr marL="0" indent="0">
              <a:lnSpc>
                <a:spcPct val="150000"/>
              </a:lnSpc>
              <a:buNone/>
            </a:pPr>
            <a:r>
              <a:rPr lang="en-US" sz="2000" b="1" dirty="0" smtClean="0">
                <a:latin typeface="Tahoma" pitchFamily="34" charset="0"/>
                <a:ea typeface="Tahoma" pitchFamily="34" charset="0"/>
                <a:cs typeface="B Nazanin" pitchFamily="2" charset="-78"/>
              </a:rPr>
              <a:t>              </a:t>
            </a:r>
            <a:r>
              <a:rPr lang="fa-IR" sz="2000" b="1" dirty="0" smtClean="0">
                <a:latin typeface="Tahoma" pitchFamily="34" charset="0"/>
                <a:ea typeface="Tahoma" pitchFamily="34" charset="0"/>
                <a:cs typeface="B Nazanin" pitchFamily="2" charset="-78"/>
              </a:rPr>
              <a:t>1 - آموزش  ( افزایش دانش نظری)</a:t>
            </a:r>
          </a:p>
          <a:p>
            <a:pPr marL="0" indent="0">
              <a:lnSpc>
                <a:spcPct val="150000"/>
              </a:lnSpc>
              <a:buNone/>
            </a:pPr>
            <a:r>
              <a:rPr lang="en-US" sz="2000" b="1" dirty="0" smtClean="0">
                <a:latin typeface="Tahoma" pitchFamily="34" charset="0"/>
                <a:ea typeface="Tahoma" pitchFamily="34" charset="0"/>
                <a:cs typeface="B Nazanin" pitchFamily="2" charset="-78"/>
              </a:rPr>
              <a:t>             </a:t>
            </a:r>
            <a:r>
              <a:rPr lang="fa-IR" sz="2000" b="1" dirty="0" smtClean="0">
                <a:latin typeface="Tahoma" pitchFamily="34" charset="0"/>
                <a:ea typeface="Tahoma" pitchFamily="34" charset="0"/>
                <a:cs typeface="B Nazanin" pitchFamily="2" charset="-78"/>
              </a:rPr>
              <a:t>2 - </a:t>
            </a:r>
            <a:r>
              <a:rPr lang="fa-IR" sz="2000" b="1" dirty="0">
                <a:latin typeface="Tahoma" pitchFamily="34" charset="0"/>
                <a:ea typeface="Tahoma" pitchFamily="34" charset="0"/>
                <a:cs typeface="B Nazanin" pitchFamily="2" charset="-78"/>
              </a:rPr>
              <a:t>ضمن انجام </a:t>
            </a:r>
            <a:r>
              <a:rPr lang="fa-IR" sz="2000" b="1" dirty="0" smtClean="0">
                <a:latin typeface="Tahoma" pitchFamily="34" charset="0"/>
                <a:ea typeface="Tahoma" pitchFamily="34" charset="0"/>
                <a:cs typeface="B Nazanin" pitchFamily="2" charset="-78"/>
              </a:rPr>
              <a:t>کار (کند / ناكافي )</a:t>
            </a:r>
          </a:p>
          <a:p>
            <a:pPr marL="0" indent="0">
              <a:lnSpc>
                <a:spcPct val="150000"/>
              </a:lnSpc>
              <a:buNone/>
            </a:pPr>
            <a:r>
              <a:rPr lang="fa-IR" sz="2000" b="1" dirty="0" smtClean="0">
                <a:latin typeface="Tahoma" pitchFamily="34" charset="0"/>
                <a:ea typeface="Tahoma" pitchFamily="34" charset="0"/>
                <a:cs typeface="B Nazanin" pitchFamily="2" charset="-78"/>
              </a:rPr>
              <a:t/>
            </a:r>
            <a:br>
              <a:rPr lang="fa-IR" sz="2000" b="1" dirty="0" smtClean="0">
                <a:latin typeface="Tahoma" pitchFamily="34" charset="0"/>
                <a:ea typeface="Tahoma" pitchFamily="34" charset="0"/>
                <a:cs typeface="B Nazanin" pitchFamily="2" charset="-78"/>
              </a:rPr>
            </a:br>
            <a:r>
              <a:rPr lang="fa-IR" sz="2000" b="1" dirty="0" smtClean="0">
                <a:latin typeface="Tahoma" pitchFamily="34" charset="0"/>
                <a:ea typeface="Tahoma" pitchFamily="34" charset="0"/>
                <a:cs typeface="B Nazanin" pitchFamily="2" charset="-78"/>
              </a:rPr>
              <a:t>            </a:t>
            </a:r>
            <a:br>
              <a:rPr lang="fa-IR" sz="2000" b="1" dirty="0" smtClean="0">
                <a:latin typeface="Tahoma" pitchFamily="34" charset="0"/>
                <a:ea typeface="Tahoma" pitchFamily="34" charset="0"/>
                <a:cs typeface="B Nazanin" pitchFamily="2" charset="-78"/>
              </a:rPr>
            </a:br>
            <a:r>
              <a:rPr lang="fa-IR" sz="2000" b="1" dirty="0" smtClean="0">
                <a:latin typeface="Tahoma" pitchFamily="34" charset="0"/>
                <a:ea typeface="Tahoma" pitchFamily="34" charset="0"/>
                <a:cs typeface="B Nazanin" pitchFamily="2" charset="-78"/>
              </a:rPr>
              <a:t>      يادگيري متضمن ايجاد تغيير در رفتار است؛ يعني فرد بايد بتواند كاري را بيش از آنچه كه قبلاً مي توانست، انجام دهد.  </a:t>
            </a:r>
            <a:endParaRPr lang="fa-IR" sz="2000" b="1" dirty="0">
              <a:latin typeface="Tahoma" pitchFamily="34" charset="0"/>
              <a:ea typeface="Tahoma" pitchFamily="34" charset="0"/>
              <a:cs typeface="B Nazanin" pitchFamily="2" charset="-78"/>
            </a:endParaRPr>
          </a:p>
        </p:txBody>
      </p:sp>
      <p:graphicFrame>
        <p:nvGraphicFramePr>
          <p:cNvPr id="4" name="Diagram 3"/>
          <p:cNvGraphicFramePr/>
          <p:nvPr/>
        </p:nvGraphicFramePr>
        <p:xfrm>
          <a:off x="6072198" y="4071942"/>
          <a:ext cx="2119306" cy="10715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nvGraphicFramePr>
        <p:xfrm>
          <a:off x="4881586" y="1000108"/>
          <a:ext cx="3619504" cy="174624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xmlns="" val="1772252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fade">
                                      <p:cBhvr>
                                        <p:cTn id="12" dur="500"/>
                                        <p:tgtEl>
                                          <p:spTgt spid="3">
                                            <p:txEl>
                                              <p:pRg st="4" end="4"/>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3">
                                            <p:txEl>
                                              <p:pRg st="5" end="5"/>
                                            </p:txEl>
                                          </p:spTgt>
                                        </p:tgtEl>
                                        <p:attrNameLst>
                                          <p:attrName>style.visibility</p:attrName>
                                        </p:attrNameLst>
                                      </p:cBhvr>
                                      <p:to>
                                        <p:strVal val="visible"/>
                                      </p:to>
                                    </p:set>
                                    <p:animEffect transition="in" filter="circle(in)">
                                      <p:cBhvr>
                                        <p:cTn id="18"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965</TotalTime>
  <Words>1704</Words>
  <Application>Microsoft Office PowerPoint</Application>
  <PresentationFormat>On-screen Show (4:3)</PresentationFormat>
  <Paragraphs>210</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Trek</vt:lpstr>
      <vt:lpstr>Slide 1</vt:lpstr>
      <vt:lpstr>مبانی سازمان و مدیریت</vt:lpstr>
      <vt:lpstr>تعريف «مديريت»</vt:lpstr>
      <vt:lpstr>تعريف « سازمان»</vt:lpstr>
      <vt:lpstr>« نظریه گرینر»</vt:lpstr>
      <vt:lpstr>« نظریه گرینر » (ادامه)</vt:lpstr>
      <vt:lpstr>Slide 7</vt:lpstr>
      <vt:lpstr>مــدیریــت  (علم/ هنر/ حرفه)</vt:lpstr>
      <vt:lpstr>آموزش مدیریت</vt:lpstr>
      <vt:lpstr>مقايسه سطوح مختلف تغيير از حيث ميزان دشواري (تغيير بدون اعمال زور) و زمان مورد نياز </vt:lpstr>
      <vt:lpstr>كسب توان مديريت با تلفیق نظریه و علم و مشاهده اسوه های مدیریت</vt:lpstr>
      <vt:lpstr>اهمیت مدیریت</vt:lpstr>
      <vt:lpstr>مدیریت و مدیران</vt:lpstr>
      <vt:lpstr>اهميت اثربخشي و كارائي عملكرد براي ارزيابي موفقيت مديران</vt:lpstr>
      <vt:lpstr>   هنگامي يك «زندگي كاري» داراي «كيفيت عالي» قلمداد مي شود كه موارد ذيل را براي كاركنان دربرداشته باشد: </vt:lpstr>
      <vt:lpstr>سطوح مدیریت</vt:lpstr>
      <vt:lpstr>سطوح مدیریت</vt:lpstr>
      <vt:lpstr>Slide 18</vt:lpstr>
      <vt:lpstr>Slide 19</vt:lpstr>
      <vt:lpstr>مدیریت موفق و مؤثر</vt:lpstr>
      <vt:lpstr>    مدیریت و رهبری مترادف « نفوذ» است و یکی از مسيرهای اعمال نفوذ «قدرت» است.</vt:lpstr>
      <vt:lpstr>مدیریت سازمان های کوچک </vt:lpstr>
      <vt:lpstr>فرصت های مسیر پیشرفت در سازمان های کوچک</vt:lpstr>
      <vt:lpstr>کارآفرینی</vt:lpstr>
      <vt:lpstr>انواع رهیافت های کارآفرینی</vt:lpstr>
      <vt:lpstr>Slide 26</vt:lpstr>
      <vt:lpstr> روش تحقیق در مدیریت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مدیریت و مدیران</dc:title>
  <dc:creator>ناصری معصومه</dc:creator>
  <cp:lastModifiedBy>sojoudi</cp:lastModifiedBy>
  <cp:revision>182</cp:revision>
  <cp:lastPrinted>2013-10-06T10:03:10Z</cp:lastPrinted>
  <dcterms:created xsi:type="dcterms:W3CDTF">2013-10-06T05:51:43Z</dcterms:created>
  <dcterms:modified xsi:type="dcterms:W3CDTF">2014-12-20T13:33:08Z</dcterms:modified>
</cp:coreProperties>
</file>