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88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8BF7A2B-6716-43A6-BD78-F05F6628F688}" type="datetimeFigureOut">
              <a:rPr lang="fa-IR" smtClean="0"/>
              <a:t>04/23/1437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FC3D218-685E-492C-A3B9-923ECAC26D50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a-IR" dirty="0" smtClean="0"/>
              <a:t>درس 11 جامعه شناسی</a:t>
            </a:r>
            <a:endParaRPr lang="fa-I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a-IR" dirty="0" smtClean="0"/>
              <a:t>امیر کلاته آقا محمدی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4210405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92" b="12292"/>
          <a:stretch>
            <a:fillRect/>
          </a:stretch>
        </p:blipFill>
        <p:spPr/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4869160"/>
            <a:ext cx="7756264" cy="1260008"/>
          </a:xfrm>
        </p:spPr>
        <p:txBody>
          <a:bodyPr>
            <a:normAutofit/>
          </a:bodyPr>
          <a:lstStyle/>
          <a:p>
            <a:pPr algn="r"/>
            <a:r>
              <a:rPr lang="fa-IR" sz="2800" dirty="0" smtClean="0"/>
              <a:t>آفت اراده، یاس و ناامیدی است </a:t>
            </a:r>
            <a:endParaRPr lang="fa-IR" sz="2800" dirty="0"/>
          </a:p>
        </p:txBody>
      </p:sp>
    </p:spTree>
    <p:extLst>
      <p:ext uri="{BB962C8B-B14F-4D97-AF65-F5344CB8AC3E}">
        <p14:creationId xmlns:p14="http://schemas.microsoft.com/office/powerpoint/2010/main" val="2866238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908720"/>
            <a:ext cx="3218045" cy="4968552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1196753"/>
            <a:ext cx="3411725" cy="3024336"/>
          </a:xfrm>
        </p:spPr>
        <p:txBody>
          <a:bodyPr>
            <a:normAutofit/>
          </a:bodyPr>
          <a:lstStyle/>
          <a:p>
            <a:r>
              <a:rPr lang="fa-IR" sz="2000" dirty="0" smtClean="0"/>
              <a:t>قوانین راهنمایی و رانندگی قوانینی است که با اراده و آگاهی انسان ها صورت میگیرد</a:t>
            </a:r>
            <a:endParaRPr lang="fa-IR" sz="2000" dirty="0"/>
          </a:p>
        </p:txBody>
      </p:sp>
    </p:spTree>
    <p:extLst>
      <p:ext uri="{BB962C8B-B14F-4D97-AF65-F5344CB8AC3E}">
        <p14:creationId xmlns:p14="http://schemas.microsoft.com/office/powerpoint/2010/main" val="1560191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2377281"/>
            <a:ext cx="7056784" cy="36195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sz="3200" dirty="0" smtClean="0"/>
              <a:t>ساختن جهان اجتماعی جدید نیازمند معرفت و آگاهی است</a:t>
            </a:r>
            <a:endParaRPr lang="fa-IR" sz="3200" dirty="0"/>
          </a:p>
        </p:txBody>
      </p:sp>
    </p:spTree>
    <p:extLst>
      <p:ext uri="{BB962C8B-B14F-4D97-AF65-F5344CB8AC3E}">
        <p14:creationId xmlns:p14="http://schemas.microsoft.com/office/powerpoint/2010/main" val="3771818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dir="r"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</TotalTime>
  <Words>39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Hardcover</vt:lpstr>
      <vt:lpstr>درس 11 جامعه شناسی</vt:lpstr>
      <vt:lpstr>PowerPoint Presentation</vt:lpstr>
      <vt:lpstr>PowerPoint Presentation</vt:lpstr>
      <vt:lpstr>ساختن جهان اجتماعی جدید نیازمند معرفت و آگاهی است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درس 11 جامعه شناسی</dc:title>
  <dc:creator>Coffinet.com</dc:creator>
  <cp:lastModifiedBy>Coffinet.com</cp:lastModifiedBy>
  <cp:revision>1</cp:revision>
  <dcterms:created xsi:type="dcterms:W3CDTF">2016-02-02T13:59:10Z</dcterms:created>
  <dcterms:modified xsi:type="dcterms:W3CDTF">2016-02-02T14:05:19Z</dcterms:modified>
</cp:coreProperties>
</file>