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88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BF7A2B-6716-43A6-BD78-F05F6628F688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C3D218-685E-492C-A3B9-923ECAC26D50}" type="slidenum">
              <a:rPr lang="fa-IR" smtClean="0"/>
              <a:t>‹#›</a:t>
            </a:fld>
            <a:endParaRPr lang="fa-IR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F7A2B-6716-43A6-BD78-F05F6628F688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D218-685E-492C-A3B9-923ECAC26D50}" type="slidenum">
              <a:rPr lang="fa-IR" smtClean="0"/>
              <a:t>‹#›</a:t>
            </a:fld>
            <a:endParaRPr lang="fa-IR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F7A2B-6716-43A6-BD78-F05F6628F688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D218-685E-492C-A3B9-923ECAC26D50}" type="slidenum">
              <a:rPr lang="fa-IR" smtClean="0"/>
              <a:t>‹#›</a:t>
            </a:fld>
            <a:endParaRPr lang="fa-IR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F7A2B-6716-43A6-BD78-F05F6628F688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D218-685E-492C-A3B9-923ECAC26D50}" type="slidenum">
              <a:rPr lang="fa-IR" smtClean="0"/>
              <a:t>‹#›</a:t>
            </a:fld>
            <a:endParaRPr lang="fa-I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F7A2B-6716-43A6-BD78-F05F6628F688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D218-685E-492C-A3B9-923ECAC26D50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F7A2B-6716-43A6-BD78-F05F6628F688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D218-685E-492C-A3B9-923ECAC26D50}" type="slidenum">
              <a:rPr lang="fa-IR" smtClean="0"/>
              <a:t>‹#›</a:t>
            </a:fld>
            <a:endParaRPr lang="fa-IR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F7A2B-6716-43A6-BD78-F05F6628F688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D218-685E-492C-A3B9-923ECAC26D50}" type="slidenum">
              <a:rPr lang="fa-IR" smtClean="0"/>
              <a:t>‹#›</a:t>
            </a:fld>
            <a:endParaRPr lang="fa-IR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F7A2B-6716-43A6-BD78-F05F6628F688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D218-685E-492C-A3B9-923ECAC26D50}" type="slidenum">
              <a:rPr lang="fa-IR" smtClean="0"/>
              <a:t>‹#›</a:t>
            </a:fld>
            <a:endParaRPr lang="fa-IR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F7A2B-6716-43A6-BD78-F05F6628F688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D218-685E-492C-A3B9-923ECAC26D50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F7A2B-6716-43A6-BD78-F05F6628F688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D218-685E-492C-A3B9-923ECAC26D50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F7A2B-6716-43A6-BD78-F05F6628F688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3D218-685E-492C-A3B9-923ECAC26D50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8BF7A2B-6716-43A6-BD78-F05F6628F688}" type="datetimeFigureOut">
              <a:rPr lang="fa-IR" smtClean="0"/>
              <a:t>04/23/1437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FC3D218-685E-492C-A3B9-923ECAC26D50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درس 11 جامعه شناسی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/>
              <a:t>امیر کلاته آقا محمدی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42104059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92" b="12292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4869160"/>
            <a:ext cx="7756264" cy="1260008"/>
          </a:xfrm>
        </p:spPr>
        <p:txBody>
          <a:bodyPr>
            <a:normAutofit/>
          </a:bodyPr>
          <a:lstStyle/>
          <a:p>
            <a:pPr algn="r"/>
            <a:r>
              <a:rPr lang="fa-IR" sz="2800" dirty="0" smtClean="0"/>
              <a:t>آفت اراده، یاس و ناامیدی است </a:t>
            </a:r>
            <a:endParaRPr lang="fa-IR" sz="2800" dirty="0"/>
          </a:p>
        </p:txBody>
      </p:sp>
    </p:spTree>
    <p:extLst>
      <p:ext uri="{BB962C8B-B14F-4D97-AF65-F5344CB8AC3E}">
        <p14:creationId xmlns:p14="http://schemas.microsoft.com/office/powerpoint/2010/main" val="28662384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908720"/>
            <a:ext cx="3218045" cy="4968552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1196753"/>
            <a:ext cx="3411725" cy="3024336"/>
          </a:xfrm>
        </p:spPr>
        <p:txBody>
          <a:bodyPr>
            <a:normAutofit/>
          </a:bodyPr>
          <a:lstStyle/>
          <a:p>
            <a:r>
              <a:rPr lang="fa-IR" sz="2000" dirty="0" smtClean="0"/>
              <a:t>قوانین راهنمایی و رانندگی قوانینی است که با اراده و آگاهی انسان ها صورت میگیرد</a:t>
            </a:r>
            <a:endParaRPr lang="fa-IR" sz="2000" dirty="0"/>
          </a:p>
        </p:txBody>
      </p:sp>
    </p:spTree>
    <p:extLst>
      <p:ext uri="{BB962C8B-B14F-4D97-AF65-F5344CB8AC3E}">
        <p14:creationId xmlns:p14="http://schemas.microsoft.com/office/powerpoint/2010/main" val="15601918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377281"/>
            <a:ext cx="7056784" cy="36195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sz="3200" dirty="0" smtClean="0"/>
              <a:t>ساختن جهان اجتماعی جدید نیازمند معرفت و آگاهی است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37718185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dir="r"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6</TotalTime>
  <Words>39</Words>
  <Application>Microsoft Office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Hardcover</vt:lpstr>
      <vt:lpstr>درس 11 جامعه شناسی</vt:lpstr>
      <vt:lpstr>PowerPoint Presentation</vt:lpstr>
      <vt:lpstr>PowerPoint Presentation</vt:lpstr>
      <vt:lpstr>ساختن جهان اجتماعی جدید نیازمند معرفت و آگاهی است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درس 11 جامعه شناسی</dc:title>
  <dc:creator>Coffinet.com</dc:creator>
  <cp:lastModifiedBy>Coffinet.com</cp:lastModifiedBy>
  <cp:revision>1</cp:revision>
  <dcterms:created xsi:type="dcterms:W3CDTF">2016-02-02T13:59:10Z</dcterms:created>
  <dcterms:modified xsi:type="dcterms:W3CDTF">2016-02-02T14:05:19Z</dcterms:modified>
</cp:coreProperties>
</file>