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772400" cy="1470025"/>
          </a:xfrm>
        </p:spPr>
        <p:txBody>
          <a:bodyPr/>
          <a:lstStyle/>
          <a:p>
            <a:r>
              <a:rPr lang="en-US" b="1" dirty="0" smtClean="0"/>
              <a:t>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grade 9 lesson 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By </a:t>
            </a:r>
            <a:r>
              <a:rPr lang="en-US" sz="1800" dirty="0" err="1" smtClean="0"/>
              <a:t>kuchakzadeh</a:t>
            </a:r>
            <a:endParaRPr lang="en-US" sz="1800" dirty="0" smtClean="0"/>
          </a:p>
          <a:p>
            <a:r>
              <a:rPr lang="en-US" sz="1800" dirty="0" smtClean="0"/>
              <a:t>more at </a:t>
            </a:r>
            <a:r>
              <a:rPr lang="en-US" sz="1800" dirty="0" err="1" smtClean="0"/>
              <a:t>t.me</a:t>
            </a:r>
            <a:r>
              <a:rPr lang="en-US" sz="1800" dirty="0" smtClean="0"/>
              <a:t>/</a:t>
            </a:r>
            <a:r>
              <a:rPr lang="en-US" sz="1800" dirty="0" err="1" smtClean="0"/>
              <a:t>kuchakzadeh</a:t>
            </a:r>
            <a:endParaRPr lang="en-US" sz="1800" dirty="0" smtClean="0"/>
          </a:p>
          <a:p>
            <a:r>
              <a:rPr lang="en-US" sz="1800" dirty="0" smtClean="0"/>
              <a:t>1397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r>
              <a:rPr lang="en-US" dirty="0" smtClean="0"/>
              <a:t>Ask and Answer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9104"/>
            <a:ext cx="8851801" cy="6146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Role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Peter Smith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 </a:t>
            </a:r>
            <a:r>
              <a:rPr lang="en-US" dirty="0" smtClean="0">
                <a:latin typeface="Comic Sans MS" pitchFamily="66" charset="0"/>
              </a:rPr>
              <a:t>policeman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 </a:t>
            </a:r>
            <a:r>
              <a:rPr lang="en-US" dirty="0" smtClean="0">
                <a:latin typeface="Comic Sans MS" pitchFamily="66" charset="0"/>
              </a:rPr>
              <a:t>help </a:t>
            </a:r>
            <a:r>
              <a:rPr lang="en-US" dirty="0" smtClean="0">
                <a:latin typeface="Comic Sans MS" pitchFamily="66" charset="0"/>
              </a:rPr>
              <a:t>lost children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 </a:t>
            </a:r>
            <a:r>
              <a:rPr lang="en-US" dirty="0" smtClean="0">
                <a:latin typeface="Comic Sans MS" pitchFamily="66" charset="0"/>
              </a:rPr>
              <a:t>on </a:t>
            </a:r>
            <a:r>
              <a:rPr lang="en-US" dirty="0" smtClean="0">
                <a:latin typeface="Comic Sans MS" pitchFamily="66" charset="0"/>
              </a:rPr>
              <a:t>shifts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 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omic Sans MS" pitchFamily="66" charset="0"/>
              </a:rPr>
              <a:t>police car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1" name="Picture 3" descr="E:\me\9\power points\g9 l4 1396\pics\police\14712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56" y="0"/>
            <a:ext cx="332184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Jack Richards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 </a:t>
            </a:r>
            <a:r>
              <a:rPr lang="en-US" dirty="0" smtClean="0">
                <a:latin typeface="Comic Sans MS" pitchFamily="66" charset="0"/>
              </a:rPr>
              <a:t>firefighter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</a:t>
            </a:r>
            <a:r>
              <a:rPr lang="en-US" dirty="0" smtClean="0">
                <a:latin typeface="Comic Sans MS" pitchFamily="66" charset="0"/>
              </a:rPr>
              <a:t>Put </a:t>
            </a:r>
            <a:r>
              <a:rPr lang="en-US" dirty="0" smtClean="0">
                <a:latin typeface="Comic Sans MS" pitchFamily="66" charset="0"/>
              </a:rPr>
              <a:t>out fire/save lives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</a:t>
            </a:r>
            <a:r>
              <a:rPr lang="en-US" dirty="0" smtClean="0">
                <a:latin typeface="Comic Sans MS" pitchFamily="66" charset="0"/>
              </a:rPr>
              <a:t>on </a:t>
            </a:r>
            <a:r>
              <a:rPr lang="en-US" dirty="0" smtClean="0">
                <a:latin typeface="Comic Sans MS" pitchFamily="66" charset="0"/>
              </a:rPr>
              <a:t>shifts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</a:t>
            </a:r>
            <a:r>
              <a:rPr lang="en-US" dirty="0" smtClean="0">
                <a:latin typeface="Comic Sans MS" pitchFamily="66" charset="0"/>
              </a:rPr>
              <a:t> a </a:t>
            </a:r>
            <a:r>
              <a:rPr lang="en-US" dirty="0" smtClean="0">
                <a:latin typeface="Comic Sans MS" pitchFamily="66" charset="0"/>
              </a:rPr>
              <a:t>fire engine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E:\me\9\power points\g9 l4 1396\pics\fire station\9c4cc6f48188dd9ada4b2b7fd6ab8f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4089400" cy="2297281"/>
          </a:xfrm>
          <a:prstGeom prst="rect">
            <a:avLst/>
          </a:prstGeom>
          <a:noFill/>
        </p:spPr>
      </p:pic>
      <p:pic>
        <p:nvPicPr>
          <p:cNvPr id="3075" name="Picture 3" descr="E:\me\9\power points\g9 l4 1396\pics\fire station\563442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332163" cy="210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</a:t>
            </a:r>
            <a:r>
              <a:rPr lang="en-US" dirty="0" err="1" smtClean="0">
                <a:latin typeface="Comic Sans MS" pitchFamily="66" charset="0"/>
              </a:rPr>
              <a:t>Saman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Hosseini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Comic Sans MS" pitchFamily="66" charset="0"/>
              </a:rPr>
              <a:t>bank teller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open accounts by computer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dirty="0" smtClean="0">
                <a:latin typeface="Comic Sans MS" pitchFamily="66" charset="0"/>
              </a:rPr>
              <a:t>7:30 am- 2 pm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Go by:</a:t>
            </a:r>
            <a:r>
              <a:rPr lang="en-US" dirty="0" smtClean="0">
                <a:latin typeface="Comic Sans MS" pitchFamily="66" charset="0"/>
              </a:rPr>
              <a:t>         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omic Sans MS" pitchFamily="66" charset="0"/>
              </a:rPr>
              <a:t>bus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E:\me\9\power points\g9 l4 1396\pics\bank\175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207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Hassan </a:t>
            </a:r>
            <a:r>
              <a:rPr lang="en-US" dirty="0" err="1" smtClean="0">
                <a:latin typeface="Comic Sans MS" pitchFamily="66" charset="0"/>
              </a:rPr>
              <a:t>Mohseni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Comic Sans MS" pitchFamily="66" charset="0"/>
              </a:rPr>
              <a:t>postman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drive a post car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days:    </a:t>
            </a:r>
            <a:r>
              <a:rPr lang="en-US" dirty="0" smtClean="0">
                <a:latin typeface="Comic Sans MS" pitchFamily="66" charset="0"/>
              </a:rPr>
              <a:t>Saturdays </a:t>
            </a:r>
            <a:r>
              <a:rPr lang="en-US" dirty="0" smtClean="0">
                <a:latin typeface="Comic Sans MS" pitchFamily="66" charset="0"/>
              </a:rPr>
              <a:t>to Thursdays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 post car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123" name="Picture 3" descr="E:\me\9\power points\g9 l4 1396\pics\post\20151008_11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190875" cy="223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</a:t>
            </a:r>
            <a:r>
              <a:rPr lang="en-US" dirty="0" smtClean="0">
                <a:latin typeface="Comic Sans MS" pitchFamily="66" charset="0"/>
              </a:rPr>
              <a:t>Ali </a:t>
            </a:r>
            <a:r>
              <a:rPr lang="en-US" dirty="0" err="1" smtClean="0">
                <a:latin typeface="Comic Sans MS" pitchFamily="66" charset="0"/>
              </a:rPr>
              <a:t>Alavi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Comic Sans MS" pitchFamily="66" charset="0"/>
              </a:rPr>
              <a:t>nurse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</a:t>
            </a:r>
            <a:r>
              <a:rPr lang="en-US" dirty="0" smtClean="0">
                <a:latin typeface="Comic Sans MS" pitchFamily="66" charset="0"/>
              </a:rPr>
              <a:t>bring </a:t>
            </a:r>
            <a:r>
              <a:rPr lang="en-US" dirty="0" smtClean="0">
                <a:latin typeface="Comic Sans MS" pitchFamily="66" charset="0"/>
              </a:rPr>
              <a:t>patients </a:t>
            </a:r>
            <a:r>
              <a:rPr lang="en-US" dirty="0" smtClean="0">
                <a:latin typeface="Comic Sans MS" pitchFamily="66" charset="0"/>
              </a:rPr>
              <a:t>to the </a:t>
            </a:r>
            <a:r>
              <a:rPr lang="en-US" dirty="0" smtClean="0">
                <a:latin typeface="Comic Sans MS" pitchFamily="66" charset="0"/>
              </a:rPr>
              <a:t>ER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</a:t>
            </a:r>
            <a:r>
              <a:rPr lang="en-US" dirty="0" smtClean="0">
                <a:latin typeface="Comic Sans MS" pitchFamily="66" charset="0"/>
              </a:rPr>
              <a:t>on </a:t>
            </a:r>
            <a:r>
              <a:rPr lang="en-US" dirty="0" smtClean="0">
                <a:latin typeface="Comic Sans MS" pitchFamily="66" charset="0"/>
              </a:rPr>
              <a:t>shifts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an ambulance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6146" name="Picture 2" descr="E:\me\9\power points\g9 l4 1396\pics\Emergency\63634844055624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924300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Joe Hamilton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driver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drive a bus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latin typeface="Comic Sans MS" pitchFamily="66" charset="0"/>
              </a:rPr>
              <a:t>9 am – 3 pm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  </a:t>
            </a: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omic Sans MS" pitchFamily="66" charset="0"/>
              </a:rPr>
              <a:t>bus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7170" name="Picture 2" descr="E:\me\9\power points\g9 l4 1396\pics\Transport\national-bus-driver-2010-446x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481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Monolog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Hello, I am </a:t>
            </a:r>
            <a:r>
              <a:rPr lang="en-US" sz="2400" dirty="0" err="1" smtClean="0"/>
              <a:t>Hamed</a:t>
            </a:r>
            <a:r>
              <a:rPr lang="en-US" sz="2400" dirty="0" smtClean="0"/>
              <a:t> </a:t>
            </a:r>
            <a:r>
              <a:rPr lang="en-US" sz="2400" dirty="0" err="1" smtClean="0"/>
              <a:t>Behdad</a:t>
            </a:r>
            <a:r>
              <a:rPr lang="en-US" sz="2400" dirty="0" smtClean="0"/>
              <a:t>. I am an Iranian actor. I usually play a lot of roles. I sometimes  play the role of a policeman and arrest the thieves and sometimes I play the role of a sweeper and keep the city clean. In another movie, I play the role of a nurse and help the </a:t>
            </a:r>
            <a:r>
              <a:rPr lang="en-US" sz="2400" dirty="0" smtClean="0"/>
              <a:t>patients. </a:t>
            </a:r>
            <a:r>
              <a:rPr lang="en-US" sz="2400" dirty="0" smtClean="0"/>
              <a:t>I never play the role of a woman yet, my colleague Akbar </a:t>
            </a:r>
            <a:r>
              <a:rPr lang="en-US" sz="2400" dirty="0" err="1" smtClean="0"/>
              <a:t>Abdi</a:t>
            </a:r>
            <a:r>
              <a:rPr lang="en-US" sz="2400" dirty="0" smtClean="0"/>
              <a:t> is very good at it.</a:t>
            </a:r>
          </a:p>
          <a:p>
            <a:endParaRPr lang="en-US" sz="2400" dirty="0"/>
          </a:p>
        </p:txBody>
      </p:sp>
      <p:pic>
        <p:nvPicPr>
          <p:cNvPr id="1026" name="Picture 2" descr="C:\Users\Manzel e ma\Desktop\hamed behdad\L0085646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572362" cy="2362200"/>
          </a:xfrm>
          <a:prstGeom prst="rect">
            <a:avLst/>
          </a:prstGeom>
          <a:noFill/>
        </p:spPr>
      </p:pic>
      <p:pic>
        <p:nvPicPr>
          <p:cNvPr id="1028" name="Picture 4" descr="C:\Users\Manzel e ma\Desktop\hamed behdad\orange-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2300322" cy="1828800"/>
          </a:xfrm>
          <a:prstGeom prst="rect">
            <a:avLst/>
          </a:prstGeom>
          <a:noFill/>
        </p:spPr>
      </p:pic>
      <p:pic>
        <p:nvPicPr>
          <p:cNvPr id="1029" name="Picture 5" descr="C:\Users\Manzel e ma\Desktop\hamed behdad\1913864_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2061148" cy="1371600"/>
          </a:xfrm>
          <a:prstGeom prst="rect">
            <a:avLst/>
          </a:prstGeom>
          <a:noFill/>
        </p:spPr>
      </p:pic>
      <p:pic>
        <p:nvPicPr>
          <p:cNvPr id="1030" name="Picture 6" descr="E:\me\7\G7 Lesson 5 1396\Akbar Abdi\photo_2018-01-19_10-42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"/>
            <a:ext cx="1600200" cy="1600200"/>
          </a:xfrm>
          <a:prstGeom prst="rect">
            <a:avLst/>
          </a:prstGeom>
          <a:noFill/>
        </p:spPr>
      </p:pic>
      <p:pic>
        <p:nvPicPr>
          <p:cNvPr id="10" name="Picture 2" descr="E:\me\7\G7 Lesson 5 1396\Akbar Abdi\191604407135547292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762000"/>
            <a:ext cx="2400102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\9\power points\g9 l4 1396\pics\police\14712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362199" cy="1752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Who is  he?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is a policeman.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Where does he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works at a police station.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13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When does he go to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51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usually works on shifts.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E:\me\9\power points\g9 l4 1396\pics\police\lost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1981200" cy="1752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48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does a policeman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sometimes helps lost children.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9" name="Picture 5" descr="E:\me\9\power points\g9 l4 1396\pics\police\florida-state-miami-beach-usa-police-officer-smile-to-be-not-brave-strong-feelings-kindness-humanity-79952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2240437" cy="1752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572000" y="548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How does he go to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86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often goes by a car.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E:\me\9\power points\g9 l4 1396\pics\police\slee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2362200" cy="1752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44958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0"/>
            <a:ext cx="46482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657600"/>
            <a:ext cx="4495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5" grpId="0" build="allAtOnce"/>
      <p:bldP spid="16" grpId="0" build="allAtOnce"/>
      <p:bldP spid="21" grpId="0" build="allAtOnce"/>
      <p:bldP spid="2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\9\power points\g9 l4 1396\pics\fire station\56344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2590800" cy="16335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Who are they?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are firefighters.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Where do they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work at a fire station.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When does he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often works on shifts.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E:\me\9\power points\g9 l4 1396\pics\fire station\firefigh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17716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" y="5410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does a firefighter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usually puts out fire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E:\me\9\power points\g9 l4 1396\pics\fire station\9c4cc6f48188dd9ada4b2b7fd6ab8f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599" y="3429000"/>
            <a:ext cx="2848523" cy="16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495800" y="5562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sometimes saves people’s lives.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me\9\power points\g9 l4 1396\pics\fire station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3001108" cy="1219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44196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429000"/>
            <a:ext cx="44196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0"/>
            <a:ext cx="47244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5029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does a firefighter do?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4" grpId="0" build="allAtOnce"/>
      <p:bldP spid="15" grpId="0" build="allAtOnce"/>
      <p:bldP spid="19" grpId="0" build="allAtOnce"/>
      <p:bldP spid="2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\9\power points\g9 l4 1396\pics\Emergency\63634844055624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23881" cy="1524000"/>
          </a:xfrm>
          <a:prstGeom prst="rect">
            <a:avLst/>
          </a:prstGeom>
          <a:noFill/>
        </p:spPr>
      </p:pic>
      <p:pic>
        <p:nvPicPr>
          <p:cNvPr id="1027" name="Picture 3" descr="E:\me\9\power points\g9 l4 1396\pics\Emergency\139601022142375641036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2626643" cy="1828800"/>
          </a:xfrm>
          <a:prstGeom prst="rect">
            <a:avLst/>
          </a:prstGeom>
          <a:noFill/>
        </p:spPr>
      </p:pic>
      <p:pic>
        <p:nvPicPr>
          <p:cNvPr id="1028" name="Picture 4" descr="E:\me\9\power points\g9 l4 1396\pics\Emergency\1779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90800" cy="1951622"/>
          </a:xfrm>
          <a:prstGeom prst="rect">
            <a:avLst/>
          </a:prstGeom>
          <a:noFill/>
        </p:spPr>
      </p:pic>
      <p:pic>
        <p:nvPicPr>
          <p:cNvPr id="1029" name="Picture 5" descr="E:\me\9\power points\g9 l4 1396\pics\Emergency\AndroidOnlineNews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2461846" cy="16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86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brings a patient to the ER.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36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does he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2971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do voluntary work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5410200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puts money in the box.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57912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often donate blood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600200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his job?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198120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 is a nurse.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228600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are nurses.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46482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352800"/>
            <a:ext cx="4648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0"/>
            <a:ext cx="4495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6800" y="190500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are they?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410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do people do here?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66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What do they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105400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he help charity?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21" grpId="0" build="allAtOnce"/>
      <p:bldP spid="31" grpId="0" build="allAtOnce"/>
      <p:bldP spid="32" grpId="0" build="allAtOnce"/>
      <p:bldP spid="33" grpId="0" build="allAtOnce"/>
      <p:bldP spid="20" grpId="0" build="allAtOnce"/>
      <p:bldP spid="22" grpId="0" build="allAtOnce"/>
      <p:bldP spid="26" grpId="0" build="allAtOnce"/>
      <p:bldP spid="18" grpId="0" build="allAtOnce"/>
      <p:bldP spid="19" grpId="0" build="allAtOnce"/>
      <p:bldP spid="23" grpId="0" build="allAtOnce"/>
      <p:bldP spid="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e\9\power points\g9 l4 1396\pics\bank\175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1812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Who is he?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He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 a bank teller.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me\9\power points\g9 l4 1396\pics\bank\aid2165375-v4-728px-Open-a-Bank-Account-Step-4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2895600" cy="16192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43400" y="5105400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he do in the bank?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562600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 opens an account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me\9\power points\g9 l4 1396\pics\bank\woman-uses-a-cash-machine-atm-muscat-oman-D08H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209800" cy="14777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5410200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She takes out money from an ATM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â«Ø³Ø§Ø¹Øª Ú©Ø§Ø± Ø¨Ø§ÙÚ©â¬â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3505200" cy="19914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0"/>
            <a:ext cx="43434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43434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0"/>
            <a:ext cx="48006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19600" y="1828800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When does it open?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2209800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It opens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at 7.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590800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What days do they work?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772" y="2971800"/>
            <a:ext cx="486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They work from Saturday to Thursday.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953000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she do?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13" grpId="0" build="allAtOnce"/>
      <p:bldP spid="15" grpId="0" build="allAtOnce"/>
      <p:bldP spid="24" grpId="0" build="allAtOnce"/>
      <p:bldP spid="16" grpId="0" build="allAtOnce"/>
      <p:bldP spid="17" grpId="0" build="allAtOnce"/>
      <p:bldP spid="19" grpId="0" build="allAtOnce"/>
      <p:bldP spid="20" grpId="0" build="allAtOnce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e\9\power points\g9 l4 1396\pics\post\20151008_11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228600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his job?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04800"/>
            <a:ext cx="212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 is a postman.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838200"/>
            <a:ext cx="3071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does he do his job?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6008" y="838200"/>
            <a:ext cx="36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 often does his job by car.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E:\me\9\power points\g9 l4 1396\pics\post\Dannys-Independence-MUSA-Cannondale-CAAD5-Roa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429857" cy="228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562600" y="4953000"/>
            <a:ext cx="3308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 is the post office?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5410200"/>
            <a:ext cx="338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 is just round the corner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715000"/>
            <a:ext cx="4451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do people do in a post office?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6096000"/>
            <a:ext cx="518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They usually send their letters and packs.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me\9\power points\g9 l4 1396\pics\post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3698999" cy="3124200"/>
          </a:xfrm>
          <a:prstGeom prst="rect">
            <a:avLst/>
          </a:prstGeom>
          <a:noFill/>
        </p:spPr>
      </p:pic>
      <p:cxnSp>
        <p:nvCxnSpPr>
          <p:cNvPr id="24" name="Elbow Connector 23"/>
          <p:cNvCxnSpPr/>
          <p:nvPr/>
        </p:nvCxnSpPr>
        <p:spPr>
          <a:xfrm flipV="1">
            <a:off x="0" y="1676400"/>
            <a:ext cx="9144000" cy="838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3048000" y="4038600"/>
            <a:ext cx="3429000" cy="381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  <p:bldP spid="13" grpId="0" build="allAtOnce"/>
      <p:bldP spid="14" grpId="0" build="allAtOnce"/>
      <p:bldP spid="21" grpId="0" build="allAtOnce"/>
      <p:bldP spid="22" grpId="0" build="allAtOnce"/>
      <p:bldP spid="27" grpId="0" build="allAtOnce"/>
      <p:bldP spid="2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\9\power points\g9 l4 1396\pics\Transport\751_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2429565" cy="1676400"/>
          </a:xfrm>
          <a:prstGeom prst="rect">
            <a:avLst/>
          </a:prstGeom>
          <a:noFill/>
        </p:spPr>
      </p:pic>
      <p:pic>
        <p:nvPicPr>
          <p:cNvPr id="2051" name="Picture 3" descr="E:\me\9\power points\g9 l4 1396\pics\Transport\b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2530549" cy="1600200"/>
          </a:xfrm>
          <a:prstGeom prst="rect">
            <a:avLst/>
          </a:prstGeom>
          <a:noFill/>
        </p:spPr>
      </p:pic>
      <p:pic>
        <p:nvPicPr>
          <p:cNvPr id="2052" name="Picture 4" descr="E:\me\9\power points\g9 l4 1396\pics\Transport\kiosk-ezpay-eticket-Index-way2pay-93-02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2830987" cy="1771650"/>
          </a:xfrm>
          <a:prstGeom prst="rect">
            <a:avLst/>
          </a:prstGeom>
          <a:noFill/>
        </p:spPr>
      </p:pic>
      <p:pic>
        <p:nvPicPr>
          <p:cNvPr id="2053" name="Picture 5" descr="E:\me\9\power points\g9 l4 1396\pics\Transport\main-qimg-8610b06f790bf1d0bce44effb370ea52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2514599" cy="1674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676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she go?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133600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They go by bus.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29200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they do now?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281940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get on the bus.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51816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get off the 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410200"/>
            <a:ext cx="33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recharge their E-ticket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120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She often hires a taxi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2362200"/>
            <a:ext cx="30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does she go by taxi?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274320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Because, it’s fast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5562600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do they take a bus?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586740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Because, it’s cheap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4648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200400"/>
            <a:ext cx="46482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0"/>
            <a:ext cx="4495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48200" y="17526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they go?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251460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they do now?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480060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they do now?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4" grpId="0" build="allAtOnce"/>
      <p:bldP spid="15" grpId="0" build="allAtOnce"/>
      <p:bldP spid="16" grpId="0" build="allAtOnce"/>
      <p:bldP spid="26" grpId="0" build="allAtOnce"/>
      <p:bldP spid="31" grpId="0" build="allAtOnce"/>
      <p:bldP spid="32" grpId="0" build="allAtOnce"/>
      <p:bldP spid="33" grpId="0" build="allAtOnce"/>
      <p:bldP spid="36" grpId="0" build="allAtOnce"/>
      <p:bldP spid="37" grpId="0" build="allAtOnce"/>
      <p:bldP spid="20" grpId="0" build="allAtOnce"/>
      <p:bldP spid="21" grpId="0" build="allAtOnce"/>
      <p:bldP spid="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82562"/>
          </a:xfrm>
        </p:spPr>
        <p:txBody>
          <a:bodyPr/>
          <a:lstStyle/>
          <a:p>
            <a:r>
              <a:rPr lang="en-US" dirty="0" smtClean="0"/>
              <a:t>Ask and Answer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411162"/>
          </a:xfrm>
        </p:spPr>
        <p:txBody>
          <a:bodyPr/>
          <a:lstStyle/>
          <a:p>
            <a:r>
              <a:rPr lang="en-US" dirty="0" smtClean="0"/>
              <a:t>Ask and Answer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74" y="762000"/>
            <a:ext cx="8595251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618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Services grade 9 lesson 4</vt:lpstr>
      <vt:lpstr>Slide 2</vt:lpstr>
      <vt:lpstr>Slide 3</vt:lpstr>
      <vt:lpstr>Slide 4</vt:lpstr>
      <vt:lpstr>Slide 5</vt:lpstr>
      <vt:lpstr>Slide 6</vt:lpstr>
      <vt:lpstr>Slide 7</vt:lpstr>
      <vt:lpstr>Ask and Answer</vt:lpstr>
      <vt:lpstr>Ask and Answer</vt:lpstr>
      <vt:lpstr>Ask and Answer</vt:lpstr>
      <vt:lpstr>Role Plays</vt:lpstr>
      <vt:lpstr>Slide 12</vt:lpstr>
      <vt:lpstr>Slide 13</vt:lpstr>
      <vt:lpstr>Slide 14</vt:lpstr>
      <vt:lpstr>Slide 15</vt:lpstr>
      <vt:lpstr>Slide 16</vt:lpstr>
      <vt:lpstr>Slide 17</vt:lpstr>
      <vt:lpstr>Monolog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</dc:title>
  <dc:creator>Manzel e ma</dc:creator>
  <cp:lastModifiedBy>Manzel e ma</cp:lastModifiedBy>
  <cp:revision>116</cp:revision>
  <dcterms:created xsi:type="dcterms:W3CDTF">2006-08-16T00:00:00Z</dcterms:created>
  <dcterms:modified xsi:type="dcterms:W3CDTF">2019-01-18T19:23:42Z</dcterms:modified>
</cp:coreProperties>
</file>