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 id="2147483721" r:id="rId7"/>
    <p:sldMasterId id="2147483733" r:id="rId8"/>
    <p:sldMasterId id="2147483745" r:id="rId9"/>
    <p:sldMasterId id="2147483757" r:id="rId10"/>
    <p:sldMasterId id="2147483769" r:id="rId11"/>
  </p:sldMasterIdLst>
  <p:sldIdLst>
    <p:sldId id="259" r:id="rId12"/>
    <p:sldId id="271" r:id="rId13"/>
    <p:sldId id="270" r:id="rId14"/>
    <p:sldId id="269" r:id="rId15"/>
    <p:sldId id="268" r:id="rId16"/>
    <p:sldId id="267" r:id="rId17"/>
    <p:sldId id="266" r:id="rId18"/>
    <p:sldId id="274" r:id="rId19"/>
    <p:sldId id="265" r:id="rId20"/>
    <p:sldId id="264" r:id="rId21"/>
    <p:sldId id="273" r:id="rId22"/>
    <p:sldId id="272" r:id="rId23"/>
    <p:sldId id="275" r:id="rId24"/>
    <p:sldId id="276" r:id="rId25"/>
    <p:sldId id="277" r:id="rId26"/>
    <p:sldId id="278" r:id="rId27"/>
    <p:sldId id="279" r:id="rId28"/>
    <p:sldId id="280" r:id="rId29"/>
    <p:sldId id="281" r:id="rId30"/>
    <p:sldId id="28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88" y="72"/>
      </p:cViewPr>
      <p:guideLst>
        <p:guide orient="horz" pos="216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FEE65A-4668-4CB8-B371-1BC445CB1A5A}" type="doc">
      <dgm:prSet loTypeId="urn:microsoft.com/office/officeart/2008/layout/VerticalCurvedList" loCatId="list" qsTypeId="urn:microsoft.com/office/officeart/2005/8/quickstyle/simple1" qsCatId="simple" csTypeId="urn:microsoft.com/office/officeart/2005/8/colors/accent2_1" csCatId="accent2" phldr="1"/>
      <dgm:spPr>
        <a:scene3d>
          <a:camera prst="orthographicFront">
            <a:rot lat="0" lon="0" rev="10800000"/>
          </a:camera>
          <a:lightRig rig="threePt" dir="t"/>
        </a:scene3d>
      </dgm:spPr>
      <dgm:t>
        <a:bodyPr/>
        <a:lstStyle/>
        <a:p>
          <a:endParaRPr lang="en-US"/>
        </a:p>
      </dgm:t>
    </dgm:pt>
    <dgm:pt modelId="{090F14EB-08FA-4406-BB2D-3F86212D3B07}">
      <dgm:prSet/>
      <dgm:spPr>
        <a:ln w="38100">
          <a:solidFill>
            <a:schemeClr val="accent1">
              <a:lumMod val="75000"/>
            </a:schemeClr>
          </a:solidFill>
        </a:ln>
        <a:scene3d>
          <a:camera prst="orthographicFront">
            <a:rot lat="0" lon="0" rev="10800000"/>
          </a:camera>
          <a:lightRig rig="threePt" dir="t"/>
        </a:scene3d>
        <a:sp3d/>
      </dgm:spPr>
      <dgm:t>
        <a:bodyPr>
          <a:flatTx/>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1" dirty="0" smtClean="0">
              <a:cs typeface="B Nazanin" pitchFamily="2" charset="-78"/>
            </a:rPr>
            <a:t>           3- در جامعه شیعه ایمان به مبنای شیعه </a:t>
          </a:r>
          <a:r>
            <a:rPr lang="fa-IR" b="1" dirty="0" smtClean="0">
              <a:cs typeface="B Nazanin" pitchFamily="2" charset="-78"/>
            </a:rPr>
            <a:t> </a:t>
          </a:r>
          <a:r>
            <a:rPr lang="fa-IR" b="1" dirty="0" smtClean="0">
              <a:cs typeface="B Nazanin" pitchFamily="2" charset="-78"/>
            </a:rPr>
            <a:t>برای امر رهبری ضروریت دارد .</a:t>
          </a:r>
          <a:endParaRPr lang="en-US" b="1" dirty="0" smtClean="0">
            <a:cs typeface="B Nazanin" pitchFamily="2" charset="-78"/>
          </a:endParaRPr>
        </a:p>
      </dgm:t>
    </dgm:pt>
    <dgm:pt modelId="{6A28B03C-C468-40D7-A0F8-55607B49F4F5}" type="parTrans" cxnId="{1B8DC9CA-CD4C-42A1-9C15-EC837BB84BCE}">
      <dgm:prSet/>
      <dgm:spPr/>
      <dgm:t>
        <a:bodyPr/>
        <a:lstStyle/>
        <a:p>
          <a:endParaRPr lang="en-US" b="1">
            <a:cs typeface="B Nazanin" pitchFamily="2" charset="-78"/>
          </a:endParaRPr>
        </a:p>
      </dgm:t>
    </dgm:pt>
    <dgm:pt modelId="{6EC65D79-8408-4EFB-B082-F9889EF5B3FF}" type="sibTrans" cxnId="{1B8DC9CA-CD4C-42A1-9C15-EC837BB84BCE}">
      <dgm:prSet/>
      <dgm:spPr>
        <a:scene3d>
          <a:camera prst="orthographicFront">
            <a:rot lat="0" lon="0" rev="10800000"/>
          </a:camera>
          <a:lightRig rig="threePt" dir="t"/>
        </a:scene3d>
        <a:sp3d/>
      </dgm:spPr>
      <dgm:t>
        <a:bodyPr>
          <a:flatTx/>
        </a:bodyPr>
        <a:lstStyle/>
        <a:p>
          <a:endParaRPr lang="en-US" b="1">
            <a:cs typeface="B Nazanin" pitchFamily="2" charset="-78"/>
          </a:endParaRPr>
        </a:p>
      </dgm:t>
    </dgm:pt>
    <dgm:pt modelId="{BD2E3727-462C-45A6-A24F-E49563698F7B}">
      <dgm:prSet/>
      <dgm:spPr>
        <a:ln w="38100">
          <a:solidFill>
            <a:schemeClr val="accent1">
              <a:lumMod val="75000"/>
            </a:schemeClr>
          </a:solidFill>
        </a:ln>
        <a:scene3d>
          <a:camera prst="orthographicFront">
            <a:rot lat="0" lon="0" rev="10800000"/>
          </a:camera>
          <a:lightRig rig="threePt" dir="t"/>
        </a:scene3d>
        <a:sp3d/>
      </dgm:spPr>
      <dgm:t>
        <a:bodyPr>
          <a:flatTx/>
        </a:bodyPr>
        <a:lstStyle/>
        <a:p>
          <a:pPr algn="r" rtl="1"/>
          <a:r>
            <a:rPr lang="fa-IR" b="1" dirty="0" smtClean="0">
              <a:cs typeface="B Nazanin" pitchFamily="2" charset="-78"/>
            </a:rPr>
            <a:t>              2- کسی که خود </a:t>
          </a:r>
          <a:r>
            <a:rPr lang="fa-IR" b="1" dirty="0" smtClean="0">
              <a:cs typeface="B Nazanin" pitchFamily="2" charset="-78"/>
            </a:rPr>
            <a:t>معتقد به </a:t>
          </a:r>
          <a:r>
            <a:rPr lang="fa-IR" b="1" dirty="0" smtClean="0">
              <a:cs typeface="B Nazanin" pitchFamily="2" charset="-78"/>
            </a:rPr>
            <a:t>اسلام نباشد نمی </a:t>
          </a:r>
          <a:r>
            <a:rPr lang="fa-IR" b="1" dirty="0" smtClean="0">
              <a:cs typeface="B Nazanin" pitchFamily="2" charset="-78"/>
            </a:rPr>
            <a:t>تواند دستورات </a:t>
          </a:r>
          <a:r>
            <a:rPr lang="fa-IR" b="1" dirty="0" smtClean="0">
              <a:cs typeface="B Nazanin" pitchFamily="2" charset="-78"/>
            </a:rPr>
            <a:t>اسلام را </a:t>
          </a:r>
          <a:r>
            <a:rPr lang="fa-IR" b="1" dirty="0" smtClean="0">
              <a:cs typeface="B Nazanin" pitchFamily="2" charset="-78"/>
            </a:rPr>
            <a:t>اجرا کند</a:t>
          </a:r>
          <a:r>
            <a:rPr lang="fa-IR" b="1" dirty="0" smtClean="0">
              <a:cs typeface="B Nazanin" pitchFamily="2" charset="-78"/>
            </a:rPr>
            <a:t>.</a:t>
          </a:r>
          <a:endParaRPr lang="en-US" b="1" dirty="0">
            <a:cs typeface="B Nazanin" pitchFamily="2" charset="-78"/>
          </a:endParaRPr>
        </a:p>
      </dgm:t>
    </dgm:pt>
    <dgm:pt modelId="{527F3157-CE86-45F1-94DF-FF43980718D4}" type="parTrans" cxnId="{B94A04C5-0BD5-4BD3-9DA7-05C13BB16BF7}">
      <dgm:prSet/>
      <dgm:spPr/>
      <dgm:t>
        <a:bodyPr/>
        <a:lstStyle/>
        <a:p>
          <a:endParaRPr lang="en-US" b="1">
            <a:cs typeface="B Nazanin" pitchFamily="2" charset="-78"/>
          </a:endParaRPr>
        </a:p>
      </dgm:t>
    </dgm:pt>
    <dgm:pt modelId="{046D0F2D-9DAC-49CD-BADD-1FCAF6D1441B}" type="sibTrans" cxnId="{B94A04C5-0BD5-4BD3-9DA7-05C13BB16BF7}">
      <dgm:prSet/>
      <dgm:spPr/>
      <dgm:t>
        <a:bodyPr/>
        <a:lstStyle/>
        <a:p>
          <a:endParaRPr lang="en-US" b="1">
            <a:cs typeface="B Nazanin" pitchFamily="2" charset="-78"/>
          </a:endParaRPr>
        </a:p>
      </dgm:t>
    </dgm:pt>
    <dgm:pt modelId="{66F924D5-F7C4-4E4A-998A-0CC3A82D366D}">
      <dgm:prSet/>
      <dgm:spPr>
        <a:ln w="38100">
          <a:solidFill>
            <a:schemeClr val="accent1">
              <a:lumMod val="75000"/>
            </a:schemeClr>
          </a:solidFill>
        </a:ln>
        <a:scene3d>
          <a:camera prst="orthographicFront">
            <a:rot lat="0" lon="0" rev="10800000"/>
          </a:camera>
          <a:lightRig rig="threePt" dir="t"/>
        </a:scene3d>
        <a:sp3d/>
      </dgm:spPr>
      <dgm:t>
        <a:bodyPr>
          <a:flatTx/>
        </a:bodyPr>
        <a:lstStyle/>
        <a:p>
          <a:pPr algn="r" rtl="1"/>
          <a:r>
            <a:rPr lang="fa-IR" b="1" dirty="0" smtClean="0">
              <a:cs typeface="B Nazanin" pitchFamily="2" charset="-78"/>
            </a:rPr>
            <a:t>                            1- خدا سلطه کافران بر مومنین را نفی می کند .</a:t>
          </a:r>
          <a:endParaRPr lang="en-US" b="1" dirty="0">
            <a:cs typeface="B Nazanin" pitchFamily="2" charset="-78"/>
          </a:endParaRPr>
        </a:p>
      </dgm:t>
    </dgm:pt>
    <dgm:pt modelId="{EDDE9290-967B-4B30-BD99-D067B4ED3ECB}" type="parTrans" cxnId="{CC34C304-27E2-4E80-B92C-CAB3B8BE5972}">
      <dgm:prSet/>
      <dgm:spPr/>
      <dgm:t>
        <a:bodyPr/>
        <a:lstStyle/>
        <a:p>
          <a:endParaRPr lang="en-US" b="1">
            <a:cs typeface="B Nazanin" pitchFamily="2" charset="-78"/>
          </a:endParaRPr>
        </a:p>
      </dgm:t>
    </dgm:pt>
    <dgm:pt modelId="{5475A880-0C79-4F07-9B1E-369BD531648E}" type="sibTrans" cxnId="{CC34C304-27E2-4E80-B92C-CAB3B8BE5972}">
      <dgm:prSet/>
      <dgm:spPr/>
      <dgm:t>
        <a:bodyPr/>
        <a:lstStyle/>
        <a:p>
          <a:endParaRPr lang="en-US" b="1">
            <a:cs typeface="B Nazanin" pitchFamily="2" charset="-78"/>
          </a:endParaRPr>
        </a:p>
      </dgm:t>
    </dgm:pt>
    <dgm:pt modelId="{AF7B827F-2DB6-40D0-B71D-8C1ABE8E639E}" type="pres">
      <dgm:prSet presAssocID="{85FEE65A-4668-4CB8-B371-1BC445CB1A5A}" presName="Name0" presStyleCnt="0">
        <dgm:presLayoutVars>
          <dgm:chMax val="7"/>
          <dgm:chPref val="7"/>
          <dgm:dir/>
        </dgm:presLayoutVars>
      </dgm:prSet>
      <dgm:spPr/>
      <dgm:t>
        <a:bodyPr/>
        <a:lstStyle/>
        <a:p>
          <a:endParaRPr lang="en-US"/>
        </a:p>
      </dgm:t>
    </dgm:pt>
    <dgm:pt modelId="{2BBA2439-7C69-4899-BFF6-67706DD4C519}" type="pres">
      <dgm:prSet presAssocID="{85FEE65A-4668-4CB8-B371-1BC445CB1A5A}" presName="Name1" presStyleCnt="0"/>
      <dgm:spPr>
        <a:scene3d>
          <a:camera prst="orthographicFront">
            <a:rot lat="0" lon="0" rev="10800000"/>
          </a:camera>
          <a:lightRig rig="threePt" dir="t"/>
        </a:scene3d>
        <a:sp3d/>
      </dgm:spPr>
    </dgm:pt>
    <dgm:pt modelId="{421ABB91-6E5E-461C-B427-90C0F4B5199D}" type="pres">
      <dgm:prSet presAssocID="{85FEE65A-4668-4CB8-B371-1BC445CB1A5A}" presName="cycle" presStyleCnt="0"/>
      <dgm:spPr>
        <a:scene3d>
          <a:camera prst="orthographicFront">
            <a:rot lat="0" lon="0" rev="10800000"/>
          </a:camera>
          <a:lightRig rig="threePt" dir="t"/>
        </a:scene3d>
        <a:sp3d/>
      </dgm:spPr>
    </dgm:pt>
    <dgm:pt modelId="{13C53463-BBCA-49B9-A1C9-D572D4C07FF2}" type="pres">
      <dgm:prSet presAssocID="{85FEE65A-4668-4CB8-B371-1BC445CB1A5A}" presName="srcNode" presStyleLbl="node1" presStyleIdx="0" presStyleCnt="3"/>
      <dgm:spPr>
        <a:scene3d>
          <a:camera prst="orthographicFront">
            <a:rot lat="0" lon="0" rev="10800000"/>
          </a:camera>
          <a:lightRig rig="threePt" dir="t"/>
        </a:scene3d>
        <a:sp3d/>
      </dgm:spPr>
    </dgm:pt>
    <dgm:pt modelId="{46FE9F5E-379F-437E-A806-4498E4C6ED49}" type="pres">
      <dgm:prSet presAssocID="{85FEE65A-4668-4CB8-B371-1BC445CB1A5A}" presName="conn" presStyleLbl="parChTrans1D2" presStyleIdx="0" presStyleCnt="1"/>
      <dgm:spPr/>
      <dgm:t>
        <a:bodyPr/>
        <a:lstStyle/>
        <a:p>
          <a:endParaRPr lang="en-US"/>
        </a:p>
      </dgm:t>
    </dgm:pt>
    <dgm:pt modelId="{4B8615F1-CC11-4B5D-A11C-D0654F9D1E7A}" type="pres">
      <dgm:prSet presAssocID="{85FEE65A-4668-4CB8-B371-1BC445CB1A5A}" presName="extraNode" presStyleLbl="node1" presStyleIdx="0" presStyleCnt="3"/>
      <dgm:spPr>
        <a:scene3d>
          <a:camera prst="orthographicFront">
            <a:rot lat="0" lon="0" rev="10800000"/>
          </a:camera>
          <a:lightRig rig="threePt" dir="t"/>
        </a:scene3d>
        <a:sp3d/>
      </dgm:spPr>
    </dgm:pt>
    <dgm:pt modelId="{FFDBD209-F774-4A65-8792-2BD5DCABB24C}" type="pres">
      <dgm:prSet presAssocID="{85FEE65A-4668-4CB8-B371-1BC445CB1A5A}" presName="dstNode" presStyleLbl="node1" presStyleIdx="0" presStyleCnt="3"/>
      <dgm:spPr>
        <a:scene3d>
          <a:camera prst="orthographicFront">
            <a:rot lat="0" lon="0" rev="10800000"/>
          </a:camera>
          <a:lightRig rig="threePt" dir="t"/>
        </a:scene3d>
        <a:sp3d/>
      </dgm:spPr>
    </dgm:pt>
    <dgm:pt modelId="{AA41C451-C945-4C73-9877-76E1F7930412}" type="pres">
      <dgm:prSet presAssocID="{090F14EB-08FA-4406-BB2D-3F86212D3B07}" presName="text_1" presStyleLbl="node1" presStyleIdx="0" presStyleCnt="3">
        <dgm:presLayoutVars>
          <dgm:bulletEnabled val="1"/>
        </dgm:presLayoutVars>
      </dgm:prSet>
      <dgm:spPr/>
      <dgm:t>
        <a:bodyPr/>
        <a:lstStyle/>
        <a:p>
          <a:endParaRPr lang="en-US"/>
        </a:p>
      </dgm:t>
    </dgm:pt>
    <dgm:pt modelId="{B04FDD9B-091A-4F5C-9D28-4B8D77FA4EA7}" type="pres">
      <dgm:prSet presAssocID="{090F14EB-08FA-4406-BB2D-3F86212D3B07}" presName="accent_1" presStyleCnt="0"/>
      <dgm:spPr>
        <a:scene3d>
          <a:camera prst="orthographicFront">
            <a:rot lat="0" lon="0" rev="10800000"/>
          </a:camera>
          <a:lightRig rig="threePt" dir="t"/>
        </a:scene3d>
        <a:sp3d/>
      </dgm:spPr>
    </dgm:pt>
    <dgm:pt modelId="{29AC3100-5CDF-4375-93A3-F951FBD8FAB4}" type="pres">
      <dgm:prSet presAssocID="{090F14EB-08FA-4406-BB2D-3F86212D3B07}" presName="accentRepeatNode" presStyleLbl="solidFgAcc1" presStyleIdx="0" presStyleCnt="3">
        <dgm:style>
          <a:lnRef idx="2">
            <a:schemeClr val="accent2"/>
          </a:lnRef>
          <a:fillRef idx="1">
            <a:schemeClr val="lt1"/>
          </a:fillRef>
          <a:effectRef idx="0">
            <a:schemeClr val="accent2"/>
          </a:effectRef>
          <a:fontRef idx="minor">
            <a:schemeClr val="dk1"/>
          </a:fontRef>
        </dgm:style>
      </dgm:prSet>
      <dgm:spPr>
        <a:ln w="38100">
          <a:prstDash val="sysDot"/>
        </a:ln>
      </dgm:spPr>
    </dgm:pt>
    <dgm:pt modelId="{59E019EE-53FA-44BA-B659-CBCF491CC4AC}" type="pres">
      <dgm:prSet presAssocID="{BD2E3727-462C-45A6-A24F-E49563698F7B}" presName="text_2" presStyleLbl="node1" presStyleIdx="1" presStyleCnt="3">
        <dgm:presLayoutVars>
          <dgm:bulletEnabled val="1"/>
        </dgm:presLayoutVars>
      </dgm:prSet>
      <dgm:spPr/>
      <dgm:t>
        <a:bodyPr/>
        <a:lstStyle/>
        <a:p>
          <a:endParaRPr lang="en-US"/>
        </a:p>
      </dgm:t>
    </dgm:pt>
    <dgm:pt modelId="{3AE7D32B-EE29-4889-84FC-17B4C96D48DA}" type="pres">
      <dgm:prSet presAssocID="{BD2E3727-462C-45A6-A24F-E49563698F7B}" presName="accent_2" presStyleCnt="0"/>
      <dgm:spPr/>
    </dgm:pt>
    <dgm:pt modelId="{4E1D5752-33BD-453F-8B45-E03AF92DB0D4}" type="pres">
      <dgm:prSet presAssocID="{BD2E3727-462C-45A6-A24F-E49563698F7B}" presName="accentRepeatNode" presStyleLbl="solidFgAcc1" presStyleIdx="1" presStyleCnt="3">
        <dgm:style>
          <a:lnRef idx="2">
            <a:schemeClr val="accent2"/>
          </a:lnRef>
          <a:fillRef idx="1">
            <a:schemeClr val="lt1"/>
          </a:fillRef>
          <a:effectRef idx="0">
            <a:schemeClr val="accent2"/>
          </a:effectRef>
          <a:fontRef idx="minor">
            <a:schemeClr val="dk1"/>
          </a:fontRef>
        </dgm:style>
      </dgm:prSet>
      <dgm:spPr>
        <a:ln w="38100">
          <a:prstDash val="sysDot"/>
        </a:ln>
      </dgm:spPr>
    </dgm:pt>
    <dgm:pt modelId="{0C65F5D0-B211-4B93-871C-2A612482956D}" type="pres">
      <dgm:prSet presAssocID="{66F924D5-F7C4-4E4A-998A-0CC3A82D366D}" presName="text_3" presStyleLbl="node1" presStyleIdx="2" presStyleCnt="3" custLinFactNeighborX="-6556" custLinFactNeighborY="655">
        <dgm:presLayoutVars>
          <dgm:bulletEnabled val="1"/>
        </dgm:presLayoutVars>
      </dgm:prSet>
      <dgm:spPr/>
      <dgm:t>
        <a:bodyPr/>
        <a:lstStyle/>
        <a:p>
          <a:endParaRPr lang="en-US"/>
        </a:p>
      </dgm:t>
    </dgm:pt>
    <dgm:pt modelId="{E1CC2013-4696-40B4-8103-4B040C12B484}" type="pres">
      <dgm:prSet presAssocID="{66F924D5-F7C4-4E4A-998A-0CC3A82D366D}" presName="accent_3" presStyleCnt="0"/>
      <dgm:spPr/>
    </dgm:pt>
    <dgm:pt modelId="{E494FF67-65EA-455A-94E2-F774FE9D26CD}" type="pres">
      <dgm:prSet presAssocID="{66F924D5-F7C4-4E4A-998A-0CC3A82D366D}" presName="accentRepeatNode" presStyleLbl="solidFgAcc1" presStyleIdx="2" presStyleCnt="3">
        <dgm:style>
          <a:lnRef idx="2">
            <a:schemeClr val="accent2"/>
          </a:lnRef>
          <a:fillRef idx="1">
            <a:schemeClr val="lt1"/>
          </a:fillRef>
          <a:effectRef idx="0">
            <a:schemeClr val="accent2"/>
          </a:effectRef>
          <a:fontRef idx="minor">
            <a:schemeClr val="dk1"/>
          </a:fontRef>
        </dgm:style>
      </dgm:prSet>
      <dgm:spPr>
        <a:ln w="38100">
          <a:prstDash val="sysDot"/>
        </a:ln>
      </dgm:spPr>
    </dgm:pt>
  </dgm:ptLst>
  <dgm:cxnLst>
    <dgm:cxn modelId="{905C6C3D-6D95-42AD-AC3D-84E848BD6582}" type="presOf" srcId="{85FEE65A-4668-4CB8-B371-1BC445CB1A5A}" destId="{AF7B827F-2DB6-40D0-B71D-8C1ABE8E639E}" srcOrd="0" destOrd="0" presId="urn:microsoft.com/office/officeart/2008/layout/VerticalCurvedList"/>
    <dgm:cxn modelId="{1B8DC9CA-CD4C-42A1-9C15-EC837BB84BCE}" srcId="{85FEE65A-4668-4CB8-B371-1BC445CB1A5A}" destId="{090F14EB-08FA-4406-BB2D-3F86212D3B07}" srcOrd="0" destOrd="0" parTransId="{6A28B03C-C468-40D7-A0F8-55607B49F4F5}" sibTransId="{6EC65D79-8408-4EFB-B082-F9889EF5B3FF}"/>
    <dgm:cxn modelId="{9C9CEAD0-4A9D-4E66-BC2F-C1BEBD62148A}" type="presOf" srcId="{090F14EB-08FA-4406-BB2D-3F86212D3B07}" destId="{AA41C451-C945-4C73-9877-76E1F7930412}" srcOrd="0" destOrd="0" presId="urn:microsoft.com/office/officeart/2008/layout/VerticalCurvedList"/>
    <dgm:cxn modelId="{82F805FE-A198-475F-9FAA-DBB427FABB6F}" type="presOf" srcId="{BD2E3727-462C-45A6-A24F-E49563698F7B}" destId="{59E019EE-53FA-44BA-B659-CBCF491CC4AC}" srcOrd="0" destOrd="0" presId="urn:microsoft.com/office/officeart/2008/layout/VerticalCurvedList"/>
    <dgm:cxn modelId="{9A71197E-7EB2-4B97-AE30-CB1FE896E849}" type="presOf" srcId="{6EC65D79-8408-4EFB-B082-F9889EF5B3FF}" destId="{46FE9F5E-379F-437E-A806-4498E4C6ED49}" srcOrd="0" destOrd="0" presId="urn:microsoft.com/office/officeart/2008/layout/VerticalCurvedList"/>
    <dgm:cxn modelId="{150C3381-6C6C-40EE-A9C4-3C8F3355BC57}" type="presOf" srcId="{66F924D5-F7C4-4E4A-998A-0CC3A82D366D}" destId="{0C65F5D0-B211-4B93-871C-2A612482956D}" srcOrd="0" destOrd="0" presId="urn:microsoft.com/office/officeart/2008/layout/VerticalCurvedList"/>
    <dgm:cxn modelId="{B94A04C5-0BD5-4BD3-9DA7-05C13BB16BF7}" srcId="{85FEE65A-4668-4CB8-B371-1BC445CB1A5A}" destId="{BD2E3727-462C-45A6-A24F-E49563698F7B}" srcOrd="1" destOrd="0" parTransId="{527F3157-CE86-45F1-94DF-FF43980718D4}" sibTransId="{046D0F2D-9DAC-49CD-BADD-1FCAF6D1441B}"/>
    <dgm:cxn modelId="{CC34C304-27E2-4E80-B92C-CAB3B8BE5972}" srcId="{85FEE65A-4668-4CB8-B371-1BC445CB1A5A}" destId="{66F924D5-F7C4-4E4A-998A-0CC3A82D366D}" srcOrd="2" destOrd="0" parTransId="{EDDE9290-967B-4B30-BD99-D067B4ED3ECB}" sibTransId="{5475A880-0C79-4F07-9B1E-369BD531648E}"/>
    <dgm:cxn modelId="{6B230E45-9EF1-4D4F-9279-DA591F4D4518}" type="presParOf" srcId="{AF7B827F-2DB6-40D0-B71D-8C1ABE8E639E}" destId="{2BBA2439-7C69-4899-BFF6-67706DD4C519}" srcOrd="0" destOrd="0" presId="urn:microsoft.com/office/officeart/2008/layout/VerticalCurvedList"/>
    <dgm:cxn modelId="{592E464F-0483-4F4A-9928-213B6CD1EEFA}" type="presParOf" srcId="{2BBA2439-7C69-4899-BFF6-67706DD4C519}" destId="{421ABB91-6E5E-461C-B427-90C0F4B5199D}" srcOrd="0" destOrd="0" presId="urn:microsoft.com/office/officeart/2008/layout/VerticalCurvedList"/>
    <dgm:cxn modelId="{2B2E6F2F-DDED-4C2F-961F-202B3C07ADBE}" type="presParOf" srcId="{421ABB91-6E5E-461C-B427-90C0F4B5199D}" destId="{13C53463-BBCA-49B9-A1C9-D572D4C07FF2}" srcOrd="0" destOrd="0" presId="urn:microsoft.com/office/officeart/2008/layout/VerticalCurvedList"/>
    <dgm:cxn modelId="{84BF66E6-8EED-4F3E-A651-2A9E8FA8D4D8}" type="presParOf" srcId="{421ABB91-6E5E-461C-B427-90C0F4B5199D}" destId="{46FE9F5E-379F-437E-A806-4498E4C6ED49}" srcOrd="1" destOrd="0" presId="urn:microsoft.com/office/officeart/2008/layout/VerticalCurvedList"/>
    <dgm:cxn modelId="{08B8BC50-2D67-4956-A847-61CE6E58E622}" type="presParOf" srcId="{421ABB91-6E5E-461C-B427-90C0F4B5199D}" destId="{4B8615F1-CC11-4B5D-A11C-D0654F9D1E7A}" srcOrd="2" destOrd="0" presId="urn:microsoft.com/office/officeart/2008/layout/VerticalCurvedList"/>
    <dgm:cxn modelId="{48DDC732-F50E-4003-8F58-2B7A3BB75447}" type="presParOf" srcId="{421ABB91-6E5E-461C-B427-90C0F4B5199D}" destId="{FFDBD209-F774-4A65-8792-2BD5DCABB24C}" srcOrd="3" destOrd="0" presId="urn:microsoft.com/office/officeart/2008/layout/VerticalCurvedList"/>
    <dgm:cxn modelId="{3878C9D5-E261-4A83-AD3E-FE6EB72E3FF4}" type="presParOf" srcId="{2BBA2439-7C69-4899-BFF6-67706DD4C519}" destId="{AA41C451-C945-4C73-9877-76E1F7930412}" srcOrd="1" destOrd="0" presId="urn:microsoft.com/office/officeart/2008/layout/VerticalCurvedList"/>
    <dgm:cxn modelId="{8EE32FAF-E6A7-463E-8E23-1323D43BA0D7}" type="presParOf" srcId="{2BBA2439-7C69-4899-BFF6-67706DD4C519}" destId="{B04FDD9B-091A-4F5C-9D28-4B8D77FA4EA7}" srcOrd="2" destOrd="0" presId="urn:microsoft.com/office/officeart/2008/layout/VerticalCurvedList"/>
    <dgm:cxn modelId="{1B34CAF7-0EAF-49FD-A207-183DAF5B1EB8}" type="presParOf" srcId="{B04FDD9B-091A-4F5C-9D28-4B8D77FA4EA7}" destId="{29AC3100-5CDF-4375-93A3-F951FBD8FAB4}" srcOrd="0" destOrd="0" presId="urn:microsoft.com/office/officeart/2008/layout/VerticalCurvedList"/>
    <dgm:cxn modelId="{7940EE98-3DDF-4CCF-A216-5EA33DE88FA0}" type="presParOf" srcId="{2BBA2439-7C69-4899-BFF6-67706DD4C519}" destId="{59E019EE-53FA-44BA-B659-CBCF491CC4AC}" srcOrd="3" destOrd="0" presId="urn:microsoft.com/office/officeart/2008/layout/VerticalCurvedList"/>
    <dgm:cxn modelId="{4DC8139B-B0DF-4297-977D-3583792BF65B}" type="presParOf" srcId="{2BBA2439-7C69-4899-BFF6-67706DD4C519}" destId="{3AE7D32B-EE29-4889-84FC-17B4C96D48DA}" srcOrd="4" destOrd="0" presId="urn:microsoft.com/office/officeart/2008/layout/VerticalCurvedList"/>
    <dgm:cxn modelId="{F609A7C6-E9B5-460F-B296-816D615BD87F}" type="presParOf" srcId="{3AE7D32B-EE29-4889-84FC-17B4C96D48DA}" destId="{4E1D5752-33BD-453F-8B45-E03AF92DB0D4}" srcOrd="0" destOrd="0" presId="urn:microsoft.com/office/officeart/2008/layout/VerticalCurvedList"/>
    <dgm:cxn modelId="{E5511963-DB4A-41C1-91BA-8843A3158AD4}" type="presParOf" srcId="{2BBA2439-7C69-4899-BFF6-67706DD4C519}" destId="{0C65F5D0-B211-4B93-871C-2A612482956D}" srcOrd="5" destOrd="0" presId="urn:microsoft.com/office/officeart/2008/layout/VerticalCurvedList"/>
    <dgm:cxn modelId="{E6E52C0B-427B-4A90-AA72-3DCC6C5F5F72}" type="presParOf" srcId="{2BBA2439-7C69-4899-BFF6-67706DD4C519}" destId="{E1CC2013-4696-40B4-8103-4B040C12B484}" srcOrd="6" destOrd="0" presId="urn:microsoft.com/office/officeart/2008/layout/VerticalCurvedList"/>
    <dgm:cxn modelId="{9AB83B40-6964-4EFE-B437-60661DCEB1C1}" type="presParOf" srcId="{E1CC2013-4696-40B4-8103-4B040C12B484}" destId="{E494FF67-65EA-455A-94E2-F774FE9D26C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FEE65A-4668-4CB8-B371-1BC445CB1A5A}" type="doc">
      <dgm:prSet loTypeId="urn:microsoft.com/office/officeart/2008/layout/VerticalCurvedList" loCatId="list" qsTypeId="urn:microsoft.com/office/officeart/2005/8/quickstyle/simple1" qsCatId="simple" csTypeId="urn:microsoft.com/office/officeart/2005/8/colors/accent2_1" csCatId="accent2" phldr="1"/>
      <dgm:spPr>
        <a:scene3d>
          <a:camera prst="orthographicFront">
            <a:rot lat="0" lon="0" rev="10800000"/>
          </a:camera>
          <a:lightRig rig="threePt" dir="t"/>
        </a:scene3d>
      </dgm:spPr>
      <dgm:t>
        <a:bodyPr/>
        <a:lstStyle/>
        <a:p>
          <a:endParaRPr lang="en-US"/>
        </a:p>
      </dgm:t>
    </dgm:pt>
    <dgm:pt modelId="{090F14EB-08FA-4406-BB2D-3F86212D3B07}">
      <dgm:prSet/>
      <dgm:spPr>
        <a:ln w="38100">
          <a:solidFill>
            <a:schemeClr val="accent1">
              <a:lumMod val="75000"/>
            </a:schemeClr>
          </a:solidFill>
        </a:ln>
        <a:scene3d>
          <a:camera prst="orthographicFront">
            <a:rot lat="0" lon="0" rev="10800000"/>
          </a:camera>
          <a:lightRig rig="threePt" dir="t"/>
        </a:scene3d>
        <a:sp3d/>
      </dgm:spPr>
      <dgm:t>
        <a:bodyPr>
          <a:flatTx/>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1" dirty="0" smtClean="0">
              <a:cs typeface="B Nazanin" pitchFamily="2" charset="-78"/>
            </a:rPr>
            <a:t>         3-حداقل 14سال سابقه اقامت در امریکا </a:t>
          </a:r>
          <a:endParaRPr lang="en-US" b="1" dirty="0" smtClean="0">
            <a:cs typeface="B Nazanin" pitchFamily="2" charset="-78"/>
          </a:endParaRPr>
        </a:p>
      </dgm:t>
    </dgm:pt>
    <dgm:pt modelId="{6A28B03C-C468-40D7-A0F8-55607B49F4F5}" type="parTrans" cxnId="{1B8DC9CA-CD4C-42A1-9C15-EC837BB84BCE}">
      <dgm:prSet/>
      <dgm:spPr/>
      <dgm:t>
        <a:bodyPr/>
        <a:lstStyle/>
        <a:p>
          <a:endParaRPr lang="en-US" b="1">
            <a:cs typeface="B Nazanin" pitchFamily="2" charset="-78"/>
          </a:endParaRPr>
        </a:p>
      </dgm:t>
    </dgm:pt>
    <dgm:pt modelId="{6EC65D79-8408-4EFB-B082-F9889EF5B3FF}" type="sibTrans" cxnId="{1B8DC9CA-CD4C-42A1-9C15-EC837BB84BCE}">
      <dgm:prSet/>
      <dgm:spPr>
        <a:scene3d>
          <a:camera prst="orthographicFront">
            <a:rot lat="0" lon="0" rev="10800000"/>
          </a:camera>
          <a:lightRig rig="threePt" dir="t"/>
        </a:scene3d>
        <a:sp3d/>
      </dgm:spPr>
      <dgm:t>
        <a:bodyPr>
          <a:flatTx/>
        </a:bodyPr>
        <a:lstStyle/>
        <a:p>
          <a:endParaRPr lang="en-US" b="1">
            <a:cs typeface="B Nazanin" pitchFamily="2" charset="-78"/>
          </a:endParaRPr>
        </a:p>
      </dgm:t>
    </dgm:pt>
    <dgm:pt modelId="{BD2E3727-462C-45A6-A24F-E49563698F7B}">
      <dgm:prSet/>
      <dgm:spPr>
        <a:ln w="38100">
          <a:solidFill>
            <a:schemeClr val="accent1">
              <a:lumMod val="75000"/>
            </a:schemeClr>
          </a:solidFill>
        </a:ln>
        <a:scene3d>
          <a:camera prst="orthographicFront">
            <a:rot lat="0" lon="0" rev="10800000"/>
          </a:camera>
          <a:lightRig rig="threePt" dir="t"/>
        </a:scene3d>
        <a:sp3d/>
      </dgm:spPr>
      <dgm:t>
        <a:bodyPr>
          <a:flatTx/>
        </a:bodyPr>
        <a:lstStyle/>
        <a:p>
          <a:pPr algn="r" rtl="1"/>
          <a:r>
            <a:rPr lang="fa-IR" b="1" dirty="0" smtClean="0">
              <a:cs typeface="B Nazanin" pitchFamily="2" charset="-78"/>
            </a:rPr>
            <a:t>         2 – سن حداقل 35 سال</a:t>
          </a:r>
          <a:endParaRPr lang="en-US" b="1" dirty="0">
            <a:cs typeface="B Nazanin" pitchFamily="2" charset="-78"/>
          </a:endParaRPr>
        </a:p>
      </dgm:t>
    </dgm:pt>
    <dgm:pt modelId="{527F3157-CE86-45F1-94DF-FF43980718D4}" type="parTrans" cxnId="{B94A04C5-0BD5-4BD3-9DA7-05C13BB16BF7}">
      <dgm:prSet/>
      <dgm:spPr/>
      <dgm:t>
        <a:bodyPr/>
        <a:lstStyle/>
        <a:p>
          <a:endParaRPr lang="en-US" b="1">
            <a:cs typeface="B Nazanin" pitchFamily="2" charset="-78"/>
          </a:endParaRPr>
        </a:p>
      </dgm:t>
    </dgm:pt>
    <dgm:pt modelId="{046D0F2D-9DAC-49CD-BADD-1FCAF6D1441B}" type="sibTrans" cxnId="{B94A04C5-0BD5-4BD3-9DA7-05C13BB16BF7}">
      <dgm:prSet/>
      <dgm:spPr/>
      <dgm:t>
        <a:bodyPr/>
        <a:lstStyle/>
        <a:p>
          <a:endParaRPr lang="en-US" b="1">
            <a:cs typeface="B Nazanin" pitchFamily="2" charset="-78"/>
          </a:endParaRPr>
        </a:p>
      </dgm:t>
    </dgm:pt>
    <dgm:pt modelId="{66F924D5-F7C4-4E4A-998A-0CC3A82D366D}">
      <dgm:prSet/>
      <dgm:spPr>
        <a:ln w="38100">
          <a:solidFill>
            <a:schemeClr val="accent1">
              <a:lumMod val="75000"/>
            </a:schemeClr>
          </a:solidFill>
        </a:ln>
        <a:scene3d>
          <a:camera prst="orthographicFront">
            <a:rot lat="0" lon="0" rev="10800000"/>
          </a:camera>
          <a:lightRig rig="threePt" dir="t"/>
        </a:scene3d>
        <a:sp3d/>
      </dgm:spPr>
      <dgm:t>
        <a:bodyPr>
          <a:flatTx/>
        </a:bodyPr>
        <a:lstStyle/>
        <a:p>
          <a:pPr algn="r" rtl="1"/>
          <a:r>
            <a:rPr lang="fa-IR" b="1" dirty="0" smtClean="0">
              <a:cs typeface="B Nazanin" pitchFamily="2" charset="-78"/>
            </a:rPr>
            <a:t>         1 – تابعیت آمریکا </a:t>
          </a:r>
          <a:endParaRPr lang="en-US" b="1" dirty="0">
            <a:cs typeface="B Nazanin" pitchFamily="2" charset="-78"/>
          </a:endParaRPr>
        </a:p>
      </dgm:t>
    </dgm:pt>
    <dgm:pt modelId="{EDDE9290-967B-4B30-BD99-D067B4ED3ECB}" type="parTrans" cxnId="{CC34C304-27E2-4E80-B92C-CAB3B8BE5972}">
      <dgm:prSet/>
      <dgm:spPr/>
      <dgm:t>
        <a:bodyPr/>
        <a:lstStyle/>
        <a:p>
          <a:endParaRPr lang="en-US" b="1">
            <a:cs typeface="B Nazanin" pitchFamily="2" charset="-78"/>
          </a:endParaRPr>
        </a:p>
      </dgm:t>
    </dgm:pt>
    <dgm:pt modelId="{5475A880-0C79-4F07-9B1E-369BD531648E}" type="sibTrans" cxnId="{CC34C304-27E2-4E80-B92C-CAB3B8BE5972}">
      <dgm:prSet/>
      <dgm:spPr/>
      <dgm:t>
        <a:bodyPr/>
        <a:lstStyle/>
        <a:p>
          <a:endParaRPr lang="en-US" b="1">
            <a:cs typeface="B Nazanin" pitchFamily="2" charset="-78"/>
          </a:endParaRPr>
        </a:p>
      </dgm:t>
    </dgm:pt>
    <dgm:pt modelId="{AF7B827F-2DB6-40D0-B71D-8C1ABE8E639E}" type="pres">
      <dgm:prSet presAssocID="{85FEE65A-4668-4CB8-B371-1BC445CB1A5A}" presName="Name0" presStyleCnt="0">
        <dgm:presLayoutVars>
          <dgm:chMax val="7"/>
          <dgm:chPref val="7"/>
          <dgm:dir/>
        </dgm:presLayoutVars>
      </dgm:prSet>
      <dgm:spPr/>
      <dgm:t>
        <a:bodyPr/>
        <a:lstStyle/>
        <a:p>
          <a:endParaRPr lang="en-US"/>
        </a:p>
      </dgm:t>
    </dgm:pt>
    <dgm:pt modelId="{2BBA2439-7C69-4899-BFF6-67706DD4C519}" type="pres">
      <dgm:prSet presAssocID="{85FEE65A-4668-4CB8-B371-1BC445CB1A5A}" presName="Name1" presStyleCnt="0"/>
      <dgm:spPr>
        <a:scene3d>
          <a:camera prst="orthographicFront">
            <a:rot lat="0" lon="0" rev="10800000"/>
          </a:camera>
          <a:lightRig rig="threePt" dir="t"/>
        </a:scene3d>
        <a:sp3d/>
      </dgm:spPr>
    </dgm:pt>
    <dgm:pt modelId="{421ABB91-6E5E-461C-B427-90C0F4B5199D}" type="pres">
      <dgm:prSet presAssocID="{85FEE65A-4668-4CB8-B371-1BC445CB1A5A}" presName="cycle" presStyleCnt="0"/>
      <dgm:spPr>
        <a:scene3d>
          <a:camera prst="orthographicFront">
            <a:rot lat="0" lon="0" rev="10800000"/>
          </a:camera>
          <a:lightRig rig="threePt" dir="t"/>
        </a:scene3d>
        <a:sp3d/>
      </dgm:spPr>
    </dgm:pt>
    <dgm:pt modelId="{13C53463-BBCA-49B9-A1C9-D572D4C07FF2}" type="pres">
      <dgm:prSet presAssocID="{85FEE65A-4668-4CB8-B371-1BC445CB1A5A}" presName="srcNode" presStyleLbl="node1" presStyleIdx="0" presStyleCnt="3"/>
      <dgm:spPr>
        <a:scene3d>
          <a:camera prst="orthographicFront">
            <a:rot lat="0" lon="0" rev="10800000"/>
          </a:camera>
          <a:lightRig rig="threePt" dir="t"/>
        </a:scene3d>
        <a:sp3d/>
      </dgm:spPr>
    </dgm:pt>
    <dgm:pt modelId="{46FE9F5E-379F-437E-A806-4498E4C6ED49}" type="pres">
      <dgm:prSet presAssocID="{85FEE65A-4668-4CB8-B371-1BC445CB1A5A}" presName="conn" presStyleLbl="parChTrans1D2" presStyleIdx="0" presStyleCnt="1"/>
      <dgm:spPr/>
      <dgm:t>
        <a:bodyPr/>
        <a:lstStyle/>
        <a:p>
          <a:endParaRPr lang="en-US"/>
        </a:p>
      </dgm:t>
    </dgm:pt>
    <dgm:pt modelId="{4B8615F1-CC11-4B5D-A11C-D0654F9D1E7A}" type="pres">
      <dgm:prSet presAssocID="{85FEE65A-4668-4CB8-B371-1BC445CB1A5A}" presName="extraNode" presStyleLbl="node1" presStyleIdx="0" presStyleCnt="3"/>
      <dgm:spPr>
        <a:scene3d>
          <a:camera prst="orthographicFront">
            <a:rot lat="0" lon="0" rev="10800000"/>
          </a:camera>
          <a:lightRig rig="threePt" dir="t"/>
        </a:scene3d>
        <a:sp3d/>
      </dgm:spPr>
    </dgm:pt>
    <dgm:pt modelId="{FFDBD209-F774-4A65-8792-2BD5DCABB24C}" type="pres">
      <dgm:prSet presAssocID="{85FEE65A-4668-4CB8-B371-1BC445CB1A5A}" presName="dstNode" presStyleLbl="node1" presStyleIdx="0" presStyleCnt="3"/>
      <dgm:spPr>
        <a:scene3d>
          <a:camera prst="orthographicFront">
            <a:rot lat="0" lon="0" rev="10800000"/>
          </a:camera>
          <a:lightRig rig="threePt" dir="t"/>
        </a:scene3d>
        <a:sp3d/>
      </dgm:spPr>
    </dgm:pt>
    <dgm:pt modelId="{AA41C451-C945-4C73-9877-76E1F7930412}" type="pres">
      <dgm:prSet presAssocID="{090F14EB-08FA-4406-BB2D-3F86212D3B07}" presName="text_1" presStyleLbl="node1" presStyleIdx="0" presStyleCnt="3">
        <dgm:presLayoutVars>
          <dgm:bulletEnabled val="1"/>
        </dgm:presLayoutVars>
      </dgm:prSet>
      <dgm:spPr/>
      <dgm:t>
        <a:bodyPr/>
        <a:lstStyle/>
        <a:p>
          <a:endParaRPr lang="en-US"/>
        </a:p>
      </dgm:t>
    </dgm:pt>
    <dgm:pt modelId="{B04FDD9B-091A-4F5C-9D28-4B8D77FA4EA7}" type="pres">
      <dgm:prSet presAssocID="{090F14EB-08FA-4406-BB2D-3F86212D3B07}" presName="accent_1" presStyleCnt="0"/>
      <dgm:spPr>
        <a:scene3d>
          <a:camera prst="orthographicFront">
            <a:rot lat="0" lon="0" rev="10800000"/>
          </a:camera>
          <a:lightRig rig="threePt" dir="t"/>
        </a:scene3d>
        <a:sp3d/>
      </dgm:spPr>
    </dgm:pt>
    <dgm:pt modelId="{29AC3100-5CDF-4375-93A3-F951FBD8FAB4}" type="pres">
      <dgm:prSet presAssocID="{090F14EB-08FA-4406-BB2D-3F86212D3B07}" presName="accentRepeatNode" presStyleLbl="solidFgAcc1" presStyleIdx="0" presStyleCnt="3">
        <dgm:style>
          <a:lnRef idx="2">
            <a:schemeClr val="accent2"/>
          </a:lnRef>
          <a:fillRef idx="1">
            <a:schemeClr val="lt1"/>
          </a:fillRef>
          <a:effectRef idx="0">
            <a:schemeClr val="accent2"/>
          </a:effectRef>
          <a:fontRef idx="minor">
            <a:schemeClr val="dk1"/>
          </a:fontRef>
        </dgm:style>
      </dgm:prSet>
      <dgm:spPr>
        <a:ln w="38100">
          <a:prstDash val="sysDot"/>
        </a:ln>
      </dgm:spPr>
    </dgm:pt>
    <dgm:pt modelId="{59E019EE-53FA-44BA-B659-CBCF491CC4AC}" type="pres">
      <dgm:prSet presAssocID="{BD2E3727-462C-45A6-A24F-E49563698F7B}" presName="text_2" presStyleLbl="node1" presStyleIdx="1" presStyleCnt="3">
        <dgm:presLayoutVars>
          <dgm:bulletEnabled val="1"/>
        </dgm:presLayoutVars>
      </dgm:prSet>
      <dgm:spPr/>
      <dgm:t>
        <a:bodyPr/>
        <a:lstStyle/>
        <a:p>
          <a:endParaRPr lang="en-US"/>
        </a:p>
      </dgm:t>
    </dgm:pt>
    <dgm:pt modelId="{3AE7D32B-EE29-4889-84FC-17B4C96D48DA}" type="pres">
      <dgm:prSet presAssocID="{BD2E3727-462C-45A6-A24F-E49563698F7B}" presName="accent_2" presStyleCnt="0"/>
      <dgm:spPr/>
    </dgm:pt>
    <dgm:pt modelId="{4E1D5752-33BD-453F-8B45-E03AF92DB0D4}" type="pres">
      <dgm:prSet presAssocID="{BD2E3727-462C-45A6-A24F-E49563698F7B}" presName="accentRepeatNode" presStyleLbl="solidFgAcc1" presStyleIdx="1" presStyleCnt="3">
        <dgm:style>
          <a:lnRef idx="2">
            <a:schemeClr val="accent2"/>
          </a:lnRef>
          <a:fillRef idx="1">
            <a:schemeClr val="lt1"/>
          </a:fillRef>
          <a:effectRef idx="0">
            <a:schemeClr val="accent2"/>
          </a:effectRef>
          <a:fontRef idx="minor">
            <a:schemeClr val="dk1"/>
          </a:fontRef>
        </dgm:style>
      </dgm:prSet>
      <dgm:spPr>
        <a:ln w="38100">
          <a:prstDash val="sysDot"/>
        </a:ln>
      </dgm:spPr>
    </dgm:pt>
    <dgm:pt modelId="{0C65F5D0-B211-4B93-871C-2A612482956D}" type="pres">
      <dgm:prSet presAssocID="{66F924D5-F7C4-4E4A-998A-0CC3A82D366D}" presName="text_3" presStyleLbl="node1" presStyleIdx="2" presStyleCnt="3">
        <dgm:presLayoutVars>
          <dgm:bulletEnabled val="1"/>
        </dgm:presLayoutVars>
      </dgm:prSet>
      <dgm:spPr/>
      <dgm:t>
        <a:bodyPr/>
        <a:lstStyle/>
        <a:p>
          <a:endParaRPr lang="en-US"/>
        </a:p>
      </dgm:t>
    </dgm:pt>
    <dgm:pt modelId="{E1CC2013-4696-40B4-8103-4B040C12B484}" type="pres">
      <dgm:prSet presAssocID="{66F924D5-F7C4-4E4A-998A-0CC3A82D366D}" presName="accent_3" presStyleCnt="0"/>
      <dgm:spPr/>
    </dgm:pt>
    <dgm:pt modelId="{E494FF67-65EA-455A-94E2-F774FE9D26CD}" type="pres">
      <dgm:prSet presAssocID="{66F924D5-F7C4-4E4A-998A-0CC3A82D366D}" presName="accentRepeatNode" presStyleLbl="solidFgAcc1" presStyleIdx="2" presStyleCnt="3">
        <dgm:style>
          <a:lnRef idx="2">
            <a:schemeClr val="accent2"/>
          </a:lnRef>
          <a:fillRef idx="1">
            <a:schemeClr val="lt1"/>
          </a:fillRef>
          <a:effectRef idx="0">
            <a:schemeClr val="accent2"/>
          </a:effectRef>
          <a:fontRef idx="minor">
            <a:schemeClr val="dk1"/>
          </a:fontRef>
        </dgm:style>
      </dgm:prSet>
      <dgm:spPr>
        <a:ln w="38100">
          <a:prstDash val="sysDot"/>
        </a:ln>
      </dgm:spPr>
    </dgm:pt>
  </dgm:ptLst>
  <dgm:cxnLst>
    <dgm:cxn modelId="{C0B01467-6105-4F0E-A363-46D7FAC637EB}" type="presOf" srcId="{090F14EB-08FA-4406-BB2D-3F86212D3B07}" destId="{AA41C451-C945-4C73-9877-76E1F7930412}" srcOrd="0" destOrd="0" presId="urn:microsoft.com/office/officeart/2008/layout/VerticalCurvedList"/>
    <dgm:cxn modelId="{3EAA805B-FA05-4645-842C-54C3302E148A}" type="presOf" srcId="{BD2E3727-462C-45A6-A24F-E49563698F7B}" destId="{59E019EE-53FA-44BA-B659-CBCF491CC4AC}" srcOrd="0" destOrd="0" presId="urn:microsoft.com/office/officeart/2008/layout/VerticalCurvedList"/>
    <dgm:cxn modelId="{1B8DC9CA-CD4C-42A1-9C15-EC837BB84BCE}" srcId="{85FEE65A-4668-4CB8-B371-1BC445CB1A5A}" destId="{090F14EB-08FA-4406-BB2D-3F86212D3B07}" srcOrd="0" destOrd="0" parTransId="{6A28B03C-C468-40D7-A0F8-55607B49F4F5}" sibTransId="{6EC65D79-8408-4EFB-B082-F9889EF5B3FF}"/>
    <dgm:cxn modelId="{27DADFD1-1F0D-4C8A-B306-963848122416}" type="presOf" srcId="{6EC65D79-8408-4EFB-B082-F9889EF5B3FF}" destId="{46FE9F5E-379F-437E-A806-4498E4C6ED49}" srcOrd="0" destOrd="0" presId="urn:microsoft.com/office/officeart/2008/layout/VerticalCurvedList"/>
    <dgm:cxn modelId="{AAA2A955-CB59-461A-B1B6-4CAB2CC4D6DE}" type="presOf" srcId="{66F924D5-F7C4-4E4A-998A-0CC3A82D366D}" destId="{0C65F5D0-B211-4B93-871C-2A612482956D}" srcOrd="0" destOrd="0" presId="urn:microsoft.com/office/officeart/2008/layout/VerticalCurvedList"/>
    <dgm:cxn modelId="{B94A04C5-0BD5-4BD3-9DA7-05C13BB16BF7}" srcId="{85FEE65A-4668-4CB8-B371-1BC445CB1A5A}" destId="{BD2E3727-462C-45A6-A24F-E49563698F7B}" srcOrd="1" destOrd="0" parTransId="{527F3157-CE86-45F1-94DF-FF43980718D4}" sibTransId="{046D0F2D-9DAC-49CD-BADD-1FCAF6D1441B}"/>
    <dgm:cxn modelId="{CC34C304-27E2-4E80-B92C-CAB3B8BE5972}" srcId="{85FEE65A-4668-4CB8-B371-1BC445CB1A5A}" destId="{66F924D5-F7C4-4E4A-998A-0CC3A82D366D}" srcOrd="2" destOrd="0" parTransId="{EDDE9290-967B-4B30-BD99-D067B4ED3ECB}" sibTransId="{5475A880-0C79-4F07-9B1E-369BD531648E}"/>
    <dgm:cxn modelId="{3587A72C-101D-45C0-8B7D-F9AE40DB8262}" type="presOf" srcId="{85FEE65A-4668-4CB8-B371-1BC445CB1A5A}" destId="{AF7B827F-2DB6-40D0-B71D-8C1ABE8E639E}" srcOrd="0" destOrd="0" presId="urn:microsoft.com/office/officeart/2008/layout/VerticalCurvedList"/>
    <dgm:cxn modelId="{DC1CBDB9-CCAE-43BC-87A6-61F59B099215}" type="presParOf" srcId="{AF7B827F-2DB6-40D0-B71D-8C1ABE8E639E}" destId="{2BBA2439-7C69-4899-BFF6-67706DD4C519}" srcOrd="0" destOrd="0" presId="urn:microsoft.com/office/officeart/2008/layout/VerticalCurvedList"/>
    <dgm:cxn modelId="{F795EB2B-4652-41B4-9A41-D2F782EB74AA}" type="presParOf" srcId="{2BBA2439-7C69-4899-BFF6-67706DD4C519}" destId="{421ABB91-6E5E-461C-B427-90C0F4B5199D}" srcOrd="0" destOrd="0" presId="urn:microsoft.com/office/officeart/2008/layout/VerticalCurvedList"/>
    <dgm:cxn modelId="{7D065B67-1418-4734-A4D8-77E9B992E189}" type="presParOf" srcId="{421ABB91-6E5E-461C-B427-90C0F4B5199D}" destId="{13C53463-BBCA-49B9-A1C9-D572D4C07FF2}" srcOrd="0" destOrd="0" presId="urn:microsoft.com/office/officeart/2008/layout/VerticalCurvedList"/>
    <dgm:cxn modelId="{7923E117-FBBF-4218-B72E-34AD5BFC0592}" type="presParOf" srcId="{421ABB91-6E5E-461C-B427-90C0F4B5199D}" destId="{46FE9F5E-379F-437E-A806-4498E4C6ED49}" srcOrd="1" destOrd="0" presId="urn:microsoft.com/office/officeart/2008/layout/VerticalCurvedList"/>
    <dgm:cxn modelId="{6ECEB0B4-2EAF-4FDA-8538-129F13000249}" type="presParOf" srcId="{421ABB91-6E5E-461C-B427-90C0F4B5199D}" destId="{4B8615F1-CC11-4B5D-A11C-D0654F9D1E7A}" srcOrd="2" destOrd="0" presId="urn:microsoft.com/office/officeart/2008/layout/VerticalCurvedList"/>
    <dgm:cxn modelId="{ECF390B2-31FF-4FCC-8BD4-62F863DB4606}" type="presParOf" srcId="{421ABB91-6E5E-461C-B427-90C0F4B5199D}" destId="{FFDBD209-F774-4A65-8792-2BD5DCABB24C}" srcOrd="3" destOrd="0" presId="urn:microsoft.com/office/officeart/2008/layout/VerticalCurvedList"/>
    <dgm:cxn modelId="{5ACE93D7-69A6-4560-BE55-E0CC014E5208}" type="presParOf" srcId="{2BBA2439-7C69-4899-BFF6-67706DD4C519}" destId="{AA41C451-C945-4C73-9877-76E1F7930412}" srcOrd="1" destOrd="0" presId="urn:microsoft.com/office/officeart/2008/layout/VerticalCurvedList"/>
    <dgm:cxn modelId="{7BEB9F9E-7812-4F83-85F1-FB3166884204}" type="presParOf" srcId="{2BBA2439-7C69-4899-BFF6-67706DD4C519}" destId="{B04FDD9B-091A-4F5C-9D28-4B8D77FA4EA7}" srcOrd="2" destOrd="0" presId="urn:microsoft.com/office/officeart/2008/layout/VerticalCurvedList"/>
    <dgm:cxn modelId="{9EA880DF-A271-4210-9C86-572210605069}" type="presParOf" srcId="{B04FDD9B-091A-4F5C-9D28-4B8D77FA4EA7}" destId="{29AC3100-5CDF-4375-93A3-F951FBD8FAB4}" srcOrd="0" destOrd="0" presId="urn:microsoft.com/office/officeart/2008/layout/VerticalCurvedList"/>
    <dgm:cxn modelId="{3BBC6009-0B1E-4632-8424-997AFFB30B63}" type="presParOf" srcId="{2BBA2439-7C69-4899-BFF6-67706DD4C519}" destId="{59E019EE-53FA-44BA-B659-CBCF491CC4AC}" srcOrd="3" destOrd="0" presId="urn:microsoft.com/office/officeart/2008/layout/VerticalCurvedList"/>
    <dgm:cxn modelId="{441BEBD1-4E41-4A45-A7D7-760054FD9FFD}" type="presParOf" srcId="{2BBA2439-7C69-4899-BFF6-67706DD4C519}" destId="{3AE7D32B-EE29-4889-84FC-17B4C96D48DA}" srcOrd="4" destOrd="0" presId="urn:microsoft.com/office/officeart/2008/layout/VerticalCurvedList"/>
    <dgm:cxn modelId="{BA3E7E5D-B6B6-4D27-8B8C-1C989F10C20C}" type="presParOf" srcId="{3AE7D32B-EE29-4889-84FC-17B4C96D48DA}" destId="{4E1D5752-33BD-453F-8B45-E03AF92DB0D4}" srcOrd="0" destOrd="0" presId="urn:microsoft.com/office/officeart/2008/layout/VerticalCurvedList"/>
    <dgm:cxn modelId="{2CA79D0A-6FD4-4362-B222-CC08F60CEB40}" type="presParOf" srcId="{2BBA2439-7C69-4899-BFF6-67706DD4C519}" destId="{0C65F5D0-B211-4B93-871C-2A612482956D}" srcOrd="5" destOrd="0" presId="urn:microsoft.com/office/officeart/2008/layout/VerticalCurvedList"/>
    <dgm:cxn modelId="{4D1BD09E-51F4-4105-AEAF-4F8BCEA91FE5}" type="presParOf" srcId="{2BBA2439-7C69-4899-BFF6-67706DD4C519}" destId="{E1CC2013-4696-40B4-8103-4B040C12B484}" srcOrd="6" destOrd="0" presId="urn:microsoft.com/office/officeart/2008/layout/VerticalCurvedList"/>
    <dgm:cxn modelId="{81FF3285-2D72-4147-A41D-F1BD0E5D242C}" type="presParOf" srcId="{E1CC2013-4696-40B4-8103-4B040C12B484}" destId="{E494FF67-65EA-455A-94E2-F774FE9D26C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FEE65A-4668-4CB8-B371-1BC445CB1A5A}" type="doc">
      <dgm:prSet loTypeId="urn:microsoft.com/office/officeart/2008/layout/VerticalCurvedList" loCatId="list" qsTypeId="urn:microsoft.com/office/officeart/2005/8/quickstyle/simple1" qsCatId="simple" csTypeId="urn:microsoft.com/office/officeart/2005/8/colors/accent2_1" csCatId="accent2" phldr="1"/>
      <dgm:spPr>
        <a:scene3d>
          <a:camera prst="orthographicFront">
            <a:rot lat="0" lon="0" rev="10800000"/>
          </a:camera>
          <a:lightRig rig="threePt" dir="t"/>
        </a:scene3d>
      </dgm:spPr>
      <dgm:t>
        <a:bodyPr/>
        <a:lstStyle/>
        <a:p>
          <a:endParaRPr lang="en-US"/>
        </a:p>
      </dgm:t>
    </dgm:pt>
    <dgm:pt modelId="{090F14EB-08FA-4406-BB2D-3F86212D3B07}">
      <dgm:prSet/>
      <dgm:spPr>
        <a:ln w="38100">
          <a:solidFill>
            <a:schemeClr val="accent1">
              <a:lumMod val="75000"/>
            </a:schemeClr>
          </a:solidFill>
        </a:ln>
        <a:scene3d>
          <a:camera prst="orthographicFront">
            <a:rot lat="0" lon="0" rev="10800000"/>
          </a:camera>
          <a:lightRig rig="threePt" dir="t"/>
        </a:scene3d>
        <a:sp3d/>
      </dgm:spPr>
      <dgm:t>
        <a:bodyPr>
          <a:flatTx/>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1" dirty="0" smtClean="0">
              <a:cs typeface="B Nazanin" pitchFamily="2" charset="-78"/>
            </a:rPr>
            <a:t>         3- یا معلوم شود از آغاز برخی شرایط مقرر در قانون را دارا نبوده است . </a:t>
          </a:r>
          <a:endParaRPr lang="en-US" b="1" dirty="0" smtClean="0">
            <a:cs typeface="B Nazanin" pitchFamily="2" charset="-78"/>
          </a:endParaRPr>
        </a:p>
      </dgm:t>
    </dgm:pt>
    <dgm:pt modelId="{6A28B03C-C468-40D7-A0F8-55607B49F4F5}" type="parTrans" cxnId="{1B8DC9CA-CD4C-42A1-9C15-EC837BB84BCE}">
      <dgm:prSet/>
      <dgm:spPr/>
      <dgm:t>
        <a:bodyPr/>
        <a:lstStyle/>
        <a:p>
          <a:endParaRPr lang="en-US" b="1">
            <a:cs typeface="B Nazanin" pitchFamily="2" charset="-78"/>
          </a:endParaRPr>
        </a:p>
      </dgm:t>
    </dgm:pt>
    <dgm:pt modelId="{6EC65D79-8408-4EFB-B082-F9889EF5B3FF}" type="sibTrans" cxnId="{1B8DC9CA-CD4C-42A1-9C15-EC837BB84BCE}">
      <dgm:prSet/>
      <dgm:spPr>
        <a:scene3d>
          <a:camera prst="orthographicFront">
            <a:rot lat="0" lon="0" rev="10800000"/>
          </a:camera>
          <a:lightRig rig="threePt" dir="t"/>
        </a:scene3d>
        <a:sp3d/>
      </dgm:spPr>
      <dgm:t>
        <a:bodyPr>
          <a:flatTx/>
        </a:bodyPr>
        <a:lstStyle/>
        <a:p>
          <a:endParaRPr lang="en-US" b="1">
            <a:cs typeface="B Nazanin" pitchFamily="2" charset="-78"/>
          </a:endParaRPr>
        </a:p>
      </dgm:t>
    </dgm:pt>
    <dgm:pt modelId="{BD2E3727-462C-45A6-A24F-E49563698F7B}">
      <dgm:prSet/>
      <dgm:spPr>
        <a:ln w="38100">
          <a:solidFill>
            <a:schemeClr val="accent1">
              <a:lumMod val="75000"/>
            </a:schemeClr>
          </a:solidFill>
        </a:ln>
        <a:scene3d>
          <a:camera prst="orthographicFront">
            <a:rot lat="0" lon="0" rev="10800000"/>
          </a:camera>
          <a:lightRig rig="threePt" dir="t"/>
        </a:scene3d>
        <a:sp3d/>
      </dgm:spPr>
      <dgm:t>
        <a:bodyPr>
          <a:flatTx/>
        </a:bodyPr>
        <a:lstStyle/>
        <a:p>
          <a:pPr algn="r" rtl="1"/>
          <a:r>
            <a:rPr lang="fa-IR" b="1" dirty="0" smtClean="0">
              <a:cs typeface="B Nazanin" pitchFamily="2" charset="-78"/>
            </a:rPr>
            <a:t>       2 – فاقد شرایط مذکور در اصل 5 و 109 باشد . (دراول درس)</a:t>
          </a:r>
          <a:endParaRPr lang="en-US" b="1" dirty="0">
            <a:cs typeface="B Nazanin" pitchFamily="2" charset="-78"/>
          </a:endParaRPr>
        </a:p>
      </dgm:t>
    </dgm:pt>
    <dgm:pt modelId="{527F3157-CE86-45F1-94DF-FF43980718D4}" type="parTrans" cxnId="{B94A04C5-0BD5-4BD3-9DA7-05C13BB16BF7}">
      <dgm:prSet/>
      <dgm:spPr/>
      <dgm:t>
        <a:bodyPr/>
        <a:lstStyle/>
        <a:p>
          <a:endParaRPr lang="en-US" b="1">
            <a:cs typeface="B Nazanin" pitchFamily="2" charset="-78"/>
          </a:endParaRPr>
        </a:p>
      </dgm:t>
    </dgm:pt>
    <dgm:pt modelId="{046D0F2D-9DAC-49CD-BADD-1FCAF6D1441B}" type="sibTrans" cxnId="{B94A04C5-0BD5-4BD3-9DA7-05C13BB16BF7}">
      <dgm:prSet/>
      <dgm:spPr/>
      <dgm:t>
        <a:bodyPr/>
        <a:lstStyle/>
        <a:p>
          <a:endParaRPr lang="en-US" b="1">
            <a:cs typeface="B Nazanin" pitchFamily="2" charset="-78"/>
          </a:endParaRPr>
        </a:p>
      </dgm:t>
    </dgm:pt>
    <dgm:pt modelId="{66F924D5-F7C4-4E4A-998A-0CC3A82D366D}">
      <dgm:prSet/>
      <dgm:spPr>
        <a:ln w="38100">
          <a:solidFill>
            <a:schemeClr val="accent1">
              <a:lumMod val="75000"/>
            </a:schemeClr>
          </a:solidFill>
        </a:ln>
        <a:scene3d>
          <a:camera prst="orthographicFront">
            <a:rot lat="0" lon="0" rev="10800000"/>
          </a:camera>
          <a:lightRig rig="threePt" dir="t"/>
        </a:scene3d>
        <a:sp3d/>
      </dgm:spPr>
      <dgm:t>
        <a:bodyPr>
          <a:flatTx/>
        </a:bodyPr>
        <a:lstStyle/>
        <a:p>
          <a:pPr algn="r" rtl="1"/>
          <a:r>
            <a:rPr lang="fa-IR" b="1" dirty="0" smtClean="0">
              <a:cs typeface="B Nazanin" pitchFamily="2" charset="-78"/>
            </a:rPr>
            <a:t>        1- رهبر از وظایف خود ناتوان شود .</a:t>
          </a:r>
          <a:endParaRPr lang="en-US" b="1" dirty="0">
            <a:cs typeface="B Nazanin" pitchFamily="2" charset="-78"/>
          </a:endParaRPr>
        </a:p>
      </dgm:t>
    </dgm:pt>
    <dgm:pt modelId="{EDDE9290-967B-4B30-BD99-D067B4ED3ECB}" type="parTrans" cxnId="{CC34C304-27E2-4E80-B92C-CAB3B8BE5972}">
      <dgm:prSet/>
      <dgm:spPr/>
      <dgm:t>
        <a:bodyPr/>
        <a:lstStyle/>
        <a:p>
          <a:endParaRPr lang="en-US" b="1">
            <a:cs typeface="B Nazanin" pitchFamily="2" charset="-78"/>
          </a:endParaRPr>
        </a:p>
      </dgm:t>
    </dgm:pt>
    <dgm:pt modelId="{5475A880-0C79-4F07-9B1E-369BD531648E}" type="sibTrans" cxnId="{CC34C304-27E2-4E80-B92C-CAB3B8BE5972}">
      <dgm:prSet/>
      <dgm:spPr/>
      <dgm:t>
        <a:bodyPr/>
        <a:lstStyle/>
        <a:p>
          <a:endParaRPr lang="en-US" b="1">
            <a:cs typeface="B Nazanin" pitchFamily="2" charset="-78"/>
          </a:endParaRPr>
        </a:p>
      </dgm:t>
    </dgm:pt>
    <dgm:pt modelId="{AF7B827F-2DB6-40D0-B71D-8C1ABE8E639E}" type="pres">
      <dgm:prSet presAssocID="{85FEE65A-4668-4CB8-B371-1BC445CB1A5A}" presName="Name0" presStyleCnt="0">
        <dgm:presLayoutVars>
          <dgm:chMax val="7"/>
          <dgm:chPref val="7"/>
          <dgm:dir/>
        </dgm:presLayoutVars>
      </dgm:prSet>
      <dgm:spPr/>
      <dgm:t>
        <a:bodyPr/>
        <a:lstStyle/>
        <a:p>
          <a:endParaRPr lang="en-US"/>
        </a:p>
      </dgm:t>
    </dgm:pt>
    <dgm:pt modelId="{2BBA2439-7C69-4899-BFF6-67706DD4C519}" type="pres">
      <dgm:prSet presAssocID="{85FEE65A-4668-4CB8-B371-1BC445CB1A5A}" presName="Name1" presStyleCnt="0"/>
      <dgm:spPr>
        <a:scene3d>
          <a:camera prst="orthographicFront">
            <a:rot lat="0" lon="0" rev="10800000"/>
          </a:camera>
          <a:lightRig rig="threePt" dir="t"/>
        </a:scene3d>
        <a:sp3d/>
      </dgm:spPr>
    </dgm:pt>
    <dgm:pt modelId="{421ABB91-6E5E-461C-B427-90C0F4B5199D}" type="pres">
      <dgm:prSet presAssocID="{85FEE65A-4668-4CB8-B371-1BC445CB1A5A}" presName="cycle" presStyleCnt="0"/>
      <dgm:spPr>
        <a:scene3d>
          <a:camera prst="orthographicFront">
            <a:rot lat="0" lon="0" rev="10800000"/>
          </a:camera>
          <a:lightRig rig="threePt" dir="t"/>
        </a:scene3d>
        <a:sp3d/>
      </dgm:spPr>
    </dgm:pt>
    <dgm:pt modelId="{13C53463-BBCA-49B9-A1C9-D572D4C07FF2}" type="pres">
      <dgm:prSet presAssocID="{85FEE65A-4668-4CB8-B371-1BC445CB1A5A}" presName="srcNode" presStyleLbl="node1" presStyleIdx="0" presStyleCnt="3"/>
      <dgm:spPr>
        <a:scene3d>
          <a:camera prst="orthographicFront">
            <a:rot lat="0" lon="0" rev="10800000"/>
          </a:camera>
          <a:lightRig rig="threePt" dir="t"/>
        </a:scene3d>
        <a:sp3d/>
      </dgm:spPr>
    </dgm:pt>
    <dgm:pt modelId="{46FE9F5E-379F-437E-A806-4498E4C6ED49}" type="pres">
      <dgm:prSet presAssocID="{85FEE65A-4668-4CB8-B371-1BC445CB1A5A}" presName="conn" presStyleLbl="parChTrans1D2" presStyleIdx="0" presStyleCnt="1"/>
      <dgm:spPr/>
      <dgm:t>
        <a:bodyPr/>
        <a:lstStyle/>
        <a:p>
          <a:endParaRPr lang="en-US"/>
        </a:p>
      </dgm:t>
    </dgm:pt>
    <dgm:pt modelId="{4B8615F1-CC11-4B5D-A11C-D0654F9D1E7A}" type="pres">
      <dgm:prSet presAssocID="{85FEE65A-4668-4CB8-B371-1BC445CB1A5A}" presName="extraNode" presStyleLbl="node1" presStyleIdx="0" presStyleCnt="3"/>
      <dgm:spPr>
        <a:scene3d>
          <a:camera prst="orthographicFront">
            <a:rot lat="0" lon="0" rev="10800000"/>
          </a:camera>
          <a:lightRig rig="threePt" dir="t"/>
        </a:scene3d>
        <a:sp3d/>
      </dgm:spPr>
    </dgm:pt>
    <dgm:pt modelId="{FFDBD209-F774-4A65-8792-2BD5DCABB24C}" type="pres">
      <dgm:prSet presAssocID="{85FEE65A-4668-4CB8-B371-1BC445CB1A5A}" presName="dstNode" presStyleLbl="node1" presStyleIdx="0" presStyleCnt="3"/>
      <dgm:spPr>
        <a:scene3d>
          <a:camera prst="orthographicFront">
            <a:rot lat="0" lon="0" rev="10800000"/>
          </a:camera>
          <a:lightRig rig="threePt" dir="t"/>
        </a:scene3d>
        <a:sp3d/>
      </dgm:spPr>
    </dgm:pt>
    <dgm:pt modelId="{AA41C451-C945-4C73-9877-76E1F7930412}" type="pres">
      <dgm:prSet presAssocID="{090F14EB-08FA-4406-BB2D-3F86212D3B07}" presName="text_1" presStyleLbl="node1" presStyleIdx="0" presStyleCnt="3" custLinFactNeighborX="709" custLinFactNeighborY="-2593">
        <dgm:presLayoutVars>
          <dgm:bulletEnabled val="1"/>
        </dgm:presLayoutVars>
      </dgm:prSet>
      <dgm:spPr/>
      <dgm:t>
        <a:bodyPr/>
        <a:lstStyle/>
        <a:p>
          <a:endParaRPr lang="en-US"/>
        </a:p>
      </dgm:t>
    </dgm:pt>
    <dgm:pt modelId="{B04FDD9B-091A-4F5C-9D28-4B8D77FA4EA7}" type="pres">
      <dgm:prSet presAssocID="{090F14EB-08FA-4406-BB2D-3F86212D3B07}" presName="accent_1" presStyleCnt="0"/>
      <dgm:spPr>
        <a:scene3d>
          <a:camera prst="orthographicFront">
            <a:rot lat="0" lon="0" rev="10800000"/>
          </a:camera>
          <a:lightRig rig="threePt" dir="t"/>
        </a:scene3d>
        <a:sp3d/>
      </dgm:spPr>
    </dgm:pt>
    <dgm:pt modelId="{29AC3100-5CDF-4375-93A3-F951FBD8FAB4}" type="pres">
      <dgm:prSet presAssocID="{090F14EB-08FA-4406-BB2D-3F86212D3B07}" presName="accentRepeatNode" presStyleLbl="solidFgAcc1" presStyleIdx="0" presStyleCnt="3">
        <dgm:style>
          <a:lnRef idx="2">
            <a:schemeClr val="accent2"/>
          </a:lnRef>
          <a:fillRef idx="1">
            <a:schemeClr val="lt1"/>
          </a:fillRef>
          <a:effectRef idx="0">
            <a:schemeClr val="accent2"/>
          </a:effectRef>
          <a:fontRef idx="minor">
            <a:schemeClr val="dk1"/>
          </a:fontRef>
        </dgm:style>
      </dgm:prSet>
      <dgm:spPr>
        <a:ln w="38100">
          <a:prstDash val="sysDot"/>
        </a:ln>
      </dgm:spPr>
    </dgm:pt>
    <dgm:pt modelId="{59E019EE-53FA-44BA-B659-CBCF491CC4AC}" type="pres">
      <dgm:prSet presAssocID="{BD2E3727-462C-45A6-A24F-E49563698F7B}" presName="text_2" presStyleLbl="node1" presStyleIdx="1" presStyleCnt="3">
        <dgm:presLayoutVars>
          <dgm:bulletEnabled val="1"/>
        </dgm:presLayoutVars>
      </dgm:prSet>
      <dgm:spPr/>
      <dgm:t>
        <a:bodyPr/>
        <a:lstStyle/>
        <a:p>
          <a:endParaRPr lang="en-US"/>
        </a:p>
      </dgm:t>
    </dgm:pt>
    <dgm:pt modelId="{3AE7D32B-EE29-4889-84FC-17B4C96D48DA}" type="pres">
      <dgm:prSet presAssocID="{BD2E3727-462C-45A6-A24F-E49563698F7B}" presName="accent_2" presStyleCnt="0"/>
      <dgm:spPr/>
    </dgm:pt>
    <dgm:pt modelId="{4E1D5752-33BD-453F-8B45-E03AF92DB0D4}" type="pres">
      <dgm:prSet presAssocID="{BD2E3727-462C-45A6-A24F-E49563698F7B}" presName="accentRepeatNode" presStyleLbl="solidFgAcc1" presStyleIdx="1" presStyleCnt="3">
        <dgm:style>
          <a:lnRef idx="2">
            <a:schemeClr val="accent2"/>
          </a:lnRef>
          <a:fillRef idx="1">
            <a:schemeClr val="lt1"/>
          </a:fillRef>
          <a:effectRef idx="0">
            <a:schemeClr val="accent2"/>
          </a:effectRef>
          <a:fontRef idx="minor">
            <a:schemeClr val="dk1"/>
          </a:fontRef>
        </dgm:style>
      </dgm:prSet>
      <dgm:spPr>
        <a:ln w="38100">
          <a:prstDash val="sysDot"/>
        </a:ln>
      </dgm:spPr>
    </dgm:pt>
    <dgm:pt modelId="{0C65F5D0-B211-4B93-871C-2A612482956D}" type="pres">
      <dgm:prSet presAssocID="{66F924D5-F7C4-4E4A-998A-0CC3A82D366D}" presName="text_3" presStyleLbl="node1" presStyleIdx="2" presStyleCnt="3">
        <dgm:presLayoutVars>
          <dgm:bulletEnabled val="1"/>
        </dgm:presLayoutVars>
      </dgm:prSet>
      <dgm:spPr/>
      <dgm:t>
        <a:bodyPr/>
        <a:lstStyle/>
        <a:p>
          <a:endParaRPr lang="en-US"/>
        </a:p>
      </dgm:t>
    </dgm:pt>
    <dgm:pt modelId="{E1CC2013-4696-40B4-8103-4B040C12B484}" type="pres">
      <dgm:prSet presAssocID="{66F924D5-F7C4-4E4A-998A-0CC3A82D366D}" presName="accent_3" presStyleCnt="0"/>
      <dgm:spPr/>
    </dgm:pt>
    <dgm:pt modelId="{E494FF67-65EA-455A-94E2-F774FE9D26CD}" type="pres">
      <dgm:prSet presAssocID="{66F924D5-F7C4-4E4A-998A-0CC3A82D366D}" presName="accentRepeatNode" presStyleLbl="solidFgAcc1" presStyleIdx="2" presStyleCnt="3">
        <dgm:style>
          <a:lnRef idx="2">
            <a:schemeClr val="accent2"/>
          </a:lnRef>
          <a:fillRef idx="1">
            <a:schemeClr val="lt1"/>
          </a:fillRef>
          <a:effectRef idx="0">
            <a:schemeClr val="accent2"/>
          </a:effectRef>
          <a:fontRef idx="minor">
            <a:schemeClr val="dk1"/>
          </a:fontRef>
        </dgm:style>
      </dgm:prSet>
      <dgm:spPr>
        <a:ln w="38100">
          <a:prstDash val="sysDot"/>
        </a:ln>
      </dgm:spPr>
    </dgm:pt>
  </dgm:ptLst>
  <dgm:cxnLst>
    <dgm:cxn modelId="{0D67B291-A1B4-48FF-8753-993E61402786}" type="presOf" srcId="{66F924D5-F7C4-4E4A-998A-0CC3A82D366D}" destId="{0C65F5D0-B211-4B93-871C-2A612482956D}" srcOrd="0" destOrd="0" presId="urn:microsoft.com/office/officeart/2008/layout/VerticalCurvedList"/>
    <dgm:cxn modelId="{1B8DC9CA-CD4C-42A1-9C15-EC837BB84BCE}" srcId="{85FEE65A-4668-4CB8-B371-1BC445CB1A5A}" destId="{090F14EB-08FA-4406-BB2D-3F86212D3B07}" srcOrd="0" destOrd="0" parTransId="{6A28B03C-C468-40D7-A0F8-55607B49F4F5}" sibTransId="{6EC65D79-8408-4EFB-B082-F9889EF5B3FF}"/>
    <dgm:cxn modelId="{148B03C0-9539-4B8A-B876-AC06FB5AA843}" type="presOf" srcId="{090F14EB-08FA-4406-BB2D-3F86212D3B07}" destId="{AA41C451-C945-4C73-9877-76E1F7930412}" srcOrd="0" destOrd="0" presId="urn:microsoft.com/office/officeart/2008/layout/VerticalCurvedList"/>
    <dgm:cxn modelId="{45ED6B39-7017-46DA-8D70-A04DB12F38BC}" type="presOf" srcId="{85FEE65A-4668-4CB8-B371-1BC445CB1A5A}" destId="{AF7B827F-2DB6-40D0-B71D-8C1ABE8E639E}" srcOrd="0" destOrd="0" presId="urn:microsoft.com/office/officeart/2008/layout/VerticalCurvedList"/>
    <dgm:cxn modelId="{F8E4CD02-4966-49AE-A9F9-B43B252B525B}" type="presOf" srcId="{BD2E3727-462C-45A6-A24F-E49563698F7B}" destId="{59E019EE-53FA-44BA-B659-CBCF491CC4AC}" srcOrd="0" destOrd="0" presId="urn:microsoft.com/office/officeart/2008/layout/VerticalCurvedList"/>
    <dgm:cxn modelId="{192C023B-23E0-4CE8-B5A0-4A1EA4463132}" type="presOf" srcId="{6EC65D79-8408-4EFB-B082-F9889EF5B3FF}" destId="{46FE9F5E-379F-437E-A806-4498E4C6ED49}" srcOrd="0" destOrd="0" presId="urn:microsoft.com/office/officeart/2008/layout/VerticalCurvedList"/>
    <dgm:cxn modelId="{B94A04C5-0BD5-4BD3-9DA7-05C13BB16BF7}" srcId="{85FEE65A-4668-4CB8-B371-1BC445CB1A5A}" destId="{BD2E3727-462C-45A6-A24F-E49563698F7B}" srcOrd="1" destOrd="0" parTransId="{527F3157-CE86-45F1-94DF-FF43980718D4}" sibTransId="{046D0F2D-9DAC-49CD-BADD-1FCAF6D1441B}"/>
    <dgm:cxn modelId="{CC34C304-27E2-4E80-B92C-CAB3B8BE5972}" srcId="{85FEE65A-4668-4CB8-B371-1BC445CB1A5A}" destId="{66F924D5-F7C4-4E4A-998A-0CC3A82D366D}" srcOrd="2" destOrd="0" parTransId="{EDDE9290-967B-4B30-BD99-D067B4ED3ECB}" sibTransId="{5475A880-0C79-4F07-9B1E-369BD531648E}"/>
    <dgm:cxn modelId="{0BF7ABB3-8C58-4BA3-8A9B-CC8887A718D3}" type="presParOf" srcId="{AF7B827F-2DB6-40D0-B71D-8C1ABE8E639E}" destId="{2BBA2439-7C69-4899-BFF6-67706DD4C519}" srcOrd="0" destOrd="0" presId="urn:microsoft.com/office/officeart/2008/layout/VerticalCurvedList"/>
    <dgm:cxn modelId="{A9D322C7-C7AC-46B3-BC3D-170B7B6E9790}" type="presParOf" srcId="{2BBA2439-7C69-4899-BFF6-67706DD4C519}" destId="{421ABB91-6E5E-461C-B427-90C0F4B5199D}" srcOrd="0" destOrd="0" presId="urn:microsoft.com/office/officeart/2008/layout/VerticalCurvedList"/>
    <dgm:cxn modelId="{1CE76713-0C5E-4B4E-A516-736DAC71C1D0}" type="presParOf" srcId="{421ABB91-6E5E-461C-B427-90C0F4B5199D}" destId="{13C53463-BBCA-49B9-A1C9-D572D4C07FF2}" srcOrd="0" destOrd="0" presId="urn:microsoft.com/office/officeart/2008/layout/VerticalCurvedList"/>
    <dgm:cxn modelId="{77C912D8-3803-49E8-AACF-EDDDE15551A1}" type="presParOf" srcId="{421ABB91-6E5E-461C-B427-90C0F4B5199D}" destId="{46FE9F5E-379F-437E-A806-4498E4C6ED49}" srcOrd="1" destOrd="0" presId="urn:microsoft.com/office/officeart/2008/layout/VerticalCurvedList"/>
    <dgm:cxn modelId="{470394CE-1482-4E05-BEC3-501B6FD1B3C9}" type="presParOf" srcId="{421ABB91-6E5E-461C-B427-90C0F4B5199D}" destId="{4B8615F1-CC11-4B5D-A11C-D0654F9D1E7A}" srcOrd="2" destOrd="0" presId="urn:microsoft.com/office/officeart/2008/layout/VerticalCurvedList"/>
    <dgm:cxn modelId="{950E43EB-1A16-437E-8A41-1D69EDF5710E}" type="presParOf" srcId="{421ABB91-6E5E-461C-B427-90C0F4B5199D}" destId="{FFDBD209-F774-4A65-8792-2BD5DCABB24C}" srcOrd="3" destOrd="0" presId="urn:microsoft.com/office/officeart/2008/layout/VerticalCurvedList"/>
    <dgm:cxn modelId="{AB712D2B-9D4F-488B-AAEC-64A4EAAF70E4}" type="presParOf" srcId="{2BBA2439-7C69-4899-BFF6-67706DD4C519}" destId="{AA41C451-C945-4C73-9877-76E1F7930412}" srcOrd="1" destOrd="0" presId="urn:microsoft.com/office/officeart/2008/layout/VerticalCurvedList"/>
    <dgm:cxn modelId="{CE0820F2-AFC4-4C11-B6D0-6D75C71F840A}" type="presParOf" srcId="{2BBA2439-7C69-4899-BFF6-67706DD4C519}" destId="{B04FDD9B-091A-4F5C-9D28-4B8D77FA4EA7}" srcOrd="2" destOrd="0" presId="urn:microsoft.com/office/officeart/2008/layout/VerticalCurvedList"/>
    <dgm:cxn modelId="{49A985CD-57B4-4A42-8EED-2BE741C28C51}" type="presParOf" srcId="{B04FDD9B-091A-4F5C-9D28-4B8D77FA4EA7}" destId="{29AC3100-5CDF-4375-93A3-F951FBD8FAB4}" srcOrd="0" destOrd="0" presId="urn:microsoft.com/office/officeart/2008/layout/VerticalCurvedList"/>
    <dgm:cxn modelId="{82FC30FD-6EC7-468E-8210-00912B2DA03A}" type="presParOf" srcId="{2BBA2439-7C69-4899-BFF6-67706DD4C519}" destId="{59E019EE-53FA-44BA-B659-CBCF491CC4AC}" srcOrd="3" destOrd="0" presId="urn:microsoft.com/office/officeart/2008/layout/VerticalCurvedList"/>
    <dgm:cxn modelId="{9CE5D819-119D-4C46-8EBB-A35338D34F74}" type="presParOf" srcId="{2BBA2439-7C69-4899-BFF6-67706DD4C519}" destId="{3AE7D32B-EE29-4889-84FC-17B4C96D48DA}" srcOrd="4" destOrd="0" presId="urn:microsoft.com/office/officeart/2008/layout/VerticalCurvedList"/>
    <dgm:cxn modelId="{2CE8A7D5-7F2F-4B11-87CF-9FB3602CC645}" type="presParOf" srcId="{3AE7D32B-EE29-4889-84FC-17B4C96D48DA}" destId="{4E1D5752-33BD-453F-8B45-E03AF92DB0D4}" srcOrd="0" destOrd="0" presId="urn:microsoft.com/office/officeart/2008/layout/VerticalCurvedList"/>
    <dgm:cxn modelId="{3E5D9687-8CCB-4E1A-80C6-FDFA0F0D57BF}" type="presParOf" srcId="{2BBA2439-7C69-4899-BFF6-67706DD4C519}" destId="{0C65F5D0-B211-4B93-871C-2A612482956D}" srcOrd="5" destOrd="0" presId="urn:microsoft.com/office/officeart/2008/layout/VerticalCurvedList"/>
    <dgm:cxn modelId="{AE2ADA3A-643A-428A-8687-5C95E392CCE1}" type="presParOf" srcId="{2BBA2439-7C69-4899-BFF6-67706DD4C519}" destId="{E1CC2013-4696-40B4-8103-4B040C12B484}" srcOrd="6" destOrd="0" presId="urn:microsoft.com/office/officeart/2008/layout/VerticalCurvedList"/>
    <dgm:cxn modelId="{46F775D8-CAA0-44FF-88B8-F7E2AF907D55}" type="presParOf" srcId="{E1CC2013-4696-40B4-8103-4B040C12B484}" destId="{E494FF67-65EA-455A-94E2-F774FE9D26C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E9F5E-379F-437E-A806-4498E4C6ED49}">
      <dsp:nvSpPr>
        <dsp:cNvPr id="0" name=""/>
        <dsp:cNvSpPr/>
      </dsp:nvSpPr>
      <dsp:spPr>
        <a:xfrm>
          <a:off x="-3930473" y="-603483"/>
          <a:ext cx="4684195" cy="4684195"/>
        </a:xfrm>
        <a:prstGeom prst="blockArc">
          <a:avLst>
            <a:gd name="adj1" fmla="val 18900000"/>
            <a:gd name="adj2" fmla="val 2700000"/>
            <a:gd name="adj3" fmla="val 461"/>
          </a:avLst>
        </a:prstGeom>
        <a:noFill/>
        <a:ln w="25400" cap="flat" cmpd="sng" algn="ctr">
          <a:solidFill>
            <a:schemeClr val="accent2">
              <a:shade val="60000"/>
              <a:hueOff val="0"/>
              <a:satOff val="0"/>
              <a:lumOff val="0"/>
              <a:alphaOff val="0"/>
            </a:schemeClr>
          </a:solidFill>
          <a:prstDash val="solid"/>
        </a:ln>
        <a:effectLst/>
        <a:scene3d>
          <a:camera prst="orthographicFront">
            <a:rot lat="0" lon="0" rev="10800000"/>
          </a:camera>
          <a:lightRig rig="threePt" dir="t"/>
        </a:scene3d>
        <a:sp3d/>
      </dsp:spPr>
      <dsp:style>
        <a:lnRef idx="2">
          <a:scrgbClr r="0" g="0" b="0"/>
        </a:lnRef>
        <a:fillRef idx="0">
          <a:scrgbClr r="0" g="0" b="0"/>
        </a:fillRef>
        <a:effectRef idx="0">
          <a:scrgbClr r="0" g="0" b="0"/>
        </a:effectRef>
        <a:fontRef idx="minor"/>
      </dsp:style>
    </dsp:sp>
    <dsp:sp modelId="{AA41C451-C945-4C73-9877-76E1F7930412}">
      <dsp:nvSpPr>
        <dsp:cNvPr id="0" name=""/>
        <dsp:cNvSpPr/>
      </dsp:nvSpPr>
      <dsp:spPr>
        <a:xfrm>
          <a:off x="484706" y="347722"/>
          <a:ext cx="7144934" cy="695445"/>
        </a:xfrm>
        <a:prstGeom prst="rect">
          <a:avLst/>
        </a:prstGeom>
        <a:solidFill>
          <a:schemeClr val="lt1">
            <a:hueOff val="0"/>
            <a:satOff val="0"/>
            <a:lumOff val="0"/>
            <a:alphaOff val="0"/>
          </a:schemeClr>
        </a:solidFill>
        <a:ln w="38100" cap="flat" cmpd="sng" algn="ctr">
          <a:solidFill>
            <a:schemeClr val="accent1">
              <a:lumMod val="75000"/>
            </a:schemeClr>
          </a:solidFill>
          <a:prstDash val="solid"/>
        </a:ln>
        <a:effectLst/>
        <a:scene3d>
          <a:camera prst="orthographicFront">
            <a:rot lat="0" lon="0" rev="1080000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552010" tIns="60960" rIns="60960" bIns="60960" numCol="1" spcCol="1270" anchor="ctr" anchorCtr="0">
          <a:noAutofit/>
          <a:flatTx/>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fa-IR" sz="2400" b="1" kern="1200" dirty="0" smtClean="0">
              <a:cs typeface="B Nazanin" pitchFamily="2" charset="-78"/>
            </a:rPr>
            <a:t>           3- در جامعه شیعه ایمان به مبنای شیعه </a:t>
          </a:r>
          <a:r>
            <a:rPr lang="fa-IR" sz="2400" b="1" kern="1200" dirty="0" smtClean="0">
              <a:cs typeface="B Nazanin" pitchFamily="2" charset="-78"/>
            </a:rPr>
            <a:t> </a:t>
          </a:r>
          <a:r>
            <a:rPr lang="fa-IR" sz="2400" b="1" kern="1200" dirty="0" smtClean="0">
              <a:cs typeface="B Nazanin" pitchFamily="2" charset="-78"/>
            </a:rPr>
            <a:t>برای امر رهبری ضروریت دارد .</a:t>
          </a:r>
          <a:endParaRPr lang="en-US" sz="2400" b="1" kern="1200" dirty="0" smtClean="0">
            <a:cs typeface="B Nazanin" pitchFamily="2" charset="-78"/>
          </a:endParaRPr>
        </a:p>
      </dsp:txBody>
      <dsp:txXfrm>
        <a:off x="484706" y="347722"/>
        <a:ext cx="7144934" cy="695445"/>
      </dsp:txXfrm>
    </dsp:sp>
    <dsp:sp modelId="{29AC3100-5CDF-4375-93A3-F951FBD8FAB4}">
      <dsp:nvSpPr>
        <dsp:cNvPr id="0" name=""/>
        <dsp:cNvSpPr/>
      </dsp:nvSpPr>
      <dsp:spPr>
        <a:xfrm>
          <a:off x="50052" y="260792"/>
          <a:ext cx="869307" cy="869307"/>
        </a:xfrm>
        <a:prstGeom prst="ellipse">
          <a:avLst/>
        </a:prstGeom>
        <a:solidFill>
          <a:schemeClr val="lt1"/>
        </a:solidFill>
        <a:ln w="38100" cap="flat" cmpd="sng" algn="ctr">
          <a:solidFill>
            <a:schemeClr val="accent2"/>
          </a:solidFill>
          <a:prstDash val="sysDot"/>
        </a:ln>
        <a:effectLst/>
      </dsp:spPr>
      <dsp:style>
        <a:lnRef idx="2">
          <a:schemeClr val="accent2"/>
        </a:lnRef>
        <a:fillRef idx="1">
          <a:schemeClr val="lt1"/>
        </a:fillRef>
        <a:effectRef idx="0">
          <a:schemeClr val="accent2"/>
        </a:effectRef>
        <a:fontRef idx="minor">
          <a:schemeClr val="dk1"/>
        </a:fontRef>
      </dsp:style>
    </dsp:sp>
    <dsp:sp modelId="{59E019EE-53FA-44BA-B659-CBCF491CC4AC}">
      <dsp:nvSpPr>
        <dsp:cNvPr id="0" name=""/>
        <dsp:cNvSpPr/>
      </dsp:nvSpPr>
      <dsp:spPr>
        <a:xfrm>
          <a:off x="737500" y="1390891"/>
          <a:ext cx="6892140" cy="695445"/>
        </a:xfrm>
        <a:prstGeom prst="rect">
          <a:avLst/>
        </a:prstGeom>
        <a:solidFill>
          <a:schemeClr val="lt1">
            <a:hueOff val="0"/>
            <a:satOff val="0"/>
            <a:lumOff val="0"/>
            <a:alphaOff val="0"/>
          </a:schemeClr>
        </a:solidFill>
        <a:ln w="38100" cap="flat" cmpd="sng" algn="ctr">
          <a:solidFill>
            <a:schemeClr val="accent1">
              <a:lumMod val="75000"/>
            </a:schemeClr>
          </a:solidFill>
          <a:prstDash val="solid"/>
        </a:ln>
        <a:effectLst/>
        <a:scene3d>
          <a:camera prst="orthographicFront">
            <a:rot lat="0" lon="0" rev="1080000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552010" tIns="60960" rIns="60960" bIns="60960" numCol="1" spcCol="1270" anchor="ctr" anchorCtr="0">
          <a:noAutofit/>
          <a:flatTx/>
        </a:bodyPr>
        <a:lstStyle/>
        <a:p>
          <a:pPr lvl="0" algn="r" defTabSz="1066800" rtl="1">
            <a:lnSpc>
              <a:spcPct val="90000"/>
            </a:lnSpc>
            <a:spcBef>
              <a:spcPct val="0"/>
            </a:spcBef>
            <a:spcAft>
              <a:spcPct val="35000"/>
            </a:spcAft>
          </a:pPr>
          <a:r>
            <a:rPr lang="fa-IR" sz="2400" b="1" kern="1200" dirty="0" smtClean="0">
              <a:cs typeface="B Nazanin" pitchFamily="2" charset="-78"/>
            </a:rPr>
            <a:t>              2- کسی که خود </a:t>
          </a:r>
          <a:r>
            <a:rPr lang="fa-IR" sz="2400" b="1" kern="1200" dirty="0" smtClean="0">
              <a:cs typeface="B Nazanin" pitchFamily="2" charset="-78"/>
            </a:rPr>
            <a:t>معتقد به </a:t>
          </a:r>
          <a:r>
            <a:rPr lang="fa-IR" sz="2400" b="1" kern="1200" dirty="0" smtClean="0">
              <a:cs typeface="B Nazanin" pitchFamily="2" charset="-78"/>
            </a:rPr>
            <a:t>اسلام نباشد نمی </a:t>
          </a:r>
          <a:r>
            <a:rPr lang="fa-IR" sz="2400" b="1" kern="1200" dirty="0" smtClean="0">
              <a:cs typeface="B Nazanin" pitchFamily="2" charset="-78"/>
            </a:rPr>
            <a:t>تواند دستورات </a:t>
          </a:r>
          <a:r>
            <a:rPr lang="fa-IR" sz="2400" b="1" kern="1200" dirty="0" smtClean="0">
              <a:cs typeface="B Nazanin" pitchFamily="2" charset="-78"/>
            </a:rPr>
            <a:t>اسلام را </a:t>
          </a:r>
          <a:r>
            <a:rPr lang="fa-IR" sz="2400" b="1" kern="1200" dirty="0" smtClean="0">
              <a:cs typeface="B Nazanin" pitchFamily="2" charset="-78"/>
            </a:rPr>
            <a:t>اجرا کند</a:t>
          </a:r>
          <a:r>
            <a:rPr lang="fa-IR" sz="2400" b="1" kern="1200" dirty="0" smtClean="0">
              <a:cs typeface="B Nazanin" pitchFamily="2" charset="-78"/>
            </a:rPr>
            <a:t>.</a:t>
          </a:r>
          <a:endParaRPr lang="en-US" sz="2400" b="1" kern="1200" dirty="0">
            <a:cs typeface="B Nazanin" pitchFamily="2" charset="-78"/>
          </a:endParaRPr>
        </a:p>
      </dsp:txBody>
      <dsp:txXfrm>
        <a:off x="737500" y="1390891"/>
        <a:ext cx="6892140" cy="695445"/>
      </dsp:txXfrm>
    </dsp:sp>
    <dsp:sp modelId="{4E1D5752-33BD-453F-8B45-E03AF92DB0D4}">
      <dsp:nvSpPr>
        <dsp:cNvPr id="0" name=""/>
        <dsp:cNvSpPr/>
      </dsp:nvSpPr>
      <dsp:spPr>
        <a:xfrm>
          <a:off x="302846" y="1303960"/>
          <a:ext cx="869307" cy="869307"/>
        </a:xfrm>
        <a:prstGeom prst="ellipse">
          <a:avLst/>
        </a:prstGeom>
        <a:solidFill>
          <a:schemeClr val="lt1"/>
        </a:solidFill>
        <a:ln w="38100" cap="flat" cmpd="sng" algn="ctr">
          <a:solidFill>
            <a:schemeClr val="accent2"/>
          </a:solidFill>
          <a:prstDash val="sysDot"/>
        </a:ln>
        <a:effectLst/>
      </dsp:spPr>
      <dsp:style>
        <a:lnRef idx="2">
          <a:schemeClr val="accent2"/>
        </a:lnRef>
        <a:fillRef idx="1">
          <a:schemeClr val="lt1"/>
        </a:fillRef>
        <a:effectRef idx="0">
          <a:schemeClr val="accent2"/>
        </a:effectRef>
        <a:fontRef idx="minor">
          <a:schemeClr val="dk1"/>
        </a:fontRef>
      </dsp:style>
    </dsp:sp>
    <dsp:sp modelId="{0C65F5D0-B211-4B93-871C-2A612482956D}">
      <dsp:nvSpPr>
        <dsp:cNvPr id="0" name=""/>
        <dsp:cNvSpPr/>
      </dsp:nvSpPr>
      <dsp:spPr>
        <a:xfrm>
          <a:off x="16284" y="2438615"/>
          <a:ext cx="7144934" cy="695445"/>
        </a:xfrm>
        <a:prstGeom prst="rect">
          <a:avLst/>
        </a:prstGeom>
        <a:solidFill>
          <a:schemeClr val="lt1">
            <a:hueOff val="0"/>
            <a:satOff val="0"/>
            <a:lumOff val="0"/>
            <a:alphaOff val="0"/>
          </a:schemeClr>
        </a:solidFill>
        <a:ln w="38100" cap="flat" cmpd="sng" algn="ctr">
          <a:solidFill>
            <a:schemeClr val="accent1">
              <a:lumMod val="75000"/>
            </a:schemeClr>
          </a:solidFill>
          <a:prstDash val="solid"/>
        </a:ln>
        <a:effectLst/>
        <a:scene3d>
          <a:camera prst="orthographicFront">
            <a:rot lat="0" lon="0" rev="1080000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552010" tIns="60960" rIns="60960" bIns="60960" numCol="1" spcCol="1270" anchor="ctr" anchorCtr="0">
          <a:noAutofit/>
          <a:flatTx/>
        </a:bodyPr>
        <a:lstStyle/>
        <a:p>
          <a:pPr lvl="0" algn="r" defTabSz="1066800" rtl="1">
            <a:lnSpc>
              <a:spcPct val="90000"/>
            </a:lnSpc>
            <a:spcBef>
              <a:spcPct val="0"/>
            </a:spcBef>
            <a:spcAft>
              <a:spcPct val="35000"/>
            </a:spcAft>
          </a:pPr>
          <a:r>
            <a:rPr lang="fa-IR" sz="2400" b="1" kern="1200" dirty="0" smtClean="0">
              <a:cs typeface="B Nazanin" pitchFamily="2" charset="-78"/>
            </a:rPr>
            <a:t>                            1- خدا سلطه کافران بر مومنین را نفی می کند .</a:t>
          </a:r>
          <a:endParaRPr lang="en-US" sz="2400" b="1" kern="1200" dirty="0">
            <a:cs typeface="B Nazanin" pitchFamily="2" charset="-78"/>
          </a:endParaRPr>
        </a:p>
      </dsp:txBody>
      <dsp:txXfrm>
        <a:off x="16284" y="2438615"/>
        <a:ext cx="7144934" cy="695445"/>
      </dsp:txXfrm>
    </dsp:sp>
    <dsp:sp modelId="{E494FF67-65EA-455A-94E2-F774FE9D26CD}">
      <dsp:nvSpPr>
        <dsp:cNvPr id="0" name=""/>
        <dsp:cNvSpPr/>
      </dsp:nvSpPr>
      <dsp:spPr>
        <a:xfrm>
          <a:off x="50052" y="2347129"/>
          <a:ext cx="869307" cy="869307"/>
        </a:xfrm>
        <a:prstGeom prst="ellipse">
          <a:avLst/>
        </a:prstGeom>
        <a:solidFill>
          <a:schemeClr val="lt1"/>
        </a:solidFill>
        <a:ln w="38100" cap="flat" cmpd="sng" algn="ctr">
          <a:solidFill>
            <a:schemeClr val="accent2"/>
          </a:solidFill>
          <a:prstDash val="sysDot"/>
        </a:ln>
        <a:effectLst/>
      </dsp:spPr>
      <dsp:style>
        <a:lnRef idx="2">
          <a:schemeClr val="accent2"/>
        </a:lnRef>
        <a:fillRef idx="1">
          <a:schemeClr val="lt1"/>
        </a:fillRef>
        <a:effectRef idx="0">
          <a:schemeClr val="accent2"/>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E9F5E-379F-437E-A806-4498E4C6ED49}">
      <dsp:nvSpPr>
        <dsp:cNvPr id="0" name=""/>
        <dsp:cNvSpPr/>
      </dsp:nvSpPr>
      <dsp:spPr>
        <a:xfrm>
          <a:off x="-2961586" y="-456186"/>
          <a:ext cx="3533227" cy="3533227"/>
        </a:xfrm>
        <a:prstGeom prst="blockArc">
          <a:avLst>
            <a:gd name="adj1" fmla="val 18900000"/>
            <a:gd name="adj2" fmla="val 2700000"/>
            <a:gd name="adj3" fmla="val 611"/>
          </a:avLst>
        </a:prstGeom>
        <a:noFill/>
        <a:ln w="25400" cap="flat" cmpd="sng" algn="ctr">
          <a:solidFill>
            <a:schemeClr val="accent2">
              <a:shade val="60000"/>
              <a:hueOff val="0"/>
              <a:satOff val="0"/>
              <a:lumOff val="0"/>
              <a:alphaOff val="0"/>
            </a:schemeClr>
          </a:solidFill>
          <a:prstDash val="solid"/>
        </a:ln>
        <a:effectLst/>
        <a:scene3d>
          <a:camera prst="orthographicFront">
            <a:rot lat="0" lon="0" rev="10800000"/>
          </a:camera>
          <a:lightRig rig="threePt" dir="t"/>
        </a:scene3d>
        <a:sp3d/>
      </dsp:spPr>
      <dsp:style>
        <a:lnRef idx="2">
          <a:scrgbClr r="0" g="0" b="0"/>
        </a:lnRef>
        <a:fillRef idx="0">
          <a:scrgbClr r="0" g="0" b="0"/>
        </a:fillRef>
        <a:effectRef idx="0">
          <a:scrgbClr r="0" g="0" b="0"/>
        </a:effectRef>
        <a:fontRef idx="minor"/>
      </dsp:style>
    </dsp:sp>
    <dsp:sp modelId="{AA41C451-C945-4C73-9877-76E1F7930412}">
      <dsp:nvSpPr>
        <dsp:cNvPr id="0" name=""/>
        <dsp:cNvSpPr/>
      </dsp:nvSpPr>
      <dsp:spPr>
        <a:xfrm>
          <a:off x="367548" y="262085"/>
          <a:ext cx="5000657" cy="524170"/>
        </a:xfrm>
        <a:prstGeom prst="rect">
          <a:avLst/>
        </a:prstGeom>
        <a:solidFill>
          <a:schemeClr val="lt1">
            <a:hueOff val="0"/>
            <a:satOff val="0"/>
            <a:lumOff val="0"/>
            <a:alphaOff val="0"/>
          </a:schemeClr>
        </a:solidFill>
        <a:ln w="38100" cap="flat" cmpd="sng" algn="ctr">
          <a:solidFill>
            <a:schemeClr val="accent1">
              <a:lumMod val="75000"/>
            </a:schemeClr>
          </a:solidFill>
          <a:prstDash val="solid"/>
        </a:ln>
        <a:effectLst/>
        <a:scene3d>
          <a:camera prst="orthographicFront">
            <a:rot lat="0" lon="0" rev="1080000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416061" tIns="60960" rIns="60960" bIns="60960" numCol="1" spcCol="1270" anchor="ctr" anchorCtr="0">
          <a:noAutofit/>
          <a:flatTx/>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fa-IR" sz="2400" b="1" kern="1200" dirty="0" smtClean="0">
              <a:cs typeface="B Nazanin" pitchFamily="2" charset="-78"/>
            </a:rPr>
            <a:t>         3-حداقل 14سال سابقه اقامت در امریکا </a:t>
          </a:r>
          <a:endParaRPr lang="en-US" sz="2400" b="1" kern="1200" dirty="0" smtClean="0">
            <a:cs typeface="B Nazanin" pitchFamily="2" charset="-78"/>
          </a:endParaRPr>
        </a:p>
      </dsp:txBody>
      <dsp:txXfrm>
        <a:off x="367548" y="262085"/>
        <a:ext cx="5000657" cy="524170"/>
      </dsp:txXfrm>
    </dsp:sp>
    <dsp:sp modelId="{29AC3100-5CDF-4375-93A3-F951FBD8FAB4}">
      <dsp:nvSpPr>
        <dsp:cNvPr id="0" name=""/>
        <dsp:cNvSpPr/>
      </dsp:nvSpPr>
      <dsp:spPr>
        <a:xfrm>
          <a:off x="39941" y="196564"/>
          <a:ext cx="655213" cy="655213"/>
        </a:xfrm>
        <a:prstGeom prst="ellipse">
          <a:avLst/>
        </a:prstGeom>
        <a:solidFill>
          <a:schemeClr val="lt1"/>
        </a:solidFill>
        <a:ln w="38100" cap="flat" cmpd="sng" algn="ctr">
          <a:solidFill>
            <a:schemeClr val="accent2"/>
          </a:solidFill>
          <a:prstDash val="sysDot"/>
        </a:ln>
        <a:effectLst/>
      </dsp:spPr>
      <dsp:style>
        <a:lnRef idx="2">
          <a:schemeClr val="accent2"/>
        </a:lnRef>
        <a:fillRef idx="1">
          <a:schemeClr val="lt1"/>
        </a:fillRef>
        <a:effectRef idx="0">
          <a:schemeClr val="accent2"/>
        </a:effectRef>
        <a:fontRef idx="minor">
          <a:schemeClr val="dk1"/>
        </a:fontRef>
      </dsp:style>
    </dsp:sp>
    <dsp:sp modelId="{59E019EE-53FA-44BA-B659-CBCF491CC4AC}">
      <dsp:nvSpPr>
        <dsp:cNvPr id="0" name=""/>
        <dsp:cNvSpPr/>
      </dsp:nvSpPr>
      <dsp:spPr>
        <a:xfrm>
          <a:off x="558084" y="1048341"/>
          <a:ext cx="4810121" cy="524170"/>
        </a:xfrm>
        <a:prstGeom prst="rect">
          <a:avLst/>
        </a:prstGeom>
        <a:solidFill>
          <a:schemeClr val="lt1">
            <a:hueOff val="0"/>
            <a:satOff val="0"/>
            <a:lumOff val="0"/>
            <a:alphaOff val="0"/>
          </a:schemeClr>
        </a:solidFill>
        <a:ln w="38100" cap="flat" cmpd="sng" algn="ctr">
          <a:solidFill>
            <a:schemeClr val="accent1">
              <a:lumMod val="75000"/>
            </a:schemeClr>
          </a:solidFill>
          <a:prstDash val="solid"/>
        </a:ln>
        <a:effectLst/>
        <a:scene3d>
          <a:camera prst="orthographicFront">
            <a:rot lat="0" lon="0" rev="1080000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416061" tIns="60960" rIns="60960" bIns="60960" numCol="1" spcCol="1270" anchor="ctr" anchorCtr="0">
          <a:noAutofit/>
          <a:flatTx/>
        </a:bodyPr>
        <a:lstStyle/>
        <a:p>
          <a:pPr lvl="0" algn="r" defTabSz="1066800" rtl="1">
            <a:lnSpc>
              <a:spcPct val="90000"/>
            </a:lnSpc>
            <a:spcBef>
              <a:spcPct val="0"/>
            </a:spcBef>
            <a:spcAft>
              <a:spcPct val="35000"/>
            </a:spcAft>
          </a:pPr>
          <a:r>
            <a:rPr lang="fa-IR" sz="2400" b="1" kern="1200" dirty="0" smtClean="0">
              <a:cs typeface="B Nazanin" pitchFamily="2" charset="-78"/>
            </a:rPr>
            <a:t>         2 – سن حداقل 35 سال</a:t>
          </a:r>
          <a:endParaRPr lang="en-US" sz="2400" b="1" kern="1200" dirty="0">
            <a:cs typeface="B Nazanin" pitchFamily="2" charset="-78"/>
          </a:endParaRPr>
        </a:p>
      </dsp:txBody>
      <dsp:txXfrm>
        <a:off x="558084" y="1048341"/>
        <a:ext cx="4810121" cy="524170"/>
      </dsp:txXfrm>
    </dsp:sp>
    <dsp:sp modelId="{4E1D5752-33BD-453F-8B45-E03AF92DB0D4}">
      <dsp:nvSpPr>
        <dsp:cNvPr id="0" name=""/>
        <dsp:cNvSpPr/>
      </dsp:nvSpPr>
      <dsp:spPr>
        <a:xfrm>
          <a:off x="230478" y="982820"/>
          <a:ext cx="655213" cy="655213"/>
        </a:xfrm>
        <a:prstGeom prst="ellipse">
          <a:avLst/>
        </a:prstGeom>
        <a:solidFill>
          <a:schemeClr val="lt1"/>
        </a:solidFill>
        <a:ln w="38100" cap="flat" cmpd="sng" algn="ctr">
          <a:solidFill>
            <a:schemeClr val="accent2"/>
          </a:solidFill>
          <a:prstDash val="sysDot"/>
        </a:ln>
        <a:effectLst/>
      </dsp:spPr>
      <dsp:style>
        <a:lnRef idx="2">
          <a:schemeClr val="accent2"/>
        </a:lnRef>
        <a:fillRef idx="1">
          <a:schemeClr val="lt1"/>
        </a:fillRef>
        <a:effectRef idx="0">
          <a:schemeClr val="accent2"/>
        </a:effectRef>
        <a:fontRef idx="minor">
          <a:schemeClr val="dk1"/>
        </a:fontRef>
      </dsp:style>
    </dsp:sp>
    <dsp:sp modelId="{0C65F5D0-B211-4B93-871C-2A612482956D}">
      <dsp:nvSpPr>
        <dsp:cNvPr id="0" name=""/>
        <dsp:cNvSpPr/>
      </dsp:nvSpPr>
      <dsp:spPr>
        <a:xfrm>
          <a:off x="367548" y="1834597"/>
          <a:ext cx="5000657" cy="524170"/>
        </a:xfrm>
        <a:prstGeom prst="rect">
          <a:avLst/>
        </a:prstGeom>
        <a:solidFill>
          <a:schemeClr val="lt1">
            <a:hueOff val="0"/>
            <a:satOff val="0"/>
            <a:lumOff val="0"/>
            <a:alphaOff val="0"/>
          </a:schemeClr>
        </a:solidFill>
        <a:ln w="38100" cap="flat" cmpd="sng" algn="ctr">
          <a:solidFill>
            <a:schemeClr val="accent1">
              <a:lumMod val="75000"/>
            </a:schemeClr>
          </a:solidFill>
          <a:prstDash val="solid"/>
        </a:ln>
        <a:effectLst/>
        <a:scene3d>
          <a:camera prst="orthographicFront">
            <a:rot lat="0" lon="0" rev="1080000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416061" tIns="60960" rIns="60960" bIns="60960" numCol="1" spcCol="1270" anchor="ctr" anchorCtr="0">
          <a:noAutofit/>
          <a:flatTx/>
        </a:bodyPr>
        <a:lstStyle/>
        <a:p>
          <a:pPr lvl="0" algn="r" defTabSz="1066800" rtl="1">
            <a:lnSpc>
              <a:spcPct val="90000"/>
            </a:lnSpc>
            <a:spcBef>
              <a:spcPct val="0"/>
            </a:spcBef>
            <a:spcAft>
              <a:spcPct val="35000"/>
            </a:spcAft>
          </a:pPr>
          <a:r>
            <a:rPr lang="fa-IR" sz="2400" b="1" kern="1200" dirty="0" smtClean="0">
              <a:cs typeface="B Nazanin" pitchFamily="2" charset="-78"/>
            </a:rPr>
            <a:t>         1 – تابعیت آمریکا </a:t>
          </a:r>
          <a:endParaRPr lang="en-US" sz="2400" b="1" kern="1200" dirty="0">
            <a:cs typeface="B Nazanin" pitchFamily="2" charset="-78"/>
          </a:endParaRPr>
        </a:p>
      </dsp:txBody>
      <dsp:txXfrm>
        <a:off x="367548" y="1834597"/>
        <a:ext cx="5000657" cy="524170"/>
      </dsp:txXfrm>
    </dsp:sp>
    <dsp:sp modelId="{E494FF67-65EA-455A-94E2-F774FE9D26CD}">
      <dsp:nvSpPr>
        <dsp:cNvPr id="0" name=""/>
        <dsp:cNvSpPr/>
      </dsp:nvSpPr>
      <dsp:spPr>
        <a:xfrm>
          <a:off x="39941" y="1769076"/>
          <a:ext cx="655213" cy="655213"/>
        </a:xfrm>
        <a:prstGeom prst="ellipse">
          <a:avLst/>
        </a:prstGeom>
        <a:solidFill>
          <a:schemeClr val="lt1"/>
        </a:solidFill>
        <a:ln w="38100" cap="flat" cmpd="sng" algn="ctr">
          <a:solidFill>
            <a:schemeClr val="accent2"/>
          </a:solidFill>
          <a:prstDash val="sysDot"/>
        </a:ln>
        <a:effectLst/>
      </dsp:spPr>
      <dsp:style>
        <a:lnRef idx="2">
          <a:schemeClr val="accent2"/>
        </a:lnRef>
        <a:fillRef idx="1">
          <a:schemeClr val="lt1"/>
        </a:fillRef>
        <a:effectRef idx="0">
          <a:schemeClr val="accent2"/>
        </a:effectRef>
        <a:fontRef idx="minor">
          <a:schemeClr val="dk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E9F5E-379F-437E-A806-4498E4C6ED49}">
      <dsp:nvSpPr>
        <dsp:cNvPr id="0" name=""/>
        <dsp:cNvSpPr/>
      </dsp:nvSpPr>
      <dsp:spPr>
        <a:xfrm>
          <a:off x="-3018538" y="-464845"/>
          <a:ext cx="3600882" cy="3600882"/>
        </a:xfrm>
        <a:prstGeom prst="blockArc">
          <a:avLst>
            <a:gd name="adj1" fmla="val 18900000"/>
            <a:gd name="adj2" fmla="val 2700000"/>
            <a:gd name="adj3" fmla="val 600"/>
          </a:avLst>
        </a:prstGeom>
        <a:noFill/>
        <a:ln w="25400" cap="flat" cmpd="sng" algn="ctr">
          <a:solidFill>
            <a:schemeClr val="accent2">
              <a:shade val="60000"/>
              <a:hueOff val="0"/>
              <a:satOff val="0"/>
              <a:lumOff val="0"/>
              <a:alphaOff val="0"/>
            </a:schemeClr>
          </a:solidFill>
          <a:prstDash val="solid"/>
        </a:ln>
        <a:effectLst/>
        <a:scene3d>
          <a:camera prst="orthographicFront">
            <a:rot lat="0" lon="0" rev="10800000"/>
          </a:camera>
          <a:lightRig rig="threePt" dir="t"/>
        </a:scene3d>
        <a:sp3d/>
      </dsp:spPr>
      <dsp:style>
        <a:lnRef idx="2">
          <a:scrgbClr r="0" g="0" b="0"/>
        </a:lnRef>
        <a:fillRef idx="0">
          <a:scrgbClr r="0" g="0" b="0"/>
        </a:fillRef>
        <a:effectRef idx="0">
          <a:scrgbClr r="0" g="0" b="0"/>
        </a:effectRef>
        <a:fontRef idx="minor"/>
      </dsp:style>
    </dsp:sp>
    <dsp:sp modelId="{AA41C451-C945-4C73-9877-76E1F7930412}">
      <dsp:nvSpPr>
        <dsp:cNvPr id="0" name=""/>
        <dsp:cNvSpPr/>
      </dsp:nvSpPr>
      <dsp:spPr>
        <a:xfrm>
          <a:off x="407623" y="253266"/>
          <a:ext cx="5859032" cy="534238"/>
        </a:xfrm>
        <a:prstGeom prst="rect">
          <a:avLst/>
        </a:prstGeom>
        <a:solidFill>
          <a:schemeClr val="lt1">
            <a:hueOff val="0"/>
            <a:satOff val="0"/>
            <a:lumOff val="0"/>
            <a:alphaOff val="0"/>
          </a:schemeClr>
        </a:solidFill>
        <a:ln w="38100" cap="flat" cmpd="sng" algn="ctr">
          <a:solidFill>
            <a:schemeClr val="accent1">
              <a:lumMod val="75000"/>
            </a:schemeClr>
          </a:solidFill>
          <a:prstDash val="solid"/>
        </a:ln>
        <a:effectLst/>
        <a:scene3d>
          <a:camera prst="orthographicFront">
            <a:rot lat="0" lon="0" rev="1080000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424052" tIns="58420" rIns="58420" bIns="58420" numCol="1" spcCol="1270" anchor="ctr" anchorCtr="0">
          <a:noAutofit/>
          <a:flatTx/>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fa-IR" sz="2300" b="1" kern="1200" dirty="0" smtClean="0">
              <a:cs typeface="B Nazanin" pitchFamily="2" charset="-78"/>
            </a:rPr>
            <a:t>         3- یا معلوم شود از آغاز برخی شرایط مقرر در قانون را دارا نبوده است . </a:t>
          </a:r>
          <a:endParaRPr lang="en-US" sz="2300" b="1" kern="1200" dirty="0" smtClean="0">
            <a:cs typeface="B Nazanin" pitchFamily="2" charset="-78"/>
          </a:endParaRPr>
        </a:p>
      </dsp:txBody>
      <dsp:txXfrm>
        <a:off x="407623" y="253266"/>
        <a:ext cx="5859032" cy="534238"/>
      </dsp:txXfrm>
    </dsp:sp>
    <dsp:sp modelId="{29AC3100-5CDF-4375-93A3-F951FBD8FAB4}">
      <dsp:nvSpPr>
        <dsp:cNvPr id="0" name=""/>
        <dsp:cNvSpPr/>
      </dsp:nvSpPr>
      <dsp:spPr>
        <a:xfrm>
          <a:off x="40536" y="200339"/>
          <a:ext cx="667798" cy="667798"/>
        </a:xfrm>
        <a:prstGeom prst="ellipse">
          <a:avLst/>
        </a:prstGeom>
        <a:solidFill>
          <a:schemeClr val="lt1"/>
        </a:solidFill>
        <a:ln w="38100" cap="flat" cmpd="sng" algn="ctr">
          <a:solidFill>
            <a:schemeClr val="accent2"/>
          </a:solidFill>
          <a:prstDash val="sysDot"/>
        </a:ln>
        <a:effectLst/>
      </dsp:spPr>
      <dsp:style>
        <a:lnRef idx="2">
          <a:schemeClr val="accent2"/>
        </a:lnRef>
        <a:fillRef idx="1">
          <a:schemeClr val="lt1"/>
        </a:fillRef>
        <a:effectRef idx="0">
          <a:schemeClr val="accent2"/>
        </a:effectRef>
        <a:fontRef idx="minor">
          <a:schemeClr val="dk1"/>
        </a:fontRef>
      </dsp:style>
    </dsp:sp>
    <dsp:sp modelId="{59E019EE-53FA-44BA-B659-CBCF491CC4AC}">
      <dsp:nvSpPr>
        <dsp:cNvPr id="0" name=""/>
        <dsp:cNvSpPr/>
      </dsp:nvSpPr>
      <dsp:spPr>
        <a:xfrm>
          <a:off x="568630" y="1068476"/>
          <a:ext cx="5664836" cy="534238"/>
        </a:xfrm>
        <a:prstGeom prst="rect">
          <a:avLst/>
        </a:prstGeom>
        <a:solidFill>
          <a:schemeClr val="lt1">
            <a:hueOff val="0"/>
            <a:satOff val="0"/>
            <a:lumOff val="0"/>
            <a:alphaOff val="0"/>
          </a:schemeClr>
        </a:solidFill>
        <a:ln w="38100" cap="flat" cmpd="sng" algn="ctr">
          <a:solidFill>
            <a:schemeClr val="accent1">
              <a:lumMod val="75000"/>
            </a:schemeClr>
          </a:solidFill>
          <a:prstDash val="solid"/>
        </a:ln>
        <a:effectLst/>
        <a:scene3d>
          <a:camera prst="orthographicFront">
            <a:rot lat="0" lon="0" rev="1080000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424052" tIns="58420" rIns="58420" bIns="58420" numCol="1" spcCol="1270" anchor="ctr" anchorCtr="0">
          <a:noAutofit/>
          <a:flatTx/>
        </a:bodyPr>
        <a:lstStyle/>
        <a:p>
          <a:pPr lvl="0" algn="r" defTabSz="1022350" rtl="1">
            <a:lnSpc>
              <a:spcPct val="90000"/>
            </a:lnSpc>
            <a:spcBef>
              <a:spcPct val="0"/>
            </a:spcBef>
            <a:spcAft>
              <a:spcPct val="35000"/>
            </a:spcAft>
          </a:pPr>
          <a:r>
            <a:rPr lang="fa-IR" sz="2300" b="1" kern="1200" dirty="0" smtClean="0">
              <a:cs typeface="B Nazanin" pitchFamily="2" charset="-78"/>
            </a:rPr>
            <a:t>       2 – فاقد شرایط مذکور در اصل 5 و 109 باشد . (دراول درس)</a:t>
          </a:r>
          <a:endParaRPr lang="en-US" sz="2300" b="1" kern="1200" dirty="0">
            <a:cs typeface="B Nazanin" pitchFamily="2" charset="-78"/>
          </a:endParaRPr>
        </a:p>
      </dsp:txBody>
      <dsp:txXfrm>
        <a:off x="568630" y="1068476"/>
        <a:ext cx="5664836" cy="534238"/>
      </dsp:txXfrm>
    </dsp:sp>
    <dsp:sp modelId="{4E1D5752-33BD-453F-8B45-E03AF92DB0D4}">
      <dsp:nvSpPr>
        <dsp:cNvPr id="0" name=""/>
        <dsp:cNvSpPr/>
      </dsp:nvSpPr>
      <dsp:spPr>
        <a:xfrm>
          <a:off x="234731" y="1001697"/>
          <a:ext cx="667798" cy="667798"/>
        </a:xfrm>
        <a:prstGeom prst="ellipse">
          <a:avLst/>
        </a:prstGeom>
        <a:solidFill>
          <a:schemeClr val="lt1"/>
        </a:solidFill>
        <a:ln w="38100" cap="flat" cmpd="sng" algn="ctr">
          <a:solidFill>
            <a:schemeClr val="accent2"/>
          </a:solidFill>
          <a:prstDash val="sysDot"/>
        </a:ln>
        <a:effectLst/>
      </dsp:spPr>
      <dsp:style>
        <a:lnRef idx="2">
          <a:schemeClr val="accent2"/>
        </a:lnRef>
        <a:fillRef idx="1">
          <a:schemeClr val="lt1"/>
        </a:fillRef>
        <a:effectRef idx="0">
          <a:schemeClr val="accent2"/>
        </a:effectRef>
        <a:fontRef idx="minor">
          <a:schemeClr val="dk1"/>
        </a:fontRef>
      </dsp:style>
    </dsp:sp>
    <dsp:sp modelId="{0C65F5D0-B211-4B93-871C-2A612482956D}">
      <dsp:nvSpPr>
        <dsp:cNvPr id="0" name=""/>
        <dsp:cNvSpPr/>
      </dsp:nvSpPr>
      <dsp:spPr>
        <a:xfrm>
          <a:off x="374435" y="1869834"/>
          <a:ext cx="5859032" cy="534238"/>
        </a:xfrm>
        <a:prstGeom prst="rect">
          <a:avLst/>
        </a:prstGeom>
        <a:solidFill>
          <a:schemeClr val="lt1">
            <a:hueOff val="0"/>
            <a:satOff val="0"/>
            <a:lumOff val="0"/>
            <a:alphaOff val="0"/>
          </a:schemeClr>
        </a:solidFill>
        <a:ln w="38100" cap="flat" cmpd="sng" algn="ctr">
          <a:solidFill>
            <a:schemeClr val="accent1">
              <a:lumMod val="75000"/>
            </a:schemeClr>
          </a:solidFill>
          <a:prstDash val="solid"/>
        </a:ln>
        <a:effectLst/>
        <a:scene3d>
          <a:camera prst="orthographicFront">
            <a:rot lat="0" lon="0" rev="1080000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424052" tIns="58420" rIns="58420" bIns="58420" numCol="1" spcCol="1270" anchor="ctr" anchorCtr="0">
          <a:noAutofit/>
          <a:flatTx/>
        </a:bodyPr>
        <a:lstStyle/>
        <a:p>
          <a:pPr lvl="0" algn="r" defTabSz="1022350" rtl="1">
            <a:lnSpc>
              <a:spcPct val="90000"/>
            </a:lnSpc>
            <a:spcBef>
              <a:spcPct val="0"/>
            </a:spcBef>
            <a:spcAft>
              <a:spcPct val="35000"/>
            </a:spcAft>
          </a:pPr>
          <a:r>
            <a:rPr lang="fa-IR" sz="2300" b="1" kern="1200" dirty="0" smtClean="0">
              <a:cs typeface="B Nazanin" pitchFamily="2" charset="-78"/>
            </a:rPr>
            <a:t>        1- رهبر از وظایف خود ناتوان شود .</a:t>
          </a:r>
          <a:endParaRPr lang="en-US" sz="2300" b="1" kern="1200" dirty="0">
            <a:cs typeface="B Nazanin" pitchFamily="2" charset="-78"/>
          </a:endParaRPr>
        </a:p>
      </dsp:txBody>
      <dsp:txXfrm>
        <a:off x="374435" y="1869834"/>
        <a:ext cx="5859032" cy="534238"/>
      </dsp:txXfrm>
    </dsp:sp>
    <dsp:sp modelId="{E494FF67-65EA-455A-94E2-F774FE9D26CD}">
      <dsp:nvSpPr>
        <dsp:cNvPr id="0" name=""/>
        <dsp:cNvSpPr/>
      </dsp:nvSpPr>
      <dsp:spPr>
        <a:xfrm>
          <a:off x="40536" y="1803054"/>
          <a:ext cx="667798" cy="667798"/>
        </a:xfrm>
        <a:prstGeom prst="ellipse">
          <a:avLst/>
        </a:prstGeom>
        <a:solidFill>
          <a:schemeClr val="lt1"/>
        </a:solidFill>
        <a:ln w="38100" cap="flat" cmpd="sng" algn="ctr">
          <a:solidFill>
            <a:schemeClr val="accent2"/>
          </a:solidFill>
          <a:prstDash val="sysDot"/>
        </a:ln>
        <a:effectLst/>
      </dsp:spPr>
      <dsp:style>
        <a:lnRef idx="2">
          <a:schemeClr val="accent2"/>
        </a:lnRef>
        <a:fillRef idx="1">
          <a:schemeClr val="lt1"/>
        </a:fillRef>
        <a:effectRef idx="0">
          <a:schemeClr val="accent2"/>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3DD7A9-5C4A-483B-B49B-27BC64070EE2}" type="datetimeFigureOut">
              <a:rPr lang="en-US" smtClean="0"/>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AEB0A-56FE-4A1D-81FC-691CFA48162B}" type="slidenum">
              <a:rPr lang="en-US" smtClean="0"/>
              <a:t>‹#›</a:t>
            </a:fld>
            <a:endParaRPr lang="en-US"/>
          </a:p>
        </p:txBody>
      </p:sp>
    </p:spTree>
    <p:extLst>
      <p:ext uri="{BB962C8B-B14F-4D97-AF65-F5344CB8AC3E}">
        <p14:creationId xmlns:p14="http://schemas.microsoft.com/office/powerpoint/2010/main" val="4030135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DD7A9-5C4A-483B-B49B-27BC64070EE2}" type="datetimeFigureOut">
              <a:rPr lang="en-US" smtClean="0"/>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AEB0A-56FE-4A1D-81FC-691CFA48162B}" type="slidenum">
              <a:rPr lang="en-US" smtClean="0"/>
              <a:t>‹#›</a:t>
            </a:fld>
            <a:endParaRPr lang="en-US"/>
          </a:p>
        </p:txBody>
      </p:sp>
    </p:spTree>
    <p:extLst>
      <p:ext uri="{BB962C8B-B14F-4D97-AF65-F5344CB8AC3E}">
        <p14:creationId xmlns:p14="http://schemas.microsoft.com/office/powerpoint/2010/main" val="14140508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73"/>
            <a:ext cx="2057400" cy="5851525"/>
          </a:xfrm>
        </p:spPr>
        <p:txBody>
          <a:bodyPr vert="eaVert"/>
          <a:lstStyle/>
          <a:p>
            <a:r>
              <a:rPr lang="en-US" smtClean="0"/>
              <a:t>Click to edit Master title style</a:t>
            </a:r>
            <a:endParaRPr lang="nl-NL"/>
          </a:p>
        </p:txBody>
      </p:sp>
      <p:sp>
        <p:nvSpPr>
          <p:cNvPr id="3" name="Tijdelijke aanduiding voor verticale tekst 2"/>
          <p:cNvSpPr>
            <a:spLocks noGrp="1"/>
          </p:cNvSpPr>
          <p:nvPr>
            <p:ph type="body" orient="vert" idx="1"/>
          </p:nvPr>
        </p:nvSpPr>
        <p:spPr>
          <a:xfrm>
            <a:off x="457200" y="27467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DD0C9CE0-A41E-456E-891C-B482E84CBD33}" type="datetimeFigureOut">
              <a:rPr lang="en-US" smtClean="0">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1436629607"/>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53"/>
            <a:ext cx="7772400" cy="1470025"/>
          </a:xfrm>
        </p:spPr>
        <p:txBody>
          <a:bodyPr/>
          <a:lstStyle/>
          <a:p>
            <a:r>
              <a:rPr lang="en-US" smtClean="0"/>
              <a:t>Click to edit Master title style</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Tijdelijke aanduiding voor datum 3"/>
          <p:cNvSpPr>
            <a:spLocks noGrp="1"/>
          </p:cNvSpPr>
          <p:nvPr>
            <p:ph type="dt" sz="half" idx="10"/>
          </p:nvPr>
        </p:nvSpPr>
        <p:spPr/>
        <p:txBody>
          <a:bodyPr/>
          <a:lstStyle>
            <a:lvl1pPr algn="ctr">
              <a:defRPr smtClean="0">
                <a:solidFill>
                  <a:srgbClr val="FFFFFF"/>
                </a:solidFill>
              </a:defRPr>
            </a:lvl1pPr>
          </a:lstStyle>
          <a:p>
            <a:fld id="{DD0C9CE0-A41E-456E-891C-B482E84CBD33}" type="datetimeFigureOut">
              <a:rPr lang="en-US"/>
              <a:pPr/>
              <a:t>8/29/2013</a:t>
            </a:fld>
            <a:endParaRPr lang="en-US"/>
          </a:p>
        </p:txBody>
      </p:sp>
      <p:sp>
        <p:nvSpPr>
          <p:cNvPr id="5" name="Tijdelijke aanduiding voor voettekst 4"/>
          <p:cNvSpPr>
            <a:spLocks noGrp="1"/>
          </p:cNvSpPr>
          <p:nvPr>
            <p:ph type="ftr" sz="quarter" idx="11"/>
          </p:nvPr>
        </p:nvSpPr>
        <p:spPr/>
        <p:txBody>
          <a:bodyPr/>
          <a:lstStyle>
            <a:lvl1pPr>
              <a:defRPr sz="1200" smtClean="0"/>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lgn="r">
              <a:defRPr sz="1200" b="0">
                <a:solidFill>
                  <a:schemeClr val="tx2"/>
                </a:solidFill>
              </a:defRPr>
            </a:lvl1pPr>
          </a:lstStyle>
          <a:p>
            <a:fld id="{3FD0B02C-F4FF-4BF4-93A4-B9B7E7C222D9}" type="slidenum">
              <a:rPr lang="en-US" smtClean="0">
                <a:solidFill>
                  <a:srgbClr val="1F497D"/>
                </a:solidFill>
              </a:rPr>
              <a:pPr/>
              <a:t>‹#›</a:t>
            </a:fld>
            <a:endParaRPr lang="en-US">
              <a:solidFill>
                <a:srgbClr val="1F497D"/>
              </a:solidFill>
            </a:endParaRPr>
          </a:p>
        </p:txBody>
      </p:sp>
      <p:pic>
        <p:nvPicPr>
          <p:cNvPr id="7" name="Afbeelding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188382"/>
            <a:ext cx="9144001" cy="142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59788" y="-103694"/>
            <a:ext cx="476250" cy="75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211638" y="97367"/>
            <a:ext cx="4248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rtl="1" eaLnBrk="1" hangingPunct="1"/>
            <a:r>
              <a:rPr lang="fa-IR">
                <a:solidFill>
                  <a:prstClr val="white"/>
                </a:solidFill>
                <a:cs typeface="B Yekan" pitchFamily="2" charset="-78"/>
              </a:rPr>
              <a:t>مرکز آموزش عالی علوم پزشکی وارستگان</a:t>
            </a:r>
            <a:endParaRPr lang="en-US">
              <a:solidFill>
                <a:prstClr val="white"/>
              </a:solidFill>
              <a:cs typeface="B Yekan" pitchFamily="2" charset="-78"/>
            </a:endParaRPr>
          </a:p>
        </p:txBody>
      </p:sp>
      <p:sp>
        <p:nvSpPr>
          <p:cNvPr id="10" name="TextBox 13"/>
          <p:cNvSpPr txBox="1">
            <a:spLocks noChangeArrowheads="1"/>
          </p:cNvSpPr>
          <p:nvPr userDrawn="1"/>
        </p:nvSpPr>
        <p:spPr bwMode="auto">
          <a:xfrm>
            <a:off x="241300" y="57149"/>
            <a:ext cx="2736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a-IR">
                <a:solidFill>
                  <a:prstClr val="white"/>
                </a:solidFill>
                <a:cs typeface="B Yekan" pitchFamily="2" charset="-78"/>
              </a:rPr>
              <a:t>قانون اساسی ایران</a:t>
            </a:r>
            <a:endParaRPr lang="en-US">
              <a:solidFill>
                <a:prstClr val="white"/>
              </a:solidFill>
              <a:cs typeface="B Yekan" pitchFamily="2" charset="-78"/>
            </a:endParaRPr>
          </a:p>
        </p:txBody>
      </p:sp>
    </p:spTree>
    <p:extLst>
      <p:ext uri="{BB962C8B-B14F-4D97-AF65-F5344CB8AC3E}">
        <p14:creationId xmlns:p14="http://schemas.microsoft.com/office/powerpoint/2010/main" val="269473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inhou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DD0C9CE0-A41E-456E-891C-B482E84CBD33}" type="datetimeFigureOut">
              <a:rPr lang="en-US" smtClean="0">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415150107"/>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nl-NL"/>
          </a:p>
        </p:txBody>
      </p:sp>
      <p:sp>
        <p:nvSpPr>
          <p:cNvPr id="3" name="Tijdelijke aanduiding voor tekst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jdelijke aanduiding voor datum 3"/>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sz="2400"/>
            </a:lvl1pPr>
          </a:lstStyle>
          <a:p>
            <a:fld id="{3FD0B02C-F4FF-4BF4-93A4-B9B7E7C222D9}" type="slidenum">
              <a:rPr lang="en-US" smtClean="0"/>
              <a:pPr/>
              <a:t>‹#›</a:t>
            </a:fld>
            <a:endParaRPr lang="en-US"/>
          </a:p>
        </p:txBody>
      </p:sp>
      <p:pic>
        <p:nvPicPr>
          <p:cNvPr id="7" name="Picture 6"/>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520" y="-219381"/>
            <a:ext cx="9252521" cy="7161401"/>
          </a:xfrm>
          <a:prstGeom prst="rect">
            <a:avLst/>
          </a:prstGeom>
        </p:spPr>
      </p:pic>
      <p:sp>
        <p:nvSpPr>
          <p:cNvPr id="8" name="Rectangle 7"/>
          <p:cNvSpPr/>
          <p:nvPr userDrawn="1"/>
        </p:nvSpPr>
        <p:spPr>
          <a:xfrm>
            <a:off x="410527" y="582995"/>
            <a:ext cx="4752528" cy="5472608"/>
          </a:xfrm>
          <a:prstGeom prst="rect">
            <a:avLst/>
          </a:prstGeom>
          <a:solidFill>
            <a:schemeClr val="lt1">
              <a:alpha val="56000"/>
            </a:schemeClr>
          </a:solidFill>
        </p:spPr>
        <p:style>
          <a:lnRef idx="2">
            <a:schemeClr val="accent6"/>
          </a:lnRef>
          <a:fillRef idx="1">
            <a:schemeClr val="lt1"/>
          </a:fillRef>
          <a:effectRef idx="0">
            <a:schemeClr val="accent6"/>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fa-IR" sz="4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cs typeface="B Titr" pitchFamily="2" charset="-78"/>
              </a:rPr>
              <a:t> </a:t>
            </a:r>
          </a:p>
        </p:txBody>
      </p:sp>
    </p:spTree>
    <p:extLst>
      <p:ext uri="{BB962C8B-B14F-4D97-AF65-F5344CB8AC3E}">
        <p14:creationId xmlns:p14="http://schemas.microsoft.com/office/powerpoint/2010/main" val="208930662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391429558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nl-NL"/>
          </a:p>
        </p:txBody>
      </p:sp>
      <p:sp>
        <p:nvSpPr>
          <p:cNvPr id="3" name="Tijdelijke aanduiding voor tekst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ijdelijke aanduiding voor inhoud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tekst 4"/>
          <p:cNvSpPr>
            <a:spLocks noGrp="1"/>
          </p:cNvSpPr>
          <p:nvPr>
            <p:ph type="body" sz="quarter" idx="3"/>
          </p:nvPr>
        </p:nvSpPr>
        <p:spPr>
          <a:xfrm>
            <a:off x="4645033"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jdelijke aanduiding voor inhoud 5"/>
          <p:cNvSpPr>
            <a:spLocks noGrp="1"/>
          </p:cNvSpPr>
          <p:nvPr>
            <p:ph sz="quarter" idx="4"/>
          </p:nvPr>
        </p:nvSpPr>
        <p:spPr>
          <a:xfrm>
            <a:off x="4645033"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Tijdelijke aanduiding voor datum 6"/>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123786087"/>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datum 2"/>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4" name="Tijdelijke aanduiding voor voettekst 3"/>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5" name="Tijdelijke aanduiding voor dianummer 4"/>
          <p:cNvSpPr>
            <a:spLocks noGrp="1"/>
          </p:cNvSpPr>
          <p:nvPr>
            <p:ph type="sldNum" sz="quarter" idx="12"/>
          </p:nvPr>
        </p:nvSpPr>
        <p:spPr/>
        <p:txBody>
          <a:bodyPr/>
          <a:lstStyle>
            <a:lvl1pPr algn="r">
              <a:defRPr sz="1200" b="0"/>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87709780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lgn="r">
              <a:defRPr sz="1200" b="0">
                <a:solidFill>
                  <a:schemeClr val="tx2"/>
                </a:solidFill>
              </a:defRPr>
            </a:lvl1pPr>
          </a:lstStyle>
          <a:p>
            <a:fld id="{3FD0B02C-F4FF-4BF4-93A4-B9B7E7C222D9}"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474439897"/>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19" y="273073"/>
            <a:ext cx="3008313" cy="1162051"/>
          </a:xfrm>
        </p:spPr>
        <p:txBody>
          <a:bodyPr anchor="b"/>
          <a:lstStyle>
            <a:lvl1pPr algn="l">
              <a:defRPr sz="2000" b="1"/>
            </a:lvl1pPr>
          </a:lstStyle>
          <a:p>
            <a:r>
              <a:rPr lang="en-US" smtClean="0"/>
              <a:t>Click to edit Master title style</a:t>
            </a:r>
            <a:endParaRPr lang="nl-NL"/>
          </a:p>
        </p:txBody>
      </p:sp>
      <p:sp>
        <p:nvSpPr>
          <p:cNvPr id="3" name="Tijdelijke aanduiding voor inhoud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tekst 3"/>
          <p:cNvSpPr>
            <a:spLocks noGrp="1"/>
          </p:cNvSpPr>
          <p:nvPr>
            <p:ph type="body" sz="half" idx="2"/>
          </p:nvPr>
        </p:nvSpPr>
        <p:spPr>
          <a:xfrm>
            <a:off x="457219" y="1435107"/>
            <a:ext cx="3008313" cy="4691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lgn="r">
              <a:defRPr sz="1200" b="0"/>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1752979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nl-NL"/>
          </a:p>
        </p:txBody>
      </p:sp>
      <p:sp>
        <p:nvSpPr>
          <p:cNvPr id="3" name="Tijdelijke aanduiding voor afbeelding 2"/>
          <p:cNvSpPr>
            <a:spLocks noGrp="1"/>
          </p:cNvSpPr>
          <p:nvPr>
            <p:ph type="pic" idx="1"/>
          </p:nvPr>
        </p:nvSpPr>
        <p:spPr>
          <a:xfrm>
            <a:off x="1792288" y="61277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smtClean="0"/>
          </a:p>
        </p:txBody>
      </p:sp>
      <p:sp>
        <p:nvSpPr>
          <p:cNvPr id="4" name="Tijdelijke aanduiding voor tekst 3"/>
          <p:cNvSpPr>
            <a:spLocks noGrp="1"/>
          </p:cNvSpPr>
          <p:nvPr>
            <p:ph type="body" sz="half" idx="2"/>
          </p:nvPr>
        </p:nvSpPr>
        <p:spPr>
          <a:xfrm>
            <a:off x="1792288" y="5367343"/>
            <a:ext cx="5486400" cy="804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sz="2800"/>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33451586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9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DD7A9-5C4A-483B-B49B-27BC64070EE2}" type="datetimeFigureOut">
              <a:rPr lang="en-US" smtClean="0"/>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AEB0A-56FE-4A1D-81FC-691CFA48162B}" type="slidenum">
              <a:rPr lang="en-US" smtClean="0"/>
              <a:t>‹#›</a:t>
            </a:fld>
            <a:endParaRPr lang="en-US"/>
          </a:p>
        </p:txBody>
      </p:sp>
    </p:spTree>
    <p:extLst>
      <p:ext uri="{BB962C8B-B14F-4D97-AF65-F5344CB8AC3E}">
        <p14:creationId xmlns:p14="http://schemas.microsoft.com/office/powerpoint/2010/main" val="23125500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DD0C9CE0-A41E-456E-891C-B482E84CBD33}" type="datetimeFigureOut">
              <a:rPr lang="en-US" smtClean="0">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2290485823"/>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64"/>
            <a:ext cx="2057400" cy="5851525"/>
          </a:xfrm>
        </p:spPr>
        <p:txBody>
          <a:bodyPr vert="eaVert"/>
          <a:lstStyle/>
          <a:p>
            <a:r>
              <a:rPr lang="en-US" smtClean="0"/>
              <a:t>Click to edit Master title style</a:t>
            </a:r>
            <a:endParaRPr lang="nl-NL"/>
          </a:p>
        </p:txBody>
      </p:sp>
      <p:sp>
        <p:nvSpPr>
          <p:cNvPr id="3" name="Tijdelijke aanduiding voor verticale tekst 2"/>
          <p:cNvSpPr>
            <a:spLocks noGrp="1"/>
          </p:cNvSpPr>
          <p:nvPr>
            <p:ph type="body" orient="vert" idx="1"/>
          </p:nvPr>
        </p:nvSpPr>
        <p:spPr>
          <a:xfrm>
            <a:off x="457200" y="27466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DD0C9CE0-A41E-456E-891C-B482E84CBD33}" type="datetimeFigureOut">
              <a:rPr lang="en-US" smtClean="0">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143662960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43"/>
            <a:ext cx="7772400" cy="1470025"/>
          </a:xfrm>
        </p:spPr>
        <p:txBody>
          <a:bodyPr/>
          <a:lstStyle/>
          <a:p>
            <a:r>
              <a:rPr lang="en-US" smtClean="0"/>
              <a:t>Click to edit Master title style</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Tijdelijke aanduiding voor datum 3"/>
          <p:cNvSpPr>
            <a:spLocks noGrp="1"/>
          </p:cNvSpPr>
          <p:nvPr>
            <p:ph type="dt" sz="half" idx="10"/>
          </p:nvPr>
        </p:nvSpPr>
        <p:spPr/>
        <p:txBody>
          <a:bodyPr/>
          <a:lstStyle>
            <a:lvl1pPr algn="ctr">
              <a:defRPr smtClean="0">
                <a:solidFill>
                  <a:srgbClr val="FFFFFF"/>
                </a:solidFill>
              </a:defRPr>
            </a:lvl1pPr>
          </a:lstStyle>
          <a:p>
            <a:fld id="{DD0C9CE0-A41E-456E-891C-B482E84CBD33}" type="datetimeFigureOut">
              <a:rPr lang="en-US"/>
              <a:pPr/>
              <a:t>8/29/2013</a:t>
            </a:fld>
            <a:endParaRPr lang="en-US"/>
          </a:p>
        </p:txBody>
      </p:sp>
      <p:sp>
        <p:nvSpPr>
          <p:cNvPr id="5" name="Tijdelijke aanduiding voor voettekst 4"/>
          <p:cNvSpPr>
            <a:spLocks noGrp="1"/>
          </p:cNvSpPr>
          <p:nvPr>
            <p:ph type="ftr" sz="quarter" idx="11"/>
          </p:nvPr>
        </p:nvSpPr>
        <p:spPr/>
        <p:txBody>
          <a:bodyPr/>
          <a:lstStyle>
            <a:lvl1pPr>
              <a:defRPr sz="1200" smtClean="0"/>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lgn="r">
              <a:defRPr sz="1200" b="0">
                <a:solidFill>
                  <a:schemeClr val="tx2"/>
                </a:solidFill>
              </a:defRPr>
            </a:lvl1pPr>
          </a:lstStyle>
          <a:p>
            <a:fld id="{3FD0B02C-F4FF-4BF4-93A4-B9B7E7C222D9}" type="slidenum">
              <a:rPr lang="en-US" smtClean="0">
                <a:solidFill>
                  <a:srgbClr val="1F497D"/>
                </a:solidFill>
              </a:rPr>
              <a:pPr/>
              <a:t>‹#›</a:t>
            </a:fld>
            <a:endParaRPr lang="en-US">
              <a:solidFill>
                <a:srgbClr val="1F497D"/>
              </a:solidFill>
            </a:endParaRPr>
          </a:p>
        </p:txBody>
      </p:sp>
      <p:pic>
        <p:nvPicPr>
          <p:cNvPr id="7" name="Afbeelding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188382"/>
            <a:ext cx="9144001" cy="142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59788" y="-103704"/>
            <a:ext cx="476250" cy="75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211638" y="97367"/>
            <a:ext cx="4248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rtl="1" eaLnBrk="1" hangingPunct="1"/>
            <a:r>
              <a:rPr lang="fa-IR">
                <a:solidFill>
                  <a:prstClr val="white"/>
                </a:solidFill>
                <a:cs typeface="B Yekan" pitchFamily="2" charset="-78"/>
              </a:rPr>
              <a:t>مرکز آموزش عالی علوم پزشکی وارستگان</a:t>
            </a:r>
            <a:endParaRPr lang="en-US">
              <a:solidFill>
                <a:prstClr val="white"/>
              </a:solidFill>
              <a:cs typeface="B Yekan" pitchFamily="2" charset="-78"/>
            </a:endParaRPr>
          </a:p>
        </p:txBody>
      </p:sp>
      <p:sp>
        <p:nvSpPr>
          <p:cNvPr id="10" name="TextBox 13"/>
          <p:cNvSpPr txBox="1">
            <a:spLocks noChangeArrowheads="1"/>
          </p:cNvSpPr>
          <p:nvPr userDrawn="1"/>
        </p:nvSpPr>
        <p:spPr bwMode="auto">
          <a:xfrm>
            <a:off x="241300" y="57149"/>
            <a:ext cx="2736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a-IR">
                <a:solidFill>
                  <a:prstClr val="white"/>
                </a:solidFill>
                <a:cs typeface="B Yekan" pitchFamily="2" charset="-78"/>
              </a:rPr>
              <a:t>قانون اساسی ایران</a:t>
            </a:r>
            <a:endParaRPr lang="en-US">
              <a:solidFill>
                <a:prstClr val="white"/>
              </a:solidFill>
              <a:cs typeface="B Yekan" pitchFamily="2" charset="-78"/>
            </a:endParaRPr>
          </a:p>
        </p:txBody>
      </p:sp>
    </p:spTree>
    <p:extLst>
      <p:ext uri="{BB962C8B-B14F-4D97-AF65-F5344CB8AC3E}">
        <p14:creationId xmlns:p14="http://schemas.microsoft.com/office/powerpoint/2010/main" val="269473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inhou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DD0C9CE0-A41E-456E-891C-B482E84CBD33}" type="datetimeFigureOut">
              <a:rPr lang="en-US" smtClean="0">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415150107"/>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nl-NL"/>
          </a:p>
        </p:txBody>
      </p:sp>
      <p:sp>
        <p:nvSpPr>
          <p:cNvPr id="3" name="Tijdelijke aanduiding voor tekst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jdelijke aanduiding voor datum 3"/>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sz="2400"/>
            </a:lvl1pPr>
          </a:lstStyle>
          <a:p>
            <a:fld id="{3FD0B02C-F4FF-4BF4-93A4-B9B7E7C222D9}" type="slidenum">
              <a:rPr lang="en-US" smtClean="0"/>
              <a:pPr/>
              <a:t>‹#›</a:t>
            </a:fld>
            <a:endParaRPr lang="en-US"/>
          </a:p>
        </p:txBody>
      </p:sp>
      <p:pic>
        <p:nvPicPr>
          <p:cNvPr id="7" name="Picture 6"/>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520" y="-219392"/>
            <a:ext cx="9252521" cy="7161401"/>
          </a:xfrm>
          <a:prstGeom prst="rect">
            <a:avLst/>
          </a:prstGeom>
        </p:spPr>
      </p:pic>
      <p:sp>
        <p:nvSpPr>
          <p:cNvPr id="8" name="Rectangle 7"/>
          <p:cNvSpPr/>
          <p:nvPr userDrawn="1"/>
        </p:nvSpPr>
        <p:spPr>
          <a:xfrm>
            <a:off x="410527" y="582995"/>
            <a:ext cx="4752528" cy="5472608"/>
          </a:xfrm>
          <a:prstGeom prst="rect">
            <a:avLst/>
          </a:prstGeom>
          <a:solidFill>
            <a:schemeClr val="lt1">
              <a:alpha val="56000"/>
            </a:schemeClr>
          </a:solidFill>
        </p:spPr>
        <p:style>
          <a:lnRef idx="2">
            <a:schemeClr val="accent6"/>
          </a:lnRef>
          <a:fillRef idx="1">
            <a:schemeClr val="lt1"/>
          </a:fillRef>
          <a:effectRef idx="0">
            <a:schemeClr val="accent6"/>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fa-IR" sz="4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cs typeface="B Titr" pitchFamily="2" charset="-78"/>
              </a:rPr>
              <a:t> </a:t>
            </a:r>
          </a:p>
        </p:txBody>
      </p:sp>
    </p:spTree>
    <p:extLst>
      <p:ext uri="{BB962C8B-B14F-4D97-AF65-F5344CB8AC3E}">
        <p14:creationId xmlns:p14="http://schemas.microsoft.com/office/powerpoint/2010/main" val="2089306627"/>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3914295582"/>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nl-NL"/>
          </a:p>
        </p:txBody>
      </p:sp>
      <p:sp>
        <p:nvSpPr>
          <p:cNvPr id="3" name="Tijdelijke aanduiding voor tekst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ijdelijke aanduiding voor inhoud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tekst 4"/>
          <p:cNvSpPr>
            <a:spLocks noGrp="1"/>
          </p:cNvSpPr>
          <p:nvPr>
            <p:ph type="body" sz="quarter" idx="3"/>
          </p:nvPr>
        </p:nvSpPr>
        <p:spPr>
          <a:xfrm>
            <a:off x="4645033"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jdelijke aanduiding voor inhoud 5"/>
          <p:cNvSpPr>
            <a:spLocks noGrp="1"/>
          </p:cNvSpPr>
          <p:nvPr>
            <p:ph sz="quarter" idx="4"/>
          </p:nvPr>
        </p:nvSpPr>
        <p:spPr>
          <a:xfrm>
            <a:off x="4645033"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Tijdelijke aanduiding voor datum 6"/>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123786087"/>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datum 2"/>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4" name="Tijdelijke aanduiding voor voettekst 3"/>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5" name="Tijdelijke aanduiding voor dianummer 4"/>
          <p:cNvSpPr>
            <a:spLocks noGrp="1"/>
          </p:cNvSpPr>
          <p:nvPr>
            <p:ph type="sldNum" sz="quarter" idx="12"/>
          </p:nvPr>
        </p:nvSpPr>
        <p:spPr/>
        <p:txBody>
          <a:bodyPr/>
          <a:lstStyle>
            <a:lvl1pPr algn="r">
              <a:defRPr sz="1200" b="0"/>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87709780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lgn="r">
              <a:defRPr sz="1200" b="0">
                <a:solidFill>
                  <a:schemeClr val="tx2"/>
                </a:solidFill>
              </a:defRPr>
            </a:lvl1pPr>
          </a:lstStyle>
          <a:p>
            <a:fld id="{3FD0B02C-F4FF-4BF4-93A4-B9B7E7C222D9}"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474439897"/>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19" y="273063"/>
            <a:ext cx="3008313" cy="1162051"/>
          </a:xfrm>
        </p:spPr>
        <p:txBody>
          <a:bodyPr anchor="b"/>
          <a:lstStyle>
            <a:lvl1pPr algn="l">
              <a:defRPr sz="2000" b="1"/>
            </a:lvl1pPr>
          </a:lstStyle>
          <a:p>
            <a:r>
              <a:rPr lang="en-US" smtClean="0"/>
              <a:t>Click to edit Master title style</a:t>
            </a:r>
            <a:endParaRPr lang="nl-NL"/>
          </a:p>
        </p:txBody>
      </p:sp>
      <p:sp>
        <p:nvSpPr>
          <p:cNvPr id="3" name="Tijdelijke aanduiding voor inhoud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tekst 3"/>
          <p:cNvSpPr>
            <a:spLocks noGrp="1"/>
          </p:cNvSpPr>
          <p:nvPr>
            <p:ph type="body" sz="half" idx="2"/>
          </p:nvPr>
        </p:nvSpPr>
        <p:spPr>
          <a:xfrm>
            <a:off x="457219" y="1435107"/>
            <a:ext cx="3008313" cy="4691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lgn="r">
              <a:defRPr sz="1200" b="0"/>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1752979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houd van twee">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smtClean="0"/>
              <a:t>8/29/2013</a:t>
            </a:fld>
            <a:endParaRPr lang="en-US"/>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p>
        </p:txBody>
      </p:sp>
      <p:sp>
        <p:nvSpPr>
          <p:cNvPr id="7" name="Tijdelijke aanduiding voor dianummer 6"/>
          <p:cNvSpPr>
            <a:spLocks noGrp="1"/>
          </p:cNvSpPr>
          <p:nvPr>
            <p:ph type="sldNum" sz="quarter" idx="12"/>
          </p:nvPr>
        </p:nvSpPr>
        <p:spPr/>
        <p:txBody>
          <a:bodyPr/>
          <a:lstStyle>
            <a:lvl1pPr>
              <a:defRPr/>
            </a:lvl1pPr>
          </a:lstStyle>
          <a:p>
            <a:fld id="{3FD0B02C-F4FF-4BF4-93A4-B9B7E7C222D9}" type="slidenum">
              <a:rPr lang="en-US" smtClean="0"/>
              <a:t>‹#›</a:t>
            </a:fld>
            <a:endParaRPr lang="en-US"/>
          </a:p>
        </p:txBody>
      </p:sp>
    </p:spTree>
    <p:extLst>
      <p:ext uri="{BB962C8B-B14F-4D97-AF65-F5344CB8AC3E}">
        <p14:creationId xmlns:p14="http://schemas.microsoft.com/office/powerpoint/2010/main" val="329735926"/>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nl-NL"/>
          </a:p>
        </p:txBody>
      </p:sp>
      <p:sp>
        <p:nvSpPr>
          <p:cNvPr id="3" name="Tijdelijke aanduiding voor afbeelding 2"/>
          <p:cNvSpPr>
            <a:spLocks noGrp="1"/>
          </p:cNvSpPr>
          <p:nvPr>
            <p:ph type="pic" idx="1"/>
          </p:nvPr>
        </p:nvSpPr>
        <p:spPr>
          <a:xfrm>
            <a:off x="1792288" y="61277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smtClean="0"/>
          </a:p>
        </p:txBody>
      </p:sp>
      <p:sp>
        <p:nvSpPr>
          <p:cNvPr id="4" name="Tijdelijke aanduiding voor tekst 3"/>
          <p:cNvSpPr>
            <a:spLocks noGrp="1"/>
          </p:cNvSpPr>
          <p:nvPr>
            <p:ph type="body" sz="half" idx="2"/>
          </p:nvPr>
        </p:nvSpPr>
        <p:spPr>
          <a:xfrm>
            <a:off x="1792288" y="5367343"/>
            <a:ext cx="5486400" cy="804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sz="2800"/>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3345158664"/>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DD0C9CE0-A41E-456E-891C-B482E84CBD33}" type="datetimeFigureOut">
              <a:rPr lang="en-US" smtClean="0">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2290485823"/>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53"/>
            <a:ext cx="2057400" cy="5851525"/>
          </a:xfrm>
        </p:spPr>
        <p:txBody>
          <a:bodyPr vert="eaVert"/>
          <a:lstStyle/>
          <a:p>
            <a:r>
              <a:rPr lang="en-US" smtClean="0"/>
              <a:t>Click to edit Master title style</a:t>
            </a:r>
            <a:endParaRPr lang="nl-NL"/>
          </a:p>
        </p:txBody>
      </p:sp>
      <p:sp>
        <p:nvSpPr>
          <p:cNvPr id="3" name="Tijdelijke aanduiding voor verticale tekst 2"/>
          <p:cNvSpPr>
            <a:spLocks noGrp="1"/>
          </p:cNvSpPr>
          <p:nvPr>
            <p:ph type="body" orient="vert" idx="1"/>
          </p:nvPr>
        </p:nvSpPr>
        <p:spPr>
          <a:xfrm>
            <a:off x="457200" y="27465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DD0C9CE0-A41E-456E-891C-B482E84CBD33}" type="datetimeFigureOut">
              <a:rPr lang="en-US" smtClean="0">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14366296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91"/>
            <a:ext cx="7772400" cy="1470025"/>
          </a:xfrm>
        </p:spPr>
        <p:txBody>
          <a:bodyPr/>
          <a:lstStyle/>
          <a:p>
            <a:r>
              <a:rPr lang="en-US" smtClean="0"/>
              <a:t>Click to edit Master title style</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Tijdelijke aanduiding voor datum 3"/>
          <p:cNvSpPr>
            <a:spLocks noGrp="1"/>
          </p:cNvSpPr>
          <p:nvPr>
            <p:ph type="dt" sz="half" idx="10"/>
          </p:nvPr>
        </p:nvSpPr>
        <p:spPr/>
        <p:txBody>
          <a:bodyPr/>
          <a:lstStyle>
            <a:lvl1pPr algn="ctr">
              <a:defRPr smtClean="0">
                <a:solidFill>
                  <a:srgbClr val="FFFFFF"/>
                </a:solidFill>
              </a:defRPr>
            </a:lvl1pPr>
          </a:lstStyle>
          <a:p>
            <a:fld id="{DD0C9CE0-A41E-456E-891C-B482E84CBD33}" type="datetimeFigureOut">
              <a:rPr lang="en-US"/>
              <a:pPr/>
              <a:t>8/29/2013</a:t>
            </a:fld>
            <a:endParaRPr lang="en-US"/>
          </a:p>
        </p:txBody>
      </p:sp>
      <p:sp>
        <p:nvSpPr>
          <p:cNvPr id="5" name="Tijdelijke aanduiding voor voettekst 4"/>
          <p:cNvSpPr>
            <a:spLocks noGrp="1"/>
          </p:cNvSpPr>
          <p:nvPr>
            <p:ph type="ftr" sz="quarter" idx="11"/>
          </p:nvPr>
        </p:nvSpPr>
        <p:spPr/>
        <p:txBody>
          <a:bodyPr/>
          <a:lstStyle>
            <a:lvl1pPr>
              <a:defRPr sz="1200" smtClean="0"/>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lgn="r">
              <a:defRPr sz="1200" b="0">
                <a:solidFill>
                  <a:schemeClr val="tx2"/>
                </a:solidFill>
              </a:defRPr>
            </a:lvl1pPr>
          </a:lstStyle>
          <a:p>
            <a:fld id="{3FD0B02C-F4FF-4BF4-93A4-B9B7E7C222D9}" type="slidenum">
              <a:rPr lang="en-US" smtClean="0">
                <a:solidFill>
                  <a:srgbClr val="1F497D"/>
                </a:solidFill>
              </a:rPr>
              <a:pPr/>
              <a:t>‹#›</a:t>
            </a:fld>
            <a:endParaRPr lang="en-US">
              <a:solidFill>
                <a:srgbClr val="1F497D"/>
              </a:solidFill>
            </a:endParaRPr>
          </a:p>
        </p:txBody>
      </p:sp>
      <p:pic>
        <p:nvPicPr>
          <p:cNvPr id="7" name="Afbeelding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188382"/>
            <a:ext cx="9144001" cy="142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59788" y="-103656"/>
            <a:ext cx="476250" cy="75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211638" y="97367"/>
            <a:ext cx="4248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rtl="1" eaLnBrk="1" hangingPunct="1"/>
            <a:r>
              <a:rPr lang="fa-IR">
                <a:solidFill>
                  <a:prstClr val="white"/>
                </a:solidFill>
                <a:cs typeface="B Yekan" pitchFamily="2" charset="-78"/>
              </a:rPr>
              <a:t>مرکز آموزش عالی علوم پزشکی وارستگان</a:t>
            </a:r>
            <a:endParaRPr lang="en-US">
              <a:solidFill>
                <a:prstClr val="white"/>
              </a:solidFill>
              <a:cs typeface="B Yekan" pitchFamily="2" charset="-78"/>
            </a:endParaRPr>
          </a:p>
        </p:txBody>
      </p:sp>
      <p:sp>
        <p:nvSpPr>
          <p:cNvPr id="10" name="TextBox 13"/>
          <p:cNvSpPr txBox="1">
            <a:spLocks noChangeArrowheads="1"/>
          </p:cNvSpPr>
          <p:nvPr userDrawn="1"/>
        </p:nvSpPr>
        <p:spPr bwMode="auto">
          <a:xfrm>
            <a:off x="241300" y="57149"/>
            <a:ext cx="2736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a-IR">
                <a:solidFill>
                  <a:prstClr val="white"/>
                </a:solidFill>
                <a:cs typeface="B Yekan" pitchFamily="2" charset="-78"/>
              </a:rPr>
              <a:t>قانون اساسی ایران</a:t>
            </a:r>
            <a:endParaRPr lang="en-US">
              <a:solidFill>
                <a:prstClr val="white"/>
              </a:solidFill>
              <a:cs typeface="B Yekan" pitchFamily="2" charset="-78"/>
            </a:endParaRPr>
          </a:p>
        </p:txBody>
      </p:sp>
    </p:spTree>
    <p:extLst>
      <p:ext uri="{BB962C8B-B14F-4D97-AF65-F5344CB8AC3E}">
        <p14:creationId xmlns:p14="http://schemas.microsoft.com/office/powerpoint/2010/main" val="269473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inhou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DD0C9CE0-A41E-456E-891C-B482E84CBD33}" type="datetimeFigureOut">
              <a:rPr lang="en-US" smtClean="0">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4151501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nl-NL"/>
          </a:p>
        </p:txBody>
      </p:sp>
      <p:sp>
        <p:nvSpPr>
          <p:cNvPr id="3" name="Tijdelijke aanduiding voor tekst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jdelijke aanduiding voor datum 3"/>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sz="2400"/>
            </a:lvl1pPr>
          </a:lstStyle>
          <a:p>
            <a:fld id="{3FD0B02C-F4FF-4BF4-93A4-B9B7E7C222D9}" type="slidenum">
              <a:rPr lang="en-US" smtClean="0"/>
              <a:pPr/>
              <a:t>‹#›</a:t>
            </a:fld>
            <a:endParaRPr lang="en-US"/>
          </a:p>
        </p:txBody>
      </p:sp>
      <p:pic>
        <p:nvPicPr>
          <p:cNvPr id="7" name="Picture 6"/>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520" y="-219344"/>
            <a:ext cx="9252521" cy="7161401"/>
          </a:xfrm>
          <a:prstGeom prst="rect">
            <a:avLst/>
          </a:prstGeom>
        </p:spPr>
      </p:pic>
      <p:sp>
        <p:nvSpPr>
          <p:cNvPr id="8" name="Rectangle 7"/>
          <p:cNvSpPr/>
          <p:nvPr userDrawn="1"/>
        </p:nvSpPr>
        <p:spPr>
          <a:xfrm>
            <a:off x="410527" y="582995"/>
            <a:ext cx="4752528" cy="5472608"/>
          </a:xfrm>
          <a:prstGeom prst="rect">
            <a:avLst/>
          </a:prstGeom>
          <a:solidFill>
            <a:schemeClr val="lt1">
              <a:alpha val="56000"/>
            </a:schemeClr>
          </a:solidFill>
        </p:spPr>
        <p:style>
          <a:lnRef idx="2">
            <a:schemeClr val="accent6"/>
          </a:lnRef>
          <a:fillRef idx="1">
            <a:schemeClr val="lt1"/>
          </a:fillRef>
          <a:effectRef idx="0">
            <a:schemeClr val="accent6"/>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fa-IR" sz="4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cs typeface="B Titr" pitchFamily="2" charset="-78"/>
              </a:rPr>
              <a:t> </a:t>
            </a:r>
          </a:p>
        </p:txBody>
      </p:sp>
    </p:spTree>
    <p:extLst>
      <p:ext uri="{BB962C8B-B14F-4D97-AF65-F5344CB8AC3E}">
        <p14:creationId xmlns:p14="http://schemas.microsoft.com/office/powerpoint/2010/main" val="20893066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391429558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nl-NL"/>
          </a:p>
        </p:txBody>
      </p:sp>
      <p:sp>
        <p:nvSpPr>
          <p:cNvPr id="3" name="Tijdelijke aanduiding voor tekst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ijdelijke aanduiding voor inhoud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tekst 4"/>
          <p:cNvSpPr>
            <a:spLocks noGrp="1"/>
          </p:cNvSpPr>
          <p:nvPr>
            <p:ph type="body" sz="quarter" idx="3"/>
          </p:nvPr>
        </p:nvSpPr>
        <p:spPr>
          <a:xfrm>
            <a:off x="4645033"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jdelijke aanduiding voor inhoud 5"/>
          <p:cNvSpPr>
            <a:spLocks noGrp="1"/>
          </p:cNvSpPr>
          <p:nvPr>
            <p:ph sz="quarter" idx="4"/>
          </p:nvPr>
        </p:nvSpPr>
        <p:spPr>
          <a:xfrm>
            <a:off x="4645033"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Tijdelijke aanduiding voor datum 6"/>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12378608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datum 2"/>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4" name="Tijdelijke aanduiding voor voettekst 3"/>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5" name="Tijdelijke aanduiding voor dianummer 4"/>
          <p:cNvSpPr>
            <a:spLocks noGrp="1"/>
          </p:cNvSpPr>
          <p:nvPr>
            <p:ph type="sldNum" sz="quarter" idx="12"/>
          </p:nvPr>
        </p:nvSpPr>
        <p:spPr/>
        <p:txBody>
          <a:bodyPr/>
          <a:lstStyle>
            <a:lvl1pPr algn="r">
              <a:defRPr sz="1200" b="0"/>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87709780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lgn="r">
              <a:defRPr sz="1200" b="0">
                <a:solidFill>
                  <a:schemeClr val="tx2"/>
                </a:solidFill>
              </a:defRPr>
            </a:lvl1pPr>
          </a:lstStyle>
          <a:p>
            <a:fld id="{3FD0B02C-F4FF-4BF4-93A4-B9B7E7C222D9}"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4744398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DD7A9-5C4A-483B-B49B-27BC64070EE2}" type="datetimeFigureOut">
              <a:rPr lang="en-US" smtClean="0"/>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AEB0A-56FE-4A1D-81FC-691CFA48162B}" type="slidenum">
              <a:rPr lang="en-US" smtClean="0"/>
              <a:t>‹#›</a:t>
            </a:fld>
            <a:endParaRPr lang="en-US"/>
          </a:p>
        </p:txBody>
      </p:sp>
    </p:spTree>
    <p:extLst>
      <p:ext uri="{BB962C8B-B14F-4D97-AF65-F5344CB8AC3E}">
        <p14:creationId xmlns:p14="http://schemas.microsoft.com/office/powerpoint/2010/main" val="2689504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19" y="273111"/>
            <a:ext cx="3008313" cy="1162051"/>
          </a:xfrm>
        </p:spPr>
        <p:txBody>
          <a:bodyPr anchor="b"/>
          <a:lstStyle>
            <a:lvl1pPr algn="l">
              <a:defRPr sz="2000" b="1"/>
            </a:lvl1pPr>
          </a:lstStyle>
          <a:p>
            <a:r>
              <a:rPr lang="en-US" smtClean="0"/>
              <a:t>Click to edit Master title style</a:t>
            </a:r>
            <a:endParaRPr lang="nl-NL"/>
          </a:p>
        </p:txBody>
      </p:sp>
      <p:sp>
        <p:nvSpPr>
          <p:cNvPr id="3" name="Tijdelijke aanduiding voor inhoud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tekst 3"/>
          <p:cNvSpPr>
            <a:spLocks noGrp="1"/>
          </p:cNvSpPr>
          <p:nvPr>
            <p:ph type="body" sz="half" idx="2"/>
          </p:nvPr>
        </p:nvSpPr>
        <p:spPr>
          <a:xfrm>
            <a:off x="457219" y="1435107"/>
            <a:ext cx="3008313" cy="4691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lgn="r">
              <a:defRPr sz="1200" b="0"/>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1752979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nl-NL"/>
          </a:p>
        </p:txBody>
      </p:sp>
      <p:sp>
        <p:nvSpPr>
          <p:cNvPr id="3" name="Tijdelijke aanduiding voor afbeelding 2"/>
          <p:cNvSpPr>
            <a:spLocks noGrp="1"/>
          </p:cNvSpPr>
          <p:nvPr>
            <p:ph type="pic" idx="1"/>
          </p:nvPr>
        </p:nvSpPr>
        <p:spPr>
          <a:xfrm>
            <a:off x="1792288" y="61277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smtClean="0"/>
          </a:p>
        </p:txBody>
      </p:sp>
      <p:sp>
        <p:nvSpPr>
          <p:cNvPr id="4" name="Tijdelijke aanduiding voor tekst 3"/>
          <p:cNvSpPr>
            <a:spLocks noGrp="1"/>
          </p:cNvSpPr>
          <p:nvPr>
            <p:ph type="body" sz="half" idx="2"/>
          </p:nvPr>
        </p:nvSpPr>
        <p:spPr>
          <a:xfrm>
            <a:off x="1792288" y="5367343"/>
            <a:ext cx="5486400" cy="804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sz="2800"/>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334515866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DD0C9CE0-A41E-456E-891C-B482E84CBD33}" type="datetimeFigureOut">
              <a:rPr lang="en-US" smtClean="0">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229048582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701"/>
            <a:ext cx="2057400" cy="5851525"/>
          </a:xfrm>
        </p:spPr>
        <p:txBody>
          <a:bodyPr vert="eaVert"/>
          <a:lstStyle/>
          <a:p>
            <a:r>
              <a:rPr lang="en-US" smtClean="0"/>
              <a:t>Click to edit Master title style</a:t>
            </a:r>
            <a:endParaRPr lang="nl-NL"/>
          </a:p>
        </p:txBody>
      </p:sp>
      <p:sp>
        <p:nvSpPr>
          <p:cNvPr id="3" name="Tijdelijke aanduiding voor verticale tekst 2"/>
          <p:cNvSpPr>
            <a:spLocks noGrp="1"/>
          </p:cNvSpPr>
          <p:nvPr>
            <p:ph type="body" orient="vert" idx="1"/>
          </p:nvPr>
        </p:nvSpPr>
        <p:spPr>
          <a:xfrm>
            <a:off x="457200" y="27470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DD0C9CE0-A41E-456E-891C-B482E84CBD33}" type="datetimeFigureOut">
              <a:rPr lang="en-US" smtClean="0">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143662960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91"/>
            <a:ext cx="7772400" cy="1470025"/>
          </a:xfrm>
        </p:spPr>
        <p:txBody>
          <a:bodyPr/>
          <a:lstStyle/>
          <a:p>
            <a:r>
              <a:rPr lang="en-US" smtClean="0"/>
              <a:t>Click to edit Master title style</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Tijdelijke aanduiding voor datum 3"/>
          <p:cNvSpPr>
            <a:spLocks noGrp="1"/>
          </p:cNvSpPr>
          <p:nvPr>
            <p:ph type="dt" sz="half" idx="10"/>
          </p:nvPr>
        </p:nvSpPr>
        <p:spPr/>
        <p:txBody>
          <a:bodyPr/>
          <a:lstStyle>
            <a:lvl1pPr algn="ctr">
              <a:defRPr smtClean="0">
                <a:solidFill>
                  <a:srgbClr val="FFFFFF"/>
                </a:solidFill>
              </a:defRPr>
            </a:lvl1pPr>
          </a:lstStyle>
          <a:p>
            <a:fld id="{DD0C9CE0-A41E-456E-891C-B482E84CBD33}" type="datetimeFigureOut">
              <a:rPr lang="en-US"/>
              <a:pPr/>
              <a:t>8/29/2013</a:t>
            </a:fld>
            <a:endParaRPr lang="en-US"/>
          </a:p>
        </p:txBody>
      </p:sp>
      <p:sp>
        <p:nvSpPr>
          <p:cNvPr id="5" name="Tijdelijke aanduiding voor voettekst 4"/>
          <p:cNvSpPr>
            <a:spLocks noGrp="1"/>
          </p:cNvSpPr>
          <p:nvPr>
            <p:ph type="ftr" sz="quarter" idx="11"/>
          </p:nvPr>
        </p:nvSpPr>
        <p:spPr/>
        <p:txBody>
          <a:bodyPr/>
          <a:lstStyle>
            <a:lvl1pPr>
              <a:defRPr sz="1200" smtClean="0"/>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lgn="r">
              <a:defRPr sz="1200" b="0">
                <a:solidFill>
                  <a:schemeClr val="tx2"/>
                </a:solidFill>
              </a:defRPr>
            </a:lvl1pPr>
          </a:lstStyle>
          <a:p>
            <a:fld id="{3FD0B02C-F4FF-4BF4-93A4-B9B7E7C222D9}" type="slidenum">
              <a:rPr lang="en-US" smtClean="0">
                <a:solidFill>
                  <a:srgbClr val="1F497D"/>
                </a:solidFill>
              </a:rPr>
              <a:pPr/>
              <a:t>‹#›</a:t>
            </a:fld>
            <a:endParaRPr lang="en-US">
              <a:solidFill>
                <a:srgbClr val="1F497D"/>
              </a:solidFill>
            </a:endParaRPr>
          </a:p>
        </p:txBody>
      </p:sp>
      <p:pic>
        <p:nvPicPr>
          <p:cNvPr id="7" name="Afbeelding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188382"/>
            <a:ext cx="9144001" cy="142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59788" y="-103656"/>
            <a:ext cx="476250" cy="75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211638" y="97367"/>
            <a:ext cx="4248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rtl="1" eaLnBrk="1" hangingPunct="1"/>
            <a:r>
              <a:rPr lang="fa-IR">
                <a:solidFill>
                  <a:prstClr val="white"/>
                </a:solidFill>
                <a:cs typeface="B Yekan" pitchFamily="2" charset="-78"/>
              </a:rPr>
              <a:t>مرکز آموزش عالی علوم پزشکی وارستگان</a:t>
            </a:r>
            <a:endParaRPr lang="en-US">
              <a:solidFill>
                <a:prstClr val="white"/>
              </a:solidFill>
              <a:cs typeface="B Yekan" pitchFamily="2" charset="-78"/>
            </a:endParaRPr>
          </a:p>
        </p:txBody>
      </p:sp>
      <p:sp>
        <p:nvSpPr>
          <p:cNvPr id="10" name="TextBox 13"/>
          <p:cNvSpPr txBox="1">
            <a:spLocks noChangeArrowheads="1"/>
          </p:cNvSpPr>
          <p:nvPr userDrawn="1"/>
        </p:nvSpPr>
        <p:spPr bwMode="auto">
          <a:xfrm>
            <a:off x="241300" y="57149"/>
            <a:ext cx="2736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a-IR">
                <a:solidFill>
                  <a:prstClr val="white"/>
                </a:solidFill>
                <a:cs typeface="B Yekan" pitchFamily="2" charset="-78"/>
              </a:rPr>
              <a:t>قانون اساسی ایران</a:t>
            </a:r>
            <a:endParaRPr lang="en-US">
              <a:solidFill>
                <a:prstClr val="white"/>
              </a:solidFill>
              <a:cs typeface="B Yekan" pitchFamily="2" charset="-78"/>
            </a:endParaRPr>
          </a:p>
        </p:txBody>
      </p:sp>
    </p:spTree>
    <p:extLst>
      <p:ext uri="{BB962C8B-B14F-4D97-AF65-F5344CB8AC3E}">
        <p14:creationId xmlns:p14="http://schemas.microsoft.com/office/powerpoint/2010/main" val="269473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inhou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DD0C9CE0-A41E-456E-891C-B482E84CBD33}" type="datetimeFigureOut">
              <a:rPr lang="en-US" smtClean="0">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41515010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nl-NL"/>
          </a:p>
        </p:txBody>
      </p:sp>
      <p:sp>
        <p:nvSpPr>
          <p:cNvPr id="3" name="Tijdelijke aanduiding voor tekst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jdelijke aanduiding voor datum 3"/>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sz="2400"/>
            </a:lvl1pPr>
          </a:lstStyle>
          <a:p>
            <a:fld id="{3FD0B02C-F4FF-4BF4-93A4-B9B7E7C222D9}" type="slidenum">
              <a:rPr lang="en-US" smtClean="0"/>
              <a:pPr/>
              <a:t>‹#›</a:t>
            </a:fld>
            <a:endParaRPr lang="en-US"/>
          </a:p>
        </p:txBody>
      </p:sp>
      <p:pic>
        <p:nvPicPr>
          <p:cNvPr id="7" name="Picture 6"/>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520" y="-219344"/>
            <a:ext cx="9252521" cy="7161401"/>
          </a:xfrm>
          <a:prstGeom prst="rect">
            <a:avLst/>
          </a:prstGeom>
        </p:spPr>
      </p:pic>
      <p:sp>
        <p:nvSpPr>
          <p:cNvPr id="8" name="Rectangle 7"/>
          <p:cNvSpPr/>
          <p:nvPr userDrawn="1"/>
        </p:nvSpPr>
        <p:spPr>
          <a:xfrm>
            <a:off x="410527" y="582995"/>
            <a:ext cx="4752528" cy="5472608"/>
          </a:xfrm>
          <a:prstGeom prst="rect">
            <a:avLst/>
          </a:prstGeom>
          <a:solidFill>
            <a:schemeClr val="lt1">
              <a:alpha val="56000"/>
            </a:schemeClr>
          </a:solidFill>
        </p:spPr>
        <p:style>
          <a:lnRef idx="2">
            <a:schemeClr val="accent6"/>
          </a:lnRef>
          <a:fillRef idx="1">
            <a:schemeClr val="lt1"/>
          </a:fillRef>
          <a:effectRef idx="0">
            <a:schemeClr val="accent6"/>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fa-IR" sz="4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cs typeface="B Titr" pitchFamily="2" charset="-78"/>
              </a:rPr>
              <a:t> </a:t>
            </a:r>
          </a:p>
        </p:txBody>
      </p:sp>
    </p:spTree>
    <p:extLst>
      <p:ext uri="{BB962C8B-B14F-4D97-AF65-F5344CB8AC3E}">
        <p14:creationId xmlns:p14="http://schemas.microsoft.com/office/powerpoint/2010/main" val="20893066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391429558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nl-NL"/>
          </a:p>
        </p:txBody>
      </p:sp>
      <p:sp>
        <p:nvSpPr>
          <p:cNvPr id="3" name="Tijdelijke aanduiding voor tekst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ijdelijke aanduiding voor inhoud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tekst 4"/>
          <p:cNvSpPr>
            <a:spLocks noGrp="1"/>
          </p:cNvSpPr>
          <p:nvPr>
            <p:ph type="body" sz="quarter" idx="3"/>
          </p:nvPr>
        </p:nvSpPr>
        <p:spPr>
          <a:xfrm>
            <a:off x="4645033"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jdelijke aanduiding voor inhoud 5"/>
          <p:cNvSpPr>
            <a:spLocks noGrp="1"/>
          </p:cNvSpPr>
          <p:nvPr>
            <p:ph sz="quarter" idx="4"/>
          </p:nvPr>
        </p:nvSpPr>
        <p:spPr>
          <a:xfrm>
            <a:off x="4645033"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Tijdelijke aanduiding voor datum 6"/>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12378608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datum 2"/>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4" name="Tijdelijke aanduiding voor voettekst 3"/>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5" name="Tijdelijke aanduiding voor dianummer 4"/>
          <p:cNvSpPr>
            <a:spLocks noGrp="1"/>
          </p:cNvSpPr>
          <p:nvPr>
            <p:ph type="sldNum" sz="quarter" idx="12"/>
          </p:nvPr>
        </p:nvSpPr>
        <p:spPr/>
        <p:txBody>
          <a:bodyPr/>
          <a:lstStyle>
            <a:lvl1pPr algn="r">
              <a:defRPr sz="1200" b="0"/>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8770978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3DD7A9-5C4A-483B-B49B-27BC64070EE2}" type="datetimeFigureOut">
              <a:rPr lang="en-US" smtClean="0"/>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AEB0A-56FE-4A1D-81FC-691CFA48162B}" type="slidenum">
              <a:rPr lang="en-US" smtClean="0"/>
              <a:t>‹#›</a:t>
            </a:fld>
            <a:endParaRPr lang="en-US"/>
          </a:p>
        </p:txBody>
      </p:sp>
    </p:spTree>
    <p:extLst>
      <p:ext uri="{BB962C8B-B14F-4D97-AF65-F5344CB8AC3E}">
        <p14:creationId xmlns:p14="http://schemas.microsoft.com/office/powerpoint/2010/main" val="19556172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lgn="r">
              <a:defRPr sz="1200" b="0">
                <a:solidFill>
                  <a:schemeClr val="tx2"/>
                </a:solidFill>
              </a:defRPr>
            </a:lvl1pPr>
          </a:lstStyle>
          <a:p>
            <a:fld id="{3FD0B02C-F4FF-4BF4-93A4-B9B7E7C222D9}"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47443989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19" y="273111"/>
            <a:ext cx="3008313" cy="1162051"/>
          </a:xfrm>
        </p:spPr>
        <p:txBody>
          <a:bodyPr anchor="b"/>
          <a:lstStyle>
            <a:lvl1pPr algn="l">
              <a:defRPr sz="2000" b="1"/>
            </a:lvl1pPr>
          </a:lstStyle>
          <a:p>
            <a:r>
              <a:rPr lang="en-US" smtClean="0"/>
              <a:t>Click to edit Master title style</a:t>
            </a:r>
            <a:endParaRPr lang="nl-NL"/>
          </a:p>
        </p:txBody>
      </p:sp>
      <p:sp>
        <p:nvSpPr>
          <p:cNvPr id="3" name="Tijdelijke aanduiding voor inhoud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tekst 3"/>
          <p:cNvSpPr>
            <a:spLocks noGrp="1"/>
          </p:cNvSpPr>
          <p:nvPr>
            <p:ph type="body" sz="half" idx="2"/>
          </p:nvPr>
        </p:nvSpPr>
        <p:spPr>
          <a:xfrm>
            <a:off x="457219" y="1435107"/>
            <a:ext cx="3008313" cy="4691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lgn="r">
              <a:defRPr sz="1200" b="0"/>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1752979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nl-NL"/>
          </a:p>
        </p:txBody>
      </p:sp>
      <p:sp>
        <p:nvSpPr>
          <p:cNvPr id="3" name="Tijdelijke aanduiding voor afbeelding 2"/>
          <p:cNvSpPr>
            <a:spLocks noGrp="1"/>
          </p:cNvSpPr>
          <p:nvPr>
            <p:ph type="pic" idx="1"/>
          </p:nvPr>
        </p:nvSpPr>
        <p:spPr>
          <a:xfrm>
            <a:off x="1792288" y="61277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smtClean="0"/>
          </a:p>
        </p:txBody>
      </p:sp>
      <p:sp>
        <p:nvSpPr>
          <p:cNvPr id="4" name="Tijdelijke aanduiding voor tekst 3"/>
          <p:cNvSpPr>
            <a:spLocks noGrp="1"/>
          </p:cNvSpPr>
          <p:nvPr>
            <p:ph type="body" sz="half" idx="2"/>
          </p:nvPr>
        </p:nvSpPr>
        <p:spPr>
          <a:xfrm>
            <a:off x="1792288" y="5367343"/>
            <a:ext cx="5486400" cy="804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sz="2800"/>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334515866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DD0C9CE0-A41E-456E-891C-B482E84CBD33}" type="datetimeFigureOut">
              <a:rPr lang="en-US" smtClean="0">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229048582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701"/>
            <a:ext cx="2057400" cy="5851525"/>
          </a:xfrm>
        </p:spPr>
        <p:txBody>
          <a:bodyPr vert="eaVert"/>
          <a:lstStyle/>
          <a:p>
            <a:r>
              <a:rPr lang="en-US" smtClean="0"/>
              <a:t>Click to edit Master title style</a:t>
            </a:r>
            <a:endParaRPr lang="nl-NL"/>
          </a:p>
        </p:txBody>
      </p:sp>
      <p:sp>
        <p:nvSpPr>
          <p:cNvPr id="3" name="Tijdelijke aanduiding voor verticale tekst 2"/>
          <p:cNvSpPr>
            <a:spLocks noGrp="1"/>
          </p:cNvSpPr>
          <p:nvPr>
            <p:ph type="body" orient="vert" idx="1"/>
          </p:nvPr>
        </p:nvSpPr>
        <p:spPr>
          <a:xfrm>
            <a:off x="457200" y="27470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DD0C9CE0-A41E-456E-891C-B482E84CBD33}" type="datetimeFigureOut">
              <a:rPr lang="en-US" smtClean="0">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143662960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89"/>
            <a:ext cx="7772400" cy="1470025"/>
          </a:xfrm>
        </p:spPr>
        <p:txBody>
          <a:bodyPr/>
          <a:lstStyle/>
          <a:p>
            <a:r>
              <a:rPr lang="en-US" smtClean="0"/>
              <a:t>Click to edit Master title style</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Tijdelijke aanduiding voor datum 3"/>
          <p:cNvSpPr>
            <a:spLocks noGrp="1"/>
          </p:cNvSpPr>
          <p:nvPr>
            <p:ph type="dt" sz="half" idx="10"/>
          </p:nvPr>
        </p:nvSpPr>
        <p:spPr/>
        <p:txBody>
          <a:bodyPr/>
          <a:lstStyle>
            <a:lvl1pPr algn="ctr">
              <a:defRPr smtClean="0">
                <a:solidFill>
                  <a:srgbClr val="FFFFFF"/>
                </a:solidFill>
              </a:defRPr>
            </a:lvl1pPr>
          </a:lstStyle>
          <a:p>
            <a:fld id="{DD0C9CE0-A41E-456E-891C-B482E84CBD33}" type="datetimeFigureOut">
              <a:rPr lang="en-US"/>
              <a:pPr/>
              <a:t>8/29/2013</a:t>
            </a:fld>
            <a:endParaRPr lang="en-US"/>
          </a:p>
        </p:txBody>
      </p:sp>
      <p:sp>
        <p:nvSpPr>
          <p:cNvPr id="5" name="Tijdelijke aanduiding voor voettekst 4"/>
          <p:cNvSpPr>
            <a:spLocks noGrp="1"/>
          </p:cNvSpPr>
          <p:nvPr>
            <p:ph type="ftr" sz="quarter" idx="11"/>
          </p:nvPr>
        </p:nvSpPr>
        <p:spPr/>
        <p:txBody>
          <a:bodyPr/>
          <a:lstStyle>
            <a:lvl1pPr>
              <a:defRPr sz="1200" smtClean="0"/>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lgn="r">
              <a:defRPr sz="1200" b="0">
                <a:solidFill>
                  <a:schemeClr val="tx2"/>
                </a:solidFill>
              </a:defRPr>
            </a:lvl1pPr>
          </a:lstStyle>
          <a:p>
            <a:fld id="{3FD0B02C-F4FF-4BF4-93A4-B9B7E7C222D9}" type="slidenum">
              <a:rPr lang="en-US" smtClean="0">
                <a:solidFill>
                  <a:srgbClr val="1F497D"/>
                </a:solidFill>
              </a:rPr>
              <a:pPr/>
              <a:t>‹#›</a:t>
            </a:fld>
            <a:endParaRPr lang="en-US">
              <a:solidFill>
                <a:srgbClr val="1F497D"/>
              </a:solidFill>
            </a:endParaRPr>
          </a:p>
        </p:txBody>
      </p:sp>
      <p:pic>
        <p:nvPicPr>
          <p:cNvPr id="7" name="Afbeelding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188382"/>
            <a:ext cx="9144001" cy="142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59788" y="-103658"/>
            <a:ext cx="476250" cy="75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211638" y="97367"/>
            <a:ext cx="4248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rtl="1" eaLnBrk="1" hangingPunct="1"/>
            <a:r>
              <a:rPr lang="fa-IR">
                <a:solidFill>
                  <a:prstClr val="white"/>
                </a:solidFill>
                <a:cs typeface="B Yekan" pitchFamily="2" charset="-78"/>
              </a:rPr>
              <a:t>مرکز آموزش عالی علوم پزشکی وارستگان</a:t>
            </a:r>
            <a:endParaRPr lang="en-US">
              <a:solidFill>
                <a:prstClr val="white"/>
              </a:solidFill>
              <a:cs typeface="B Yekan" pitchFamily="2" charset="-78"/>
            </a:endParaRPr>
          </a:p>
        </p:txBody>
      </p:sp>
      <p:sp>
        <p:nvSpPr>
          <p:cNvPr id="10" name="TextBox 13"/>
          <p:cNvSpPr txBox="1">
            <a:spLocks noChangeArrowheads="1"/>
          </p:cNvSpPr>
          <p:nvPr userDrawn="1"/>
        </p:nvSpPr>
        <p:spPr bwMode="auto">
          <a:xfrm>
            <a:off x="241300" y="57149"/>
            <a:ext cx="2736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a-IR">
                <a:solidFill>
                  <a:prstClr val="white"/>
                </a:solidFill>
                <a:cs typeface="B Yekan" pitchFamily="2" charset="-78"/>
              </a:rPr>
              <a:t>قانون اساسی ایران</a:t>
            </a:r>
            <a:endParaRPr lang="en-US">
              <a:solidFill>
                <a:prstClr val="white"/>
              </a:solidFill>
              <a:cs typeface="B Yekan" pitchFamily="2" charset="-78"/>
            </a:endParaRPr>
          </a:p>
        </p:txBody>
      </p:sp>
    </p:spTree>
    <p:extLst>
      <p:ext uri="{BB962C8B-B14F-4D97-AF65-F5344CB8AC3E}">
        <p14:creationId xmlns:p14="http://schemas.microsoft.com/office/powerpoint/2010/main" val="269473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inhou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DD0C9CE0-A41E-456E-891C-B482E84CBD33}" type="datetimeFigureOut">
              <a:rPr lang="en-US" smtClean="0">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41515010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nl-NL"/>
          </a:p>
        </p:txBody>
      </p:sp>
      <p:sp>
        <p:nvSpPr>
          <p:cNvPr id="3" name="Tijdelijke aanduiding voor tekst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jdelijke aanduiding voor datum 3"/>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sz="2400"/>
            </a:lvl1pPr>
          </a:lstStyle>
          <a:p>
            <a:fld id="{3FD0B02C-F4FF-4BF4-93A4-B9B7E7C222D9}" type="slidenum">
              <a:rPr lang="en-US" smtClean="0"/>
              <a:pPr/>
              <a:t>‹#›</a:t>
            </a:fld>
            <a:endParaRPr lang="en-US"/>
          </a:p>
        </p:txBody>
      </p:sp>
      <p:pic>
        <p:nvPicPr>
          <p:cNvPr id="7" name="Picture 6"/>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520" y="-219345"/>
            <a:ext cx="9252521" cy="7161401"/>
          </a:xfrm>
          <a:prstGeom prst="rect">
            <a:avLst/>
          </a:prstGeom>
        </p:spPr>
      </p:pic>
      <p:sp>
        <p:nvSpPr>
          <p:cNvPr id="8" name="Rectangle 7"/>
          <p:cNvSpPr/>
          <p:nvPr userDrawn="1"/>
        </p:nvSpPr>
        <p:spPr>
          <a:xfrm>
            <a:off x="410527" y="582995"/>
            <a:ext cx="4752528" cy="5472608"/>
          </a:xfrm>
          <a:prstGeom prst="rect">
            <a:avLst/>
          </a:prstGeom>
          <a:solidFill>
            <a:schemeClr val="lt1">
              <a:alpha val="56000"/>
            </a:schemeClr>
          </a:solidFill>
        </p:spPr>
        <p:style>
          <a:lnRef idx="2">
            <a:schemeClr val="accent6"/>
          </a:lnRef>
          <a:fillRef idx="1">
            <a:schemeClr val="lt1"/>
          </a:fillRef>
          <a:effectRef idx="0">
            <a:schemeClr val="accent6"/>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fa-IR" sz="4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cs typeface="B Titr" pitchFamily="2" charset="-78"/>
              </a:rPr>
              <a:t> </a:t>
            </a:r>
          </a:p>
        </p:txBody>
      </p:sp>
    </p:spTree>
    <p:extLst>
      <p:ext uri="{BB962C8B-B14F-4D97-AF65-F5344CB8AC3E}">
        <p14:creationId xmlns:p14="http://schemas.microsoft.com/office/powerpoint/2010/main" val="208930662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391429558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nl-NL"/>
          </a:p>
        </p:txBody>
      </p:sp>
      <p:sp>
        <p:nvSpPr>
          <p:cNvPr id="3" name="Tijdelijke aanduiding voor tekst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ijdelijke aanduiding voor inhoud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tekst 4"/>
          <p:cNvSpPr>
            <a:spLocks noGrp="1"/>
          </p:cNvSpPr>
          <p:nvPr>
            <p:ph type="body" sz="quarter" idx="3"/>
          </p:nvPr>
        </p:nvSpPr>
        <p:spPr>
          <a:xfrm>
            <a:off x="4645033"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jdelijke aanduiding voor inhoud 5"/>
          <p:cNvSpPr>
            <a:spLocks noGrp="1"/>
          </p:cNvSpPr>
          <p:nvPr>
            <p:ph sz="quarter" idx="4"/>
          </p:nvPr>
        </p:nvSpPr>
        <p:spPr>
          <a:xfrm>
            <a:off x="4645033"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Tijdelijke aanduiding voor datum 6"/>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1237860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3DD7A9-5C4A-483B-B49B-27BC64070EE2}" type="datetimeFigureOut">
              <a:rPr lang="en-US" smtClean="0"/>
              <a:t>8/29/2013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AEB0A-56FE-4A1D-81FC-691CFA48162B}" type="slidenum">
              <a:rPr lang="en-US" smtClean="0"/>
              <a:t>‹#›</a:t>
            </a:fld>
            <a:endParaRPr lang="en-US"/>
          </a:p>
        </p:txBody>
      </p:sp>
    </p:spTree>
    <p:extLst>
      <p:ext uri="{BB962C8B-B14F-4D97-AF65-F5344CB8AC3E}">
        <p14:creationId xmlns:p14="http://schemas.microsoft.com/office/powerpoint/2010/main" val="11425686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datum 2"/>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4" name="Tijdelijke aanduiding voor voettekst 3"/>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5" name="Tijdelijke aanduiding voor dianummer 4"/>
          <p:cNvSpPr>
            <a:spLocks noGrp="1"/>
          </p:cNvSpPr>
          <p:nvPr>
            <p:ph type="sldNum" sz="quarter" idx="12"/>
          </p:nvPr>
        </p:nvSpPr>
        <p:spPr/>
        <p:txBody>
          <a:bodyPr/>
          <a:lstStyle>
            <a:lvl1pPr algn="r">
              <a:defRPr sz="1200" b="0"/>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87709780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lgn="r">
              <a:defRPr sz="1200" b="0">
                <a:solidFill>
                  <a:schemeClr val="tx2"/>
                </a:solidFill>
              </a:defRPr>
            </a:lvl1pPr>
          </a:lstStyle>
          <a:p>
            <a:fld id="{3FD0B02C-F4FF-4BF4-93A4-B9B7E7C222D9}"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47443989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19" y="273109"/>
            <a:ext cx="3008313" cy="1162051"/>
          </a:xfrm>
        </p:spPr>
        <p:txBody>
          <a:bodyPr anchor="b"/>
          <a:lstStyle>
            <a:lvl1pPr algn="l">
              <a:defRPr sz="2000" b="1"/>
            </a:lvl1pPr>
          </a:lstStyle>
          <a:p>
            <a:r>
              <a:rPr lang="en-US" smtClean="0"/>
              <a:t>Click to edit Master title style</a:t>
            </a:r>
            <a:endParaRPr lang="nl-NL"/>
          </a:p>
        </p:txBody>
      </p:sp>
      <p:sp>
        <p:nvSpPr>
          <p:cNvPr id="3" name="Tijdelijke aanduiding voor inhoud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tekst 3"/>
          <p:cNvSpPr>
            <a:spLocks noGrp="1"/>
          </p:cNvSpPr>
          <p:nvPr>
            <p:ph type="body" sz="half" idx="2"/>
          </p:nvPr>
        </p:nvSpPr>
        <p:spPr>
          <a:xfrm>
            <a:off x="457219" y="1435107"/>
            <a:ext cx="3008313" cy="4691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lgn="r">
              <a:defRPr sz="1200" b="0"/>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1752979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nl-NL"/>
          </a:p>
        </p:txBody>
      </p:sp>
      <p:sp>
        <p:nvSpPr>
          <p:cNvPr id="3" name="Tijdelijke aanduiding voor afbeelding 2"/>
          <p:cNvSpPr>
            <a:spLocks noGrp="1"/>
          </p:cNvSpPr>
          <p:nvPr>
            <p:ph type="pic" idx="1"/>
          </p:nvPr>
        </p:nvSpPr>
        <p:spPr>
          <a:xfrm>
            <a:off x="1792288" y="61277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smtClean="0"/>
          </a:p>
        </p:txBody>
      </p:sp>
      <p:sp>
        <p:nvSpPr>
          <p:cNvPr id="4" name="Tijdelijke aanduiding voor tekst 3"/>
          <p:cNvSpPr>
            <a:spLocks noGrp="1"/>
          </p:cNvSpPr>
          <p:nvPr>
            <p:ph type="body" sz="half" idx="2"/>
          </p:nvPr>
        </p:nvSpPr>
        <p:spPr>
          <a:xfrm>
            <a:off x="1792288" y="5367343"/>
            <a:ext cx="5486400" cy="804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sz="2800"/>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334515866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DD0C9CE0-A41E-456E-891C-B482E84CBD33}" type="datetimeFigureOut">
              <a:rPr lang="en-US" smtClean="0">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229048582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700"/>
            <a:ext cx="2057400" cy="5851525"/>
          </a:xfrm>
        </p:spPr>
        <p:txBody>
          <a:bodyPr vert="eaVert"/>
          <a:lstStyle/>
          <a:p>
            <a:r>
              <a:rPr lang="en-US" smtClean="0"/>
              <a:t>Click to edit Master title style</a:t>
            </a:r>
            <a:endParaRPr lang="nl-NL"/>
          </a:p>
        </p:txBody>
      </p:sp>
      <p:sp>
        <p:nvSpPr>
          <p:cNvPr id="3" name="Tijdelijke aanduiding voor verticale tekst 2"/>
          <p:cNvSpPr>
            <a:spLocks noGrp="1"/>
          </p:cNvSpPr>
          <p:nvPr>
            <p:ph type="body" orient="vert" idx="1"/>
          </p:nvPr>
        </p:nvSpPr>
        <p:spPr>
          <a:xfrm>
            <a:off x="457200" y="2747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DD0C9CE0-A41E-456E-891C-B482E84CBD33}" type="datetimeFigureOut">
              <a:rPr lang="en-US" smtClean="0">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143662960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87"/>
            <a:ext cx="7772400" cy="1470025"/>
          </a:xfrm>
        </p:spPr>
        <p:txBody>
          <a:bodyPr/>
          <a:lstStyle/>
          <a:p>
            <a:r>
              <a:rPr lang="en-US" smtClean="0"/>
              <a:t>Click to edit Master title style</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Tijdelijke aanduiding voor datum 3"/>
          <p:cNvSpPr>
            <a:spLocks noGrp="1"/>
          </p:cNvSpPr>
          <p:nvPr>
            <p:ph type="dt" sz="half" idx="10"/>
          </p:nvPr>
        </p:nvSpPr>
        <p:spPr/>
        <p:txBody>
          <a:bodyPr/>
          <a:lstStyle>
            <a:lvl1pPr algn="ctr">
              <a:defRPr smtClean="0">
                <a:solidFill>
                  <a:srgbClr val="FFFFFF"/>
                </a:solidFill>
              </a:defRPr>
            </a:lvl1pPr>
          </a:lstStyle>
          <a:p>
            <a:fld id="{DD0C9CE0-A41E-456E-891C-B482E84CBD33}" type="datetimeFigureOut">
              <a:rPr lang="en-US"/>
              <a:pPr/>
              <a:t>8/29/2013</a:t>
            </a:fld>
            <a:endParaRPr lang="en-US"/>
          </a:p>
        </p:txBody>
      </p:sp>
      <p:sp>
        <p:nvSpPr>
          <p:cNvPr id="5" name="Tijdelijke aanduiding voor voettekst 4"/>
          <p:cNvSpPr>
            <a:spLocks noGrp="1"/>
          </p:cNvSpPr>
          <p:nvPr>
            <p:ph type="ftr" sz="quarter" idx="11"/>
          </p:nvPr>
        </p:nvSpPr>
        <p:spPr/>
        <p:txBody>
          <a:bodyPr/>
          <a:lstStyle>
            <a:lvl1pPr>
              <a:defRPr sz="1200" smtClean="0"/>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lgn="r">
              <a:defRPr sz="1200" b="0">
                <a:solidFill>
                  <a:schemeClr val="tx2"/>
                </a:solidFill>
              </a:defRPr>
            </a:lvl1pPr>
          </a:lstStyle>
          <a:p>
            <a:fld id="{3FD0B02C-F4FF-4BF4-93A4-B9B7E7C222D9}" type="slidenum">
              <a:rPr lang="en-US" smtClean="0">
                <a:solidFill>
                  <a:srgbClr val="1F497D"/>
                </a:solidFill>
              </a:rPr>
              <a:pPr/>
              <a:t>‹#›</a:t>
            </a:fld>
            <a:endParaRPr lang="en-US">
              <a:solidFill>
                <a:srgbClr val="1F497D"/>
              </a:solidFill>
            </a:endParaRPr>
          </a:p>
        </p:txBody>
      </p:sp>
      <p:pic>
        <p:nvPicPr>
          <p:cNvPr id="7" name="Afbeelding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188382"/>
            <a:ext cx="9144001" cy="142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59788" y="-103660"/>
            <a:ext cx="476250" cy="75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211638" y="97367"/>
            <a:ext cx="4248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rtl="1" eaLnBrk="1" hangingPunct="1"/>
            <a:r>
              <a:rPr lang="fa-IR">
                <a:solidFill>
                  <a:prstClr val="white"/>
                </a:solidFill>
                <a:cs typeface="B Yekan" pitchFamily="2" charset="-78"/>
              </a:rPr>
              <a:t>مرکز آموزش عالی علوم پزشکی وارستگان</a:t>
            </a:r>
            <a:endParaRPr lang="en-US">
              <a:solidFill>
                <a:prstClr val="white"/>
              </a:solidFill>
              <a:cs typeface="B Yekan" pitchFamily="2" charset="-78"/>
            </a:endParaRPr>
          </a:p>
        </p:txBody>
      </p:sp>
      <p:sp>
        <p:nvSpPr>
          <p:cNvPr id="10" name="TextBox 13"/>
          <p:cNvSpPr txBox="1">
            <a:spLocks noChangeArrowheads="1"/>
          </p:cNvSpPr>
          <p:nvPr userDrawn="1"/>
        </p:nvSpPr>
        <p:spPr bwMode="auto">
          <a:xfrm>
            <a:off x="241300" y="57149"/>
            <a:ext cx="2736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a-IR">
                <a:solidFill>
                  <a:prstClr val="white"/>
                </a:solidFill>
                <a:cs typeface="B Yekan" pitchFamily="2" charset="-78"/>
              </a:rPr>
              <a:t>قانون اساسی ایران</a:t>
            </a:r>
            <a:endParaRPr lang="en-US">
              <a:solidFill>
                <a:prstClr val="white"/>
              </a:solidFill>
              <a:cs typeface="B Yekan" pitchFamily="2" charset="-78"/>
            </a:endParaRPr>
          </a:p>
        </p:txBody>
      </p:sp>
    </p:spTree>
    <p:extLst>
      <p:ext uri="{BB962C8B-B14F-4D97-AF65-F5344CB8AC3E}">
        <p14:creationId xmlns:p14="http://schemas.microsoft.com/office/powerpoint/2010/main" val="269473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inhou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DD0C9CE0-A41E-456E-891C-B482E84CBD33}" type="datetimeFigureOut">
              <a:rPr lang="en-US" smtClean="0">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41515010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nl-NL"/>
          </a:p>
        </p:txBody>
      </p:sp>
      <p:sp>
        <p:nvSpPr>
          <p:cNvPr id="3" name="Tijdelijke aanduiding voor tekst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jdelijke aanduiding voor datum 3"/>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sz="2400"/>
            </a:lvl1pPr>
          </a:lstStyle>
          <a:p>
            <a:fld id="{3FD0B02C-F4FF-4BF4-93A4-B9B7E7C222D9}" type="slidenum">
              <a:rPr lang="en-US" smtClean="0"/>
              <a:pPr/>
              <a:t>‹#›</a:t>
            </a:fld>
            <a:endParaRPr lang="en-US"/>
          </a:p>
        </p:txBody>
      </p:sp>
      <p:pic>
        <p:nvPicPr>
          <p:cNvPr id="7" name="Picture 6"/>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520" y="-219348"/>
            <a:ext cx="9252521" cy="7161401"/>
          </a:xfrm>
          <a:prstGeom prst="rect">
            <a:avLst/>
          </a:prstGeom>
        </p:spPr>
      </p:pic>
      <p:sp>
        <p:nvSpPr>
          <p:cNvPr id="8" name="Rectangle 7"/>
          <p:cNvSpPr/>
          <p:nvPr userDrawn="1"/>
        </p:nvSpPr>
        <p:spPr>
          <a:xfrm>
            <a:off x="410527" y="582995"/>
            <a:ext cx="4752528" cy="5472608"/>
          </a:xfrm>
          <a:prstGeom prst="rect">
            <a:avLst/>
          </a:prstGeom>
          <a:solidFill>
            <a:schemeClr val="lt1">
              <a:alpha val="56000"/>
            </a:schemeClr>
          </a:solidFill>
        </p:spPr>
        <p:style>
          <a:lnRef idx="2">
            <a:schemeClr val="accent6"/>
          </a:lnRef>
          <a:fillRef idx="1">
            <a:schemeClr val="lt1"/>
          </a:fillRef>
          <a:effectRef idx="0">
            <a:schemeClr val="accent6"/>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fa-IR" sz="4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cs typeface="B Titr" pitchFamily="2" charset="-78"/>
              </a:rPr>
              <a:t> </a:t>
            </a:r>
          </a:p>
        </p:txBody>
      </p:sp>
    </p:spTree>
    <p:extLst>
      <p:ext uri="{BB962C8B-B14F-4D97-AF65-F5344CB8AC3E}">
        <p14:creationId xmlns:p14="http://schemas.microsoft.com/office/powerpoint/2010/main" val="208930662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39142955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3DD7A9-5C4A-483B-B49B-27BC64070EE2}" type="datetimeFigureOut">
              <a:rPr lang="en-US" smtClean="0"/>
              <a:t>8/29/2013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DAEB0A-56FE-4A1D-81FC-691CFA48162B}" type="slidenum">
              <a:rPr lang="en-US" smtClean="0"/>
              <a:t>‹#›</a:t>
            </a:fld>
            <a:endParaRPr lang="en-US"/>
          </a:p>
        </p:txBody>
      </p:sp>
    </p:spTree>
    <p:extLst>
      <p:ext uri="{BB962C8B-B14F-4D97-AF65-F5344CB8AC3E}">
        <p14:creationId xmlns:p14="http://schemas.microsoft.com/office/powerpoint/2010/main" val="35251245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nl-NL"/>
          </a:p>
        </p:txBody>
      </p:sp>
      <p:sp>
        <p:nvSpPr>
          <p:cNvPr id="3" name="Tijdelijke aanduiding voor tekst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ijdelijke aanduiding voor inhoud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tekst 4"/>
          <p:cNvSpPr>
            <a:spLocks noGrp="1"/>
          </p:cNvSpPr>
          <p:nvPr>
            <p:ph type="body" sz="quarter" idx="3"/>
          </p:nvPr>
        </p:nvSpPr>
        <p:spPr>
          <a:xfrm>
            <a:off x="4645033"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jdelijke aanduiding voor inhoud 5"/>
          <p:cNvSpPr>
            <a:spLocks noGrp="1"/>
          </p:cNvSpPr>
          <p:nvPr>
            <p:ph sz="quarter" idx="4"/>
          </p:nvPr>
        </p:nvSpPr>
        <p:spPr>
          <a:xfrm>
            <a:off x="4645033"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Tijdelijke aanduiding voor datum 6"/>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12378608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datum 2"/>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4" name="Tijdelijke aanduiding voor voettekst 3"/>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5" name="Tijdelijke aanduiding voor dianummer 4"/>
          <p:cNvSpPr>
            <a:spLocks noGrp="1"/>
          </p:cNvSpPr>
          <p:nvPr>
            <p:ph type="sldNum" sz="quarter" idx="12"/>
          </p:nvPr>
        </p:nvSpPr>
        <p:spPr/>
        <p:txBody>
          <a:bodyPr/>
          <a:lstStyle>
            <a:lvl1pPr algn="r">
              <a:defRPr sz="1200" b="0"/>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87709780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lgn="r">
              <a:defRPr sz="1200" b="0">
                <a:solidFill>
                  <a:schemeClr val="tx2"/>
                </a:solidFill>
              </a:defRPr>
            </a:lvl1pPr>
          </a:lstStyle>
          <a:p>
            <a:fld id="{3FD0B02C-F4FF-4BF4-93A4-B9B7E7C222D9}"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47443989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19" y="273107"/>
            <a:ext cx="3008313" cy="1162051"/>
          </a:xfrm>
        </p:spPr>
        <p:txBody>
          <a:bodyPr anchor="b"/>
          <a:lstStyle>
            <a:lvl1pPr algn="l">
              <a:defRPr sz="2000" b="1"/>
            </a:lvl1pPr>
          </a:lstStyle>
          <a:p>
            <a:r>
              <a:rPr lang="en-US" smtClean="0"/>
              <a:t>Click to edit Master title style</a:t>
            </a:r>
            <a:endParaRPr lang="nl-NL"/>
          </a:p>
        </p:txBody>
      </p:sp>
      <p:sp>
        <p:nvSpPr>
          <p:cNvPr id="3" name="Tijdelijke aanduiding voor inhoud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tekst 3"/>
          <p:cNvSpPr>
            <a:spLocks noGrp="1"/>
          </p:cNvSpPr>
          <p:nvPr>
            <p:ph type="body" sz="half" idx="2"/>
          </p:nvPr>
        </p:nvSpPr>
        <p:spPr>
          <a:xfrm>
            <a:off x="457219" y="1435107"/>
            <a:ext cx="3008313" cy="4691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lgn="r">
              <a:defRPr sz="1200" b="0"/>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1752979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nl-NL"/>
          </a:p>
        </p:txBody>
      </p:sp>
      <p:sp>
        <p:nvSpPr>
          <p:cNvPr id="3" name="Tijdelijke aanduiding voor afbeelding 2"/>
          <p:cNvSpPr>
            <a:spLocks noGrp="1"/>
          </p:cNvSpPr>
          <p:nvPr>
            <p:ph type="pic" idx="1"/>
          </p:nvPr>
        </p:nvSpPr>
        <p:spPr>
          <a:xfrm>
            <a:off x="1792288" y="61277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smtClean="0"/>
          </a:p>
        </p:txBody>
      </p:sp>
      <p:sp>
        <p:nvSpPr>
          <p:cNvPr id="4" name="Tijdelijke aanduiding voor tekst 3"/>
          <p:cNvSpPr>
            <a:spLocks noGrp="1"/>
          </p:cNvSpPr>
          <p:nvPr>
            <p:ph type="body" sz="half" idx="2"/>
          </p:nvPr>
        </p:nvSpPr>
        <p:spPr>
          <a:xfrm>
            <a:off x="1792288" y="5367343"/>
            <a:ext cx="5486400" cy="804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sz="2800"/>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334515866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DD0C9CE0-A41E-456E-891C-B482E84CBD33}" type="datetimeFigureOut">
              <a:rPr lang="en-US" smtClean="0">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229048582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97"/>
            <a:ext cx="2057400" cy="5851525"/>
          </a:xfrm>
        </p:spPr>
        <p:txBody>
          <a:bodyPr vert="eaVert"/>
          <a:lstStyle/>
          <a:p>
            <a:r>
              <a:rPr lang="en-US" smtClean="0"/>
              <a:t>Click to edit Master title style</a:t>
            </a:r>
            <a:endParaRPr lang="nl-NL"/>
          </a:p>
        </p:txBody>
      </p:sp>
      <p:sp>
        <p:nvSpPr>
          <p:cNvPr id="3" name="Tijdelijke aanduiding voor verticale tekst 2"/>
          <p:cNvSpPr>
            <a:spLocks noGrp="1"/>
          </p:cNvSpPr>
          <p:nvPr>
            <p:ph type="body" orient="vert" idx="1"/>
          </p:nvPr>
        </p:nvSpPr>
        <p:spPr>
          <a:xfrm>
            <a:off x="457200" y="27469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DD0C9CE0-A41E-456E-891C-B482E84CBD33}" type="datetimeFigureOut">
              <a:rPr lang="en-US" smtClean="0">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143662960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83"/>
            <a:ext cx="7772400" cy="1470025"/>
          </a:xfrm>
        </p:spPr>
        <p:txBody>
          <a:bodyPr/>
          <a:lstStyle/>
          <a:p>
            <a:r>
              <a:rPr lang="en-US" smtClean="0"/>
              <a:t>Click to edit Master title style</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Tijdelijke aanduiding voor datum 3"/>
          <p:cNvSpPr>
            <a:spLocks noGrp="1"/>
          </p:cNvSpPr>
          <p:nvPr>
            <p:ph type="dt" sz="half" idx="10"/>
          </p:nvPr>
        </p:nvSpPr>
        <p:spPr/>
        <p:txBody>
          <a:bodyPr/>
          <a:lstStyle>
            <a:lvl1pPr algn="ctr">
              <a:defRPr smtClean="0">
                <a:solidFill>
                  <a:srgbClr val="FFFFFF"/>
                </a:solidFill>
              </a:defRPr>
            </a:lvl1pPr>
          </a:lstStyle>
          <a:p>
            <a:fld id="{DD0C9CE0-A41E-456E-891C-B482E84CBD33}" type="datetimeFigureOut">
              <a:rPr lang="en-US"/>
              <a:pPr/>
              <a:t>8/29/2013</a:t>
            </a:fld>
            <a:endParaRPr lang="en-US"/>
          </a:p>
        </p:txBody>
      </p:sp>
      <p:sp>
        <p:nvSpPr>
          <p:cNvPr id="5" name="Tijdelijke aanduiding voor voettekst 4"/>
          <p:cNvSpPr>
            <a:spLocks noGrp="1"/>
          </p:cNvSpPr>
          <p:nvPr>
            <p:ph type="ftr" sz="quarter" idx="11"/>
          </p:nvPr>
        </p:nvSpPr>
        <p:spPr/>
        <p:txBody>
          <a:bodyPr/>
          <a:lstStyle>
            <a:lvl1pPr>
              <a:defRPr sz="1200" smtClean="0"/>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lgn="r">
              <a:defRPr sz="1200" b="0">
                <a:solidFill>
                  <a:schemeClr val="tx2"/>
                </a:solidFill>
              </a:defRPr>
            </a:lvl1pPr>
          </a:lstStyle>
          <a:p>
            <a:fld id="{3FD0B02C-F4FF-4BF4-93A4-B9B7E7C222D9}" type="slidenum">
              <a:rPr lang="en-US" smtClean="0">
                <a:solidFill>
                  <a:srgbClr val="1F497D"/>
                </a:solidFill>
              </a:rPr>
              <a:pPr/>
              <a:t>‹#›</a:t>
            </a:fld>
            <a:endParaRPr lang="en-US">
              <a:solidFill>
                <a:srgbClr val="1F497D"/>
              </a:solidFill>
            </a:endParaRPr>
          </a:p>
        </p:txBody>
      </p:sp>
      <p:pic>
        <p:nvPicPr>
          <p:cNvPr id="7" name="Afbeelding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188382"/>
            <a:ext cx="9144001" cy="142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59788" y="-103664"/>
            <a:ext cx="476250" cy="75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211638" y="97367"/>
            <a:ext cx="4248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rtl="1" eaLnBrk="1" hangingPunct="1"/>
            <a:r>
              <a:rPr lang="fa-IR">
                <a:solidFill>
                  <a:prstClr val="white"/>
                </a:solidFill>
                <a:cs typeface="B Yekan" pitchFamily="2" charset="-78"/>
              </a:rPr>
              <a:t>مرکز آموزش عالی علوم پزشکی وارستگان</a:t>
            </a:r>
            <a:endParaRPr lang="en-US">
              <a:solidFill>
                <a:prstClr val="white"/>
              </a:solidFill>
              <a:cs typeface="B Yekan" pitchFamily="2" charset="-78"/>
            </a:endParaRPr>
          </a:p>
        </p:txBody>
      </p:sp>
      <p:sp>
        <p:nvSpPr>
          <p:cNvPr id="10" name="TextBox 13"/>
          <p:cNvSpPr txBox="1">
            <a:spLocks noChangeArrowheads="1"/>
          </p:cNvSpPr>
          <p:nvPr userDrawn="1"/>
        </p:nvSpPr>
        <p:spPr bwMode="auto">
          <a:xfrm>
            <a:off x="241300" y="57149"/>
            <a:ext cx="2736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a-IR">
                <a:solidFill>
                  <a:prstClr val="white"/>
                </a:solidFill>
                <a:cs typeface="B Yekan" pitchFamily="2" charset="-78"/>
              </a:rPr>
              <a:t>قانون اساسی ایران</a:t>
            </a:r>
            <a:endParaRPr lang="en-US">
              <a:solidFill>
                <a:prstClr val="white"/>
              </a:solidFill>
              <a:cs typeface="B Yekan" pitchFamily="2" charset="-78"/>
            </a:endParaRPr>
          </a:p>
        </p:txBody>
      </p:sp>
    </p:spTree>
    <p:extLst>
      <p:ext uri="{BB962C8B-B14F-4D97-AF65-F5344CB8AC3E}">
        <p14:creationId xmlns:p14="http://schemas.microsoft.com/office/powerpoint/2010/main" val="269473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inhou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DD0C9CE0-A41E-456E-891C-B482E84CBD33}" type="datetimeFigureOut">
              <a:rPr lang="en-US" smtClean="0">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41515010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nl-NL"/>
          </a:p>
        </p:txBody>
      </p:sp>
      <p:sp>
        <p:nvSpPr>
          <p:cNvPr id="3" name="Tijdelijke aanduiding voor tekst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jdelijke aanduiding voor datum 3"/>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sz="2400"/>
            </a:lvl1pPr>
          </a:lstStyle>
          <a:p>
            <a:fld id="{3FD0B02C-F4FF-4BF4-93A4-B9B7E7C222D9}" type="slidenum">
              <a:rPr lang="en-US" smtClean="0"/>
              <a:pPr/>
              <a:t>‹#›</a:t>
            </a:fld>
            <a:endParaRPr lang="en-US"/>
          </a:p>
        </p:txBody>
      </p:sp>
      <p:pic>
        <p:nvPicPr>
          <p:cNvPr id="7" name="Picture 6"/>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520" y="-219352"/>
            <a:ext cx="9252521" cy="7161401"/>
          </a:xfrm>
          <a:prstGeom prst="rect">
            <a:avLst/>
          </a:prstGeom>
        </p:spPr>
      </p:pic>
      <p:sp>
        <p:nvSpPr>
          <p:cNvPr id="8" name="Rectangle 7"/>
          <p:cNvSpPr/>
          <p:nvPr userDrawn="1"/>
        </p:nvSpPr>
        <p:spPr>
          <a:xfrm>
            <a:off x="410527" y="582995"/>
            <a:ext cx="4752528" cy="5472608"/>
          </a:xfrm>
          <a:prstGeom prst="rect">
            <a:avLst/>
          </a:prstGeom>
          <a:solidFill>
            <a:schemeClr val="lt1">
              <a:alpha val="56000"/>
            </a:schemeClr>
          </a:solidFill>
        </p:spPr>
        <p:style>
          <a:lnRef idx="2">
            <a:schemeClr val="accent6"/>
          </a:lnRef>
          <a:fillRef idx="1">
            <a:schemeClr val="lt1"/>
          </a:fillRef>
          <a:effectRef idx="0">
            <a:schemeClr val="accent6"/>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fa-IR" sz="4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cs typeface="B Titr" pitchFamily="2" charset="-78"/>
              </a:rPr>
              <a:t> </a:t>
            </a:r>
          </a:p>
        </p:txBody>
      </p:sp>
    </p:spTree>
    <p:extLst>
      <p:ext uri="{BB962C8B-B14F-4D97-AF65-F5344CB8AC3E}">
        <p14:creationId xmlns:p14="http://schemas.microsoft.com/office/powerpoint/2010/main" val="20893066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3DD7A9-5C4A-483B-B49B-27BC64070EE2}" type="datetimeFigureOut">
              <a:rPr lang="en-US" smtClean="0"/>
              <a:t>8/29/2013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DAEB0A-56FE-4A1D-81FC-691CFA48162B}" type="slidenum">
              <a:rPr lang="en-US" smtClean="0"/>
              <a:t>‹#›</a:t>
            </a:fld>
            <a:endParaRPr lang="en-US"/>
          </a:p>
        </p:txBody>
      </p:sp>
    </p:spTree>
    <p:extLst>
      <p:ext uri="{BB962C8B-B14F-4D97-AF65-F5344CB8AC3E}">
        <p14:creationId xmlns:p14="http://schemas.microsoft.com/office/powerpoint/2010/main" val="11365072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391429558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nl-NL"/>
          </a:p>
        </p:txBody>
      </p:sp>
      <p:sp>
        <p:nvSpPr>
          <p:cNvPr id="3" name="Tijdelijke aanduiding voor tekst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ijdelijke aanduiding voor inhoud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tekst 4"/>
          <p:cNvSpPr>
            <a:spLocks noGrp="1"/>
          </p:cNvSpPr>
          <p:nvPr>
            <p:ph type="body" sz="quarter" idx="3"/>
          </p:nvPr>
        </p:nvSpPr>
        <p:spPr>
          <a:xfrm>
            <a:off x="4645033"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jdelijke aanduiding voor inhoud 5"/>
          <p:cNvSpPr>
            <a:spLocks noGrp="1"/>
          </p:cNvSpPr>
          <p:nvPr>
            <p:ph sz="quarter" idx="4"/>
          </p:nvPr>
        </p:nvSpPr>
        <p:spPr>
          <a:xfrm>
            <a:off x="4645033"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Tijdelijke aanduiding voor datum 6"/>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12378608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datum 2"/>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4" name="Tijdelijke aanduiding voor voettekst 3"/>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5" name="Tijdelijke aanduiding voor dianummer 4"/>
          <p:cNvSpPr>
            <a:spLocks noGrp="1"/>
          </p:cNvSpPr>
          <p:nvPr>
            <p:ph type="sldNum" sz="quarter" idx="12"/>
          </p:nvPr>
        </p:nvSpPr>
        <p:spPr/>
        <p:txBody>
          <a:bodyPr/>
          <a:lstStyle>
            <a:lvl1pPr algn="r">
              <a:defRPr sz="1200" b="0"/>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87709780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lgn="r">
              <a:defRPr sz="1200" b="0">
                <a:solidFill>
                  <a:schemeClr val="tx2"/>
                </a:solidFill>
              </a:defRPr>
            </a:lvl1pPr>
          </a:lstStyle>
          <a:p>
            <a:fld id="{3FD0B02C-F4FF-4BF4-93A4-B9B7E7C222D9}"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47443989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19" y="273103"/>
            <a:ext cx="3008313" cy="1162051"/>
          </a:xfrm>
        </p:spPr>
        <p:txBody>
          <a:bodyPr anchor="b"/>
          <a:lstStyle>
            <a:lvl1pPr algn="l">
              <a:defRPr sz="2000" b="1"/>
            </a:lvl1pPr>
          </a:lstStyle>
          <a:p>
            <a:r>
              <a:rPr lang="en-US" smtClean="0"/>
              <a:t>Click to edit Master title style</a:t>
            </a:r>
            <a:endParaRPr lang="nl-NL"/>
          </a:p>
        </p:txBody>
      </p:sp>
      <p:sp>
        <p:nvSpPr>
          <p:cNvPr id="3" name="Tijdelijke aanduiding voor inhoud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tekst 3"/>
          <p:cNvSpPr>
            <a:spLocks noGrp="1"/>
          </p:cNvSpPr>
          <p:nvPr>
            <p:ph type="body" sz="half" idx="2"/>
          </p:nvPr>
        </p:nvSpPr>
        <p:spPr>
          <a:xfrm>
            <a:off x="457219" y="1435107"/>
            <a:ext cx="3008313" cy="4691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lgn="r">
              <a:defRPr sz="1200" b="0"/>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1752979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nl-NL"/>
          </a:p>
        </p:txBody>
      </p:sp>
      <p:sp>
        <p:nvSpPr>
          <p:cNvPr id="3" name="Tijdelijke aanduiding voor afbeelding 2"/>
          <p:cNvSpPr>
            <a:spLocks noGrp="1"/>
          </p:cNvSpPr>
          <p:nvPr>
            <p:ph type="pic" idx="1"/>
          </p:nvPr>
        </p:nvSpPr>
        <p:spPr>
          <a:xfrm>
            <a:off x="1792288" y="61277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smtClean="0"/>
          </a:p>
        </p:txBody>
      </p:sp>
      <p:sp>
        <p:nvSpPr>
          <p:cNvPr id="4" name="Tijdelijke aanduiding voor tekst 3"/>
          <p:cNvSpPr>
            <a:spLocks noGrp="1"/>
          </p:cNvSpPr>
          <p:nvPr>
            <p:ph type="body" sz="half" idx="2"/>
          </p:nvPr>
        </p:nvSpPr>
        <p:spPr>
          <a:xfrm>
            <a:off x="1792288" y="5367343"/>
            <a:ext cx="5486400" cy="804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sz="2800"/>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334515866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DD0C9CE0-A41E-456E-891C-B482E84CBD33}" type="datetimeFigureOut">
              <a:rPr lang="en-US" smtClean="0">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229048582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93"/>
            <a:ext cx="2057400" cy="5851525"/>
          </a:xfrm>
        </p:spPr>
        <p:txBody>
          <a:bodyPr vert="eaVert"/>
          <a:lstStyle/>
          <a:p>
            <a:r>
              <a:rPr lang="en-US" smtClean="0"/>
              <a:t>Click to edit Master title style</a:t>
            </a:r>
            <a:endParaRPr lang="nl-NL"/>
          </a:p>
        </p:txBody>
      </p:sp>
      <p:sp>
        <p:nvSpPr>
          <p:cNvPr id="3" name="Tijdelijke aanduiding voor verticale tekst 2"/>
          <p:cNvSpPr>
            <a:spLocks noGrp="1"/>
          </p:cNvSpPr>
          <p:nvPr>
            <p:ph type="body" orient="vert" idx="1"/>
          </p:nvPr>
        </p:nvSpPr>
        <p:spPr>
          <a:xfrm>
            <a:off x="457200" y="27469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DD0C9CE0-A41E-456E-891C-B482E84CBD33}" type="datetimeFigureOut">
              <a:rPr lang="en-US" smtClean="0">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143662960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77"/>
            <a:ext cx="7772400" cy="1470025"/>
          </a:xfrm>
        </p:spPr>
        <p:txBody>
          <a:bodyPr/>
          <a:lstStyle/>
          <a:p>
            <a:r>
              <a:rPr lang="en-US" smtClean="0"/>
              <a:t>Click to edit Master title style</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Tijdelijke aanduiding voor datum 3"/>
          <p:cNvSpPr>
            <a:spLocks noGrp="1"/>
          </p:cNvSpPr>
          <p:nvPr>
            <p:ph type="dt" sz="half" idx="10"/>
          </p:nvPr>
        </p:nvSpPr>
        <p:spPr/>
        <p:txBody>
          <a:bodyPr/>
          <a:lstStyle>
            <a:lvl1pPr algn="ctr">
              <a:defRPr smtClean="0">
                <a:solidFill>
                  <a:srgbClr val="FFFFFF"/>
                </a:solidFill>
              </a:defRPr>
            </a:lvl1pPr>
          </a:lstStyle>
          <a:p>
            <a:fld id="{DD0C9CE0-A41E-456E-891C-B482E84CBD33}" type="datetimeFigureOut">
              <a:rPr lang="en-US"/>
              <a:pPr/>
              <a:t>8/29/2013</a:t>
            </a:fld>
            <a:endParaRPr lang="en-US"/>
          </a:p>
        </p:txBody>
      </p:sp>
      <p:sp>
        <p:nvSpPr>
          <p:cNvPr id="5" name="Tijdelijke aanduiding voor voettekst 4"/>
          <p:cNvSpPr>
            <a:spLocks noGrp="1"/>
          </p:cNvSpPr>
          <p:nvPr>
            <p:ph type="ftr" sz="quarter" idx="11"/>
          </p:nvPr>
        </p:nvSpPr>
        <p:spPr/>
        <p:txBody>
          <a:bodyPr/>
          <a:lstStyle>
            <a:lvl1pPr>
              <a:defRPr sz="1200" smtClean="0"/>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lgn="r">
              <a:defRPr sz="1200" b="0">
                <a:solidFill>
                  <a:schemeClr val="tx2"/>
                </a:solidFill>
              </a:defRPr>
            </a:lvl1pPr>
          </a:lstStyle>
          <a:p>
            <a:fld id="{3FD0B02C-F4FF-4BF4-93A4-B9B7E7C222D9}" type="slidenum">
              <a:rPr lang="en-US" smtClean="0">
                <a:solidFill>
                  <a:srgbClr val="1F497D"/>
                </a:solidFill>
              </a:rPr>
              <a:pPr/>
              <a:t>‹#›</a:t>
            </a:fld>
            <a:endParaRPr lang="en-US">
              <a:solidFill>
                <a:srgbClr val="1F497D"/>
              </a:solidFill>
            </a:endParaRPr>
          </a:p>
        </p:txBody>
      </p:sp>
      <p:pic>
        <p:nvPicPr>
          <p:cNvPr id="7" name="Afbeelding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188382"/>
            <a:ext cx="9144001" cy="142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59788" y="-103670"/>
            <a:ext cx="476250" cy="75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211638" y="97367"/>
            <a:ext cx="4248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rtl="1" eaLnBrk="1" hangingPunct="1"/>
            <a:r>
              <a:rPr lang="fa-IR">
                <a:solidFill>
                  <a:prstClr val="white"/>
                </a:solidFill>
                <a:cs typeface="B Yekan" pitchFamily="2" charset="-78"/>
              </a:rPr>
              <a:t>مرکز آموزش عالی علوم پزشکی وارستگان</a:t>
            </a:r>
            <a:endParaRPr lang="en-US">
              <a:solidFill>
                <a:prstClr val="white"/>
              </a:solidFill>
              <a:cs typeface="B Yekan" pitchFamily="2" charset="-78"/>
            </a:endParaRPr>
          </a:p>
        </p:txBody>
      </p:sp>
      <p:sp>
        <p:nvSpPr>
          <p:cNvPr id="10" name="TextBox 13"/>
          <p:cNvSpPr txBox="1">
            <a:spLocks noChangeArrowheads="1"/>
          </p:cNvSpPr>
          <p:nvPr userDrawn="1"/>
        </p:nvSpPr>
        <p:spPr bwMode="auto">
          <a:xfrm>
            <a:off x="241300" y="57149"/>
            <a:ext cx="2736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a-IR">
                <a:solidFill>
                  <a:prstClr val="white"/>
                </a:solidFill>
                <a:cs typeface="B Yekan" pitchFamily="2" charset="-78"/>
              </a:rPr>
              <a:t>قانون اساسی ایران</a:t>
            </a:r>
            <a:endParaRPr lang="en-US">
              <a:solidFill>
                <a:prstClr val="white"/>
              </a:solidFill>
              <a:cs typeface="B Yekan" pitchFamily="2" charset="-78"/>
            </a:endParaRPr>
          </a:p>
        </p:txBody>
      </p:sp>
    </p:spTree>
    <p:extLst>
      <p:ext uri="{BB962C8B-B14F-4D97-AF65-F5344CB8AC3E}">
        <p14:creationId xmlns:p14="http://schemas.microsoft.com/office/powerpoint/2010/main" val="269473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inhou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DD0C9CE0-A41E-456E-891C-B482E84CBD33}" type="datetimeFigureOut">
              <a:rPr lang="en-US" smtClean="0">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4151501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DD7A9-5C4A-483B-B49B-27BC64070EE2}" type="datetimeFigureOut">
              <a:rPr lang="en-US" smtClean="0"/>
              <a:t>8/29/2013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DAEB0A-56FE-4A1D-81FC-691CFA48162B}" type="slidenum">
              <a:rPr lang="en-US" smtClean="0"/>
              <a:t>‹#›</a:t>
            </a:fld>
            <a:endParaRPr lang="en-US"/>
          </a:p>
        </p:txBody>
      </p:sp>
    </p:spTree>
    <p:extLst>
      <p:ext uri="{BB962C8B-B14F-4D97-AF65-F5344CB8AC3E}">
        <p14:creationId xmlns:p14="http://schemas.microsoft.com/office/powerpoint/2010/main" val="37945283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nl-NL"/>
          </a:p>
        </p:txBody>
      </p:sp>
      <p:sp>
        <p:nvSpPr>
          <p:cNvPr id="3" name="Tijdelijke aanduiding voor tekst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jdelijke aanduiding voor datum 3"/>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sz="2400"/>
            </a:lvl1pPr>
          </a:lstStyle>
          <a:p>
            <a:fld id="{3FD0B02C-F4FF-4BF4-93A4-B9B7E7C222D9}" type="slidenum">
              <a:rPr lang="en-US" smtClean="0"/>
              <a:pPr/>
              <a:t>‹#›</a:t>
            </a:fld>
            <a:endParaRPr lang="en-US"/>
          </a:p>
        </p:txBody>
      </p:sp>
      <p:pic>
        <p:nvPicPr>
          <p:cNvPr id="7" name="Picture 6"/>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520" y="-219357"/>
            <a:ext cx="9252521" cy="7161401"/>
          </a:xfrm>
          <a:prstGeom prst="rect">
            <a:avLst/>
          </a:prstGeom>
        </p:spPr>
      </p:pic>
      <p:sp>
        <p:nvSpPr>
          <p:cNvPr id="8" name="Rectangle 7"/>
          <p:cNvSpPr/>
          <p:nvPr userDrawn="1"/>
        </p:nvSpPr>
        <p:spPr>
          <a:xfrm>
            <a:off x="410527" y="582995"/>
            <a:ext cx="4752528" cy="5472608"/>
          </a:xfrm>
          <a:prstGeom prst="rect">
            <a:avLst/>
          </a:prstGeom>
          <a:solidFill>
            <a:schemeClr val="lt1">
              <a:alpha val="56000"/>
            </a:schemeClr>
          </a:solidFill>
        </p:spPr>
        <p:style>
          <a:lnRef idx="2">
            <a:schemeClr val="accent6"/>
          </a:lnRef>
          <a:fillRef idx="1">
            <a:schemeClr val="lt1"/>
          </a:fillRef>
          <a:effectRef idx="0">
            <a:schemeClr val="accent6"/>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fa-IR" sz="4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cs typeface="B Titr" pitchFamily="2" charset="-78"/>
              </a:rPr>
              <a:t> </a:t>
            </a:r>
          </a:p>
        </p:txBody>
      </p:sp>
    </p:spTree>
    <p:extLst>
      <p:ext uri="{BB962C8B-B14F-4D97-AF65-F5344CB8AC3E}">
        <p14:creationId xmlns:p14="http://schemas.microsoft.com/office/powerpoint/2010/main" val="208930662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391429558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nl-NL"/>
          </a:p>
        </p:txBody>
      </p:sp>
      <p:sp>
        <p:nvSpPr>
          <p:cNvPr id="3" name="Tijdelijke aanduiding voor tekst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ijdelijke aanduiding voor inhoud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tekst 4"/>
          <p:cNvSpPr>
            <a:spLocks noGrp="1"/>
          </p:cNvSpPr>
          <p:nvPr>
            <p:ph type="body" sz="quarter" idx="3"/>
          </p:nvPr>
        </p:nvSpPr>
        <p:spPr>
          <a:xfrm>
            <a:off x="4645033"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jdelijke aanduiding voor inhoud 5"/>
          <p:cNvSpPr>
            <a:spLocks noGrp="1"/>
          </p:cNvSpPr>
          <p:nvPr>
            <p:ph sz="quarter" idx="4"/>
          </p:nvPr>
        </p:nvSpPr>
        <p:spPr>
          <a:xfrm>
            <a:off x="4645033"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Tijdelijke aanduiding voor datum 6"/>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12378608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datum 2"/>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4" name="Tijdelijke aanduiding voor voettekst 3"/>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5" name="Tijdelijke aanduiding voor dianummer 4"/>
          <p:cNvSpPr>
            <a:spLocks noGrp="1"/>
          </p:cNvSpPr>
          <p:nvPr>
            <p:ph type="sldNum" sz="quarter" idx="12"/>
          </p:nvPr>
        </p:nvSpPr>
        <p:spPr/>
        <p:txBody>
          <a:bodyPr/>
          <a:lstStyle>
            <a:lvl1pPr algn="r">
              <a:defRPr sz="1200" b="0"/>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87709780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lgn="r">
              <a:defRPr sz="1200" b="0">
                <a:solidFill>
                  <a:schemeClr val="tx2"/>
                </a:solidFill>
              </a:defRPr>
            </a:lvl1pPr>
          </a:lstStyle>
          <a:p>
            <a:fld id="{3FD0B02C-F4FF-4BF4-93A4-B9B7E7C222D9}"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47443989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19" y="273097"/>
            <a:ext cx="3008313" cy="1162051"/>
          </a:xfrm>
        </p:spPr>
        <p:txBody>
          <a:bodyPr anchor="b"/>
          <a:lstStyle>
            <a:lvl1pPr algn="l">
              <a:defRPr sz="2000" b="1"/>
            </a:lvl1pPr>
          </a:lstStyle>
          <a:p>
            <a:r>
              <a:rPr lang="en-US" smtClean="0"/>
              <a:t>Click to edit Master title style</a:t>
            </a:r>
            <a:endParaRPr lang="nl-NL"/>
          </a:p>
        </p:txBody>
      </p:sp>
      <p:sp>
        <p:nvSpPr>
          <p:cNvPr id="3" name="Tijdelijke aanduiding voor inhoud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tekst 3"/>
          <p:cNvSpPr>
            <a:spLocks noGrp="1"/>
          </p:cNvSpPr>
          <p:nvPr>
            <p:ph type="body" sz="half" idx="2"/>
          </p:nvPr>
        </p:nvSpPr>
        <p:spPr>
          <a:xfrm>
            <a:off x="457219" y="1435107"/>
            <a:ext cx="3008313" cy="4691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lgn="r">
              <a:defRPr sz="1200" b="0"/>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1752979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nl-NL"/>
          </a:p>
        </p:txBody>
      </p:sp>
      <p:sp>
        <p:nvSpPr>
          <p:cNvPr id="3" name="Tijdelijke aanduiding voor afbeelding 2"/>
          <p:cNvSpPr>
            <a:spLocks noGrp="1"/>
          </p:cNvSpPr>
          <p:nvPr>
            <p:ph type="pic" idx="1"/>
          </p:nvPr>
        </p:nvSpPr>
        <p:spPr>
          <a:xfrm>
            <a:off x="1792288" y="61277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smtClean="0"/>
          </a:p>
        </p:txBody>
      </p:sp>
      <p:sp>
        <p:nvSpPr>
          <p:cNvPr id="4" name="Tijdelijke aanduiding voor tekst 3"/>
          <p:cNvSpPr>
            <a:spLocks noGrp="1"/>
          </p:cNvSpPr>
          <p:nvPr>
            <p:ph type="body" sz="half" idx="2"/>
          </p:nvPr>
        </p:nvSpPr>
        <p:spPr>
          <a:xfrm>
            <a:off x="1792288" y="5367343"/>
            <a:ext cx="5486400" cy="804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sz="2800"/>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334515866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DD0C9CE0-A41E-456E-891C-B482E84CBD33}" type="datetimeFigureOut">
              <a:rPr lang="en-US" smtClean="0">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229048582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88"/>
            <a:ext cx="2057400" cy="5851525"/>
          </a:xfrm>
        </p:spPr>
        <p:txBody>
          <a:bodyPr vert="eaVert"/>
          <a:lstStyle/>
          <a:p>
            <a:r>
              <a:rPr lang="en-US" smtClean="0"/>
              <a:t>Click to edit Master title style</a:t>
            </a:r>
            <a:endParaRPr lang="nl-NL"/>
          </a:p>
        </p:txBody>
      </p:sp>
      <p:sp>
        <p:nvSpPr>
          <p:cNvPr id="3" name="Tijdelijke aanduiding voor verticale tekst 2"/>
          <p:cNvSpPr>
            <a:spLocks noGrp="1"/>
          </p:cNvSpPr>
          <p:nvPr>
            <p:ph type="body" orient="vert" idx="1"/>
          </p:nvPr>
        </p:nvSpPr>
        <p:spPr>
          <a:xfrm>
            <a:off x="457200" y="27468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DD0C9CE0-A41E-456E-891C-B482E84CBD33}" type="datetimeFigureOut">
              <a:rPr lang="en-US" smtClean="0">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143662960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71"/>
            <a:ext cx="7772400" cy="1470025"/>
          </a:xfrm>
        </p:spPr>
        <p:txBody>
          <a:bodyPr/>
          <a:lstStyle/>
          <a:p>
            <a:r>
              <a:rPr lang="en-US" smtClean="0"/>
              <a:t>Click to edit Master title style</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Tijdelijke aanduiding voor datum 3"/>
          <p:cNvSpPr>
            <a:spLocks noGrp="1"/>
          </p:cNvSpPr>
          <p:nvPr>
            <p:ph type="dt" sz="half" idx="10"/>
          </p:nvPr>
        </p:nvSpPr>
        <p:spPr/>
        <p:txBody>
          <a:bodyPr/>
          <a:lstStyle>
            <a:lvl1pPr algn="ctr">
              <a:defRPr smtClean="0">
                <a:solidFill>
                  <a:srgbClr val="FFFFFF"/>
                </a:solidFill>
              </a:defRPr>
            </a:lvl1pPr>
          </a:lstStyle>
          <a:p>
            <a:fld id="{DD0C9CE0-A41E-456E-891C-B482E84CBD33}" type="datetimeFigureOut">
              <a:rPr lang="en-US"/>
              <a:pPr/>
              <a:t>8/29/2013</a:t>
            </a:fld>
            <a:endParaRPr lang="en-US"/>
          </a:p>
        </p:txBody>
      </p:sp>
      <p:sp>
        <p:nvSpPr>
          <p:cNvPr id="5" name="Tijdelijke aanduiding voor voettekst 4"/>
          <p:cNvSpPr>
            <a:spLocks noGrp="1"/>
          </p:cNvSpPr>
          <p:nvPr>
            <p:ph type="ftr" sz="quarter" idx="11"/>
          </p:nvPr>
        </p:nvSpPr>
        <p:spPr/>
        <p:txBody>
          <a:bodyPr/>
          <a:lstStyle>
            <a:lvl1pPr>
              <a:defRPr sz="1200" smtClean="0"/>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lgn="r">
              <a:defRPr sz="1200" b="0">
                <a:solidFill>
                  <a:schemeClr val="tx2"/>
                </a:solidFill>
              </a:defRPr>
            </a:lvl1pPr>
          </a:lstStyle>
          <a:p>
            <a:fld id="{3FD0B02C-F4FF-4BF4-93A4-B9B7E7C222D9}" type="slidenum">
              <a:rPr lang="en-US" smtClean="0">
                <a:solidFill>
                  <a:srgbClr val="1F497D"/>
                </a:solidFill>
              </a:rPr>
              <a:pPr/>
              <a:t>‹#›</a:t>
            </a:fld>
            <a:endParaRPr lang="en-US">
              <a:solidFill>
                <a:srgbClr val="1F497D"/>
              </a:solidFill>
            </a:endParaRPr>
          </a:p>
        </p:txBody>
      </p:sp>
      <p:pic>
        <p:nvPicPr>
          <p:cNvPr id="7" name="Afbeelding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188382"/>
            <a:ext cx="9144001" cy="142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59788" y="-103676"/>
            <a:ext cx="476250" cy="75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211638" y="97367"/>
            <a:ext cx="4248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rtl="1" eaLnBrk="1" hangingPunct="1"/>
            <a:r>
              <a:rPr lang="fa-IR">
                <a:solidFill>
                  <a:prstClr val="white"/>
                </a:solidFill>
                <a:cs typeface="B Yekan" pitchFamily="2" charset="-78"/>
              </a:rPr>
              <a:t>مرکز آموزش عالی علوم پزشکی وارستگان</a:t>
            </a:r>
            <a:endParaRPr lang="en-US">
              <a:solidFill>
                <a:prstClr val="white"/>
              </a:solidFill>
              <a:cs typeface="B Yekan" pitchFamily="2" charset="-78"/>
            </a:endParaRPr>
          </a:p>
        </p:txBody>
      </p:sp>
      <p:sp>
        <p:nvSpPr>
          <p:cNvPr id="10" name="TextBox 13"/>
          <p:cNvSpPr txBox="1">
            <a:spLocks noChangeArrowheads="1"/>
          </p:cNvSpPr>
          <p:nvPr userDrawn="1"/>
        </p:nvSpPr>
        <p:spPr bwMode="auto">
          <a:xfrm>
            <a:off x="241300" y="57149"/>
            <a:ext cx="2736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a-IR">
                <a:solidFill>
                  <a:prstClr val="white"/>
                </a:solidFill>
                <a:cs typeface="B Yekan" pitchFamily="2" charset="-78"/>
              </a:rPr>
              <a:t>قانون اساسی ایران</a:t>
            </a:r>
            <a:endParaRPr lang="en-US">
              <a:solidFill>
                <a:prstClr val="white"/>
              </a:solidFill>
              <a:cs typeface="B Yekan" pitchFamily="2" charset="-78"/>
            </a:endParaRPr>
          </a:p>
        </p:txBody>
      </p:sp>
    </p:spTree>
    <p:extLst>
      <p:ext uri="{BB962C8B-B14F-4D97-AF65-F5344CB8AC3E}">
        <p14:creationId xmlns:p14="http://schemas.microsoft.com/office/powerpoint/2010/main" val="269473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10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3"/>
            <a:ext cx="3008313" cy="4691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3DD7A9-5C4A-483B-B49B-27BC64070EE2}" type="datetimeFigureOut">
              <a:rPr lang="en-US" smtClean="0"/>
              <a:t>8/29/2013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AEB0A-56FE-4A1D-81FC-691CFA48162B}" type="slidenum">
              <a:rPr lang="en-US" smtClean="0"/>
              <a:t>‹#›</a:t>
            </a:fld>
            <a:endParaRPr lang="en-US"/>
          </a:p>
        </p:txBody>
      </p:sp>
    </p:spTree>
    <p:extLst>
      <p:ext uri="{BB962C8B-B14F-4D97-AF65-F5344CB8AC3E}">
        <p14:creationId xmlns:p14="http://schemas.microsoft.com/office/powerpoint/2010/main" val="27342965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inhou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DD0C9CE0-A41E-456E-891C-B482E84CBD33}" type="datetimeFigureOut">
              <a:rPr lang="en-US" smtClean="0">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41515010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nl-NL"/>
          </a:p>
        </p:txBody>
      </p:sp>
      <p:sp>
        <p:nvSpPr>
          <p:cNvPr id="3" name="Tijdelijke aanduiding voor tekst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jdelijke aanduiding voor datum 3"/>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sz="2400"/>
            </a:lvl1pPr>
          </a:lstStyle>
          <a:p>
            <a:fld id="{3FD0B02C-F4FF-4BF4-93A4-B9B7E7C222D9}" type="slidenum">
              <a:rPr lang="en-US" smtClean="0"/>
              <a:pPr/>
              <a:t>‹#›</a:t>
            </a:fld>
            <a:endParaRPr lang="en-US"/>
          </a:p>
        </p:txBody>
      </p:sp>
      <p:pic>
        <p:nvPicPr>
          <p:cNvPr id="7" name="Picture 6"/>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520" y="-219364"/>
            <a:ext cx="9252521" cy="7161401"/>
          </a:xfrm>
          <a:prstGeom prst="rect">
            <a:avLst/>
          </a:prstGeom>
        </p:spPr>
      </p:pic>
      <p:sp>
        <p:nvSpPr>
          <p:cNvPr id="8" name="Rectangle 7"/>
          <p:cNvSpPr/>
          <p:nvPr userDrawn="1"/>
        </p:nvSpPr>
        <p:spPr>
          <a:xfrm>
            <a:off x="410527" y="582995"/>
            <a:ext cx="4752528" cy="5472608"/>
          </a:xfrm>
          <a:prstGeom prst="rect">
            <a:avLst/>
          </a:prstGeom>
          <a:solidFill>
            <a:schemeClr val="lt1">
              <a:alpha val="56000"/>
            </a:schemeClr>
          </a:solidFill>
        </p:spPr>
        <p:style>
          <a:lnRef idx="2">
            <a:schemeClr val="accent6"/>
          </a:lnRef>
          <a:fillRef idx="1">
            <a:schemeClr val="lt1"/>
          </a:fillRef>
          <a:effectRef idx="0">
            <a:schemeClr val="accent6"/>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fa-IR" sz="4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cs typeface="B Titr" pitchFamily="2" charset="-78"/>
              </a:rPr>
              <a:t> </a:t>
            </a:r>
          </a:p>
        </p:txBody>
      </p:sp>
    </p:spTree>
    <p:extLst>
      <p:ext uri="{BB962C8B-B14F-4D97-AF65-F5344CB8AC3E}">
        <p14:creationId xmlns:p14="http://schemas.microsoft.com/office/powerpoint/2010/main" val="208930662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3914295582"/>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nl-NL"/>
          </a:p>
        </p:txBody>
      </p:sp>
      <p:sp>
        <p:nvSpPr>
          <p:cNvPr id="3" name="Tijdelijke aanduiding voor tekst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ijdelijke aanduiding voor inhoud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tekst 4"/>
          <p:cNvSpPr>
            <a:spLocks noGrp="1"/>
          </p:cNvSpPr>
          <p:nvPr>
            <p:ph type="body" sz="quarter" idx="3"/>
          </p:nvPr>
        </p:nvSpPr>
        <p:spPr>
          <a:xfrm>
            <a:off x="4645033"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jdelijke aanduiding voor inhoud 5"/>
          <p:cNvSpPr>
            <a:spLocks noGrp="1"/>
          </p:cNvSpPr>
          <p:nvPr>
            <p:ph sz="quarter" idx="4"/>
          </p:nvPr>
        </p:nvSpPr>
        <p:spPr>
          <a:xfrm>
            <a:off x="4645033"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Tijdelijke aanduiding voor datum 6"/>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12378608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datum 2"/>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4" name="Tijdelijke aanduiding voor voettekst 3"/>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5" name="Tijdelijke aanduiding voor dianummer 4"/>
          <p:cNvSpPr>
            <a:spLocks noGrp="1"/>
          </p:cNvSpPr>
          <p:nvPr>
            <p:ph type="sldNum" sz="quarter" idx="12"/>
          </p:nvPr>
        </p:nvSpPr>
        <p:spPr/>
        <p:txBody>
          <a:bodyPr/>
          <a:lstStyle>
            <a:lvl1pPr algn="r">
              <a:defRPr sz="1200" b="0"/>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877097804"/>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lgn="r">
              <a:defRPr sz="1200" b="0">
                <a:solidFill>
                  <a:schemeClr val="tx2"/>
                </a:solidFill>
              </a:defRPr>
            </a:lvl1pPr>
          </a:lstStyle>
          <a:p>
            <a:fld id="{3FD0B02C-F4FF-4BF4-93A4-B9B7E7C222D9}"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47443989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19" y="273091"/>
            <a:ext cx="3008313" cy="1162051"/>
          </a:xfrm>
        </p:spPr>
        <p:txBody>
          <a:bodyPr anchor="b"/>
          <a:lstStyle>
            <a:lvl1pPr algn="l">
              <a:defRPr sz="2000" b="1"/>
            </a:lvl1pPr>
          </a:lstStyle>
          <a:p>
            <a:r>
              <a:rPr lang="en-US" smtClean="0"/>
              <a:t>Click to edit Master title style</a:t>
            </a:r>
            <a:endParaRPr lang="nl-NL"/>
          </a:p>
        </p:txBody>
      </p:sp>
      <p:sp>
        <p:nvSpPr>
          <p:cNvPr id="3" name="Tijdelijke aanduiding voor inhoud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tekst 3"/>
          <p:cNvSpPr>
            <a:spLocks noGrp="1"/>
          </p:cNvSpPr>
          <p:nvPr>
            <p:ph type="body" sz="half" idx="2"/>
          </p:nvPr>
        </p:nvSpPr>
        <p:spPr>
          <a:xfrm>
            <a:off x="457219" y="1435107"/>
            <a:ext cx="3008313" cy="4691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lgn="r">
              <a:defRPr sz="1200" b="0"/>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1752979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nl-NL"/>
          </a:p>
        </p:txBody>
      </p:sp>
      <p:sp>
        <p:nvSpPr>
          <p:cNvPr id="3" name="Tijdelijke aanduiding voor afbeelding 2"/>
          <p:cNvSpPr>
            <a:spLocks noGrp="1"/>
          </p:cNvSpPr>
          <p:nvPr>
            <p:ph type="pic" idx="1"/>
          </p:nvPr>
        </p:nvSpPr>
        <p:spPr>
          <a:xfrm>
            <a:off x="1792288" y="61277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smtClean="0"/>
          </a:p>
        </p:txBody>
      </p:sp>
      <p:sp>
        <p:nvSpPr>
          <p:cNvPr id="4" name="Tijdelijke aanduiding voor tekst 3"/>
          <p:cNvSpPr>
            <a:spLocks noGrp="1"/>
          </p:cNvSpPr>
          <p:nvPr>
            <p:ph type="body" sz="half" idx="2"/>
          </p:nvPr>
        </p:nvSpPr>
        <p:spPr>
          <a:xfrm>
            <a:off x="1792288" y="5367343"/>
            <a:ext cx="5486400" cy="804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sz="2800"/>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334515866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DD0C9CE0-A41E-456E-891C-B482E84CBD33}" type="datetimeFigureOut">
              <a:rPr lang="en-US" smtClean="0">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229048582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81"/>
            <a:ext cx="2057400" cy="5851525"/>
          </a:xfrm>
        </p:spPr>
        <p:txBody>
          <a:bodyPr vert="eaVert"/>
          <a:lstStyle/>
          <a:p>
            <a:r>
              <a:rPr lang="en-US" smtClean="0"/>
              <a:t>Click to edit Master title style</a:t>
            </a:r>
            <a:endParaRPr lang="nl-NL"/>
          </a:p>
        </p:txBody>
      </p:sp>
      <p:sp>
        <p:nvSpPr>
          <p:cNvPr id="3" name="Tijdelijke aanduiding voor verticale tekst 2"/>
          <p:cNvSpPr>
            <a:spLocks noGrp="1"/>
          </p:cNvSpPr>
          <p:nvPr>
            <p:ph type="body" orient="vert" idx="1"/>
          </p:nvPr>
        </p:nvSpPr>
        <p:spPr>
          <a:xfrm>
            <a:off x="457200" y="27468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DD0C9CE0-A41E-456E-891C-B482E84CBD33}" type="datetimeFigureOut">
              <a:rPr lang="en-US" smtClean="0">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14366296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3DD7A9-5C4A-483B-B49B-27BC64070EE2}" type="datetimeFigureOut">
              <a:rPr lang="en-US" smtClean="0"/>
              <a:t>8/29/2013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AEB0A-56FE-4A1D-81FC-691CFA48162B}" type="slidenum">
              <a:rPr lang="en-US" smtClean="0"/>
              <a:t>‹#›</a:t>
            </a:fld>
            <a:endParaRPr lang="en-US"/>
          </a:p>
        </p:txBody>
      </p:sp>
    </p:spTree>
    <p:extLst>
      <p:ext uri="{BB962C8B-B14F-4D97-AF65-F5344CB8AC3E}">
        <p14:creationId xmlns:p14="http://schemas.microsoft.com/office/powerpoint/2010/main" val="22919210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63"/>
            <a:ext cx="7772400" cy="1470025"/>
          </a:xfrm>
        </p:spPr>
        <p:txBody>
          <a:bodyPr/>
          <a:lstStyle/>
          <a:p>
            <a:r>
              <a:rPr lang="en-US" smtClean="0"/>
              <a:t>Click to edit Master title style</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Tijdelijke aanduiding voor datum 3"/>
          <p:cNvSpPr>
            <a:spLocks noGrp="1"/>
          </p:cNvSpPr>
          <p:nvPr>
            <p:ph type="dt" sz="half" idx="10"/>
          </p:nvPr>
        </p:nvSpPr>
        <p:spPr/>
        <p:txBody>
          <a:bodyPr/>
          <a:lstStyle>
            <a:lvl1pPr algn="ctr">
              <a:defRPr smtClean="0">
                <a:solidFill>
                  <a:srgbClr val="FFFFFF"/>
                </a:solidFill>
              </a:defRPr>
            </a:lvl1pPr>
          </a:lstStyle>
          <a:p>
            <a:fld id="{DD0C9CE0-A41E-456E-891C-B482E84CBD33}" type="datetimeFigureOut">
              <a:rPr lang="en-US"/>
              <a:pPr/>
              <a:t>8/29/2013</a:t>
            </a:fld>
            <a:endParaRPr lang="en-US"/>
          </a:p>
        </p:txBody>
      </p:sp>
      <p:sp>
        <p:nvSpPr>
          <p:cNvPr id="5" name="Tijdelijke aanduiding voor voettekst 4"/>
          <p:cNvSpPr>
            <a:spLocks noGrp="1"/>
          </p:cNvSpPr>
          <p:nvPr>
            <p:ph type="ftr" sz="quarter" idx="11"/>
          </p:nvPr>
        </p:nvSpPr>
        <p:spPr/>
        <p:txBody>
          <a:bodyPr/>
          <a:lstStyle>
            <a:lvl1pPr>
              <a:defRPr sz="1200" smtClean="0"/>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lgn="r">
              <a:defRPr sz="1200" b="0">
                <a:solidFill>
                  <a:schemeClr val="tx2"/>
                </a:solidFill>
              </a:defRPr>
            </a:lvl1pPr>
          </a:lstStyle>
          <a:p>
            <a:fld id="{3FD0B02C-F4FF-4BF4-93A4-B9B7E7C222D9}" type="slidenum">
              <a:rPr lang="en-US" smtClean="0">
                <a:solidFill>
                  <a:srgbClr val="1F497D"/>
                </a:solidFill>
              </a:rPr>
              <a:pPr/>
              <a:t>‹#›</a:t>
            </a:fld>
            <a:endParaRPr lang="en-US">
              <a:solidFill>
                <a:srgbClr val="1F497D"/>
              </a:solidFill>
            </a:endParaRPr>
          </a:p>
        </p:txBody>
      </p:sp>
      <p:pic>
        <p:nvPicPr>
          <p:cNvPr id="7" name="Afbeelding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188382"/>
            <a:ext cx="9144001" cy="142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59788" y="-103684"/>
            <a:ext cx="476250" cy="75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211638" y="97367"/>
            <a:ext cx="4248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rtl="1" eaLnBrk="1" hangingPunct="1"/>
            <a:r>
              <a:rPr lang="fa-IR">
                <a:solidFill>
                  <a:prstClr val="white"/>
                </a:solidFill>
                <a:cs typeface="B Yekan" pitchFamily="2" charset="-78"/>
              </a:rPr>
              <a:t>مرکز آموزش عالی علوم پزشکی وارستگان</a:t>
            </a:r>
            <a:endParaRPr lang="en-US">
              <a:solidFill>
                <a:prstClr val="white"/>
              </a:solidFill>
              <a:cs typeface="B Yekan" pitchFamily="2" charset="-78"/>
            </a:endParaRPr>
          </a:p>
        </p:txBody>
      </p:sp>
      <p:sp>
        <p:nvSpPr>
          <p:cNvPr id="10" name="TextBox 13"/>
          <p:cNvSpPr txBox="1">
            <a:spLocks noChangeArrowheads="1"/>
          </p:cNvSpPr>
          <p:nvPr userDrawn="1"/>
        </p:nvSpPr>
        <p:spPr bwMode="auto">
          <a:xfrm>
            <a:off x="241300" y="57149"/>
            <a:ext cx="2736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a-IR">
                <a:solidFill>
                  <a:prstClr val="white"/>
                </a:solidFill>
                <a:cs typeface="B Yekan" pitchFamily="2" charset="-78"/>
              </a:rPr>
              <a:t>قانون اساسی ایران</a:t>
            </a:r>
            <a:endParaRPr lang="en-US">
              <a:solidFill>
                <a:prstClr val="white"/>
              </a:solidFill>
              <a:cs typeface="B Yekan" pitchFamily="2" charset="-78"/>
            </a:endParaRPr>
          </a:p>
        </p:txBody>
      </p:sp>
    </p:spTree>
    <p:extLst>
      <p:ext uri="{BB962C8B-B14F-4D97-AF65-F5344CB8AC3E}">
        <p14:creationId xmlns:p14="http://schemas.microsoft.com/office/powerpoint/2010/main" val="269473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inhou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DD0C9CE0-A41E-456E-891C-B482E84CBD33}" type="datetimeFigureOut">
              <a:rPr lang="en-US" smtClean="0">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415150107"/>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nl-NL"/>
          </a:p>
        </p:txBody>
      </p:sp>
      <p:sp>
        <p:nvSpPr>
          <p:cNvPr id="3" name="Tijdelijke aanduiding voor tekst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jdelijke aanduiding voor datum 3"/>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sz="2400"/>
            </a:lvl1pPr>
          </a:lstStyle>
          <a:p>
            <a:fld id="{3FD0B02C-F4FF-4BF4-93A4-B9B7E7C222D9}" type="slidenum">
              <a:rPr lang="en-US" smtClean="0"/>
              <a:pPr/>
              <a:t>‹#›</a:t>
            </a:fld>
            <a:endParaRPr lang="en-US"/>
          </a:p>
        </p:txBody>
      </p:sp>
      <p:pic>
        <p:nvPicPr>
          <p:cNvPr id="7" name="Picture 6"/>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520" y="-219372"/>
            <a:ext cx="9252521" cy="7161401"/>
          </a:xfrm>
          <a:prstGeom prst="rect">
            <a:avLst/>
          </a:prstGeom>
        </p:spPr>
      </p:pic>
      <p:sp>
        <p:nvSpPr>
          <p:cNvPr id="8" name="Rectangle 7"/>
          <p:cNvSpPr/>
          <p:nvPr userDrawn="1"/>
        </p:nvSpPr>
        <p:spPr>
          <a:xfrm>
            <a:off x="410527" y="582995"/>
            <a:ext cx="4752528" cy="5472608"/>
          </a:xfrm>
          <a:prstGeom prst="rect">
            <a:avLst/>
          </a:prstGeom>
          <a:solidFill>
            <a:schemeClr val="lt1">
              <a:alpha val="56000"/>
            </a:schemeClr>
          </a:solidFill>
        </p:spPr>
        <p:style>
          <a:lnRef idx="2">
            <a:schemeClr val="accent6"/>
          </a:lnRef>
          <a:fillRef idx="1">
            <a:schemeClr val="lt1"/>
          </a:fillRef>
          <a:effectRef idx="0">
            <a:schemeClr val="accent6"/>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fa-IR" sz="4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cs typeface="B Titr" pitchFamily="2" charset="-78"/>
              </a:rPr>
              <a:t> </a:t>
            </a:r>
          </a:p>
        </p:txBody>
      </p:sp>
    </p:spTree>
    <p:extLst>
      <p:ext uri="{BB962C8B-B14F-4D97-AF65-F5344CB8AC3E}">
        <p14:creationId xmlns:p14="http://schemas.microsoft.com/office/powerpoint/2010/main" val="208930662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3914295582"/>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nl-NL"/>
          </a:p>
        </p:txBody>
      </p:sp>
      <p:sp>
        <p:nvSpPr>
          <p:cNvPr id="3" name="Tijdelijke aanduiding voor tekst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ijdelijke aanduiding voor inhoud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tekst 4"/>
          <p:cNvSpPr>
            <a:spLocks noGrp="1"/>
          </p:cNvSpPr>
          <p:nvPr>
            <p:ph type="body" sz="quarter" idx="3"/>
          </p:nvPr>
        </p:nvSpPr>
        <p:spPr>
          <a:xfrm>
            <a:off x="4645033"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jdelijke aanduiding voor inhoud 5"/>
          <p:cNvSpPr>
            <a:spLocks noGrp="1"/>
          </p:cNvSpPr>
          <p:nvPr>
            <p:ph sz="quarter" idx="4"/>
          </p:nvPr>
        </p:nvSpPr>
        <p:spPr>
          <a:xfrm>
            <a:off x="4645033"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Tijdelijke aanduiding voor datum 6"/>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123786087"/>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datum 2"/>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4" name="Tijdelijke aanduiding voor voettekst 3"/>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5" name="Tijdelijke aanduiding voor dianummer 4"/>
          <p:cNvSpPr>
            <a:spLocks noGrp="1"/>
          </p:cNvSpPr>
          <p:nvPr>
            <p:ph type="sldNum" sz="quarter" idx="12"/>
          </p:nvPr>
        </p:nvSpPr>
        <p:spPr/>
        <p:txBody>
          <a:bodyPr/>
          <a:lstStyle>
            <a:lvl1pPr algn="r">
              <a:defRPr sz="1200" b="0"/>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877097804"/>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lgn="r">
              <a:defRPr sz="1200" b="0">
                <a:solidFill>
                  <a:schemeClr val="tx2"/>
                </a:solidFill>
              </a:defRPr>
            </a:lvl1pPr>
          </a:lstStyle>
          <a:p>
            <a:fld id="{3FD0B02C-F4FF-4BF4-93A4-B9B7E7C222D9}"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474439897"/>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19" y="273083"/>
            <a:ext cx="3008313" cy="1162051"/>
          </a:xfrm>
        </p:spPr>
        <p:txBody>
          <a:bodyPr anchor="b"/>
          <a:lstStyle>
            <a:lvl1pPr algn="l">
              <a:defRPr sz="2000" b="1"/>
            </a:lvl1pPr>
          </a:lstStyle>
          <a:p>
            <a:r>
              <a:rPr lang="en-US" smtClean="0"/>
              <a:t>Click to edit Master title style</a:t>
            </a:r>
            <a:endParaRPr lang="nl-NL"/>
          </a:p>
        </p:txBody>
      </p:sp>
      <p:sp>
        <p:nvSpPr>
          <p:cNvPr id="3" name="Tijdelijke aanduiding voor inhoud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tekst 3"/>
          <p:cNvSpPr>
            <a:spLocks noGrp="1"/>
          </p:cNvSpPr>
          <p:nvPr>
            <p:ph type="body" sz="half" idx="2"/>
          </p:nvPr>
        </p:nvSpPr>
        <p:spPr>
          <a:xfrm>
            <a:off x="457219" y="1435107"/>
            <a:ext cx="3008313" cy="4691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lgn="r">
              <a:defRPr sz="1200" b="0"/>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1752979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nl-NL"/>
          </a:p>
        </p:txBody>
      </p:sp>
      <p:sp>
        <p:nvSpPr>
          <p:cNvPr id="3" name="Tijdelijke aanduiding voor afbeelding 2"/>
          <p:cNvSpPr>
            <a:spLocks noGrp="1"/>
          </p:cNvSpPr>
          <p:nvPr>
            <p:ph type="pic" idx="1"/>
          </p:nvPr>
        </p:nvSpPr>
        <p:spPr>
          <a:xfrm>
            <a:off x="1792288" y="61277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smtClean="0"/>
          </a:p>
        </p:txBody>
      </p:sp>
      <p:sp>
        <p:nvSpPr>
          <p:cNvPr id="4" name="Tijdelijke aanduiding voor tekst 3"/>
          <p:cNvSpPr>
            <a:spLocks noGrp="1"/>
          </p:cNvSpPr>
          <p:nvPr>
            <p:ph type="body" sz="half" idx="2"/>
          </p:nvPr>
        </p:nvSpPr>
        <p:spPr>
          <a:xfrm>
            <a:off x="1792288" y="5367343"/>
            <a:ext cx="5486400" cy="804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4"/>
          <p:cNvSpPr>
            <a:spLocks noGrp="1"/>
          </p:cNvSpPr>
          <p:nvPr>
            <p:ph type="dt" sz="half" idx="10"/>
          </p:nvPr>
        </p:nvSpPr>
        <p:spPr/>
        <p:txBody>
          <a:bodyPr/>
          <a:lstStyle>
            <a:lvl1pPr>
              <a:defRPr smtClean="0"/>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lgn="ctr">
              <a:defRPr sz="1200" smtClean="0">
                <a:solidFill>
                  <a:schemeClr val="tx1">
                    <a:tint val="75000"/>
                  </a:schemeClr>
                </a:solidFill>
              </a:defRPr>
            </a:lvl1pPr>
          </a:lstStyle>
          <a:p>
            <a:endParaRPr lang="en-US">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sz="2800"/>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334515866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DD0C9CE0-A41E-456E-891C-B482E84CBD33}" type="datetimeFigureOut">
              <a:rPr lang="en-US" smtClean="0">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1F497D"/>
              </a:solidFill>
            </a:endParaRPr>
          </a:p>
        </p:txBody>
      </p:sp>
      <p:sp>
        <p:nvSpPr>
          <p:cNvPr id="6" name="Tijdelijke aanduiding voor dianummer 5"/>
          <p:cNvSpPr>
            <a:spLocks noGrp="1"/>
          </p:cNvSpPr>
          <p:nvPr>
            <p:ph type="sldNum" sz="quarter" idx="12"/>
          </p:nvPr>
        </p:nvSpPr>
        <p:spPr/>
        <p:txBody>
          <a:bodyPr/>
          <a:lstStyle>
            <a:lvl1pPr>
              <a:defRPr/>
            </a:lvl1pPr>
          </a:lstStyle>
          <a:p>
            <a:fld id="{3FD0B02C-F4FF-4BF4-93A4-B9B7E7C222D9}" type="slidenum">
              <a:rPr lang="en-US" smtClean="0"/>
              <a:pPr/>
              <a:t>‹#›</a:t>
            </a:fld>
            <a:endParaRPr lang="en-US"/>
          </a:p>
        </p:txBody>
      </p:sp>
    </p:spTree>
    <p:extLst>
      <p:ext uri="{BB962C8B-B14F-4D97-AF65-F5344CB8AC3E}">
        <p14:creationId xmlns:p14="http://schemas.microsoft.com/office/powerpoint/2010/main" val="22904858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3.png"/><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image" Target="../media/image3.png"/><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3.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3.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3.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3.pn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3.pn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3DD7A9-5C4A-483B-B49B-27BC64070EE2}" type="datetimeFigureOut">
              <a:rPr lang="en-US" smtClean="0"/>
              <a:t>8/29/2013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AEB0A-56FE-4A1D-81FC-691CFA48162B}" type="slidenum">
              <a:rPr lang="en-US" smtClean="0"/>
              <a:t>‹#›</a:t>
            </a:fld>
            <a:endParaRPr lang="en-US"/>
          </a:p>
        </p:txBody>
      </p:sp>
    </p:spTree>
    <p:extLst>
      <p:ext uri="{BB962C8B-B14F-4D97-AF65-F5344CB8AC3E}">
        <p14:creationId xmlns:p14="http://schemas.microsoft.com/office/powerpoint/2010/main" val="1685157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516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24"/>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r" fontAlgn="auto">
              <a:spcBef>
                <a:spcPts val="0"/>
              </a:spcBef>
              <a:spcAft>
                <a:spcPts val="0"/>
              </a:spcAft>
              <a:defRPr sz="1400" smtClean="0">
                <a:solidFill>
                  <a:schemeClr val="tx2"/>
                </a:solidFill>
                <a:latin typeface="+mn-lt"/>
                <a:cs typeface="+mn-cs"/>
              </a:defRPr>
            </a:lvl1pPr>
          </a:lstStyle>
          <a:p>
            <a:endParaRPr lang="en-US">
              <a:solidFill>
                <a:srgbClr val="1F497D"/>
              </a:solidFill>
            </a:endParaRPr>
          </a:p>
        </p:txBody>
      </p:sp>
      <p:sp>
        <p:nvSpPr>
          <p:cNvPr id="6" name="Tijdelijke aanduiding voor dianumm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ctr" fontAlgn="auto">
              <a:spcBef>
                <a:spcPts val="0"/>
              </a:spcBef>
              <a:spcAft>
                <a:spcPts val="0"/>
              </a:spcAft>
              <a:defRPr sz="1400" b="1">
                <a:solidFill>
                  <a:srgbClr val="FFFFFF"/>
                </a:solidFill>
                <a:latin typeface="+mn-lt"/>
                <a:cs typeface="+mn-cs"/>
              </a:defRPr>
            </a:lvl1pPr>
          </a:lstStyle>
          <a:p>
            <a:fld id="{3FD0B02C-F4FF-4BF4-93A4-B9B7E7C222D9}" type="slidenum">
              <a:rPr lang="en-US" smtClean="0"/>
              <a:pPr/>
              <a:t>‹#›</a:t>
            </a:fld>
            <a:endParaRPr lang="en-US"/>
          </a:p>
        </p:txBody>
      </p:sp>
      <p:pic>
        <p:nvPicPr>
          <p:cNvPr id="7" name="Afbeelding 4"/>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763" y="-188382"/>
            <a:ext cx="9144001" cy="142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59788" y="-103694"/>
            <a:ext cx="476250" cy="75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211638" y="97367"/>
            <a:ext cx="4248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rtl="1" eaLnBrk="1" hangingPunct="1"/>
            <a:r>
              <a:rPr lang="fa-IR">
                <a:solidFill>
                  <a:prstClr val="white"/>
                </a:solidFill>
                <a:cs typeface="B Yekan" pitchFamily="2" charset="-78"/>
              </a:rPr>
              <a:t>مرکز آموزش عالی علوم پزشکی وارستگان</a:t>
            </a:r>
            <a:endParaRPr lang="en-US">
              <a:solidFill>
                <a:prstClr val="white"/>
              </a:solidFill>
              <a:cs typeface="B Yekan" pitchFamily="2" charset="-78"/>
            </a:endParaRPr>
          </a:p>
        </p:txBody>
      </p:sp>
      <p:sp>
        <p:nvSpPr>
          <p:cNvPr id="10" name="TextBox 13"/>
          <p:cNvSpPr txBox="1">
            <a:spLocks noChangeArrowheads="1"/>
          </p:cNvSpPr>
          <p:nvPr userDrawn="1"/>
        </p:nvSpPr>
        <p:spPr bwMode="auto">
          <a:xfrm>
            <a:off x="241300" y="57149"/>
            <a:ext cx="2736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a-IR">
                <a:solidFill>
                  <a:prstClr val="white"/>
                </a:solidFill>
                <a:cs typeface="B Yekan" pitchFamily="2" charset="-78"/>
              </a:rPr>
              <a:t>قانون اساسی ایران</a:t>
            </a:r>
            <a:endParaRPr lang="en-US">
              <a:solidFill>
                <a:prstClr val="white"/>
              </a:solidFill>
              <a:cs typeface="B Yekan" pitchFamily="2" charset="-78"/>
            </a:endParaRPr>
          </a:p>
        </p:txBody>
      </p:sp>
    </p:spTree>
    <p:extLst>
      <p:ext uri="{BB962C8B-B14F-4D97-AF65-F5344CB8AC3E}">
        <p14:creationId xmlns:p14="http://schemas.microsoft.com/office/powerpoint/2010/main" val="354722921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516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14"/>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r" fontAlgn="auto">
              <a:spcBef>
                <a:spcPts val="0"/>
              </a:spcBef>
              <a:spcAft>
                <a:spcPts val="0"/>
              </a:spcAft>
              <a:defRPr sz="1400" smtClean="0">
                <a:solidFill>
                  <a:schemeClr val="tx2"/>
                </a:solidFill>
                <a:latin typeface="+mn-lt"/>
                <a:cs typeface="+mn-cs"/>
              </a:defRPr>
            </a:lvl1pPr>
          </a:lstStyle>
          <a:p>
            <a:endParaRPr lang="en-US">
              <a:solidFill>
                <a:srgbClr val="1F497D"/>
              </a:solidFill>
            </a:endParaRPr>
          </a:p>
        </p:txBody>
      </p:sp>
      <p:sp>
        <p:nvSpPr>
          <p:cNvPr id="6" name="Tijdelijke aanduiding voor dianumm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ctr" fontAlgn="auto">
              <a:spcBef>
                <a:spcPts val="0"/>
              </a:spcBef>
              <a:spcAft>
                <a:spcPts val="0"/>
              </a:spcAft>
              <a:defRPr sz="1400" b="1">
                <a:solidFill>
                  <a:srgbClr val="FFFFFF"/>
                </a:solidFill>
                <a:latin typeface="+mn-lt"/>
                <a:cs typeface="+mn-cs"/>
              </a:defRPr>
            </a:lvl1pPr>
          </a:lstStyle>
          <a:p>
            <a:fld id="{3FD0B02C-F4FF-4BF4-93A4-B9B7E7C222D9}" type="slidenum">
              <a:rPr lang="en-US" smtClean="0"/>
              <a:pPr/>
              <a:t>‹#›</a:t>
            </a:fld>
            <a:endParaRPr lang="en-US"/>
          </a:p>
        </p:txBody>
      </p:sp>
      <p:pic>
        <p:nvPicPr>
          <p:cNvPr id="7" name="Afbeelding 4"/>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763" y="-188382"/>
            <a:ext cx="9144001" cy="142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59788" y="-103704"/>
            <a:ext cx="476250" cy="75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211638" y="97367"/>
            <a:ext cx="4248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rtl="1" eaLnBrk="1" hangingPunct="1"/>
            <a:r>
              <a:rPr lang="fa-IR">
                <a:solidFill>
                  <a:prstClr val="white"/>
                </a:solidFill>
                <a:cs typeface="B Yekan" pitchFamily="2" charset="-78"/>
              </a:rPr>
              <a:t>مرکز آموزش عالی علوم پزشکی وارستگان</a:t>
            </a:r>
            <a:endParaRPr lang="en-US">
              <a:solidFill>
                <a:prstClr val="white"/>
              </a:solidFill>
              <a:cs typeface="B Yekan" pitchFamily="2" charset="-78"/>
            </a:endParaRPr>
          </a:p>
        </p:txBody>
      </p:sp>
      <p:sp>
        <p:nvSpPr>
          <p:cNvPr id="10" name="TextBox 13"/>
          <p:cNvSpPr txBox="1">
            <a:spLocks noChangeArrowheads="1"/>
          </p:cNvSpPr>
          <p:nvPr userDrawn="1"/>
        </p:nvSpPr>
        <p:spPr bwMode="auto">
          <a:xfrm>
            <a:off x="241300" y="57149"/>
            <a:ext cx="2736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a-IR">
                <a:solidFill>
                  <a:prstClr val="white"/>
                </a:solidFill>
                <a:cs typeface="B Yekan" pitchFamily="2" charset="-78"/>
              </a:rPr>
              <a:t>قانون اساسی ایران</a:t>
            </a:r>
            <a:endParaRPr lang="en-US">
              <a:solidFill>
                <a:prstClr val="white"/>
              </a:solidFill>
              <a:cs typeface="B Yekan" pitchFamily="2" charset="-78"/>
            </a:endParaRPr>
          </a:p>
        </p:txBody>
      </p:sp>
    </p:spTree>
    <p:extLst>
      <p:ext uri="{BB962C8B-B14F-4D97-AF65-F5344CB8AC3E}">
        <p14:creationId xmlns:p14="http://schemas.microsoft.com/office/powerpoint/2010/main" val="3547229219"/>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516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62"/>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r" fontAlgn="auto">
              <a:spcBef>
                <a:spcPts val="0"/>
              </a:spcBef>
              <a:spcAft>
                <a:spcPts val="0"/>
              </a:spcAft>
              <a:defRPr sz="1400" smtClean="0">
                <a:solidFill>
                  <a:schemeClr val="tx2"/>
                </a:solidFill>
                <a:latin typeface="+mn-lt"/>
                <a:cs typeface="+mn-cs"/>
              </a:defRPr>
            </a:lvl1pPr>
          </a:lstStyle>
          <a:p>
            <a:endParaRPr lang="en-US">
              <a:solidFill>
                <a:srgbClr val="1F497D"/>
              </a:solidFill>
            </a:endParaRPr>
          </a:p>
        </p:txBody>
      </p:sp>
      <p:sp>
        <p:nvSpPr>
          <p:cNvPr id="6" name="Tijdelijke aanduiding voor dianumm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ctr" fontAlgn="auto">
              <a:spcBef>
                <a:spcPts val="0"/>
              </a:spcBef>
              <a:spcAft>
                <a:spcPts val="0"/>
              </a:spcAft>
              <a:defRPr sz="1400" b="1">
                <a:solidFill>
                  <a:srgbClr val="FFFFFF"/>
                </a:solidFill>
                <a:latin typeface="+mn-lt"/>
                <a:cs typeface="+mn-cs"/>
              </a:defRPr>
            </a:lvl1pPr>
          </a:lstStyle>
          <a:p>
            <a:fld id="{3FD0B02C-F4FF-4BF4-93A4-B9B7E7C222D9}" type="slidenum">
              <a:rPr lang="en-US" smtClean="0"/>
              <a:pPr/>
              <a:t>‹#›</a:t>
            </a:fld>
            <a:endParaRPr lang="en-US"/>
          </a:p>
        </p:txBody>
      </p:sp>
      <p:pic>
        <p:nvPicPr>
          <p:cNvPr id="7" name="Afbeelding 4"/>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763" y="-188382"/>
            <a:ext cx="9144001" cy="142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59788" y="-103656"/>
            <a:ext cx="476250" cy="75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211638" y="97367"/>
            <a:ext cx="4248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rtl="1" eaLnBrk="1" hangingPunct="1"/>
            <a:r>
              <a:rPr lang="fa-IR">
                <a:solidFill>
                  <a:prstClr val="white"/>
                </a:solidFill>
                <a:cs typeface="B Yekan" pitchFamily="2" charset="-78"/>
              </a:rPr>
              <a:t>مرکز آموزش عالی علوم پزشکی وارستگان</a:t>
            </a:r>
            <a:endParaRPr lang="en-US">
              <a:solidFill>
                <a:prstClr val="white"/>
              </a:solidFill>
              <a:cs typeface="B Yekan" pitchFamily="2" charset="-78"/>
            </a:endParaRPr>
          </a:p>
        </p:txBody>
      </p:sp>
      <p:sp>
        <p:nvSpPr>
          <p:cNvPr id="10" name="TextBox 13"/>
          <p:cNvSpPr txBox="1">
            <a:spLocks noChangeArrowheads="1"/>
          </p:cNvSpPr>
          <p:nvPr userDrawn="1"/>
        </p:nvSpPr>
        <p:spPr bwMode="auto">
          <a:xfrm>
            <a:off x="241300" y="57149"/>
            <a:ext cx="2736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a-IR">
                <a:solidFill>
                  <a:prstClr val="white"/>
                </a:solidFill>
                <a:cs typeface="B Yekan" pitchFamily="2" charset="-78"/>
              </a:rPr>
              <a:t>قانون اساسی ایران</a:t>
            </a:r>
            <a:endParaRPr lang="en-US">
              <a:solidFill>
                <a:prstClr val="white"/>
              </a:solidFill>
              <a:cs typeface="B Yekan" pitchFamily="2" charset="-78"/>
            </a:endParaRPr>
          </a:p>
        </p:txBody>
      </p:sp>
    </p:spTree>
    <p:extLst>
      <p:ext uri="{BB962C8B-B14F-4D97-AF65-F5344CB8AC3E}">
        <p14:creationId xmlns:p14="http://schemas.microsoft.com/office/powerpoint/2010/main" val="354722921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516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62"/>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r" fontAlgn="auto">
              <a:spcBef>
                <a:spcPts val="0"/>
              </a:spcBef>
              <a:spcAft>
                <a:spcPts val="0"/>
              </a:spcAft>
              <a:defRPr sz="1400" smtClean="0">
                <a:solidFill>
                  <a:schemeClr val="tx2"/>
                </a:solidFill>
                <a:latin typeface="+mn-lt"/>
                <a:cs typeface="+mn-cs"/>
              </a:defRPr>
            </a:lvl1pPr>
          </a:lstStyle>
          <a:p>
            <a:endParaRPr lang="en-US">
              <a:solidFill>
                <a:srgbClr val="1F497D"/>
              </a:solidFill>
            </a:endParaRPr>
          </a:p>
        </p:txBody>
      </p:sp>
      <p:sp>
        <p:nvSpPr>
          <p:cNvPr id="6" name="Tijdelijke aanduiding voor dianumm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ctr" fontAlgn="auto">
              <a:spcBef>
                <a:spcPts val="0"/>
              </a:spcBef>
              <a:spcAft>
                <a:spcPts val="0"/>
              </a:spcAft>
              <a:defRPr sz="1400" b="1">
                <a:solidFill>
                  <a:srgbClr val="FFFFFF"/>
                </a:solidFill>
                <a:latin typeface="+mn-lt"/>
                <a:cs typeface="+mn-cs"/>
              </a:defRPr>
            </a:lvl1pPr>
          </a:lstStyle>
          <a:p>
            <a:fld id="{3FD0B02C-F4FF-4BF4-93A4-B9B7E7C222D9}" type="slidenum">
              <a:rPr lang="en-US" smtClean="0"/>
              <a:pPr/>
              <a:t>‹#›</a:t>
            </a:fld>
            <a:endParaRPr lang="en-US"/>
          </a:p>
        </p:txBody>
      </p:sp>
      <p:pic>
        <p:nvPicPr>
          <p:cNvPr id="7" name="Afbeelding 4"/>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763" y="-188382"/>
            <a:ext cx="9144001" cy="142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59788" y="-103656"/>
            <a:ext cx="476250" cy="75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211638" y="97367"/>
            <a:ext cx="4248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rtl="1" eaLnBrk="1" hangingPunct="1"/>
            <a:r>
              <a:rPr lang="fa-IR">
                <a:solidFill>
                  <a:prstClr val="white"/>
                </a:solidFill>
                <a:cs typeface="B Yekan" pitchFamily="2" charset="-78"/>
              </a:rPr>
              <a:t>مرکز آموزش عالی علوم پزشکی وارستگان</a:t>
            </a:r>
            <a:endParaRPr lang="en-US">
              <a:solidFill>
                <a:prstClr val="white"/>
              </a:solidFill>
              <a:cs typeface="B Yekan" pitchFamily="2" charset="-78"/>
            </a:endParaRPr>
          </a:p>
        </p:txBody>
      </p:sp>
      <p:sp>
        <p:nvSpPr>
          <p:cNvPr id="10" name="TextBox 13"/>
          <p:cNvSpPr txBox="1">
            <a:spLocks noChangeArrowheads="1"/>
          </p:cNvSpPr>
          <p:nvPr userDrawn="1"/>
        </p:nvSpPr>
        <p:spPr bwMode="auto">
          <a:xfrm>
            <a:off x="241300" y="57149"/>
            <a:ext cx="2736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a-IR">
                <a:solidFill>
                  <a:prstClr val="white"/>
                </a:solidFill>
                <a:cs typeface="B Yekan" pitchFamily="2" charset="-78"/>
              </a:rPr>
              <a:t>قانون اساسی ایران</a:t>
            </a:r>
            <a:endParaRPr lang="en-US">
              <a:solidFill>
                <a:prstClr val="white"/>
              </a:solidFill>
              <a:cs typeface="B Yekan" pitchFamily="2" charset="-78"/>
            </a:endParaRPr>
          </a:p>
        </p:txBody>
      </p:sp>
    </p:spTree>
    <p:extLst>
      <p:ext uri="{BB962C8B-B14F-4D97-AF65-F5344CB8AC3E}">
        <p14:creationId xmlns:p14="http://schemas.microsoft.com/office/powerpoint/2010/main" val="35472292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516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60"/>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r" fontAlgn="auto">
              <a:spcBef>
                <a:spcPts val="0"/>
              </a:spcBef>
              <a:spcAft>
                <a:spcPts val="0"/>
              </a:spcAft>
              <a:defRPr sz="1400" smtClean="0">
                <a:solidFill>
                  <a:schemeClr val="tx2"/>
                </a:solidFill>
                <a:latin typeface="+mn-lt"/>
                <a:cs typeface="+mn-cs"/>
              </a:defRPr>
            </a:lvl1pPr>
          </a:lstStyle>
          <a:p>
            <a:endParaRPr lang="en-US">
              <a:solidFill>
                <a:srgbClr val="1F497D"/>
              </a:solidFill>
            </a:endParaRPr>
          </a:p>
        </p:txBody>
      </p:sp>
      <p:sp>
        <p:nvSpPr>
          <p:cNvPr id="6" name="Tijdelijke aanduiding voor dianumm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ctr" fontAlgn="auto">
              <a:spcBef>
                <a:spcPts val="0"/>
              </a:spcBef>
              <a:spcAft>
                <a:spcPts val="0"/>
              </a:spcAft>
              <a:defRPr sz="1400" b="1">
                <a:solidFill>
                  <a:srgbClr val="FFFFFF"/>
                </a:solidFill>
                <a:latin typeface="+mn-lt"/>
                <a:cs typeface="+mn-cs"/>
              </a:defRPr>
            </a:lvl1pPr>
          </a:lstStyle>
          <a:p>
            <a:fld id="{3FD0B02C-F4FF-4BF4-93A4-B9B7E7C222D9}" type="slidenum">
              <a:rPr lang="en-US" smtClean="0"/>
              <a:pPr/>
              <a:t>‹#›</a:t>
            </a:fld>
            <a:endParaRPr lang="en-US"/>
          </a:p>
        </p:txBody>
      </p:sp>
      <p:pic>
        <p:nvPicPr>
          <p:cNvPr id="7" name="Afbeelding 4"/>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763" y="-188382"/>
            <a:ext cx="9144001" cy="142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59788" y="-103658"/>
            <a:ext cx="476250" cy="75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211638" y="97367"/>
            <a:ext cx="4248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rtl="1" eaLnBrk="1" hangingPunct="1"/>
            <a:r>
              <a:rPr lang="fa-IR">
                <a:solidFill>
                  <a:prstClr val="white"/>
                </a:solidFill>
                <a:cs typeface="B Yekan" pitchFamily="2" charset="-78"/>
              </a:rPr>
              <a:t>مرکز آموزش عالی علوم پزشکی وارستگان</a:t>
            </a:r>
            <a:endParaRPr lang="en-US">
              <a:solidFill>
                <a:prstClr val="white"/>
              </a:solidFill>
              <a:cs typeface="B Yekan" pitchFamily="2" charset="-78"/>
            </a:endParaRPr>
          </a:p>
        </p:txBody>
      </p:sp>
      <p:sp>
        <p:nvSpPr>
          <p:cNvPr id="10" name="TextBox 13"/>
          <p:cNvSpPr txBox="1">
            <a:spLocks noChangeArrowheads="1"/>
          </p:cNvSpPr>
          <p:nvPr userDrawn="1"/>
        </p:nvSpPr>
        <p:spPr bwMode="auto">
          <a:xfrm>
            <a:off x="241300" y="57149"/>
            <a:ext cx="2736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a-IR">
                <a:solidFill>
                  <a:prstClr val="white"/>
                </a:solidFill>
                <a:cs typeface="B Yekan" pitchFamily="2" charset="-78"/>
              </a:rPr>
              <a:t>قانون اساسی ایران</a:t>
            </a:r>
            <a:endParaRPr lang="en-US">
              <a:solidFill>
                <a:prstClr val="white"/>
              </a:solidFill>
              <a:cs typeface="B Yekan" pitchFamily="2" charset="-78"/>
            </a:endParaRPr>
          </a:p>
        </p:txBody>
      </p:sp>
    </p:spTree>
    <p:extLst>
      <p:ext uri="{BB962C8B-B14F-4D97-AF65-F5344CB8AC3E}">
        <p14:creationId xmlns:p14="http://schemas.microsoft.com/office/powerpoint/2010/main" val="354722921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516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58"/>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r" fontAlgn="auto">
              <a:spcBef>
                <a:spcPts val="0"/>
              </a:spcBef>
              <a:spcAft>
                <a:spcPts val="0"/>
              </a:spcAft>
              <a:defRPr sz="1400" smtClean="0">
                <a:solidFill>
                  <a:schemeClr val="tx2"/>
                </a:solidFill>
                <a:latin typeface="+mn-lt"/>
                <a:cs typeface="+mn-cs"/>
              </a:defRPr>
            </a:lvl1pPr>
          </a:lstStyle>
          <a:p>
            <a:endParaRPr lang="en-US">
              <a:solidFill>
                <a:srgbClr val="1F497D"/>
              </a:solidFill>
            </a:endParaRPr>
          </a:p>
        </p:txBody>
      </p:sp>
      <p:sp>
        <p:nvSpPr>
          <p:cNvPr id="6" name="Tijdelijke aanduiding voor dianumm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ctr" fontAlgn="auto">
              <a:spcBef>
                <a:spcPts val="0"/>
              </a:spcBef>
              <a:spcAft>
                <a:spcPts val="0"/>
              </a:spcAft>
              <a:defRPr sz="1400" b="1">
                <a:solidFill>
                  <a:srgbClr val="FFFFFF"/>
                </a:solidFill>
                <a:latin typeface="+mn-lt"/>
                <a:cs typeface="+mn-cs"/>
              </a:defRPr>
            </a:lvl1pPr>
          </a:lstStyle>
          <a:p>
            <a:fld id="{3FD0B02C-F4FF-4BF4-93A4-B9B7E7C222D9}" type="slidenum">
              <a:rPr lang="en-US" smtClean="0"/>
              <a:pPr/>
              <a:t>‹#›</a:t>
            </a:fld>
            <a:endParaRPr lang="en-US"/>
          </a:p>
        </p:txBody>
      </p:sp>
      <p:pic>
        <p:nvPicPr>
          <p:cNvPr id="7" name="Afbeelding 4"/>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763" y="-188382"/>
            <a:ext cx="9144001" cy="142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59788" y="-103660"/>
            <a:ext cx="476250" cy="75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211638" y="97367"/>
            <a:ext cx="4248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rtl="1" eaLnBrk="1" hangingPunct="1"/>
            <a:r>
              <a:rPr lang="fa-IR">
                <a:solidFill>
                  <a:prstClr val="white"/>
                </a:solidFill>
                <a:cs typeface="B Yekan" pitchFamily="2" charset="-78"/>
              </a:rPr>
              <a:t>مرکز آموزش عالی علوم پزشکی وارستگان</a:t>
            </a:r>
            <a:endParaRPr lang="en-US">
              <a:solidFill>
                <a:prstClr val="white"/>
              </a:solidFill>
              <a:cs typeface="B Yekan" pitchFamily="2" charset="-78"/>
            </a:endParaRPr>
          </a:p>
        </p:txBody>
      </p:sp>
      <p:sp>
        <p:nvSpPr>
          <p:cNvPr id="10" name="TextBox 13"/>
          <p:cNvSpPr txBox="1">
            <a:spLocks noChangeArrowheads="1"/>
          </p:cNvSpPr>
          <p:nvPr userDrawn="1"/>
        </p:nvSpPr>
        <p:spPr bwMode="auto">
          <a:xfrm>
            <a:off x="241300" y="57149"/>
            <a:ext cx="2736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a-IR">
                <a:solidFill>
                  <a:prstClr val="white"/>
                </a:solidFill>
                <a:cs typeface="B Yekan" pitchFamily="2" charset="-78"/>
              </a:rPr>
              <a:t>قانون اساسی ایران</a:t>
            </a:r>
            <a:endParaRPr lang="en-US">
              <a:solidFill>
                <a:prstClr val="white"/>
              </a:solidFill>
              <a:cs typeface="B Yekan" pitchFamily="2" charset="-78"/>
            </a:endParaRPr>
          </a:p>
        </p:txBody>
      </p:sp>
    </p:spTree>
    <p:extLst>
      <p:ext uri="{BB962C8B-B14F-4D97-AF65-F5344CB8AC3E}">
        <p14:creationId xmlns:p14="http://schemas.microsoft.com/office/powerpoint/2010/main" val="354722921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516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54"/>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r" fontAlgn="auto">
              <a:spcBef>
                <a:spcPts val="0"/>
              </a:spcBef>
              <a:spcAft>
                <a:spcPts val="0"/>
              </a:spcAft>
              <a:defRPr sz="1400" smtClean="0">
                <a:solidFill>
                  <a:schemeClr val="tx2"/>
                </a:solidFill>
                <a:latin typeface="+mn-lt"/>
                <a:cs typeface="+mn-cs"/>
              </a:defRPr>
            </a:lvl1pPr>
          </a:lstStyle>
          <a:p>
            <a:endParaRPr lang="en-US">
              <a:solidFill>
                <a:srgbClr val="1F497D"/>
              </a:solidFill>
            </a:endParaRPr>
          </a:p>
        </p:txBody>
      </p:sp>
      <p:sp>
        <p:nvSpPr>
          <p:cNvPr id="6" name="Tijdelijke aanduiding voor dianumm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ctr" fontAlgn="auto">
              <a:spcBef>
                <a:spcPts val="0"/>
              </a:spcBef>
              <a:spcAft>
                <a:spcPts val="0"/>
              </a:spcAft>
              <a:defRPr sz="1400" b="1">
                <a:solidFill>
                  <a:srgbClr val="FFFFFF"/>
                </a:solidFill>
                <a:latin typeface="+mn-lt"/>
                <a:cs typeface="+mn-cs"/>
              </a:defRPr>
            </a:lvl1pPr>
          </a:lstStyle>
          <a:p>
            <a:fld id="{3FD0B02C-F4FF-4BF4-93A4-B9B7E7C222D9}" type="slidenum">
              <a:rPr lang="en-US" smtClean="0"/>
              <a:pPr/>
              <a:t>‹#›</a:t>
            </a:fld>
            <a:endParaRPr lang="en-US"/>
          </a:p>
        </p:txBody>
      </p:sp>
      <p:pic>
        <p:nvPicPr>
          <p:cNvPr id="7" name="Afbeelding 4"/>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763" y="-188382"/>
            <a:ext cx="9144001" cy="142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59788" y="-103664"/>
            <a:ext cx="476250" cy="75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211638" y="97367"/>
            <a:ext cx="4248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rtl="1" eaLnBrk="1" hangingPunct="1"/>
            <a:r>
              <a:rPr lang="fa-IR">
                <a:solidFill>
                  <a:prstClr val="white"/>
                </a:solidFill>
                <a:cs typeface="B Yekan" pitchFamily="2" charset="-78"/>
              </a:rPr>
              <a:t>مرکز آموزش عالی علوم پزشکی وارستگان</a:t>
            </a:r>
            <a:endParaRPr lang="en-US">
              <a:solidFill>
                <a:prstClr val="white"/>
              </a:solidFill>
              <a:cs typeface="B Yekan" pitchFamily="2" charset="-78"/>
            </a:endParaRPr>
          </a:p>
        </p:txBody>
      </p:sp>
      <p:sp>
        <p:nvSpPr>
          <p:cNvPr id="10" name="TextBox 13"/>
          <p:cNvSpPr txBox="1">
            <a:spLocks noChangeArrowheads="1"/>
          </p:cNvSpPr>
          <p:nvPr userDrawn="1"/>
        </p:nvSpPr>
        <p:spPr bwMode="auto">
          <a:xfrm>
            <a:off x="241300" y="57149"/>
            <a:ext cx="2736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a-IR">
                <a:solidFill>
                  <a:prstClr val="white"/>
                </a:solidFill>
                <a:cs typeface="B Yekan" pitchFamily="2" charset="-78"/>
              </a:rPr>
              <a:t>قانون اساسی ایران</a:t>
            </a:r>
            <a:endParaRPr lang="en-US">
              <a:solidFill>
                <a:prstClr val="white"/>
              </a:solidFill>
              <a:cs typeface="B Yekan" pitchFamily="2" charset="-78"/>
            </a:endParaRPr>
          </a:p>
        </p:txBody>
      </p:sp>
    </p:spTree>
    <p:extLst>
      <p:ext uri="{BB962C8B-B14F-4D97-AF65-F5344CB8AC3E}">
        <p14:creationId xmlns:p14="http://schemas.microsoft.com/office/powerpoint/2010/main" val="354722921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516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48"/>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r" fontAlgn="auto">
              <a:spcBef>
                <a:spcPts val="0"/>
              </a:spcBef>
              <a:spcAft>
                <a:spcPts val="0"/>
              </a:spcAft>
              <a:defRPr sz="1400" smtClean="0">
                <a:solidFill>
                  <a:schemeClr val="tx2"/>
                </a:solidFill>
                <a:latin typeface="+mn-lt"/>
                <a:cs typeface="+mn-cs"/>
              </a:defRPr>
            </a:lvl1pPr>
          </a:lstStyle>
          <a:p>
            <a:endParaRPr lang="en-US">
              <a:solidFill>
                <a:srgbClr val="1F497D"/>
              </a:solidFill>
            </a:endParaRPr>
          </a:p>
        </p:txBody>
      </p:sp>
      <p:sp>
        <p:nvSpPr>
          <p:cNvPr id="6" name="Tijdelijke aanduiding voor dianumm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ctr" fontAlgn="auto">
              <a:spcBef>
                <a:spcPts val="0"/>
              </a:spcBef>
              <a:spcAft>
                <a:spcPts val="0"/>
              </a:spcAft>
              <a:defRPr sz="1400" b="1">
                <a:solidFill>
                  <a:srgbClr val="FFFFFF"/>
                </a:solidFill>
                <a:latin typeface="+mn-lt"/>
                <a:cs typeface="+mn-cs"/>
              </a:defRPr>
            </a:lvl1pPr>
          </a:lstStyle>
          <a:p>
            <a:fld id="{3FD0B02C-F4FF-4BF4-93A4-B9B7E7C222D9}" type="slidenum">
              <a:rPr lang="en-US" smtClean="0"/>
              <a:pPr/>
              <a:t>‹#›</a:t>
            </a:fld>
            <a:endParaRPr lang="en-US"/>
          </a:p>
        </p:txBody>
      </p:sp>
      <p:pic>
        <p:nvPicPr>
          <p:cNvPr id="7" name="Afbeelding 4"/>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763" y="-188382"/>
            <a:ext cx="9144001" cy="142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59788" y="-103670"/>
            <a:ext cx="476250" cy="75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211638" y="97367"/>
            <a:ext cx="4248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rtl="1" eaLnBrk="1" hangingPunct="1"/>
            <a:r>
              <a:rPr lang="fa-IR">
                <a:solidFill>
                  <a:prstClr val="white"/>
                </a:solidFill>
                <a:cs typeface="B Yekan" pitchFamily="2" charset="-78"/>
              </a:rPr>
              <a:t>مرکز آموزش عالی علوم پزشکی وارستگان</a:t>
            </a:r>
            <a:endParaRPr lang="en-US">
              <a:solidFill>
                <a:prstClr val="white"/>
              </a:solidFill>
              <a:cs typeface="B Yekan" pitchFamily="2" charset="-78"/>
            </a:endParaRPr>
          </a:p>
        </p:txBody>
      </p:sp>
      <p:sp>
        <p:nvSpPr>
          <p:cNvPr id="10" name="TextBox 13"/>
          <p:cNvSpPr txBox="1">
            <a:spLocks noChangeArrowheads="1"/>
          </p:cNvSpPr>
          <p:nvPr userDrawn="1"/>
        </p:nvSpPr>
        <p:spPr bwMode="auto">
          <a:xfrm>
            <a:off x="241300" y="57149"/>
            <a:ext cx="2736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a-IR">
                <a:solidFill>
                  <a:prstClr val="white"/>
                </a:solidFill>
                <a:cs typeface="B Yekan" pitchFamily="2" charset="-78"/>
              </a:rPr>
              <a:t>قانون اساسی ایران</a:t>
            </a:r>
            <a:endParaRPr lang="en-US">
              <a:solidFill>
                <a:prstClr val="white"/>
              </a:solidFill>
              <a:cs typeface="B Yekan" pitchFamily="2" charset="-78"/>
            </a:endParaRPr>
          </a:p>
        </p:txBody>
      </p:sp>
    </p:spTree>
    <p:extLst>
      <p:ext uri="{BB962C8B-B14F-4D97-AF65-F5344CB8AC3E}">
        <p14:creationId xmlns:p14="http://schemas.microsoft.com/office/powerpoint/2010/main" val="354722921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516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42"/>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r" fontAlgn="auto">
              <a:spcBef>
                <a:spcPts val="0"/>
              </a:spcBef>
              <a:spcAft>
                <a:spcPts val="0"/>
              </a:spcAft>
              <a:defRPr sz="1400" smtClean="0">
                <a:solidFill>
                  <a:schemeClr val="tx2"/>
                </a:solidFill>
                <a:latin typeface="+mn-lt"/>
                <a:cs typeface="+mn-cs"/>
              </a:defRPr>
            </a:lvl1pPr>
          </a:lstStyle>
          <a:p>
            <a:endParaRPr lang="en-US">
              <a:solidFill>
                <a:srgbClr val="1F497D"/>
              </a:solidFill>
            </a:endParaRPr>
          </a:p>
        </p:txBody>
      </p:sp>
      <p:sp>
        <p:nvSpPr>
          <p:cNvPr id="6" name="Tijdelijke aanduiding voor dianumm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ctr" fontAlgn="auto">
              <a:spcBef>
                <a:spcPts val="0"/>
              </a:spcBef>
              <a:spcAft>
                <a:spcPts val="0"/>
              </a:spcAft>
              <a:defRPr sz="1400" b="1">
                <a:solidFill>
                  <a:srgbClr val="FFFFFF"/>
                </a:solidFill>
                <a:latin typeface="+mn-lt"/>
                <a:cs typeface="+mn-cs"/>
              </a:defRPr>
            </a:lvl1pPr>
          </a:lstStyle>
          <a:p>
            <a:fld id="{3FD0B02C-F4FF-4BF4-93A4-B9B7E7C222D9}" type="slidenum">
              <a:rPr lang="en-US" smtClean="0"/>
              <a:pPr/>
              <a:t>‹#›</a:t>
            </a:fld>
            <a:endParaRPr lang="en-US"/>
          </a:p>
        </p:txBody>
      </p:sp>
      <p:pic>
        <p:nvPicPr>
          <p:cNvPr id="7" name="Afbeelding 4"/>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763" y="-188382"/>
            <a:ext cx="9144001" cy="142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59788" y="-103676"/>
            <a:ext cx="476250" cy="75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211638" y="97367"/>
            <a:ext cx="4248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rtl="1" eaLnBrk="1" hangingPunct="1"/>
            <a:r>
              <a:rPr lang="fa-IR">
                <a:solidFill>
                  <a:prstClr val="white"/>
                </a:solidFill>
                <a:cs typeface="B Yekan" pitchFamily="2" charset="-78"/>
              </a:rPr>
              <a:t>مرکز آموزش عالی علوم پزشکی وارستگان</a:t>
            </a:r>
            <a:endParaRPr lang="en-US">
              <a:solidFill>
                <a:prstClr val="white"/>
              </a:solidFill>
              <a:cs typeface="B Yekan" pitchFamily="2" charset="-78"/>
            </a:endParaRPr>
          </a:p>
        </p:txBody>
      </p:sp>
      <p:sp>
        <p:nvSpPr>
          <p:cNvPr id="10" name="TextBox 13"/>
          <p:cNvSpPr txBox="1">
            <a:spLocks noChangeArrowheads="1"/>
          </p:cNvSpPr>
          <p:nvPr userDrawn="1"/>
        </p:nvSpPr>
        <p:spPr bwMode="auto">
          <a:xfrm>
            <a:off x="241300" y="57149"/>
            <a:ext cx="2736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a-IR">
                <a:solidFill>
                  <a:prstClr val="white"/>
                </a:solidFill>
                <a:cs typeface="B Yekan" pitchFamily="2" charset="-78"/>
              </a:rPr>
              <a:t>قانون اساسی ایران</a:t>
            </a:r>
            <a:endParaRPr lang="en-US">
              <a:solidFill>
                <a:prstClr val="white"/>
              </a:solidFill>
              <a:cs typeface="B Yekan" pitchFamily="2" charset="-78"/>
            </a:endParaRPr>
          </a:p>
        </p:txBody>
      </p:sp>
    </p:spTree>
    <p:extLst>
      <p:ext uri="{BB962C8B-B14F-4D97-AF65-F5344CB8AC3E}">
        <p14:creationId xmlns:p14="http://schemas.microsoft.com/office/powerpoint/2010/main" val="354722921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516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34"/>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DD0C9CE0-A41E-456E-891C-B482E84CBD33}" type="datetimeFigureOut">
              <a:rPr lang="en-US">
                <a:solidFill>
                  <a:prstClr val="black">
                    <a:tint val="75000"/>
                  </a:prstClr>
                </a:solidFill>
              </a:rPr>
              <a:pPr/>
              <a:t>8/29/2013</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r" fontAlgn="auto">
              <a:spcBef>
                <a:spcPts val="0"/>
              </a:spcBef>
              <a:spcAft>
                <a:spcPts val="0"/>
              </a:spcAft>
              <a:defRPr sz="1400" smtClean="0">
                <a:solidFill>
                  <a:schemeClr val="tx2"/>
                </a:solidFill>
                <a:latin typeface="+mn-lt"/>
                <a:cs typeface="+mn-cs"/>
              </a:defRPr>
            </a:lvl1pPr>
          </a:lstStyle>
          <a:p>
            <a:endParaRPr lang="en-US">
              <a:solidFill>
                <a:srgbClr val="1F497D"/>
              </a:solidFill>
            </a:endParaRPr>
          </a:p>
        </p:txBody>
      </p:sp>
      <p:sp>
        <p:nvSpPr>
          <p:cNvPr id="6" name="Tijdelijke aanduiding voor dianumm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ctr" fontAlgn="auto">
              <a:spcBef>
                <a:spcPts val="0"/>
              </a:spcBef>
              <a:spcAft>
                <a:spcPts val="0"/>
              </a:spcAft>
              <a:defRPr sz="1400" b="1">
                <a:solidFill>
                  <a:srgbClr val="FFFFFF"/>
                </a:solidFill>
                <a:latin typeface="+mn-lt"/>
                <a:cs typeface="+mn-cs"/>
              </a:defRPr>
            </a:lvl1pPr>
          </a:lstStyle>
          <a:p>
            <a:fld id="{3FD0B02C-F4FF-4BF4-93A4-B9B7E7C222D9}" type="slidenum">
              <a:rPr lang="en-US" smtClean="0"/>
              <a:pPr/>
              <a:t>‹#›</a:t>
            </a:fld>
            <a:endParaRPr lang="en-US"/>
          </a:p>
        </p:txBody>
      </p:sp>
      <p:pic>
        <p:nvPicPr>
          <p:cNvPr id="7" name="Afbeelding 4"/>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763" y="-188382"/>
            <a:ext cx="9144001" cy="142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59788" y="-103684"/>
            <a:ext cx="476250" cy="75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211638" y="97367"/>
            <a:ext cx="4248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rtl="1" eaLnBrk="1" hangingPunct="1"/>
            <a:r>
              <a:rPr lang="fa-IR">
                <a:solidFill>
                  <a:prstClr val="white"/>
                </a:solidFill>
                <a:cs typeface="B Yekan" pitchFamily="2" charset="-78"/>
              </a:rPr>
              <a:t>مرکز آموزش عالی علوم پزشکی وارستگان</a:t>
            </a:r>
            <a:endParaRPr lang="en-US">
              <a:solidFill>
                <a:prstClr val="white"/>
              </a:solidFill>
              <a:cs typeface="B Yekan" pitchFamily="2" charset="-78"/>
            </a:endParaRPr>
          </a:p>
        </p:txBody>
      </p:sp>
      <p:sp>
        <p:nvSpPr>
          <p:cNvPr id="10" name="TextBox 13"/>
          <p:cNvSpPr txBox="1">
            <a:spLocks noChangeArrowheads="1"/>
          </p:cNvSpPr>
          <p:nvPr userDrawn="1"/>
        </p:nvSpPr>
        <p:spPr bwMode="auto">
          <a:xfrm>
            <a:off x="241300" y="57149"/>
            <a:ext cx="2736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a-IR">
                <a:solidFill>
                  <a:prstClr val="white"/>
                </a:solidFill>
                <a:cs typeface="B Yekan" pitchFamily="2" charset="-78"/>
              </a:rPr>
              <a:t>قانون اساسی ایران</a:t>
            </a:r>
            <a:endParaRPr lang="en-US">
              <a:solidFill>
                <a:prstClr val="white"/>
              </a:solidFill>
              <a:cs typeface="B Yekan" pitchFamily="2" charset="-78"/>
            </a:endParaRPr>
          </a:p>
        </p:txBody>
      </p:sp>
    </p:spTree>
    <p:extLst>
      <p:ext uri="{BB962C8B-B14F-4D97-AF65-F5344CB8AC3E}">
        <p14:creationId xmlns:p14="http://schemas.microsoft.com/office/powerpoint/2010/main" val="354722921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8046406-3C83-4A88-8022-61867AE8A8F1}" type="slidenum">
              <a:rPr lang="nl-NL" smtClean="0"/>
              <a:pPr>
                <a:defRPr/>
              </a:pPr>
              <a:t>1</a:t>
            </a:fld>
            <a:endParaRPr lang="nl-NL" sz="1200" b="0">
              <a:solidFill>
                <a:schemeClr val="tx1">
                  <a:tint val="75000"/>
                </a:schemeClr>
              </a:solidFill>
            </a:endParaRPr>
          </a:p>
        </p:txBody>
      </p:sp>
      <p:sp>
        <p:nvSpPr>
          <p:cNvPr id="9" name="TextBox 8"/>
          <p:cNvSpPr txBox="1"/>
          <p:nvPr/>
        </p:nvSpPr>
        <p:spPr>
          <a:xfrm>
            <a:off x="2771800" y="5253205"/>
            <a:ext cx="3240360" cy="646331"/>
          </a:xfrm>
          <a:prstGeom prst="rect">
            <a:avLst/>
          </a:prstGeom>
          <a:noFill/>
        </p:spPr>
        <p:txBody>
          <a:bodyPr>
            <a:spAutoFit/>
          </a:bodyPr>
          <a:lstStyle/>
          <a:p>
            <a:pPr algn="ctr" rtl="1">
              <a:defRPr/>
            </a:pPr>
            <a:r>
              <a:rPr lang="fa-I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قانون اساسی ایران</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1" name="Picture 10"/>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 y="-219404"/>
            <a:ext cx="9143999" cy="7077406"/>
          </a:xfrm>
          <a:prstGeom prst="rect">
            <a:avLst/>
          </a:prstGeom>
        </p:spPr>
      </p:pic>
      <p:sp>
        <p:nvSpPr>
          <p:cNvPr id="12" name="Rectangle 11"/>
          <p:cNvSpPr/>
          <p:nvPr/>
        </p:nvSpPr>
        <p:spPr>
          <a:xfrm>
            <a:off x="410527" y="582995"/>
            <a:ext cx="4752528" cy="5472608"/>
          </a:xfrm>
          <a:prstGeom prst="rect">
            <a:avLst/>
          </a:prstGeom>
          <a:solidFill>
            <a:schemeClr val="lt1">
              <a:alpha val="56000"/>
            </a:schemeClr>
          </a:solidFill>
        </p:spPr>
        <p:style>
          <a:lnRef idx="2">
            <a:schemeClr val="accent6"/>
          </a:lnRef>
          <a:fillRef idx="1">
            <a:schemeClr val="lt1"/>
          </a:fillRef>
          <a:effectRef idx="0">
            <a:schemeClr val="accent6"/>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fa-IR"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p>
          <a:p>
            <a:pPr algn="ctr">
              <a:defRPr/>
            </a:pPr>
            <a:endPar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a:p>
            <a:pPr algn="ctr">
              <a:defRPr/>
            </a:pPr>
            <a:r>
              <a:rPr lang="fa-IR" dirty="0">
                <a:solidFill>
                  <a:schemeClr val="accent6">
                    <a:lumMod val="75000"/>
                  </a:schemeClr>
                </a:solidFill>
                <a:cs typeface="B Titr" pitchFamily="2" charset="-78"/>
              </a:rPr>
              <a:t>نام مدرس : </a:t>
            </a:r>
            <a:r>
              <a:rPr lang="fa-IR" dirty="0" smtClean="0">
                <a:solidFill>
                  <a:schemeClr val="accent6">
                    <a:lumMod val="75000"/>
                  </a:schemeClr>
                </a:solidFill>
                <a:cs typeface="B Titr" pitchFamily="2" charset="-78"/>
              </a:rPr>
              <a:t>مجتبی کریمی</a:t>
            </a:r>
            <a:endParaRPr lang="fa-IR" dirty="0">
              <a:solidFill>
                <a:schemeClr val="accent6">
                  <a:lumMod val="75000"/>
                </a:schemeClr>
              </a:solidFill>
              <a:cs typeface="B Titr" pitchFamily="2" charset="-78"/>
            </a:endParaRPr>
          </a:p>
          <a:p>
            <a:pPr algn="ctr">
              <a:defRPr/>
            </a:pPr>
            <a:endParaRPr lang="fa-IR" dirty="0">
              <a:solidFill>
                <a:schemeClr val="accent6">
                  <a:lumMod val="75000"/>
                </a:schemeClr>
              </a:solidFill>
              <a:cs typeface="B Titr" pitchFamily="2" charset="-78"/>
            </a:endParaRPr>
          </a:p>
          <a:p>
            <a:pPr algn="ctr">
              <a:defRPr/>
            </a:pPr>
            <a:r>
              <a:rPr lang="fa-IR" dirty="0">
                <a:solidFill>
                  <a:schemeClr val="accent6">
                    <a:lumMod val="75000"/>
                  </a:schemeClr>
                </a:solidFill>
                <a:cs typeface="B Titr" pitchFamily="2" charset="-78"/>
              </a:rPr>
              <a:t>واحد آموزش مجازی مرکز آموزش عالی علوم پزشکی وارستگان</a:t>
            </a:r>
            <a:endParaRPr lang="en-US" dirty="0">
              <a:solidFill>
                <a:schemeClr val="accent6">
                  <a:lumMod val="75000"/>
                </a:schemeClr>
              </a:solidFill>
              <a:cs typeface="B Titr" pitchFamily="2" charset="-78"/>
            </a:endParaRPr>
          </a:p>
        </p:txBody>
      </p:sp>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1508788"/>
            <a:ext cx="4408488" cy="1559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9832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75241" y="1371600"/>
            <a:ext cx="1168911"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انگلستان </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4752405" y="2013228"/>
            <a:ext cx="3068469" cy="400110"/>
          </a:xfrm>
          <a:prstGeom prst="rect">
            <a:avLst/>
          </a:prstGeom>
        </p:spPr>
        <p:txBody>
          <a:bodyPr wrap="none">
            <a:spAutoFit/>
          </a:bodyPr>
          <a:lstStyle/>
          <a:p>
            <a:r>
              <a:rPr lang="fa-IR" sz="2000" dirty="0" smtClean="0"/>
              <a:t>1- مقام سلطنت رئیس دولت است .</a:t>
            </a:r>
          </a:p>
        </p:txBody>
      </p:sp>
      <p:sp>
        <p:nvSpPr>
          <p:cNvPr id="5" name="Rectangle 4"/>
          <p:cNvSpPr/>
          <p:nvPr/>
        </p:nvSpPr>
        <p:spPr>
          <a:xfrm>
            <a:off x="3748925" y="2635986"/>
            <a:ext cx="4071949" cy="400110"/>
          </a:xfrm>
          <a:prstGeom prst="rect">
            <a:avLst/>
          </a:prstGeom>
        </p:spPr>
        <p:txBody>
          <a:bodyPr wrap="none">
            <a:spAutoFit/>
          </a:bodyPr>
          <a:lstStyle/>
          <a:p>
            <a:r>
              <a:rPr lang="fa-IR" sz="2000" dirty="0" smtClean="0"/>
              <a:t>2- نظام انگلستان رژیم سلطنتی موروثی است .</a:t>
            </a:r>
            <a:endParaRPr lang="en-US" sz="2000" dirty="0"/>
          </a:p>
        </p:txBody>
      </p:sp>
      <p:sp>
        <p:nvSpPr>
          <p:cNvPr id="6" name="Rectangle 5"/>
          <p:cNvSpPr/>
          <p:nvPr/>
        </p:nvSpPr>
        <p:spPr>
          <a:xfrm>
            <a:off x="2966660" y="3305192"/>
            <a:ext cx="4854214" cy="400110"/>
          </a:xfrm>
          <a:prstGeom prst="rect">
            <a:avLst/>
          </a:prstGeom>
        </p:spPr>
        <p:txBody>
          <a:bodyPr wrap="none">
            <a:spAutoFit/>
          </a:bodyPr>
          <a:lstStyle/>
          <a:p>
            <a:r>
              <a:rPr lang="fa-IR" sz="2000" dirty="0" smtClean="0"/>
              <a:t>3- زنان از حق سلطنت برخوردارند ولی پس از مردان .</a:t>
            </a:r>
          </a:p>
        </p:txBody>
      </p:sp>
      <p:sp>
        <p:nvSpPr>
          <p:cNvPr id="7" name="Rectangle 6"/>
          <p:cNvSpPr/>
          <p:nvPr/>
        </p:nvSpPr>
        <p:spPr>
          <a:xfrm>
            <a:off x="886152" y="4031673"/>
            <a:ext cx="6858000" cy="1015663"/>
          </a:xfrm>
          <a:prstGeom prst="rect">
            <a:avLst/>
          </a:prstGeom>
        </p:spPr>
        <p:txBody>
          <a:bodyPr wrap="square">
            <a:spAutoFit/>
          </a:bodyPr>
          <a:lstStyle/>
          <a:p>
            <a:pPr algn="r">
              <a:lnSpc>
                <a:spcPct val="150000"/>
              </a:lnSpc>
            </a:pPr>
            <a:r>
              <a:rPr lang="fa-IR" sz="2000" dirty="0" smtClean="0"/>
              <a:t>4- وارثان باید دارای مذهب پروتستان بوده و با کسی ازدواج کنند که دارای همین مذهب است.</a:t>
            </a:r>
            <a:endParaRPr lang="en-US" sz="2000" dirty="0"/>
          </a:p>
        </p:txBody>
      </p:sp>
    </p:spTree>
    <p:extLst>
      <p:ext uri="{BB962C8B-B14F-4D97-AF65-F5344CB8AC3E}">
        <p14:creationId xmlns:p14="http://schemas.microsoft.com/office/powerpoint/2010/main" val="284945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80">
                                          <p:stCondLst>
                                            <p:cond delay="0"/>
                                          </p:stCondLst>
                                        </p:cTn>
                                        <p:tgtEl>
                                          <p:spTgt spid="6"/>
                                        </p:tgtEl>
                                      </p:cBhvr>
                                    </p:animEffect>
                                    <p:anim calcmode="lin" valueType="num">
                                      <p:cBhvr>
                                        <p:cTn id="4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gtEl>
                                      </p:cBhvr>
                                      <p:to x="100000" y="60000"/>
                                    </p:animScale>
                                    <p:animScale>
                                      <p:cBhvr>
                                        <p:cTn id="55" dur="166" decel="50000">
                                          <p:stCondLst>
                                            <p:cond delay="676"/>
                                          </p:stCondLst>
                                        </p:cTn>
                                        <p:tgtEl>
                                          <p:spTgt spid="6"/>
                                        </p:tgtEl>
                                      </p:cBhvr>
                                      <p:to x="100000" y="100000"/>
                                    </p:animScale>
                                    <p:animScale>
                                      <p:cBhvr>
                                        <p:cTn id="56" dur="26">
                                          <p:stCondLst>
                                            <p:cond delay="1312"/>
                                          </p:stCondLst>
                                        </p:cTn>
                                        <p:tgtEl>
                                          <p:spTgt spid="6"/>
                                        </p:tgtEl>
                                      </p:cBhvr>
                                      <p:to x="100000" y="80000"/>
                                    </p:animScale>
                                    <p:animScale>
                                      <p:cBhvr>
                                        <p:cTn id="57" dur="166" decel="50000">
                                          <p:stCondLst>
                                            <p:cond delay="1338"/>
                                          </p:stCondLst>
                                        </p:cTn>
                                        <p:tgtEl>
                                          <p:spTgt spid="6"/>
                                        </p:tgtEl>
                                      </p:cBhvr>
                                      <p:to x="100000" y="100000"/>
                                    </p:animScale>
                                    <p:animScale>
                                      <p:cBhvr>
                                        <p:cTn id="58" dur="26">
                                          <p:stCondLst>
                                            <p:cond delay="1642"/>
                                          </p:stCondLst>
                                        </p:cTn>
                                        <p:tgtEl>
                                          <p:spTgt spid="6"/>
                                        </p:tgtEl>
                                      </p:cBhvr>
                                      <p:to x="100000" y="90000"/>
                                    </p:animScale>
                                    <p:animScale>
                                      <p:cBhvr>
                                        <p:cTn id="59" dur="166" decel="50000">
                                          <p:stCondLst>
                                            <p:cond delay="1668"/>
                                          </p:stCondLst>
                                        </p:cTn>
                                        <p:tgtEl>
                                          <p:spTgt spid="6"/>
                                        </p:tgtEl>
                                      </p:cBhvr>
                                      <p:to x="100000" y="100000"/>
                                    </p:animScale>
                                    <p:animScale>
                                      <p:cBhvr>
                                        <p:cTn id="60" dur="26">
                                          <p:stCondLst>
                                            <p:cond delay="1808"/>
                                          </p:stCondLst>
                                        </p:cTn>
                                        <p:tgtEl>
                                          <p:spTgt spid="6"/>
                                        </p:tgtEl>
                                      </p:cBhvr>
                                      <p:to x="100000" y="95000"/>
                                    </p:animScale>
                                    <p:animScale>
                                      <p:cBhvr>
                                        <p:cTn id="61" dur="166" decel="50000">
                                          <p:stCondLst>
                                            <p:cond delay="1834"/>
                                          </p:stCondLst>
                                        </p:cTn>
                                        <p:tgtEl>
                                          <p:spTgt spid="6"/>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down)">
                                      <p:cBhvr>
                                        <p:cTn id="66" dur="580">
                                          <p:stCondLst>
                                            <p:cond delay="0"/>
                                          </p:stCondLst>
                                        </p:cTn>
                                        <p:tgtEl>
                                          <p:spTgt spid="7"/>
                                        </p:tgtEl>
                                      </p:cBhvr>
                                    </p:animEffect>
                                    <p:anim calcmode="lin" valueType="num">
                                      <p:cBhvr>
                                        <p:cTn id="6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2" dur="26">
                                          <p:stCondLst>
                                            <p:cond delay="650"/>
                                          </p:stCondLst>
                                        </p:cTn>
                                        <p:tgtEl>
                                          <p:spTgt spid="7"/>
                                        </p:tgtEl>
                                      </p:cBhvr>
                                      <p:to x="100000" y="60000"/>
                                    </p:animScale>
                                    <p:animScale>
                                      <p:cBhvr>
                                        <p:cTn id="73" dur="166" decel="50000">
                                          <p:stCondLst>
                                            <p:cond delay="676"/>
                                          </p:stCondLst>
                                        </p:cTn>
                                        <p:tgtEl>
                                          <p:spTgt spid="7"/>
                                        </p:tgtEl>
                                      </p:cBhvr>
                                      <p:to x="100000" y="100000"/>
                                    </p:animScale>
                                    <p:animScale>
                                      <p:cBhvr>
                                        <p:cTn id="74" dur="26">
                                          <p:stCondLst>
                                            <p:cond delay="1312"/>
                                          </p:stCondLst>
                                        </p:cTn>
                                        <p:tgtEl>
                                          <p:spTgt spid="7"/>
                                        </p:tgtEl>
                                      </p:cBhvr>
                                      <p:to x="100000" y="80000"/>
                                    </p:animScale>
                                    <p:animScale>
                                      <p:cBhvr>
                                        <p:cTn id="75" dur="166" decel="50000">
                                          <p:stCondLst>
                                            <p:cond delay="1338"/>
                                          </p:stCondLst>
                                        </p:cTn>
                                        <p:tgtEl>
                                          <p:spTgt spid="7"/>
                                        </p:tgtEl>
                                      </p:cBhvr>
                                      <p:to x="100000" y="100000"/>
                                    </p:animScale>
                                    <p:animScale>
                                      <p:cBhvr>
                                        <p:cTn id="76" dur="26">
                                          <p:stCondLst>
                                            <p:cond delay="1642"/>
                                          </p:stCondLst>
                                        </p:cTn>
                                        <p:tgtEl>
                                          <p:spTgt spid="7"/>
                                        </p:tgtEl>
                                      </p:cBhvr>
                                      <p:to x="100000" y="90000"/>
                                    </p:animScale>
                                    <p:animScale>
                                      <p:cBhvr>
                                        <p:cTn id="77" dur="166" decel="50000">
                                          <p:stCondLst>
                                            <p:cond delay="1668"/>
                                          </p:stCondLst>
                                        </p:cTn>
                                        <p:tgtEl>
                                          <p:spTgt spid="7"/>
                                        </p:tgtEl>
                                      </p:cBhvr>
                                      <p:to x="100000" y="100000"/>
                                    </p:animScale>
                                    <p:animScale>
                                      <p:cBhvr>
                                        <p:cTn id="78" dur="26">
                                          <p:stCondLst>
                                            <p:cond delay="1808"/>
                                          </p:stCondLst>
                                        </p:cTn>
                                        <p:tgtEl>
                                          <p:spTgt spid="7"/>
                                        </p:tgtEl>
                                      </p:cBhvr>
                                      <p:to x="100000" y="95000"/>
                                    </p:animScale>
                                    <p:animScale>
                                      <p:cBhvr>
                                        <p:cTn id="7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1366444"/>
            <a:ext cx="963725"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فرانسه </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5117997" y="2286000"/>
            <a:ext cx="3204723" cy="400110"/>
          </a:xfrm>
          <a:prstGeom prst="rect">
            <a:avLst/>
          </a:prstGeom>
        </p:spPr>
        <p:txBody>
          <a:bodyPr wrap="none">
            <a:spAutoFit/>
          </a:bodyPr>
          <a:lstStyle/>
          <a:p>
            <a:r>
              <a:rPr lang="fa-IR" sz="2000" dirty="0" smtClean="0"/>
              <a:t> 1- </a:t>
            </a:r>
            <a:r>
              <a:rPr lang="fa-IR" sz="2000" dirty="0"/>
              <a:t>رئیس جمهور رئیس دولت است</a:t>
            </a:r>
            <a:endParaRPr lang="en-US" sz="2000" dirty="0"/>
          </a:p>
        </p:txBody>
      </p:sp>
      <p:sp>
        <p:nvSpPr>
          <p:cNvPr id="4" name="Rectangle 3"/>
          <p:cNvSpPr/>
          <p:nvPr/>
        </p:nvSpPr>
        <p:spPr>
          <a:xfrm>
            <a:off x="5712551" y="2858777"/>
            <a:ext cx="2443298" cy="400110"/>
          </a:xfrm>
          <a:prstGeom prst="rect">
            <a:avLst/>
          </a:prstGeom>
        </p:spPr>
        <p:txBody>
          <a:bodyPr wrap="none">
            <a:spAutoFit/>
          </a:bodyPr>
          <a:lstStyle/>
          <a:p>
            <a:r>
              <a:rPr lang="fa-IR" sz="2000" dirty="0"/>
              <a:t>2- سن کمتر 23 سال نباشد</a:t>
            </a:r>
            <a:endParaRPr lang="en-US" sz="2000" dirty="0"/>
          </a:p>
        </p:txBody>
      </p:sp>
      <p:sp>
        <p:nvSpPr>
          <p:cNvPr id="5" name="Rectangle 4"/>
          <p:cNvSpPr/>
          <p:nvPr/>
        </p:nvSpPr>
        <p:spPr>
          <a:xfrm>
            <a:off x="4860326" y="3383303"/>
            <a:ext cx="3281668" cy="400110"/>
          </a:xfrm>
          <a:prstGeom prst="rect">
            <a:avLst/>
          </a:prstGeom>
        </p:spPr>
        <p:txBody>
          <a:bodyPr wrap="none">
            <a:spAutoFit/>
          </a:bodyPr>
          <a:lstStyle/>
          <a:p>
            <a:r>
              <a:rPr lang="fa-IR" sz="2000" dirty="0"/>
              <a:t>3- 500 شخصیت فرانسوی از جمله </a:t>
            </a:r>
            <a:endParaRPr lang="en-US" sz="2000" dirty="0"/>
          </a:p>
        </p:txBody>
      </p:sp>
      <p:cxnSp>
        <p:nvCxnSpPr>
          <p:cNvPr id="7" name="Straight Arrow Connector 6"/>
          <p:cNvCxnSpPr/>
          <p:nvPr/>
        </p:nvCxnSpPr>
        <p:spPr>
          <a:xfrm flipH="1" flipV="1">
            <a:off x="4359408" y="3054865"/>
            <a:ext cx="516926" cy="5245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359408" y="3579391"/>
            <a:ext cx="537476" cy="5028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241644" y="3531066"/>
            <a:ext cx="634690" cy="48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656698" y="2668656"/>
            <a:ext cx="1702710" cy="369332"/>
          </a:xfrm>
          <a:prstGeom prst="rect">
            <a:avLst/>
          </a:prstGeom>
        </p:spPr>
        <p:txBody>
          <a:bodyPr wrap="none">
            <a:spAutoFit/>
          </a:bodyPr>
          <a:lstStyle/>
          <a:p>
            <a:pPr rtl="1"/>
            <a:r>
              <a:rPr lang="fa-IR" dirty="0"/>
              <a:t>1- مجلس ملی و سنا</a:t>
            </a:r>
            <a:endParaRPr lang="en-US" dirty="0"/>
          </a:p>
        </p:txBody>
      </p:sp>
      <p:sp>
        <p:nvSpPr>
          <p:cNvPr id="19" name="Rectangle 18"/>
          <p:cNvSpPr/>
          <p:nvPr/>
        </p:nvSpPr>
        <p:spPr>
          <a:xfrm>
            <a:off x="1979944" y="3317128"/>
            <a:ext cx="2289409" cy="369332"/>
          </a:xfrm>
          <a:prstGeom prst="rect">
            <a:avLst/>
          </a:prstGeom>
        </p:spPr>
        <p:txBody>
          <a:bodyPr wrap="none">
            <a:spAutoFit/>
          </a:bodyPr>
          <a:lstStyle/>
          <a:p>
            <a:r>
              <a:rPr lang="fa-IR" dirty="0"/>
              <a:t>2- شورای شهرداری پاریس</a:t>
            </a:r>
            <a:endParaRPr lang="en-US" dirty="0"/>
          </a:p>
        </p:txBody>
      </p:sp>
      <p:sp>
        <p:nvSpPr>
          <p:cNvPr id="20" name="Rectangle 19"/>
          <p:cNvSpPr/>
          <p:nvPr/>
        </p:nvSpPr>
        <p:spPr>
          <a:xfrm>
            <a:off x="2879977" y="3962400"/>
            <a:ext cx="1644823" cy="646331"/>
          </a:xfrm>
          <a:prstGeom prst="rect">
            <a:avLst/>
          </a:prstGeom>
        </p:spPr>
        <p:txBody>
          <a:bodyPr wrap="square">
            <a:spAutoFit/>
          </a:bodyPr>
          <a:lstStyle/>
          <a:p>
            <a:r>
              <a:rPr lang="fa-IR" dirty="0"/>
              <a:t>3-شهرداران و...	</a:t>
            </a:r>
            <a:endParaRPr lang="en-US" dirty="0"/>
          </a:p>
        </p:txBody>
      </p:sp>
      <p:cxnSp>
        <p:nvCxnSpPr>
          <p:cNvPr id="4098" name="AutoShape 2"/>
          <p:cNvCxnSpPr>
            <a:cxnSpLocks noChangeShapeType="1"/>
          </p:cNvCxnSpPr>
          <p:nvPr/>
        </p:nvCxnSpPr>
        <p:spPr bwMode="auto">
          <a:xfrm flipH="1">
            <a:off x="1645941" y="2486055"/>
            <a:ext cx="668006" cy="188324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2" name="Rectangle 21"/>
          <p:cNvSpPr/>
          <p:nvPr/>
        </p:nvSpPr>
        <p:spPr>
          <a:xfrm>
            <a:off x="914401" y="3317128"/>
            <a:ext cx="927534" cy="369332"/>
          </a:xfrm>
          <a:prstGeom prst="rect">
            <a:avLst/>
          </a:prstGeom>
        </p:spPr>
        <p:txBody>
          <a:bodyPr wrap="square">
            <a:spAutoFit/>
          </a:bodyPr>
          <a:lstStyle/>
          <a:p>
            <a:r>
              <a:rPr lang="fa-IR" dirty="0"/>
              <a:t>تایید </a:t>
            </a:r>
            <a:r>
              <a:rPr lang="fa-IR" dirty="0" smtClean="0"/>
              <a:t>کنند.</a:t>
            </a:r>
            <a:endParaRPr lang="en-US" dirty="0"/>
          </a:p>
        </p:txBody>
      </p:sp>
      <p:cxnSp>
        <p:nvCxnSpPr>
          <p:cNvPr id="4099" name="AutoShape 3"/>
          <p:cNvCxnSpPr>
            <a:cxnSpLocks noChangeShapeType="1"/>
          </p:cNvCxnSpPr>
          <p:nvPr/>
        </p:nvCxnSpPr>
        <p:spPr bwMode="auto">
          <a:xfrm>
            <a:off x="4876336" y="3619687"/>
            <a:ext cx="198605" cy="986673"/>
          </a:xfrm>
          <a:prstGeom prst="straightConnector1">
            <a:avLst/>
          </a:prstGeom>
          <a:ln>
            <a:headEnd/>
            <a:tailEnd type="triangle" w="med" len="me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740003" y="4587673"/>
            <a:ext cx="6858000" cy="646331"/>
          </a:xfrm>
          <a:prstGeom prst="rect">
            <a:avLst/>
          </a:prstGeom>
        </p:spPr>
        <p:txBody>
          <a:bodyPr wrap="square">
            <a:spAutoFit/>
          </a:bodyPr>
          <a:lstStyle/>
          <a:p>
            <a:pPr algn="r" rtl="1"/>
            <a:r>
              <a:rPr lang="fa-IR" dirty="0"/>
              <a:t>4-مبلغ 10 هزار فرانک در دیوان خزانه داری کل به عنوان حق </a:t>
            </a:r>
            <a:endParaRPr lang="fa-IR" dirty="0" smtClean="0"/>
          </a:p>
          <a:p>
            <a:pPr algn="r" rtl="1"/>
            <a:r>
              <a:rPr lang="fa-IR" dirty="0" smtClean="0"/>
              <a:t>نامزدی </a:t>
            </a:r>
            <a:r>
              <a:rPr lang="fa-IR" dirty="0"/>
              <a:t>پرداخت کنند و </a:t>
            </a:r>
            <a:r>
              <a:rPr lang="fa-IR" dirty="0" smtClean="0"/>
              <a:t>هزینه </a:t>
            </a:r>
            <a:r>
              <a:rPr lang="fa-IR" dirty="0"/>
              <a:t>تبلیغات نامزدها به عهده دولت </a:t>
            </a:r>
            <a:r>
              <a:rPr lang="fa-IR" dirty="0" smtClean="0"/>
              <a:t>است.</a:t>
            </a:r>
            <a:endParaRPr lang="en-US" dirty="0"/>
          </a:p>
        </p:txBody>
      </p:sp>
      <p:cxnSp>
        <p:nvCxnSpPr>
          <p:cNvPr id="4100" name="AutoShape 4"/>
          <p:cNvCxnSpPr>
            <a:cxnSpLocks noChangeShapeType="1"/>
          </p:cNvCxnSpPr>
          <p:nvPr/>
        </p:nvCxnSpPr>
        <p:spPr bwMode="auto">
          <a:xfrm>
            <a:off x="4860326" y="3583358"/>
            <a:ext cx="1311874" cy="1650646"/>
          </a:xfrm>
          <a:prstGeom prst="straightConnector1">
            <a:avLst/>
          </a:prstGeom>
          <a:ln>
            <a:headEnd/>
            <a:tailEnd type="triangle" w="med" len="med"/>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3353" y="5334000"/>
            <a:ext cx="6629400" cy="923330"/>
          </a:xfrm>
          <a:prstGeom prst="rect">
            <a:avLst/>
          </a:prstGeom>
        </p:spPr>
        <p:txBody>
          <a:bodyPr wrap="square">
            <a:spAutoFit/>
          </a:bodyPr>
          <a:lstStyle/>
          <a:p>
            <a:pPr algn="r">
              <a:lnSpc>
                <a:spcPct val="150000"/>
              </a:lnSpc>
            </a:pPr>
            <a:r>
              <a:rPr lang="fa-IR" dirty="0"/>
              <a:t>5-اگر نامزدی دست کم 5 درصد کل آراء مردم را به خود اختصاص دهد مبلغ 100 </a:t>
            </a:r>
            <a:r>
              <a:rPr lang="fa-IR" dirty="0" smtClean="0"/>
              <a:t>هزار </a:t>
            </a:r>
            <a:r>
              <a:rPr lang="fa-IR" dirty="0"/>
              <a:t>فرانک دولت به نامزد پرداخت می کند.</a:t>
            </a:r>
            <a:endParaRPr lang="en-US" dirty="0"/>
          </a:p>
        </p:txBody>
      </p:sp>
    </p:spTree>
    <p:extLst>
      <p:ext uri="{BB962C8B-B14F-4D97-AF65-F5344CB8AC3E}">
        <p14:creationId xmlns:p14="http://schemas.microsoft.com/office/powerpoint/2010/main" val="284945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heel(1)">
                                      <p:cBhvr>
                                        <p:cTn id="36" dur="2000"/>
                                        <p:tgtEl>
                                          <p:spTgt spid="7"/>
                                        </p:tgtEl>
                                      </p:cBhvr>
                                    </p:animEffect>
                                  </p:childTnLst>
                                </p:cTn>
                              </p:par>
                              <p:par>
                                <p:cTn id="37" presetID="21" presetClass="entr" presetSubtype="1"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par>
                                <p:cTn id="40" presetID="21" presetClass="entr" presetSubtype="1"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heel(1)">
                                      <p:cBhvr>
                                        <p:cTn id="42" dur="2000"/>
                                        <p:tgtEl>
                                          <p:spTgt spid="8"/>
                                        </p:tgtEl>
                                      </p:cBhvr>
                                    </p:animEffect>
                                  </p:childTnLst>
                                </p:cTn>
                              </p:par>
                              <p:par>
                                <p:cTn id="43" presetID="21" presetClass="entr" presetSubtype="1" fill="hold" nodeType="withEffect">
                                  <p:stCondLst>
                                    <p:cond delay="0"/>
                                  </p:stCondLst>
                                  <p:childTnLst>
                                    <p:set>
                                      <p:cBhvr>
                                        <p:cTn id="44" dur="1" fill="hold">
                                          <p:stCondLst>
                                            <p:cond delay="0"/>
                                          </p:stCondLst>
                                        </p:cTn>
                                        <p:tgtEl>
                                          <p:spTgt spid="4099"/>
                                        </p:tgtEl>
                                        <p:attrNameLst>
                                          <p:attrName>style.visibility</p:attrName>
                                        </p:attrNameLst>
                                      </p:cBhvr>
                                      <p:to>
                                        <p:strVal val="visible"/>
                                      </p:to>
                                    </p:set>
                                    <p:animEffect transition="in" filter="wheel(1)">
                                      <p:cBhvr>
                                        <p:cTn id="45" dur="2000"/>
                                        <p:tgtEl>
                                          <p:spTgt spid="4099"/>
                                        </p:tgtEl>
                                      </p:cBhvr>
                                    </p:animEffect>
                                  </p:childTnLst>
                                </p:cTn>
                              </p:par>
                              <p:par>
                                <p:cTn id="46" presetID="21" presetClass="entr" presetSubtype="1" fill="hold" nodeType="withEffect">
                                  <p:stCondLst>
                                    <p:cond delay="0"/>
                                  </p:stCondLst>
                                  <p:childTnLst>
                                    <p:set>
                                      <p:cBhvr>
                                        <p:cTn id="47" dur="1" fill="hold">
                                          <p:stCondLst>
                                            <p:cond delay="0"/>
                                          </p:stCondLst>
                                        </p:cTn>
                                        <p:tgtEl>
                                          <p:spTgt spid="4100"/>
                                        </p:tgtEl>
                                        <p:attrNameLst>
                                          <p:attrName>style.visibility</p:attrName>
                                        </p:attrNameLst>
                                      </p:cBhvr>
                                      <p:to>
                                        <p:strVal val="visible"/>
                                      </p:to>
                                    </p:set>
                                    <p:animEffect transition="in" filter="wheel(1)">
                                      <p:cBhvr>
                                        <p:cTn id="48" dur="2000"/>
                                        <p:tgtEl>
                                          <p:spTgt spid="4100"/>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heel(1)">
                                      <p:cBhvr>
                                        <p:cTn id="53" dur="2000"/>
                                        <p:tgtEl>
                                          <p:spTgt spid="19"/>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heel(1)">
                                      <p:cBhvr>
                                        <p:cTn id="56" dur="2000"/>
                                        <p:tgtEl>
                                          <p:spTgt spid="18"/>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heel(1)">
                                      <p:cBhvr>
                                        <p:cTn id="59" dur="2000"/>
                                        <p:tgtEl>
                                          <p:spTgt spid="20"/>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heel(1)">
                                      <p:cBhvr>
                                        <p:cTn id="62" dur="2000"/>
                                        <p:tgtEl>
                                          <p:spTgt spid="22"/>
                                        </p:tgtEl>
                                      </p:cBhvr>
                                    </p:animEffect>
                                  </p:childTnLst>
                                </p:cTn>
                              </p:par>
                              <p:par>
                                <p:cTn id="63" presetID="21" presetClass="entr" presetSubtype="1" fill="hold" nodeType="withEffect">
                                  <p:stCondLst>
                                    <p:cond delay="0"/>
                                  </p:stCondLst>
                                  <p:childTnLst>
                                    <p:set>
                                      <p:cBhvr>
                                        <p:cTn id="64" dur="1" fill="hold">
                                          <p:stCondLst>
                                            <p:cond delay="0"/>
                                          </p:stCondLst>
                                        </p:cTn>
                                        <p:tgtEl>
                                          <p:spTgt spid="4098"/>
                                        </p:tgtEl>
                                        <p:attrNameLst>
                                          <p:attrName>style.visibility</p:attrName>
                                        </p:attrNameLst>
                                      </p:cBhvr>
                                      <p:to>
                                        <p:strVal val="visible"/>
                                      </p:to>
                                    </p:set>
                                    <p:animEffect transition="in" filter="wheel(1)">
                                      <p:cBhvr>
                                        <p:cTn id="65" dur="2000"/>
                                        <p:tgtEl>
                                          <p:spTgt spid="409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down)">
                                      <p:cBhvr>
                                        <p:cTn id="70" dur="500"/>
                                        <p:tgtEl>
                                          <p:spTgt spid="25"/>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down)">
                                      <p:cBhvr>
                                        <p:cTn id="7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8" grpId="0"/>
      <p:bldP spid="19" grpId="0"/>
      <p:bldP spid="20" grpId="0"/>
      <p:bldP spid="22" grpId="0"/>
      <p:bldP spid="25"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9989" y="1219200"/>
            <a:ext cx="3796232" cy="587853"/>
          </a:xfrm>
          <a:prstGeom prst="rect">
            <a:avLst/>
          </a:prstGeom>
        </p:spPr>
        <p:txBody>
          <a:bodyPr wrap="none">
            <a:spAutoFit/>
          </a:bodyPr>
          <a:lstStyle/>
          <a:p>
            <a:pPr lvl="0" algn="r" rtl="1">
              <a:lnSpc>
                <a:spcPct val="115000"/>
              </a:lnSpc>
              <a:spcAft>
                <a:spcPts val="1000"/>
              </a:spcAft>
              <a:tabLst>
                <a:tab pos="1781175" algn="l"/>
                <a:tab pos="1828800" algn="l"/>
                <a:tab pos="4171950" algn="l"/>
              </a:tabLst>
            </a:pPr>
            <a:r>
              <a:rPr lang="fa-I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cs typeface="B Titr"/>
              </a:rPr>
              <a:t>چگونگی گزینش و عزل رهبر </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cs typeface="Arial"/>
            </a:endParaRPr>
          </a:p>
        </p:txBody>
      </p:sp>
      <p:sp>
        <p:nvSpPr>
          <p:cNvPr id="3" name="Rectangle 2"/>
          <p:cNvSpPr/>
          <p:nvPr/>
        </p:nvSpPr>
        <p:spPr>
          <a:xfrm>
            <a:off x="1219200" y="2259449"/>
            <a:ext cx="7162800" cy="707886"/>
          </a:xfrm>
          <a:prstGeom prst="rect">
            <a:avLst/>
          </a:prstGeom>
        </p:spPr>
        <p:txBody>
          <a:bodyPr wrap="square">
            <a:spAutoFit/>
          </a:bodyPr>
          <a:lstStyle/>
          <a:p>
            <a:pPr algn="r" rtl="1"/>
            <a:r>
              <a:rPr lang="fa-IR" sz="2000" dirty="0"/>
              <a:t>با توجه به اصل 107 قانون اساسی انتخاب رهبر توسط خبرگان رهبری که خبرگان از آراء مردم انتخاب می شوند، رهبر را گزینش و منصوب می کنند.</a:t>
            </a:r>
            <a:endParaRPr lang="en-US" sz="2000" dirty="0"/>
          </a:p>
        </p:txBody>
      </p:sp>
      <p:sp>
        <p:nvSpPr>
          <p:cNvPr id="4" name="Rectangle 3"/>
          <p:cNvSpPr/>
          <p:nvPr/>
        </p:nvSpPr>
        <p:spPr>
          <a:xfrm>
            <a:off x="5592454" y="3444389"/>
            <a:ext cx="2789546" cy="400110"/>
          </a:xfrm>
          <a:prstGeom prst="rect">
            <a:avLst/>
          </a:prstGeom>
        </p:spPr>
        <p:txBody>
          <a:bodyPr wrap="none">
            <a:spAutoFit/>
          </a:bodyPr>
          <a:lstStyle/>
          <a:p>
            <a:r>
              <a:rPr lang="fa-IR" sz="2000" dirty="0"/>
              <a:t>معیار خبرگان برای تعیین رهبر</a:t>
            </a:r>
            <a:endParaRPr lang="en-US" sz="2000" dirty="0"/>
          </a:p>
        </p:txBody>
      </p:sp>
      <p:cxnSp>
        <p:nvCxnSpPr>
          <p:cNvPr id="5122" name="AutoShape 2"/>
          <p:cNvCxnSpPr>
            <a:cxnSpLocks noChangeShapeType="1"/>
          </p:cNvCxnSpPr>
          <p:nvPr/>
        </p:nvCxnSpPr>
        <p:spPr bwMode="auto">
          <a:xfrm flipH="1" flipV="1">
            <a:off x="4800600" y="3276600"/>
            <a:ext cx="791854" cy="36784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 name="AutoShape 3"/>
          <p:cNvCxnSpPr>
            <a:cxnSpLocks noChangeShapeType="1"/>
          </p:cNvCxnSpPr>
          <p:nvPr/>
        </p:nvCxnSpPr>
        <p:spPr bwMode="auto">
          <a:xfrm flipH="1">
            <a:off x="4876800" y="3644444"/>
            <a:ext cx="715654" cy="68356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Rectangle 9"/>
          <p:cNvSpPr/>
          <p:nvPr/>
        </p:nvSpPr>
        <p:spPr>
          <a:xfrm>
            <a:off x="24889" y="3067340"/>
            <a:ext cx="5410200" cy="369332"/>
          </a:xfrm>
          <a:prstGeom prst="rect">
            <a:avLst/>
          </a:prstGeom>
        </p:spPr>
        <p:txBody>
          <a:bodyPr wrap="square">
            <a:spAutoFit/>
          </a:bodyPr>
          <a:lstStyle/>
          <a:p>
            <a:r>
              <a:rPr lang="fa-IR" dirty="0" smtClean="0"/>
              <a:t>1- </a:t>
            </a:r>
            <a:r>
              <a:rPr lang="fa-IR" dirty="0"/>
              <a:t>فقیه اعلم به احکام و موضوعات فقهی،سیاسی،اجتماعی باشد</a:t>
            </a:r>
            <a:endParaRPr lang="en-US" dirty="0"/>
          </a:p>
        </p:txBody>
      </p:sp>
      <p:sp>
        <p:nvSpPr>
          <p:cNvPr id="11" name="Rectangle 10"/>
          <p:cNvSpPr/>
          <p:nvPr/>
        </p:nvSpPr>
        <p:spPr>
          <a:xfrm>
            <a:off x="0" y="4143345"/>
            <a:ext cx="4953000" cy="369332"/>
          </a:xfrm>
          <a:prstGeom prst="rect">
            <a:avLst/>
          </a:prstGeom>
        </p:spPr>
        <p:txBody>
          <a:bodyPr wrap="square">
            <a:spAutoFit/>
          </a:bodyPr>
          <a:lstStyle/>
          <a:p>
            <a:r>
              <a:rPr lang="fa-IR" dirty="0"/>
              <a:t>2- مقبولیت عامه را داشته باشد و یا واجد برجستگی خاص باشد.</a:t>
            </a:r>
            <a:endParaRPr lang="en-US" dirty="0"/>
          </a:p>
        </p:txBody>
      </p:sp>
    </p:spTree>
    <p:extLst>
      <p:ext uri="{BB962C8B-B14F-4D97-AF65-F5344CB8AC3E}">
        <p14:creationId xmlns:p14="http://schemas.microsoft.com/office/powerpoint/2010/main" val="284945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123"/>
                                        </p:tgtEl>
                                        <p:attrNameLst>
                                          <p:attrName>style.visibility</p:attrName>
                                        </p:attrNameLst>
                                      </p:cBhvr>
                                      <p:to>
                                        <p:strVal val="visible"/>
                                      </p:to>
                                    </p:set>
                                    <p:animEffect transition="in" filter="randombar(horizontal)">
                                      <p:cBhvr>
                                        <p:cTn id="35" dur="500"/>
                                        <p:tgtEl>
                                          <p:spTgt spid="5123"/>
                                        </p:tgtEl>
                                      </p:cBhvr>
                                    </p:animEffect>
                                  </p:childTnLst>
                                </p:cTn>
                              </p:par>
                              <p:par>
                                <p:cTn id="36" presetID="14" presetClass="entr" presetSubtype="10" fill="hold" nodeType="withEffect">
                                  <p:stCondLst>
                                    <p:cond delay="0"/>
                                  </p:stCondLst>
                                  <p:childTnLst>
                                    <p:set>
                                      <p:cBhvr>
                                        <p:cTn id="37" dur="1" fill="hold">
                                          <p:stCondLst>
                                            <p:cond delay="0"/>
                                          </p:stCondLst>
                                        </p:cTn>
                                        <p:tgtEl>
                                          <p:spTgt spid="5122"/>
                                        </p:tgtEl>
                                        <p:attrNameLst>
                                          <p:attrName>style.visibility</p:attrName>
                                        </p:attrNameLst>
                                      </p:cBhvr>
                                      <p:to>
                                        <p:strVal val="visible"/>
                                      </p:to>
                                    </p:set>
                                    <p:animEffect transition="in" filter="randombar(horizontal)">
                                      <p:cBhvr>
                                        <p:cTn id="38" dur="500"/>
                                        <p:tgtEl>
                                          <p:spTgt spid="512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0253" y="1597276"/>
            <a:ext cx="165942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عزل رهبر </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3" name="Diagram 2"/>
          <p:cNvGraphicFramePr/>
          <p:nvPr>
            <p:extLst>
              <p:ext uri="{D42A27DB-BD31-4B8C-83A1-F6EECF244321}">
                <p14:modId xmlns:p14="http://schemas.microsoft.com/office/powerpoint/2010/main" val="2345417131"/>
              </p:ext>
            </p:extLst>
          </p:nvPr>
        </p:nvGraphicFramePr>
        <p:xfrm>
          <a:off x="1546368" y="2362200"/>
          <a:ext cx="6266656" cy="2671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12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219199"/>
            <a:ext cx="5442516" cy="571695"/>
          </a:xfrm>
          <a:prstGeom prst="rect">
            <a:avLst/>
          </a:prstGeom>
        </p:spPr>
        <p:txBody>
          <a:bodyPr wrap="none">
            <a:spAutoFit/>
          </a:bodyPr>
          <a:lstStyle/>
          <a:p>
            <a:pPr lvl="0" algn="r" rtl="1">
              <a:lnSpc>
                <a:spcPct val="115000"/>
              </a:lnSpc>
              <a:spcAft>
                <a:spcPts val="1000"/>
              </a:spcAft>
              <a:tabLst>
                <a:tab pos="1781175" algn="l"/>
                <a:tab pos="1828800" algn="l"/>
                <a:tab pos="4171950" algn="l"/>
              </a:tabLst>
            </a:pPr>
            <a:r>
              <a:rPr lang="fa-I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cs typeface="B Titr"/>
              </a:rPr>
              <a:t>مسئولیت های مقام رهبری در مقابل قانون </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cs typeface="Arial"/>
            </a:endParaRPr>
          </a:p>
        </p:txBody>
      </p:sp>
      <p:sp>
        <p:nvSpPr>
          <p:cNvPr id="3" name="Rectangle 2"/>
          <p:cNvSpPr/>
          <p:nvPr/>
        </p:nvSpPr>
        <p:spPr>
          <a:xfrm>
            <a:off x="533400" y="2209800"/>
            <a:ext cx="8153400" cy="4216539"/>
          </a:xfrm>
          <a:prstGeom prst="rect">
            <a:avLst/>
          </a:prstGeom>
        </p:spPr>
        <p:txBody>
          <a:bodyPr wrap="square">
            <a:spAutoFit/>
          </a:bodyPr>
          <a:lstStyle/>
          <a:p>
            <a:pPr algn="r" rtl="1">
              <a:lnSpc>
                <a:spcPct val="150000"/>
              </a:lnSpc>
            </a:pPr>
            <a:r>
              <a:rPr lang="fa-IR" sz="2400" b="1" dirty="0"/>
              <a:t>1- مسئولیت سیاسی: </a:t>
            </a:r>
            <a:r>
              <a:rPr lang="fa-IR" sz="2000" dirty="0"/>
              <a:t>بررسی وجود یا نبودن شرایط رهبری، بر عهده خبرگان رهبری است.به همین دلیل هیئت تحقیقی 7 نفراه ای برای </a:t>
            </a:r>
            <a:r>
              <a:rPr lang="fa-IR" sz="2000" dirty="0" smtClean="0"/>
              <a:t>مدت 2 </a:t>
            </a:r>
            <a:r>
              <a:rPr lang="fa-IR" sz="2000" dirty="0"/>
              <a:t>سال با رای مخفی انتخاب می شود و این افراد نباید از جانب رهبری شاغل باشند و از بستگان نزدیک وی نیز </a:t>
            </a:r>
            <a:r>
              <a:rPr lang="fa-IR" sz="2000" dirty="0" smtClean="0"/>
              <a:t>نباشند.</a:t>
            </a:r>
          </a:p>
          <a:p>
            <a:pPr algn="r" rtl="1"/>
            <a:endParaRPr lang="en-US" sz="2000" dirty="0"/>
          </a:p>
          <a:p>
            <a:pPr algn="r" rtl="1">
              <a:lnSpc>
                <a:spcPct val="150000"/>
              </a:lnSpc>
            </a:pPr>
            <a:r>
              <a:rPr lang="fa-IR" sz="2400" b="1" dirty="0"/>
              <a:t>2- مسئولیت حقوقی: </a:t>
            </a:r>
            <a:r>
              <a:rPr lang="fa-IR" sz="2000" dirty="0"/>
              <a:t>رهبر در برابر قوانین با سایر افراد کشور مساوی است.بنابراین رهبری مسئول اعمال مدنی و جزایی خود است</a:t>
            </a:r>
            <a:r>
              <a:rPr lang="fa-IR" sz="2000" dirty="0" smtClean="0"/>
              <a:t>.</a:t>
            </a:r>
          </a:p>
          <a:p>
            <a:pPr algn="r" rtl="1"/>
            <a:endParaRPr lang="en-US" sz="2000" dirty="0"/>
          </a:p>
          <a:p>
            <a:pPr algn="r" rtl="1">
              <a:lnSpc>
                <a:spcPct val="150000"/>
              </a:lnSpc>
            </a:pPr>
            <a:r>
              <a:rPr lang="fa-IR" sz="2400" b="1" dirty="0"/>
              <a:t>3- مسئولیت مالی: </a:t>
            </a:r>
            <a:r>
              <a:rPr lang="fa-IR" sz="2000" dirty="0"/>
              <a:t>دارایی رهبر،همسر،فرزندان او قبل و بعد از خدمت توسط رئیس قوه قضائیه رسیدگی می شود</a:t>
            </a:r>
            <a:r>
              <a:rPr lang="fa-IR" dirty="0"/>
              <a:t>.</a:t>
            </a:r>
            <a:endParaRPr lang="en-US" dirty="0"/>
          </a:p>
        </p:txBody>
      </p:sp>
    </p:spTree>
    <p:extLst>
      <p:ext uri="{BB962C8B-B14F-4D97-AF65-F5344CB8AC3E}">
        <p14:creationId xmlns:p14="http://schemas.microsoft.com/office/powerpoint/2010/main" val="402226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0" y="1260762"/>
            <a:ext cx="3010760" cy="503215"/>
          </a:xfrm>
          <a:prstGeom prst="rect">
            <a:avLst/>
          </a:prstGeom>
        </p:spPr>
        <p:txBody>
          <a:bodyPr wrap="none">
            <a:spAutoFit/>
          </a:bodyPr>
          <a:lstStyle/>
          <a:p>
            <a:pPr lvl="0" algn="r" rtl="1">
              <a:lnSpc>
                <a:spcPct val="115000"/>
              </a:lnSpc>
              <a:spcAft>
                <a:spcPts val="1000"/>
              </a:spcAft>
              <a:tabLst>
                <a:tab pos="1781175" algn="l"/>
                <a:tab pos="1828800" algn="l"/>
                <a:tab pos="4171950" algn="l"/>
              </a:tabLst>
            </a:pPr>
            <a:r>
              <a:rPr lang="fa-I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cs typeface="B Titr"/>
              </a:rPr>
              <a:t>وظایف و اختیارات رهبری </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cs typeface="Arial"/>
            </a:endParaRPr>
          </a:p>
        </p:txBody>
      </p:sp>
      <p:sp>
        <p:nvSpPr>
          <p:cNvPr id="3" name="Rectangle 2"/>
          <p:cNvSpPr/>
          <p:nvPr/>
        </p:nvSpPr>
        <p:spPr>
          <a:xfrm>
            <a:off x="6927273" y="3442782"/>
            <a:ext cx="194155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در برابر کل نظام </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ight Brace 3"/>
          <p:cNvSpPr/>
          <p:nvPr/>
        </p:nvSpPr>
        <p:spPr>
          <a:xfrm>
            <a:off x="6532418" y="2263914"/>
            <a:ext cx="173182" cy="32224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p:cNvSpPr/>
          <p:nvPr/>
        </p:nvSpPr>
        <p:spPr>
          <a:xfrm>
            <a:off x="1156855" y="2278515"/>
            <a:ext cx="5417127" cy="400110"/>
          </a:xfrm>
          <a:prstGeom prst="rect">
            <a:avLst/>
          </a:prstGeom>
        </p:spPr>
        <p:txBody>
          <a:bodyPr wrap="square">
            <a:spAutoFit/>
          </a:bodyPr>
          <a:lstStyle/>
          <a:p>
            <a:pPr rtl="1"/>
            <a:r>
              <a:rPr lang="fa-IR" sz="2000" dirty="0"/>
              <a:t>1- تعیین سیاستهای کلی نظام پس از مشورت با مجمع تشخیص</a:t>
            </a:r>
            <a:endParaRPr lang="en-US" sz="2000" dirty="0"/>
          </a:p>
        </p:txBody>
      </p:sp>
      <p:sp>
        <p:nvSpPr>
          <p:cNvPr id="6" name="Rectangle 5"/>
          <p:cNvSpPr/>
          <p:nvPr/>
        </p:nvSpPr>
        <p:spPr>
          <a:xfrm>
            <a:off x="620816" y="2643480"/>
            <a:ext cx="5867400" cy="1015663"/>
          </a:xfrm>
          <a:prstGeom prst="rect">
            <a:avLst/>
          </a:prstGeom>
        </p:spPr>
        <p:txBody>
          <a:bodyPr wrap="square">
            <a:spAutoFit/>
          </a:bodyPr>
          <a:lstStyle/>
          <a:p>
            <a:pPr algn="r">
              <a:lnSpc>
                <a:spcPct val="150000"/>
              </a:lnSpc>
            </a:pPr>
            <a:r>
              <a:rPr lang="fa-IR" sz="2000" dirty="0"/>
              <a:t>2- نظارت بر حسن اجرای سیاست های کلی نظام(در سال 79 </a:t>
            </a:r>
            <a:r>
              <a:rPr lang="fa-IR" sz="2000" dirty="0" smtClean="0"/>
              <a:t>این نظارت </a:t>
            </a:r>
            <a:r>
              <a:rPr lang="fa-IR" sz="2000" dirty="0"/>
              <a:t>به مجمع تشخیص واگذار شد)</a:t>
            </a:r>
            <a:endParaRPr lang="en-US" sz="2000" dirty="0"/>
          </a:p>
        </p:txBody>
      </p:sp>
      <p:sp>
        <p:nvSpPr>
          <p:cNvPr id="7" name="Rectangle 6"/>
          <p:cNvSpPr/>
          <p:nvPr/>
        </p:nvSpPr>
        <p:spPr>
          <a:xfrm>
            <a:off x="1648808" y="3627448"/>
            <a:ext cx="4902304" cy="553998"/>
          </a:xfrm>
          <a:prstGeom prst="rect">
            <a:avLst/>
          </a:prstGeom>
        </p:spPr>
        <p:txBody>
          <a:bodyPr wrap="none">
            <a:spAutoFit/>
          </a:bodyPr>
          <a:lstStyle/>
          <a:p>
            <a:pPr>
              <a:lnSpc>
                <a:spcPct val="150000"/>
              </a:lnSpc>
            </a:pPr>
            <a:r>
              <a:rPr lang="fa-IR" sz="2000" dirty="0"/>
              <a:t>3- حل معضلات نظام که از طریق عادی قابل حل نیست.</a:t>
            </a:r>
            <a:endParaRPr lang="en-US" sz="2000" dirty="0"/>
          </a:p>
        </p:txBody>
      </p:sp>
      <p:sp>
        <p:nvSpPr>
          <p:cNvPr id="8" name="Rectangle 7"/>
          <p:cNvSpPr/>
          <p:nvPr/>
        </p:nvSpPr>
        <p:spPr>
          <a:xfrm>
            <a:off x="0" y="4215747"/>
            <a:ext cx="6477000" cy="1477328"/>
          </a:xfrm>
          <a:prstGeom prst="rect">
            <a:avLst/>
          </a:prstGeom>
        </p:spPr>
        <p:txBody>
          <a:bodyPr wrap="square">
            <a:spAutoFit/>
          </a:bodyPr>
          <a:lstStyle/>
          <a:p>
            <a:pPr algn="r" rtl="1">
              <a:lnSpc>
                <a:spcPct val="150000"/>
              </a:lnSpc>
            </a:pPr>
            <a:r>
              <a:rPr lang="fa-IR" sz="2000" dirty="0"/>
              <a:t>4- حل اختلاف و تنظیم روابط قوای سه گانه.(در قانون اصل تفکیک                                           </a:t>
            </a:r>
            <a:r>
              <a:rPr lang="fa-IR" sz="2000" dirty="0" smtClean="0"/>
              <a:t>  </a:t>
            </a:r>
            <a:r>
              <a:rPr lang="fa-IR" sz="2000" dirty="0"/>
              <a:t>قوا وجود دارد و ممکن است در صلاحیت آنها تعارضی به وجود آید،  </a:t>
            </a:r>
            <a:r>
              <a:rPr lang="fa-IR" sz="2000" dirty="0" smtClean="0"/>
              <a:t>                                                     </a:t>
            </a:r>
            <a:r>
              <a:rPr lang="fa-IR" sz="2000" dirty="0"/>
              <a:t>حل اختلاف آن با رهبری است)</a:t>
            </a:r>
            <a:endParaRPr lang="en-US" sz="2000" dirty="0"/>
          </a:p>
        </p:txBody>
      </p:sp>
    </p:spTree>
    <p:extLst>
      <p:ext uri="{BB962C8B-B14F-4D97-AF65-F5344CB8AC3E}">
        <p14:creationId xmlns:p14="http://schemas.microsoft.com/office/powerpoint/2010/main" val="68845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1143000"/>
            <a:ext cx="4363695" cy="503215"/>
          </a:xfrm>
          <a:prstGeom prst="rect">
            <a:avLst/>
          </a:prstGeom>
        </p:spPr>
        <p:txBody>
          <a:bodyPr wrap="none">
            <a:spAutoFit/>
          </a:bodyPr>
          <a:lstStyle/>
          <a:p>
            <a:pPr lvl="0" algn="r" rtl="1">
              <a:lnSpc>
                <a:spcPct val="115000"/>
              </a:lnSpc>
              <a:spcAft>
                <a:spcPts val="1000"/>
              </a:spcAft>
              <a:tabLst>
                <a:tab pos="1781175" algn="l"/>
                <a:tab pos="1828800" algn="l"/>
                <a:tab pos="4171950" algn="l"/>
              </a:tabLst>
            </a:pPr>
            <a:r>
              <a:rPr lang="fa-I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cs typeface="B Titr"/>
              </a:rPr>
              <a:t>وظایف و اختیارات رهبر در قوه مجریه  </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cs typeface="Arial"/>
            </a:endParaRPr>
          </a:p>
        </p:txBody>
      </p:sp>
      <p:sp>
        <p:nvSpPr>
          <p:cNvPr id="3" name="Rectangle 2"/>
          <p:cNvSpPr/>
          <p:nvPr/>
        </p:nvSpPr>
        <p:spPr>
          <a:xfrm>
            <a:off x="838200" y="1905000"/>
            <a:ext cx="7620000" cy="4708981"/>
          </a:xfrm>
          <a:prstGeom prst="rect">
            <a:avLst/>
          </a:prstGeom>
        </p:spPr>
        <p:txBody>
          <a:bodyPr wrap="square">
            <a:spAutoFit/>
          </a:bodyPr>
          <a:lstStyle/>
          <a:p>
            <a:pPr algn="r" rtl="1"/>
            <a:r>
              <a:rPr lang="fa-IR" sz="2000" dirty="0"/>
              <a:t>1- فرماندهی کل نیروهای </a:t>
            </a:r>
            <a:r>
              <a:rPr lang="fa-IR" sz="2000" dirty="0" smtClean="0"/>
              <a:t>مسلح</a:t>
            </a:r>
          </a:p>
          <a:p>
            <a:pPr algn="r" rtl="1"/>
            <a:endParaRPr lang="en-US" sz="2000" dirty="0"/>
          </a:p>
          <a:p>
            <a:pPr algn="r" rtl="1"/>
            <a:r>
              <a:rPr lang="fa-IR" sz="2000" dirty="0"/>
              <a:t>2- اعلام جنگ،صلح و بسیج </a:t>
            </a:r>
            <a:r>
              <a:rPr lang="fa-IR" sz="2000" dirty="0" smtClean="0"/>
              <a:t>نیروها</a:t>
            </a:r>
          </a:p>
          <a:p>
            <a:pPr algn="r" rtl="1"/>
            <a:endParaRPr lang="en-US" sz="2000" dirty="0"/>
          </a:p>
          <a:p>
            <a:pPr algn="r" rtl="1"/>
            <a:r>
              <a:rPr lang="fa-IR" sz="2000" dirty="0"/>
              <a:t>3- نصب، عزل و قبول استعفای فرمانده کل ارتش، سپاه، و نیروی </a:t>
            </a:r>
            <a:r>
              <a:rPr lang="fa-IR" sz="2000" dirty="0" smtClean="0"/>
              <a:t>انتظامی</a:t>
            </a:r>
          </a:p>
          <a:p>
            <a:pPr algn="r" rtl="1"/>
            <a:endParaRPr lang="en-US" sz="2000" dirty="0"/>
          </a:p>
          <a:p>
            <a:pPr algn="r" rtl="1"/>
            <a:r>
              <a:rPr lang="fa-IR" sz="2000" dirty="0"/>
              <a:t>4- امضای حکم ریاست جمهوری پس از انتخاب از سوی </a:t>
            </a:r>
            <a:r>
              <a:rPr lang="fa-IR" sz="2000" dirty="0" smtClean="0"/>
              <a:t>مردم</a:t>
            </a:r>
          </a:p>
          <a:p>
            <a:pPr algn="r" rtl="1"/>
            <a:endParaRPr lang="en-US" sz="2000" dirty="0"/>
          </a:p>
          <a:p>
            <a:pPr algn="r" rtl="1"/>
            <a:r>
              <a:rPr lang="fa-IR" sz="2000" dirty="0"/>
              <a:t>5- قبول استعفای رئیس </a:t>
            </a:r>
            <a:r>
              <a:rPr lang="fa-IR" sz="2000" dirty="0" smtClean="0"/>
              <a:t>جمهور</a:t>
            </a:r>
          </a:p>
          <a:p>
            <a:pPr algn="r" rtl="1"/>
            <a:endParaRPr lang="en-US" sz="2000" dirty="0"/>
          </a:p>
          <a:p>
            <a:pPr algn="r" rtl="1"/>
            <a:r>
              <a:rPr lang="fa-IR" sz="2000" dirty="0"/>
              <a:t>6- عزل رئیس جمهور پس از رای عدم کفایت سیاسی </a:t>
            </a:r>
            <a:r>
              <a:rPr lang="fa-IR" sz="2000" dirty="0" smtClean="0"/>
              <a:t>مجلس</a:t>
            </a:r>
          </a:p>
          <a:p>
            <a:pPr algn="r" rtl="1"/>
            <a:endParaRPr lang="en-US" sz="2000" dirty="0"/>
          </a:p>
          <a:p>
            <a:pPr algn="r" rtl="1"/>
            <a:r>
              <a:rPr lang="fa-IR" sz="2000" dirty="0"/>
              <a:t>7- تایید مصوبات شورای عالی امنیت </a:t>
            </a:r>
            <a:r>
              <a:rPr lang="fa-IR" sz="2000" dirty="0" smtClean="0"/>
              <a:t>ملی</a:t>
            </a:r>
          </a:p>
          <a:p>
            <a:pPr algn="r" rtl="1"/>
            <a:endParaRPr lang="en-US" sz="2000" dirty="0"/>
          </a:p>
          <a:p>
            <a:pPr algn="r" rtl="1"/>
            <a:r>
              <a:rPr lang="fa-IR" sz="2000" dirty="0"/>
              <a:t>8- موافقت بر عهده گرفتن مسئولیت رئیس جمهور توسط معاون اول وی در شرایط ویژه</a:t>
            </a:r>
            <a:endParaRPr lang="en-US" sz="2000" dirty="0"/>
          </a:p>
        </p:txBody>
      </p:sp>
    </p:spTree>
    <p:extLst>
      <p:ext uri="{BB962C8B-B14F-4D97-AF65-F5344CB8AC3E}">
        <p14:creationId xmlns:p14="http://schemas.microsoft.com/office/powerpoint/2010/main" val="3215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3298" y="1143000"/>
            <a:ext cx="4204997" cy="503215"/>
          </a:xfrm>
          <a:prstGeom prst="rect">
            <a:avLst/>
          </a:prstGeom>
        </p:spPr>
        <p:txBody>
          <a:bodyPr wrap="none">
            <a:spAutoFit/>
          </a:bodyPr>
          <a:lstStyle/>
          <a:p>
            <a:pPr lvl="0" algn="r" rtl="1">
              <a:lnSpc>
                <a:spcPct val="115000"/>
              </a:lnSpc>
              <a:spcAft>
                <a:spcPts val="1000"/>
              </a:spcAft>
              <a:tabLst>
                <a:tab pos="1781175" algn="l"/>
                <a:tab pos="1828800" algn="l"/>
                <a:tab pos="4171950" algn="l"/>
              </a:tabLst>
            </a:pPr>
            <a:r>
              <a:rPr lang="fa-I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cs typeface="B Titr"/>
              </a:rPr>
              <a:t>وظایف و اختیارات رهبر در قوه مقننه  </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cs typeface="Arial"/>
            </a:endParaRPr>
          </a:p>
        </p:txBody>
      </p:sp>
      <p:sp>
        <p:nvSpPr>
          <p:cNvPr id="3" name="Rectangle 2"/>
          <p:cNvSpPr/>
          <p:nvPr/>
        </p:nvSpPr>
        <p:spPr>
          <a:xfrm>
            <a:off x="34636" y="1667965"/>
            <a:ext cx="8915400" cy="2092881"/>
          </a:xfrm>
          <a:prstGeom prst="rect">
            <a:avLst/>
          </a:prstGeom>
        </p:spPr>
        <p:txBody>
          <a:bodyPr wrap="square">
            <a:spAutoFit/>
          </a:bodyPr>
          <a:lstStyle/>
          <a:p>
            <a:pPr algn="r" rtl="1">
              <a:lnSpc>
                <a:spcPct val="150000"/>
              </a:lnSpc>
            </a:pPr>
            <a:r>
              <a:rPr lang="fa-IR" sz="2000" dirty="0"/>
              <a:t>1- </a:t>
            </a:r>
            <a:r>
              <a:rPr lang="fa-IR" sz="2000" b="1" dirty="0"/>
              <a:t>فرمان اجرای همه پرسی</a:t>
            </a:r>
            <a:r>
              <a:rPr lang="fa-IR" sz="2000" dirty="0"/>
              <a:t>: گاهی درباره مسایل بسیار مهم اقتصادی،سیاسی و... مراجعه به آراء مردم صورت می گیرد.درخواست مراجعه به آراء عمومی باید به تصویب دو سوم مجموع نمایندگان، بعلاوه فرمان اجرای همه پرسی بعد </a:t>
            </a:r>
            <a:r>
              <a:rPr lang="fa-IR" sz="2000" dirty="0" smtClean="0"/>
              <a:t>از </a:t>
            </a:r>
            <a:r>
              <a:rPr lang="fa-IR" sz="2000" dirty="0"/>
              <a:t>آراء نمایندگان صادر </a:t>
            </a:r>
            <a:r>
              <a:rPr lang="fa-IR" sz="2000" dirty="0" smtClean="0"/>
              <a:t>شود.</a:t>
            </a:r>
          </a:p>
          <a:p>
            <a:pPr algn="r" rtl="1"/>
            <a:endParaRPr lang="en-US" sz="2000" dirty="0"/>
          </a:p>
          <a:p>
            <a:pPr algn="r" rtl="1"/>
            <a:r>
              <a:rPr lang="fa-IR" sz="2000" dirty="0"/>
              <a:t>2- </a:t>
            </a:r>
            <a:r>
              <a:rPr lang="fa-IR" sz="2000" b="1" dirty="0"/>
              <a:t>نصب و عزل و قبول استعفای فقهای شورای نگهبان</a:t>
            </a:r>
            <a:endParaRPr lang="en-US" sz="2000" b="1" dirty="0"/>
          </a:p>
        </p:txBody>
      </p:sp>
      <p:sp>
        <p:nvSpPr>
          <p:cNvPr id="7" name="Rectangle 6"/>
          <p:cNvSpPr/>
          <p:nvPr/>
        </p:nvSpPr>
        <p:spPr>
          <a:xfrm>
            <a:off x="6606125" y="4338608"/>
            <a:ext cx="2343911" cy="400110"/>
          </a:xfrm>
          <a:prstGeom prst="rect">
            <a:avLst/>
          </a:prstGeom>
        </p:spPr>
        <p:txBody>
          <a:bodyPr wrap="none">
            <a:spAutoFit/>
          </a:bodyPr>
          <a:lstStyle/>
          <a:p>
            <a:r>
              <a:rPr lang="fa-IR" sz="2000" b="1" dirty="0" smtClean="0"/>
              <a:t>شورای نگهبان متشکل از</a:t>
            </a:r>
            <a:endParaRPr lang="en-US" sz="2000" b="1" dirty="0"/>
          </a:p>
        </p:txBody>
      </p:sp>
      <p:cxnSp>
        <p:nvCxnSpPr>
          <p:cNvPr id="6148" name="AutoShape 4"/>
          <p:cNvCxnSpPr>
            <a:cxnSpLocks noChangeShapeType="1"/>
          </p:cNvCxnSpPr>
          <p:nvPr/>
        </p:nvCxnSpPr>
        <p:spPr bwMode="auto">
          <a:xfrm flipH="1" flipV="1">
            <a:off x="6066664" y="4148108"/>
            <a:ext cx="533400" cy="3810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149" name="AutoShape 5"/>
          <p:cNvCxnSpPr>
            <a:cxnSpLocks noChangeShapeType="1"/>
          </p:cNvCxnSpPr>
          <p:nvPr/>
        </p:nvCxnSpPr>
        <p:spPr bwMode="auto">
          <a:xfrm flipH="1">
            <a:off x="5999989" y="4543395"/>
            <a:ext cx="600075" cy="3619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 name="Rectangle 7"/>
          <p:cNvSpPr/>
          <p:nvPr/>
        </p:nvSpPr>
        <p:spPr>
          <a:xfrm>
            <a:off x="1920026" y="3904818"/>
            <a:ext cx="4079963" cy="400110"/>
          </a:xfrm>
          <a:prstGeom prst="rect">
            <a:avLst/>
          </a:prstGeom>
        </p:spPr>
        <p:txBody>
          <a:bodyPr wrap="none">
            <a:spAutoFit/>
          </a:bodyPr>
          <a:lstStyle/>
          <a:p>
            <a:pPr rtl="1"/>
            <a:r>
              <a:rPr lang="fa-IR" sz="2000" dirty="0"/>
              <a:t>1- شش نفر فقیه عادل و آگاه به مقتضیات زمان</a:t>
            </a:r>
            <a:endParaRPr lang="en-US" sz="2000" dirty="0"/>
          </a:p>
        </p:txBody>
      </p:sp>
      <p:sp>
        <p:nvSpPr>
          <p:cNvPr id="9" name="Rectangle 8"/>
          <p:cNvSpPr/>
          <p:nvPr/>
        </p:nvSpPr>
        <p:spPr>
          <a:xfrm>
            <a:off x="1706826" y="4705290"/>
            <a:ext cx="4293163" cy="400110"/>
          </a:xfrm>
          <a:prstGeom prst="rect">
            <a:avLst/>
          </a:prstGeom>
        </p:spPr>
        <p:txBody>
          <a:bodyPr wrap="none">
            <a:spAutoFit/>
          </a:bodyPr>
          <a:lstStyle/>
          <a:p>
            <a:pPr rtl="1"/>
            <a:r>
              <a:rPr lang="fa-IR" sz="2000" dirty="0"/>
              <a:t>2- شش نفر حقوقدان در رشته های مختلف حقوقی</a:t>
            </a:r>
            <a:endParaRPr lang="en-US" sz="2000" dirty="0"/>
          </a:p>
        </p:txBody>
      </p:sp>
    </p:spTree>
    <p:extLst>
      <p:ext uri="{BB962C8B-B14F-4D97-AF65-F5344CB8AC3E}">
        <p14:creationId xmlns:p14="http://schemas.microsoft.com/office/powerpoint/2010/main" val="117598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randombar(horizontal)">
                                      <p:cBhvr>
                                        <p:cTn id="13" dur="500"/>
                                        <p:tgtEl>
                                          <p:spTgt spid="6148"/>
                                        </p:tgtEl>
                                      </p:cBhvr>
                                    </p:animEffect>
                                  </p:childTnLst>
                                </p:cTn>
                              </p:par>
                              <p:par>
                                <p:cTn id="14" presetID="14" presetClass="entr" presetSubtype="10" fill="hold" nodeType="withEffect">
                                  <p:stCondLst>
                                    <p:cond delay="0"/>
                                  </p:stCondLst>
                                  <p:childTnLst>
                                    <p:set>
                                      <p:cBhvr>
                                        <p:cTn id="15" dur="1" fill="hold">
                                          <p:stCondLst>
                                            <p:cond delay="0"/>
                                          </p:stCondLst>
                                        </p:cTn>
                                        <p:tgtEl>
                                          <p:spTgt spid="6149"/>
                                        </p:tgtEl>
                                        <p:attrNameLst>
                                          <p:attrName>style.visibility</p:attrName>
                                        </p:attrNameLst>
                                      </p:cBhvr>
                                      <p:to>
                                        <p:strVal val="visible"/>
                                      </p:to>
                                    </p:set>
                                    <p:animEffect transition="in" filter="randombar(horizontal)">
                                      <p:cBhvr>
                                        <p:cTn id="16" dur="500"/>
                                        <p:tgtEl>
                                          <p:spTgt spid="614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6354" y="1143000"/>
            <a:ext cx="4281941" cy="503215"/>
          </a:xfrm>
          <a:prstGeom prst="rect">
            <a:avLst/>
          </a:prstGeom>
        </p:spPr>
        <p:txBody>
          <a:bodyPr wrap="none">
            <a:spAutoFit/>
          </a:bodyPr>
          <a:lstStyle/>
          <a:p>
            <a:pPr lvl="0" algn="r" rtl="1">
              <a:lnSpc>
                <a:spcPct val="115000"/>
              </a:lnSpc>
              <a:spcAft>
                <a:spcPts val="1000"/>
              </a:spcAft>
              <a:tabLst>
                <a:tab pos="1781175" algn="l"/>
                <a:tab pos="1828800" algn="l"/>
                <a:tab pos="4171950" algn="l"/>
              </a:tabLst>
            </a:pPr>
            <a:r>
              <a:rPr lang="fa-I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cs typeface="B Titr"/>
              </a:rPr>
              <a:t>وظایف و اختیارات رهبر در قوه قضاییه</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cs typeface="Arial"/>
            </a:endParaRPr>
          </a:p>
        </p:txBody>
      </p:sp>
      <p:sp>
        <p:nvSpPr>
          <p:cNvPr id="3" name="Rectangle 2"/>
          <p:cNvSpPr/>
          <p:nvPr/>
        </p:nvSpPr>
        <p:spPr>
          <a:xfrm>
            <a:off x="533400" y="1981200"/>
            <a:ext cx="8153400" cy="1015663"/>
          </a:xfrm>
          <a:prstGeom prst="rect">
            <a:avLst/>
          </a:prstGeom>
        </p:spPr>
        <p:txBody>
          <a:bodyPr wrap="square">
            <a:spAutoFit/>
          </a:bodyPr>
          <a:lstStyle/>
          <a:p>
            <a:pPr algn="r" rtl="1"/>
            <a:r>
              <a:rPr lang="fa-IR" sz="2000" dirty="0"/>
              <a:t>1- نصب و عزل و قبول استعفای رئیس قوه </a:t>
            </a:r>
            <a:r>
              <a:rPr lang="fa-IR" sz="2000" dirty="0" smtClean="0"/>
              <a:t>قضائیه</a:t>
            </a:r>
          </a:p>
          <a:p>
            <a:pPr algn="r" rtl="1"/>
            <a:endParaRPr lang="en-US" sz="2000" dirty="0"/>
          </a:p>
          <a:p>
            <a:pPr algn="r" rtl="1"/>
            <a:r>
              <a:rPr lang="fa-IR" sz="2000" dirty="0"/>
              <a:t>2- عفو و تخفیف مجازات محکومین پس از پیشنهاد رئیس قوه قضائیه، از اختیارات رهبری است.</a:t>
            </a:r>
            <a:endParaRPr lang="en-US" sz="2000" dirty="0"/>
          </a:p>
        </p:txBody>
      </p:sp>
      <p:sp>
        <p:nvSpPr>
          <p:cNvPr id="4" name="Rectangle 3"/>
          <p:cNvSpPr/>
          <p:nvPr/>
        </p:nvSpPr>
        <p:spPr>
          <a:xfrm>
            <a:off x="5958168" y="3454233"/>
            <a:ext cx="2728632" cy="503215"/>
          </a:xfrm>
          <a:prstGeom prst="rect">
            <a:avLst/>
          </a:prstGeom>
        </p:spPr>
        <p:txBody>
          <a:bodyPr wrap="none">
            <a:spAutoFit/>
          </a:bodyPr>
          <a:lstStyle/>
          <a:p>
            <a:pPr lvl="0" algn="r" rtl="1">
              <a:lnSpc>
                <a:spcPct val="115000"/>
              </a:lnSpc>
              <a:spcAft>
                <a:spcPts val="1000"/>
              </a:spcAft>
              <a:tabLst>
                <a:tab pos="1781175" algn="l"/>
                <a:tab pos="1828800" algn="l"/>
                <a:tab pos="4171950" algn="l"/>
              </a:tabLst>
            </a:pPr>
            <a:r>
              <a:rPr lang="fa-I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cs typeface="B Titr"/>
              </a:rPr>
              <a:t>وظایف و اختیارات دیگر</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cs typeface="Arial"/>
            </a:endParaRPr>
          </a:p>
        </p:txBody>
      </p:sp>
      <p:sp>
        <p:nvSpPr>
          <p:cNvPr id="5" name="Rectangle 4"/>
          <p:cNvSpPr/>
          <p:nvPr/>
        </p:nvSpPr>
        <p:spPr>
          <a:xfrm>
            <a:off x="2819400" y="4516582"/>
            <a:ext cx="5867400" cy="1631216"/>
          </a:xfrm>
          <a:prstGeom prst="rect">
            <a:avLst/>
          </a:prstGeom>
        </p:spPr>
        <p:txBody>
          <a:bodyPr wrap="square">
            <a:spAutoFit/>
          </a:bodyPr>
          <a:lstStyle/>
          <a:p>
            <a:pPr algn="r" rtl="1"/>
            <a:r>
              <a:rPr lang="fa-IR" sz="2000" dirty="0"/>
              <a:t>1- نصب و عزل و قبول استعفای رئیس سازمان صدا و </a:t>
            </a:r>
            <a:r>
              <a:rPr lang="fa-IR" sz="2000" dirty="0" smtClean="0"/>
              <a:t>سیما</a:t>
            </a:r>
          </a:p>
          <a:p>
            <a:pPr algn="r" rtl="1"/>
            <a:endParaRPr lang="en-US" sz="2000" dirty="0"/>
          </a:p>
          <a:p>
            <a:pPr algn="r" rtl="1"/>
            <a:r>
              <a:rPr lang="fa-IR" sz="2000" dirty="0"/>
              <a:t>2- تعیین اعضاء مجمع تشخیص مصلحت </a:t>
            </a:r>
            <a:r>
              <a:rPr lang="fa-IR" sz="2000" dirty="0" smtClean="0"/>
              <a:t>نظام</a:t>
            </a:r>
          </a:p>
          <a:p>
            <a:pPr algn="r" rtl="1"/>
            <a:endParaRPr lang="en-US" sz="2000" dirty="0"/>
          </a:p>
          <a:p>
            <a:pPr algn="r" rtl="1"/>
            <a:r>
              <a:rPr lang="fa-IR" sz="2000" dirty="0"/>
              <a:t>3- دستور بازنگری در قانون اساسی</a:t>
            </a:r>
            <a:endParaRPr lang="en-US" sz="2000" dirty="0"/>
          </a:p>
        </p:txBody>
      </p:sp>
    </p:spTree>
    <p:extLst>
      <p:ext uri="{BB962C8B-B14F-4D97-AF65-F5344CB8AC3E}">
        <p14:creationId xmlns:p14="http://schemas.microsoft.com/office/powerpoint/2010/main" val="1100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anim calcmode="lin" valueType="num">
                                      <p:cBhvr>
                                        <p:cTn id="26" dur="2000" fill="hold"/>
                                        <p:tgtEl>
                                          <p:spTgt spid="3"/>
                                        </p:tgtEl>
                                        <p:attrNameLst>
                                          <p:attrName>ppt_w</p:attrName>
                                        </p:attrNameLst>
                                      </p:cBhvr>
                                      <p:tavLst>
                                        <p:tav tm="0" fmla="#ppt_w*sin(2.5*pi*$)">
                                          <p:val>
                                            <p:fltVal val="0"/>
                                          </p:val>
                                        </p:tav>
                                        <p:tav tm="100000">
                                          <p:val>
                                            <p:fltVal val="1"/>
                                          </p:val>
                                        </p:tav>
                                      </p:tavLst>
                                    </p:anim>
                                    <p:anim calcmode="lin" valueType="num">
                                      <p:cBhvr>
                                        <p:cTn id="27"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80">
                                          <p:stCondLst>
                                            <p:cond delay="0"/>
                                          </p:stCondLst>
                                        </p:cTn>
                                        <p:tgtEl>
                                          <p:spTgt spid="4"/>
                                        </p:tgtEl>
                                      </p:cBhvr>
                                    </p:animEffect>
                                    <p:anim calcmode="lin" valueType="num">
                                      <p:cBhvr>
                                        <p:cTn id="3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gtEl>
                                      </p:cBhvr>
                                      <p:to x="100000" y="60000"/>
                                    </p:animScale>
                                    <p:animScale>
                                      <p:cBhvr>
                                        <p:cTn id="39" dur="166" decel="50000">
                                          <p:stCondLst>
                                            <p:cond delay="676"/>
                                          </p:stCondLst>
                                        </p:cTn>
                                        <p:tgtEl>
                                          <p:spTgt spid="4"/>
                                        </p:tgtEl>
                                      </p:cBhvr>
                                      <p:to x="100000" y="100000"/>
                                    </p:animScale>
                                    <p:animScale>
                                      <p:cBhvr>
                                        <p:cTn id="40" dur="26">
                                          <p:stCondLst>
                                            <p:cond delay="1312"/>
                                          </p:stCondLst>
                                        </p:cTn>
                                        <p:tgtEl>
                                          <p:spTgt spid="4"/>
                                        </p:tgtEl>
                                      </p:cBhvr>
                                      <p:to x="100000" y="80000"/>
                                    </p:animScale>
                                    <p:animScale>
                                      <p:cBhvr>
                                        <p:cTn id="41" dur="166" decel="50000">
                                          <p:stCondLst>
                                            <p:cond delay="1338"/>
                                          </p:stCondLst>
                                        </p:cTn>
                                        <p:tgtEl>
                                          <p:spTgt spid="4"/>
                                        </p:tgtEl>
                                      </p:cBhvr>
                                      <p:to x="100000" y="100000"/>
                                    </p:animScale>
                                    <p:animScale>
                                      <p:cBhvr>
                                        <p:cTn id="42" dur="26">
                                          <p:stCondLst>
                                            <p:cond delay="1642"/>
                                          </p:stCondLst>
                                        </p:cTn>
                                        <p:tgtEl>
                                          <p:spTgt spid="4"/>
                                        </p:tgtEl>
                                      </p:cBhvr>
                                      <p:to x="100000" y="90000"/>
                                    </p:animScale>
                                    <p:animScale>
                                      <p:cBhvr>
                                        <p:cTn id="43" dur="166" decel="50000">
                                          <p:stCondLst>
                                            <p:cond delay="1668"/>
                                          </p:stCondLst>
                                        </p:cTn>
                                        <p:tgtEl>
                                          <p:spTgt spid="4"/>
                                        </p:tgtEl>
                                      </p:cBhvr>
                                      <p:to x="100000" y="100000"/>
                                    </p:animScale>
                                    <p:animScale>
                                      <p:cBhvr>
                                        <p:cTn id="44" dur="26">
                                          <p:stCondLst>
                                            <p:cond delay="1808"/>
                                          </p:stCondLst>
                                        </p:cTn>
                                        <p:tgtEl>
                                          <p:spTgt spid="4"/>
                                        </p:tgtEl>
                                      </p:cBhvr>
                                      <p:to x="100000" y="95000"/>
                                    </p:animScale>
                                    <p:animScale>
                                      <p:cBhvr>
                                        <p:cTn id="45" dur="166" decel="50000">
                                          <p:stCondLst>
                                            <p:cond delay="1834"/>
                                          </p:stCondLst>
                                        </p:cTn>
                                        <p:tgtEl>
                                          <p:spTgt spid="4"/>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randombar(horizontal)">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295400"/>
            <a:ext cx="4796506" cy="503215"/>
          </a:xfrm>
          <a:prstGeom prst="rect">
            <a:avLst/>
          </a:prstGeom>
        </p:spPr>
        <p:txBody>
          <a:bodyPr wrap="none">
            <a:spAutoFit/>
          </a:bodyPr>
          <a:lstStyle/>
          <a:p>
            <a:pPr lvl="0" algn="r" rtl="1">
              <a:lnSpc>
                <a:spcPct val="115000"/>
              </a:lnSpc>
              <a:spcAft>
                <a:spcPts val="1000"/>
              </a:spcAft>
              <a:tabLst>
                <a:tab pos="1781175" algn="l"/>
                <a:tab pos="1828800" algn="l"/>
                <a:tab pos="4171950" algn="l"/>
              </a:tabLst>
            </a:pPr>
            <a:r>
              <a:rPr lang="fa-I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cs typeface="B Titr"/>
              </a:rPr>
              <a:t>وظایف و اختیارات رهبران در دیگر نظام ها</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cs typeface="Arial"/>
            </a:endParaRPr>
          </a:p>
        </p:txBody>
      </p:sp>
      <p:sp>
        <p:nvSpPr>
          <p:cNvPr id="3" name="Rectangle 2"/>
          <p:cNvSpPr/>
          <p:nvPr/>
        </p:nvSpPr>
        <p:spPr>
          <a:xfrm>
            <a:off x="7467600" y="3894807"/>
            <a:ext cx="1168911"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انگلستان </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1066800" y="2232814"/>
            <a:ext cx="6019800" cy="4093428"/>
          </a:xfrm>
          <a:prstGeom prst="rect">
            <a:avLst/>
          </a:prstGeom>
        </p:spPr>
        <p:txBody>
          <a:bodyPr wrap="square">
            <a:spAutoFit/>
          </a:bodyPr>
          <a:lstStyle/>
          <a:p>
            <a:pPr algn="r"/>
            <a:r>
              <a:rPr lang="fa-IR" sz="2000" dirty="0" smtClean="0"/>
              <a:t> 	1- انتخاب نخست وزیر</a:t>
            </a:r>
          </a:p>
          <a:p>
            <a:pPr algn="r"/>
            <a:endParaRPr lang="fa-IR" sz="2000" dirty="0" smtClean="0"/>
          </a:p>
          <a:p>
            <a:pPr algn="r"/>
            <a:r>
              <a:rPr lang="fa-IR" sz="2000" dirty="0" smtClean="0"/>
              <a:t>	2- فرماندهی کل نیروهای مسلح</a:t>
            </a:r>
            <a:endParaRPr lang="en-US" sz="2000" dirty="0" smtClean="0"/>
          </a:p>
          <a:p>
            <a:pPr algn="r"/>
            <a:endParaRPr lang="en-US" sz="2000" dirty="0" smtClean="0"/>
          </a:p>
          <a:p>
            <a:pPr algn="r"/>
            <a:r>
              <a:rPr lang="fa-IR" sz="2000" dirty="0" smtClean="0"/>
              <a:t>3- انحلال پارلمان به پیشنهاد </a:t>
            </a:r>
            <a:r>
              <a:rPr lang="fa-IR" sz="2000" dirty="0" smtClean="0"/>
              <a:t>هیات </a:t>
            </a:r>
            <a:r>
              <a:rPr lang="fa-IR" sz="2000" dirty="0" smtClean="0"/>
              <a:t>دولت</a:t>
            </a:r>
          </a:p>
          <a:p>
            <a:pPr algn="r"/>
            <a:endParaRPr lang="fa-IR" sz="2000" dirty="0" smtClean="0"/>
          </a:p>
          <a:p>
            <a:pPr algn="r"/>
            <a:r>
              <a:rPr lang="fa-IR" sz="2000" dirty="0" smtClean="0"/>
              <a:t>	4- اداره امور مستعمرات</a:t>
            </a:r>
          </a:p>
          <a:p>
            <a:pPr algn="r"/>
            <a:r>
              <a:rPr lang="fa-IR" sz="2000" dirty="0" smtClean="0"/>
              <a:t>	</a:t>
            </a:r>
          </a:p>
          <a:p>
            <a:pPr algn="r"/>
            <a:r>
              <a:rPr lang="fa-IR" sz="2000" dirty="0"/>
              <a:t>5</a:t>
            </a:r>
            <a:r>
              <a:rPr lang="fa-IR" sz="2000" dirty="0" smtClean="0"/>
              <a:t>- انتصاب اعضای مجلس لردان</a:t>
            </a:r>
          </a:p>
          <a:p>
            <a:pPr algn="r"/>
            <a:r>
              <a:rPr lang="fa-IR" sz="2000" dirty="0" smtClean="0"/>
              <a:t>	</a:t>
            </a:r>
          </a:p>
          <a:p>
            <a:pPr algn="r">
              <a:lnSpc>
                <a:spcPct val="150000"/>
              </a:lnSpc>
            </a:pPr>
            <a:r>
              <a:rPr lang="fa-IR" sz="2000" dirty="0"/>
              <a:t>6</a:t>
            </a:r>
            <a:r>
              <a:rPr lang="fa-IR" sz="2000" dirty="0" smtClean="0"/>
              <a:t>- انتصاب فرمانداران کل در کشورهای استرالیا،زلاندنو،کانادا که به صورت فرمانداری وابسته اداره می شود.</a:t>
            </a:r>
            <a:endParaRPr lang="fa-IR" sz="2000" dirty="0"/>
          </a:p>
        </p:txBody>
      </p:sp>
      <p:sp>
        <p:nvSpPr>
          <p:cNvPr id="5" name="Right Brace 4"/>
          <p:cNvSpPr/>
          <p:nvPr/>
        </p:nvSpPr>
        <p:spPr>
          <a:xfrm>
            <a:off x="7086600" y="2209800"/>
            <a:ext cx="300706" cy="4038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3202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fltVal val="0"/>
                                          </p:val>
                                        </p:tav>
                                        <p:tav tm="100000">
                                          <p:val>
                                            <p:strVal val="#ppt_h"/>
                                          </p:val>
                                        </p:tav>
                                      </p:tavLst>
                                    </p:anim>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3425" y="2693868"/>
            <a:ext cx="6013185" cy="1047979"/>
          </a:xfrm>
          <a:prstGeom prst="rect">
            <a:avLst/>
          </a:prstGeom>
        </p:spPr>
        <p:txBody>
          <a:bodyPr wrap="none">
            <a:spAutoFit/>
            <a:scene3d>
              <a:camera prst="orthographicFront">
                <a:rot lat="0" lon="0" rev="0"/>
              </a:camera>
              <a:lightRig rig="contrasting" dir="t">
                <a:rot lat="0" lon="0" rev="4500000"/>
              </a:lightRig>
            </a:scene3d>
            <a:sp3d extrusionH="57150" contourW="6350" prstMaterial="metal">
              <a:bevelT w="127000" h="31750"/>
              <a:contourClr>
                <a:schemeClr val="accent1">
                  <a:shade val="75000"/>
                </a:schemeClr>
              </a:contourClr>
            </a:sp3d>
          </a:bodyPr>
          <a:lstStyle/>
          <a:p>
            <a:pPr algn="ctr">
              <a:lnSpc>
                <a:spcPct val="115000"/>
              </a:lnSpc>
              <a:spcAft>
                <a:spcPts val="1000"/>
              </a:spcAft>
            </a:pPr>
            <a:r>
              <a:rPr lang="fa-IR" sz="5400" b="1" cap="all" dirty="0" smtClean="0">
                <a:ln w="0">
                  <a:solidFill>
                    <a:schemeClr val="accent1">
                      <a:lumMod val="75000"/>
                    </a:schemeClr>
                  </a:solidFill>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b="100000"/>
                  </a:path>
                  <a:tileRect t="-100000" r="-100000"/>
                </a:gradFill>
                <a:effectLst>
                  <a:reflection blurRad="6350" stA="55000" endA="50" endPos="85000" dist="29997" dir="5400000" sy="-100000" algn="bl" rotWithShape="0"/>
                </a:effectLst>
                <a:ea typeface="Calibri"/>
                <a:cs typeface="B Titr"/>
              </a:rPr>
              <a:t>رهبری در قانون اساسی </a:t>
            </a:r>
            <a:endParaRPr lang="en-US" sz="3600" b="1" cap="all" dirty="0">
              <a:ln w="0">
                <a:solidFill>
                  <a:schemeClr val="accent1">
                    <a:lumMod val="75000"/>
                  </a:schemeClr>
                </a:solidFill>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b="100000"/>
                </a:path>
                <a:tileRect t="-100000" r="-100000"/>
              </a:gradFill>
              <a:effectLst>
                <a:reflection blurRad="6350" stA="55000" endA="50" endPos="85000" dist="29997" dir="5400000" sy="-100000" algn="bl" rotWithShape="0"/>
              </a:effectLst>
              <a:ea typeface="Calibri"/>
              <a:cs typeface="Arial"/>
            </a:endParaRPr>
          </a:p>
        </p:txBody>
      </p:sp>
    </p:spTree>
    <p:extLst>
      <p:ext uri="{BB962C8B-B14F-4D97-AF65-F5344CB8AC3E}">
        <p14:creationId xmlns:p14="http://schemas.microsoft.com/office/powerpoint/2010/main" val="2849452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3800" y="3644681"/>
            <a:ext cx="878767"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فرانسه</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838200" y="1828800"/>
            <a:ext cx="6324600" cy="4093428"/>
          </a:xfrm>
          <a:prstGeom prst="rect">
            <a:avLst/>
          </a:prstGeom>
        </p:spPr>
        <p:txBody>
          <a:bodyPr wrap="square">
            <a:spAutoFit/>
          </a:bodyPr>
          <a:lstStyle/>
          <a:p>
            <a:pPr algn="r"/>
            <a:r>
              <a:rPr lang="fa-IR" sz="2000" dirty="0" smtClean="0"/>
              <a:t>	1- فرماندهی کل قوا</a:t>
            </a:r>
          </a:p>
          <a:p>
            <a:pPr algn="r"/>
            <a:r>
              <a:rPr lang="fa-IR" sz="2000" dirty="0" smtClean="0"/>
              <a:t>	</a:t>
            </a:r>
          </a:p>
          <a:p>
            <a:pPr algn="r"/>
            <a:r>
              <a:rPr lang="fa-IR" sz="2000" dirty="0"/>
              <a:t>2</a:t>
            </a:r>
            <a:r>
              <a:rPr lang="fa-IR" sz="2000" dirty="0" smtClean="0"/>
              <a:t>- اعلان جنگ در وضعیت جنگی</a:t>
            </a:r>
          </a:p>
          <a:p>
            <a:pPr algn="r"/>
            <a:r>
              <a:rPr lang="fa-IR" sz="2000" dirty="0" smtClean="0"/>
              <a:t> 	 </a:t>
            </a:r>
          </a:p>
          <a:p>
            <a:pPr algn="r"/>
            <a:r>
              <a:rPr lang="fa-IR" sz="2000" dirty="0"/>
              <a:t>3</a:t>
            </a:r>
            <a:r>
              <a:rPr lang="fa-IR" sz="2000" dirty="0" smtClean="0"/>
              <a:t>- دستور بکار گیری اسلحه در </a:t>
            </a:r>
            <a:r>
              <a:rPr lang="fa-IR" sz="2000" dirty="0" smtClean="0"/>
              <a:t>نا آرامی </a:t>
            </a:r>
            <a:r>
              <a:rPr lang="fa-IR" sz="2000" dirty="0" smtClean="0"/>
              <a:t>های داخلی</a:t>
            </a:r>
          </a:p>
          <a:p>
            <a:pPr algn="r"/>
            <a:r>
              <a:rPr lang="fa-IR" sz="2000" dirty="0" smtClean="0"/>
              <a:t>	 </a:t>
            </a:r>
          </a:p>
          <a:p>
            <a:pPr algn="r"/>
            <a:r>
              <a:rPr lang="fa-IR" sz="2000" dirty="0"/>
              <a:t>4</a:t>
            </a:r>
            <a:r>
              <a:rPr lang="fa-IR" sz="2000" dirty="0" smtClean="0"/>
              <a:t>- ریاست قوه مجریه</a:t>
            </a:r>
          </a:p>
          <a:p>
            <a:pPr algn="r"/>
            <a:r>
              <a:rPr lang="fa-IR" sz="2000" dirty="0" smtClean="0"/>
              <a:t>	</a:t>
            </a:r>
          </a:p>
          <a:p>
            <a:pPr algn="r"/>
            <a:r>
              <a:rPr lang="fa-IR" sz="2000" dirty="0" smtClean="0"/>
              <a:t>5- عزل و نصب مقام های فدرال</a:t>
            </a:r>
          </a:p>
          <a:p>
            <a:pPr algn="r"/>
            <a:r>
              <a:rPr lang="fa-IR" sz="2000" dirty="0" smtClean="0"/>
              <a:t>	 </a:t>
            </a:r>
          </a:p>
          <a:p>
            <a:pPr algn="r"/>
            <a:r>
              <a:rPr lang="fa-IR" sz="2000" dirty="0"/>
              <a:t>6</a:t>
            </a:r>
            <a:r>
              <a:rPr lang="fa-IR" sz="2000" dirty="0" smtClean="0"/>
              <a:t>- طراحی و اجرای همه سیاست ها و برنامه های خارجی</a:t>
            </a:r>
          </a:p>
          <a:p>
            <a:pPr algn="r"/>
            <a:r>
              <a:rPr lang="fa-IR" sz="2000" dirty="0" smtClean="0"/>
              <a:t>	 </a:t>
            </a:r>
          </a:p>
          <a:p>
            <a:pPr algn="r"/>
            <a:r>
              <a:rPr lang="fa-IR" sz="2000" dirty="0"/>
              <a:t>7</a:t>
            </a:r>
            <a:r>
              <a:rPr lang="fa-IR" sz="2000" dirty="0" smtClean="0"/>
              <a:t>- انتصاب قضات دیوان عالی</a:t>
            </a:r>
            <a:endParaRPr lang="fa-IR" sz="2000" dirty="0"/>
          </a:p>
        </p:txBody>
      </p:sp>
      <p:sp>
        <p:nvSpPr>
          <p:cNvPr id="4" name="Right Brace 3"/>
          <p:cNvSpPr/>
          <p:nvPr/>
        </p:nvSpPr>
        <p:spPr>
          <a:xfrm>
            <a:off x="7162800" y="1828800"/>
            <a:ext cx="228600" cy="40934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2689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2000"/>
                                        <p:tgtEl>
                                          <p:spTgt spid="3"/>
                                        </p:tgtEl>
                                      </p:cBhvr>
                                    </p:animEffect>
                                    <p:anim calcmode="lin" valueType="num">
                                      <p:cBhvr>
                                        <p:cTn id="31" dur="2000" fill="hold"/>
                                        <p:tgtEl>
                                          <p:spTgt spid="3"/>
                                        </p:tgtEl>
                                        <p:attrNameLst>
                                          <p:attrName>ppt_w</p:attrName>
                                        </p:attrNameLst>
                                      </p:cBhvr>
                                      <p:tavLst>
                                        <p:tav tm="0" fmla="#ppt_w*sin(2.5*pi*$)">
                                          <p:val>
                                            <p:fltVal val="0"/>
                                          </p:val>
                                        </p:tav>
                                        <p:tav tm="100000">
                                          <p:val>
                                            <p:fltVal val="1"/>
                                          </p:val>
                                        </p:tav>
                                      </p:tavLst>
                                    </p:anim>
                                    <p:anim calcmode="lin" valueType="num">
                                      <p:cBhvr>
                                        <p:cTn id="32"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29009" y="1467185"/>
            <a:ext cx="960519" cy="461665"/>
          </a:xfrm>
          <a:prstGeom prst="rect">
            <a:avLst/>
          </a:prstGeom>
          <a:noFill/>
        </p:spPr>
        <p:txBody>
          <a:bodyPr wrap="none" rtlCol="0">
            <a:spAutoFit/>
          </a:bodyPr>
          <a:lstStyle/>
          <a:p>
            <a:r>
              <a:rPr lang="fa-IR" sz="2400" b="1" dirty="0" smtClean="0">
                <a:cs typeface="B Nazanin" pitchFamily="2" charset="-78"/>
              </a:rPr>
              <a:t>مقدمه :</a:t>
            </a:r>
            <a:endParaRPr lang="en-US" sz="2400" b="1" dirty="0">
              <a:cs typeface="B Nazanin" pitchFamily="2" charset="-78"/>
            </a:endParaRPr>
          </a:p>
        </p:txBody>
      </p:sp>
      <p:sp>
        <p:nvSpPr>
          <p:cNvPr id="4" name="Rectangle 3"/>
          <p:cNvSpPr/>
          <p:nvPr/>
        </p:nvSpPr>
        <p:spPr>
          <a:xfrm>
            <a:off x="782782" y="2185058"/>
            <a:ext cx="7848600" cy="1200329"/>
          </a:xfrm>
          <a:prstGeom prst="rect">
            <a:avLst/>
          </a:prstGeom>
        </p:spPr>
        <p:txBody>
          <a:bodyPr wrap="square">
            <a:spAutoFit/>
          </a:bodyPr>
          <a:lstStyle/>
          <a:p>
            <a:pPr algn="r"/>
            <a:r>
              <a:rPr lang="fa-IR" sz="2400" dirty="0">
                <a:cs typeface="B Nazanin" pitchFamily="2" charset="-78"/>
              </a:rPr>
              <a:t> اسلام دین جامع و کاملی است که برای تمام ابعاد زندگی انسان برنامه ریزی دقیقی دارد.حال می توان تصور کرد که دینی که در تمام ابعاد زندگی انسان برنامه ای کامل و دقیق دارد،در خصوص حکومت و رهبری جامعه اسلامی برنامه ای نداشته باشد؟؟؟</a:t>
            </a:r>
            <a:endParaRPr lang="en-US" sz="2400" dirty="0">
              <a:cs typeface="B Nazanin" pitchFamily="2" charset="-78"/>
            </a:endParaRPr>
          </a:p>
        </p:txBody>
      </p:sp>
      <p:sp>
        <p:nvSpPr>
          <p:cNvPr id="5" name="Rectangle 4"/>
          <p:cNvSpPr/>
          <p:nvPr/>
        </p:nvSpPr>
        <p:spPr>
          <a:xfrm>
            <a:off x="214746" y="3187187"/>
            <a:ext cx="8382000" cy="2215991"/>
          </a:xfrm>
          <a:prstGeom prst="rect">
            <a:avLst/>
          </a:prstGeom>
        </p:spPr>
        <p:txBody>
          <a:bodyPr wrap="square">
            <a:spAutoFit/>
          </a:bodyPr>
          <a:lstStyle/>
          <a:p>
            <a:pPr algn="r" rtl="1">
              <a:lnSpc>
                <a:spcPct val="115000"/>
              </a:lnSpc>
              <a:spcAft>
                <a:spcPts val="1000"/>
              </a:spcAft>
            </a:pPr>
            <a:r>
              <a:rPr lang="fa-IR" sz="2400" dirty="0">
                <a:ea typeface="Calibri"/>
                <a:cs typeface="B Nazanin"/>
              </a:rPr>
              <a:t>رسول خدا (ص) در مناسبات مختلف و علی الخصوص در ماجرای غدیر بر رهبری و جانشینی تصریح </a:t>
            </a:r>
            <a:r>
              <a:rPr lang="fa-IR" sz="2400" dirty="0" smtClean="0">
                <a:ea typeface="Calibri"/>
                <a:cs typeface="B Nazanin"/>
              </a:rPr>
              <a:t>کردند و </a:t>
            </a:r>
            <a:r>
              <a:rPr lang="fa-IR" sz="2400" dirty="0">
                <a:ea typeface="Calibri"/>
                <a:cs typeface="B Nazanin"/>
              </a:rPr>
              <a:t>بعد از شهادت حضرت علی(ع)،11فرزند خود را به عنوان امام و جانشین خویش ذکر کرده بودند تا اینکه بعد از شهادت امامان طبق نظر اهل شیعه در زمان غیبت کبری فرد خاصی به عنوان نایب امام زمان (عج) تعیین نشده است ولی با توجه به نامه ای از خود حضرت شیعیان مکلفند از نواب عام امامان معصوم (ع) که همان فقهای واجد شرایط اند پیروی کنند.</a:t>
            </a:r>
            <a:endParaRPr lang="en-US" sz="2400" dirty="0">
              <a:ea typeface="Calibri"/>
              <a:cs typeface="Arial"/>
            </a:endParaRPr>
          </a:p>
        </p:txBody>
      </p:sp>
    </p:spTree>
    <p:extLst>
      <p:ext uri="{BB962C8B-B14F-4D97-AF65-F5344CB8AC3E}">
        <p14:creationId xmlns:p14="http://schemas.microsoft.com/office/powerpoint/2010/main" val="284945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382809"/>
            <a:ext cx="6824166" cy="503215"/>
          </a:xfrm>
          <a:prstGeom prst="rect">
            <a:avLst/>
          </a:prstGeom>
        </p:spPr>
        <p:txBody>
          <a:bodyPr wrap="square">
            <a:spAutoFit/>
          </a:bodyPr>
          <a:lstStyle/>
          <a:p>
            <a:pPr lvl="0" algn="r">
              <a:lnSpc>
                <a:spcPct val="115000"/>
              </a:lnSpc>
              <a:spcAft>
                <a:spcPts val="1000"/>
              </a:spcAft>
            </a:pPr>
            <a:r>
              <a:rPr lang="fa-I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cs typeface="B Titr"/>
              </a:rPr>
              <a:t>شرایط و ویژگی های رهبری در نظام جمهوری اسلامی ایران </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cs typeface="Arial"/>
            </a:endParaRPr>
          </a:p>
        </p:txBody>
      </p:sp>
      <p:sp>
        <p:nvSpPr>
          <p:cNvPr id="3" name="Rectangle 2"/>
          <p:cNvSpPr/>
          <p:nvPr/>
        </p:nvSpPr>
        <p:spPr>
          <a:xfrm>
            <a:off x="4987636" y="2895600"/>
            <a:ext cx="2819400" cy="400110"/>
          </a:xfrm>
          <a:prstGeom prst="rect">
            <a:avLst/>
          </a:prstGeom>
        </p:spPr>
        <p:txBody>
          <a:bodyPr wrap="square">
            <a:spAutoFit/>
          </a:bodyPr>
          <a:lstStyle/>
          <a:p>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Calibri"/>
                <a:cs typeface="B Titr"/>
              </a:rPr>
              <a:t>1- صلاحیت علمی (اجتهاد )</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ctangle 3"/>
          <p:cNvSpPr/>
          <p:nvPr/>
        </p:nvSpPr>
        <p:spPr>
          <a:xfrm>
            <a:off x="609600" y="3886200"/>
            <a:ext cx="7967166" cy="1323439"/>
          </a:xfrm>
          <a:prstGeom prst="rect">
            <a:avLst/>
          </a:prstGeom>
        </p:spPr>
        <p:txBody>
          <a:bodyPr wrap="square">
            <a:spAutoFit/>
          </a:bodyPr>
          <a:lstStyle/>
          <a:p>
            <a:pPr algn="r" rtl="1">
              <a:lnSpc>
                <a:spcPct val="200000"/>
              </a:lnSpc>
            </a:pPr>
            <a:r>
              <a:rPr lang="fa-IR" sz="2000" dirty="0"/>
              <a:t>مقام رهبری باید در رتبه ای از فقاهت باشد تا بتواند احکام الهی را بدست بیاورد و همچنین از جایگاهی والا در این خصوص باشد تا مسایل سیاسی،اجتماعی، را بتواند حل و فصل کند.</a:t>
            </a:r>
            <a:endParaRPr lang="en-US" sz="2000" dirty="0"/>
          </a:p>
        </p:txBody>
      </p:sp>
    </p:spTree>
    <p:extLst>
      <p:ext uri="{BB962C8B-B14F-4D97-AF65-F5344CB8AC3E}">
        <p14:creationId xmlns:p14="http://schemas.microsoft.com/office/powerpoint/2010/main" val="284945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1600" y="1447800"/>
            <a:ext cx="3028286" cy="400110"/>
          </a:xfrm>
          <a:prstGeom prst="rect">
            <a:avLst/>
          </a:prstGeom>
        </p:spPr>
        <p:txBody>
          <a:bodyPr wrap="square">
            <a:spAutoFit/>
          </a:bodyPr>
          <a:lstStyle/>
          <a:p>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Calibri"/>
                <a:cs typeface="B Titr"/>
              </a:rPr>
              <a:t>2- صلاحیت اخلاقی و اعتقادی </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Rectangle 2"/>
          <p:cNvSpPr/>
          <p:nvPr/>
        </p:nvSpPr>
        <p:spPr>
          <a:xfrm>
            <a:off x="6422847" y="2052099"/>
            <a:ext cx="1752403"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الف ) عدالت </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3965443" y="2757329"/>
            <a:ext cx="4209807" cy="461665"/>
          </a:xfrm>
          <a:prstGeom prst="rect">
            <a:avLst/>
          </a:prstGeom>
        </p:spPr>
        <p:txBody>
          <a:bodyPr wrap="none">
            <a:spAutoFit/>
          </a:bodyPr>
          <a:lstStyle/>
          <a:p>
            <a:r>
              <a:rPr lang="fa-IR" sz="2400" dirty="0">
                <a:cs typeface="B Nazanin" pitchFamily="2" charset="-78"/>
              </a:rPr>
              <a:t>سوال: چرا رهبر یک جامعه باید عادل باشد؟</a:t>
            </a:r>
            <a:endParaRPr lang="en-US" sz="2400" dirty="0">
              <a:cs typeface="B Nazanin" pitchFamily="2" charset="-78"/>
            </a:endParaRPr>
          </a:p>
        </p:txBody>
      </p:sp>
      <p:sp>
        <p:nvSpPr>
          <p:cNvPr id="5" name="Rectangle 4"/>
          <p:cNvSpPr/>
          <p:nvPr/>
        </p:nvSpPr>
        <p:spPr>
          <a:xfrm>
            <a:off x="6557499" y="4343400"/>
            <a:ext cx="148309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به دو دلیل </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ight Arrow 5"/>
          <p:cNvSpPr/>
          <p:nvPr/>
        </p:nvSpPr>
        <p:spPr>
          <a:xfrm rot="13050584">
            <a:off x="5867532" y="4164747"/>
            <a:ext cx="881818" cy="191602"/>
          </a:xfrm>
          <a:prstGeom prst="rightArrow">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endParaRPr lang="en-US"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ea typeface="Calibri"/>
              <a:cs typeface="B Nazanin"/>
            </a:endParaRPr>
          </a:p>
        </p:txBody>
      </p:sp>
      <p:sp>
        <p:nvSpPr>
          <p:cNvPr id="7" name="Right Arrow 6"/>
          <p:cNvSpPr/>
          <p:nvPr/>
        </p:nvSpPr>
        <p:spPr>
          <a:xfrm rot="9381703">
            <a:off x="5755500" y="4747282"/>
            <a:ext cx="881818" cy="191602"/>
          </a:xfrm>
          <a:prstGeom prst="rightArrow">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endParaRPr lang="en-US"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ea typeface="Calibri"/>
              <a:cs typeface="B Nazanin"/>
            </a:endParaRPr>
          </a:p>
        </p:txBody>
      </p:sp>
      <p:sp>
        <p:nvSpPr>
          <p:cNvPr id="8" name="Rectangle 7"/>
          <p:cNvSpPr/>
          <p:nvPr/>
        </p:nvSpPr>
        <p:spPr>
          <a:xfrm>
            <a:off x="0" y="3220477"/>
            <a:ext cx="5900357" cy="1015663"/>
          </a:xfrm>
          <a:prstGeom prst="rect">
            <a:avLst/>
          </a:prstGeom>
        </p:spPr>
        <p:txBody>
          <a:bodyPr wrap="square">
            <a:spAutoFit/>
          </a:bodyPr>
          <a:lstStyle/>
          <a:p>
            <a:pPr algn="r"/>
            <a:r>
              <a:rPr lang="fa-IR" sz="2000" dirty="0"/>
              <a:t>1- چون مردم در راستای اجرای عدالت هستند که زنده هستند پس خواهان  </a:t>
            </a:r>
            <a:r>
              <a:rPr lang="fa-IR" sz="2000" dirty="0" smtClean="0"/>
              <a:t>رهبری </a:t>
            </a:r>
            <a:r>
              <a:rPr lang="fa-IR" sz="2000" dirty="0"/>
              <a:t>عادل در راس حکومت هستند مخصوصا اگر در جامعه اسلامی باشد چنین </a:t>
            </a:r>
            <a:r>
              <a:rPr lang="fa-IR" sz="2000" dirty="0" smtClean="0"/>
              <a:t>. توقعی </a:t>
            </a:r>
            <a:r>
              <a:rPr lang="fa-IR" sz="2000" dirty="0"/>
              <a:t>صد در صد وجود دارد.</a:t>
            </a:r>
            <a:endParaRPr lang="en-US" sz="2000" dirty="0"/>
          </a:p>
        </p:txBody>
      </p:sp>
      <p:sp>
        <p:nvSpPr>
          <p:cNvPr id="9" name="Rectangle 8"/>
          <p:cNvSpPr/>
          <p:nvPr/>
        </p:nvSpPr>
        <p:spPr>
          <a:xfrm>
            <a:off x="1852051" y="4837075"/>
            <a:ext cx="3902030" cy="400110"/>
          </a:xfrm>
          <a:prstGeom prst="rect">
            <a:avLst/>
          </a:prstGeom>
        </p:spPr>
        <p:txBody>
          <a:bodyPr wrap="none">
            <a:spAutoFit/>
          </a:bodyPr>
          <a:lstStyle/>
          <a:p>
            <a:r>
              <a:rPr lang="fa-IR" sz="2000" dirty="0"/>
              <a:t>2- اگر رهبر یک جامعه اسلامی عادل نباشد،</a:t>
            </a:r>
            <a:endParaRPr lang="en-US" sz="2000" dirty="0"/>
          </a:p>
        </p:txBody>
      </p:sp>
      <p:sp>
        <p:nvSpPr>
          <p:cNvPr id="10" name="TextBox 9"/>
          <p:cNvSpPr txBox="1"/>
          <p:nvPr/>
        </p:nvSpPr>
        <p:spPr>
          <a:xfrm>
            <a:off x="4872743" y="5667345"/>
            <a:ext cx="3443571" cy="400110"/>
          </a:xfrm>
          <a:prstGeom prst="rect">
            <a:avLst/>
          </a:prstGeom>
          <a:noFill/>
        </p:spPr>
        <p:txBody>
          <a:bodyPr wrap="none" rtlCol="0">
            <a:spAutoFit/>
          </a:bodyPr>
          <a:lstStyle/>
          <a:p>
            <a:r>
              <a:rPr lang="fa-IR" sz="2000" dirty="0" smtClean="0"/>
              <a:t>خود اجرای قانون به مخاطره می افتد : </a:t>
            </a:r>
            <a:endParaRPr lang="en-US" sz="2000" dirty="0"/>
          </a:p>
        </p:txBody>
      </p:sp>
      <p:cxnSp>
        <p:nvCxnSpPr>
          <p:cNvPr id="12" name="Straight Arrow Connector 11"/>
          <p:cNvCxnSpPr/>
          <p:nvPr/>
        </p:nvCxnSpPr>
        <p:spPr>
          <a:xfrm flipH="1" flipV="1">
            <a:off x="4191000" y="5562600"/>
            <a:ext cx="609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191000" y="5915055"/>
            <a:ext cx="6557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343400" y="5915055"/>
            <a:ext cx="457200" cy="4095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817415" y="6139934"/>
            <a:ext cx="2441443" cy="369332"/>
          </a:xfrm>
          <a:prstGeom prst="rect">
            <a:avLst/>
          </a:prstGeom>
        </p:spPr>
        <p:txBody>
          <a:bodyPr wrap="square">
            <a:spAutoFit/>
          </a:bodyPr>
          <a:lstStyle/>
          <a:p>
            <a:pPr rtl="1"/>
            <a:r>
              <a:rPr lang="fa-IR" dirty="0"/>
              <a:t>3- حقوق مردم کشورش و</a:t>
            </a:r>
            <a:r>
              <a:rPr lang="fa-IR" dirty="0" smtClean="0"/>
              <a:t>...</a:t>
            </a:r>
            <a:endParaRPr lang="en-US" dirty="0"/>
          </a:p>
        </p:txBody>
      </p:sp>
      <p:sp>
        <p:nvSpPr>
          <p:cNvPr id="27" name="Rectangle 26"/>
          <p:cNvSpPr/>
          <p:nvPr/>
        </p:nvSpPr>
        <p:spPr>
          <a:xfrm>
            <a:off x="2916382" y="5321340"/>
            <a:ext cx="1233030" cy="369332"/>
          </a:xfrm>
          <a:prstGeom prst="rect">
            <a:avLst/>
          </a:prstGeom>
        </p:spPr>
        <p:txBody>
          <a:bodyPr wrap="none">
            <a:spAutoFit/>
          </a:bodyPr>
          <a:lstStyle/>
          <a:p>
            <a:pPr lvl="0"/>
            <a:r>
              <a:rPr lang="fa-IR" dirty="0">
                <a:solidFill>
                  <a:prstClr val="black"/>
                </a:solidFill>
              </a:rPr>
              <a:t>1- اخذ مالیات</a:t>
            </a:r>
            <a:endParaRPr lang="en-US" dirty="0">
              <a:solidFill>
                <a:prstClr val="black"/>
              </a:solidFill>
            </a:endParaRPr>
          </a:p>
        </p:txBody>
      </p:sp>
      <p:sp>
        <p:nvSpPr>
          <p:cNvPr id="28" name="Rectangle 27"/>
          <p:cNvSpPr/>
          <p:nvPr/>
        </p:nvSpPr>
        <p:spPr>
          <a:xfrm>
            <a:off x="2691872" y="5741335"/>
            <a:ext cx="1499128" cy="369332"/>
          </a:xfrm>
          <a:prstGeom prst="rect">
            <a:avLst/>
          </a:prstGeom>
        </p:spPr>
        <p:txBody>
          <a:bodyPr wrap="none">
            <a:spAutoFit/>
          </a:bodyPr>
          <a:lstStyle/>
          <a:p>
            <a:r>
              <a:rPr lang="fa-IR" dirty="0" smtClean="0"/>
              <a:t>حق مسلمانان</a:t>
            </a:r>
            <a:r>
              <a:rPr lang="en-US" dirty="0" smtClean="0"/>
              <a:t> - 2</a:t>
            </a:r>
            <a:r>
              <a:rPr lang="fa-IR" dirty="0" smtClean="0"/>
              <a:t> </a:t>
            </a:r>
            <a:endParaRPr lang="en-US" dirty="0"/>
          </a:p>
        </p:txBody>
      </p:sp>
    </p:spTree>
    <p:extLst>
      <p:ext uri="{BB962C8B-B14F-4D97-AF65-F5344CB8AC3E}">
        <p14:creationId xmlns:p14="http://schemas.microsoft.com/office/powerpoint/2010/main" val="284945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circle(in)">
                                      <p:cBhvr>
                                        <p:cTn id="48" dur="2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heel(1)">
                                      <p:cBhvr>
                                        <p:cTn id="53" dur="2000"/>
                                        <p:tgtEl>
                                          <p:spTgt spid="13"/>
                                        </p:tgtEl>
                                      </p:cBhvr>
                                    </p:animEffect>
                                  </p:childTnLst>
                                </p:cTn>
                              </p:par>
                              <p:par>
                                <p:cTn id="54" presetID="21" presetClass="entr" presetSubtype="1"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heel(1)">
                                      <p:cBhvr>
                                        <p:cTn id="56" dur="2000"/>
                                        <p:tgtEl>
                                          <p:spTgt spid="14"/>
                                        </p:tgtEl>
                                      </p:cBhvr>
                                    </p:animEffect>
                                  </p:childTnLst>
                                </p:cTn>
                              </p:par>
                              <p:par>
                                <p:cTn id="57" presetID="21" presetClass="entr" presetSubtype="1"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heel(1)">
                                      <p:cBhvr>
                                        <p:cTn id="59" dur="20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1000"/>
                                        <p:tgtEl>
                                          <p:spTgt spid="28"/>
                                        </p:tgtEl>
                                      </p:cBhvr>
                                    </p:animEffect>
                                    <p:anim calcmode="lin" valueType="num">
                                      <p:cBhvr>
                                        <p:cTn id="72" dur="1000" fill="hold"/>
                                        <p:tgtEl>
                                          <p:spTgt spid="28"/>
                                        </p:tgtEl>
                                        <p:attrNameLst>
                                          <p:attrName>ppt_x</p:attrName>
                                        </p:attrNameLst>
                                      </p:cBhvr>
                                      <p:tavLst>
                                        <p:tav tm="0">
                                          <p:val>
                                            <p:strVal val="#ppt_x"/>
                                          </p:val>
                                        </p:tav>
                                        <p:tav tm="100000">
                                          <p:val>
                                            <p:strVal val="#ppt_x"/>
                                          </p:val>
                                        </p:tav>
                                      </p:tavLst>
                                    </p:anim>
                                    <p:anim calcmode="lin" valueType="num">
                                      <p:cBhvr>
                                        <p:cTn id="7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1000"/>
                                        <p:tgtEl>
                                          <p:spTgt spid="26"/>
                                        </p:tgtEl>
                                      </p:cBhvr>
                                    </p:animEffect>
                                    <p:anim calcmode="lin" valueType="num">
                                      <p:cBhvr>
                                        <p:cTn id="79" dur="1000" fill="hold"/>
                                        <p:tgtEl>
                                          <p:spTgt spid="26"/>
                                        </p:tgtEl>
                                        <p:attrNameLst>
                                          <p:attrName>ppt_x</p:attrName>
                                        </p:attrNameLst>
                                      </p:cBhvr>
                                      <p:tavLst>
                                        <p:tav tm="0">
                                          <p:val>
                                            <p:strVal val="#ppt_x"/>
                                          </p:val>
                                        </p:tav>
                                        <p:tav tm="100000">
                                          <p:val>
                                            <p:strVal val="#ppt_x"/>
                                          </p:val>
                                        </p:tav>
                                      </p:tavLst>
                                    </p:anim>
                                    <p:anim calcmode="lin" valueType="num">
                                      <p:cBhvr>
                                        <p:cTn id="8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animBg="1"/>
      <p:bldP spid="8" grpId="0"/>
      <p:bldP spid="9" grpId="0"/>
      <p:bldP spid="10"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2"/>
          <p:cNvSpPr>
            <a:spLocks noChangeArrowheads="1"/>
          </p:cNvSpPr>
          <p:nvPr/>
        </p:nvSpPr>
        <p:spPr bwMode="auto">
          <a:xfrm>
            <a:off x="0" y="349478"/>
            <a:ext cx="2135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1885950" algn="l"/>
                <a:tab pos="1933575" algn="l"/>
                <a:tab pos="3581400" algn="l"/>
              </a:tabLst>
            </a:pP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4"/>
          <p:cNvSpPr/>
          <p:nvPr/>
        </p:nvSpPr>
        <p:spPr>
          <a:xfrm>
            <a:off x="1600200" y="2057400"/>
            <a:ext cx="6533486" cy="461665"/>
          </a:xfrm>
          <a:prstGeom prst="rect">
            <a:avLst/>
          </a:prstGeom>
        </p:spPr>
        <p:txBody>
          <a:bodyPr wrap="square">
            <a:spAutoFit/>
          </a:bodyPr>
          <a:lstStyle/>
          <a:p>
            <a:pPr lvl="0" algn="r" rtl="1" fontAlgn="base">
              <a:spcBef>
                <a:spcPct val="0"/>
              </a:spcBef>
              <a:spcAft>
                <a:spcPct val="0"/>
              </a:spcAft>
              <a:tabLst>
                <a:tab pos="1885950" algn="l"/>
                <a:tab pos="1933575" algn="l"/>
                <a:tab pos="3581400" algn="l"/>
              </a:tabLst>
            </a:pPr>
            <a:r>
              <a:rPr lang="fa-IR" sz="2400" dirty="0">
                <a:solidFill>
                  <a:prstClr val="black"/>
                </a:solidFill>
                <a:latin typeface="Calibri" pitchFamily="34" charset="0"/>
                <a:ea typeface="Calibri" pitchFamily="34" charset="0"/>
                <a:cs typeface="B Nazanin" pitchFamily="2" charset="-78"/>
              </a:rPr>
              <a:t>سوال: چرا رهبر یک جامعه </a:t>
            </a:r>
            <a:r>
              <a:rPr lang="fa-IR" sz="2400" dirty="0" smtClean="0">
                <a:solidFill>
                  <a:prstClr val="black"/>
                </a:solidFill>
                <a:latin typeface="Calibri" pitchFamily="34" charset="0"/>
                <a:ea typeface="Calibri" pitchFamily="34" charset="0"/>
                <a:cs typeface="B Nazanin" pitchFamily="2" charset="-78"/>
              </a:rPr>
              <a:t>بایدایمان </a:t>
            </a:r>
            <a:r>
              <a:rPr lang="fa-IR" sz="2400" dirty="0">
                <a:solidFill>
                  <a:prstClr val="black"/>
                </a:solidFill>
                <a:latin typeface="Calibri" pitchFamily="34" charset="0"/>
                <a:ea typeface="Calibri" pitchFamily="34" charset="0"/>
                <a:cs typeface="B Nazanin" pitchFamily="2" charset="-78"/>
              </a:rPr>
              <a:t>به </a:t>
            </a:r>
            <a:r>
              <a:rPr lang="fa-IR" sz="2400" dirty="0" smtClean="0">
                <a:solidFill>
                  <a:prstClr val="black"/>
                </a:solidFill>
                <a:latin typeface="Calibri" pitchFamily="34" charset="0"/>
                <a:ea typeface="Calibri" pitchFamily="34" charset="0"/>
                <a:cs typeface="B Nazanin" pitchFamily="2" charset="-78"/>
              </a:rPr>
              <a:t>مبانی </a:t>
            </a:r>
            <a:r>
              <a:rPr lang="fa-IR" sz="2400" dirty="0">
                <a:solidFill>
                  <a:prstClr val="black"/>
                </a:solidFill>
                <a:latin typeface="Calibri" pitchFamily="34" charset="0"/>
                <a:ea typeface="Calibri" pitchFamily="34" charset="0"/>
                <a:cs typeface="B Nazanin" pitchFamily="2" charset="-78"/>
              </a:rPr>
              <a:t>اسلام </a:t>
            </a:r>
            <a:r>
              <a:rPr lang="fa-IR" sz="2400" dirty="0" smtClean="0">
                <a:solidFill>
                  <a:prstClr val="black"/>
                </a:solidFill>
                <a:latin typeface="Calibri" pitchFamily="34" charset="0"/>
                <a:ea typeface="Calibri" pitchFamily="34" charset="0"/>
                <a:cs typeface="B Nazanin" pitchFamily="2" charset="-78"/>
              </a:rPr>
              <a:t>داشته باشد</a:t>
            </a:r>
            <a:r>
              <a:rPr lang="fa-IR" sz="2400" dirty="0">
                <a:solidFill>
                  <a:prstClr val="black"/>
                </a:solidFill>
                <a:latin typeface="Calibri" pitchFamily="34" charset="0"/>
                <a:ea typeface="Calibri" pitchFamily="34" charset="0"/>
                <a:cs typeface="B Nazanin" pitchFamily="2" charset="-78"/>
              </a:rPr>
              <a:t>؟</a:t>
            </a:r>
            <a:endParaRPr lang="en-US" sz="2400" dirty="0"/>
          </a:p>
        </p:txBody>
      </p:sp>
      <p:graphicFrame>
        <p:nvGraphicFramePr>
          <p:cNvPr id="51" name="Diagram 50"/>
          <p:cNvGraphicFramePr/>
          <p:nvPr>
            <p:extLst>
              <p:ext uri="{D42A27DB-BD31-4B8C-83A1-F6EECF244321}">
                <p14:modId xmlns:p14="http://schemas.microsoft.com/office/powerpoint/2010/main" val="1632592184"/>
              </p:ext>
            </p:extLst>
          </p:nvPr>
        </p:nvGraphicFramePr>
        <p:xfrm>
          <a:off x="734220" y="2819400"/>
          <a:ext cx="7675560" cy="3477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3" name="Rectangle 52"/>
          <p:cNvSpPr/>
          <p:nvPr/>
        </p:nvSpPr>
        <p:spPr>
          <a:xfrm>
            <a:off x="5724108" y="1295400"/>
            <a:ext cx="249619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ب ) ایمان و اعتقاد </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84945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heel(1)">
                                      <p:cBhvr>
                                        <p:cTn id="7" dur="2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down)">
                                      <p:cBhvr>
                                        <p:cTn id="17" dur="580">
                                          <p:stCondLst>
                                            <p:cond delay="0"/>
                                          </p:stCondLst>
                                        </p:cTn>
                                        <p:tgtEl>
                                          <p:spTgt spid="51"/>
                                        </p:tgtEl>
                                      </p:cBhvr>
                                    </p:animEffect>
                                    <p:anim calcmode="lin" valueType="num">
                                      <p:cBhvr>
                                        <p:cTn id="18"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23" dur="26">
                                          <p:stCondLst>
                                            <p:cond delay="650"/>
                                          </p:stCondLst>
                                        </p:cTn>
                                        <p:tgtEl>
                                          <p:spTgt spid="51"/>
                                        </p:tgtEl>
                                      </p:cBhvr>
                                      <p:to x="100000" y="60000"/>
                                    </p:animScale>
                                    <p:animScale>
                                      <p:cBhvr>
                                        <p:cTn id="24" dur="166" decel="50000">
                                          <p:stCondLst>
                                            <p:cond delay="676"/>
                                          </p:stCondLst>
                                        </p:cTn>
                                        <p:tgtEl>
                                          <p:spTgt spid="51"/>
                                        </p:tgtEl>
                                      </p:cBhvr>
                                      <p:to x="100000" y="100000"/>
                                    </p:animScale>
                                    <p:animScale>
                                      <p:cBhvr>
                                        <p:cTn id="25" dur="26">
                                          <p:stCondLst>
                                            <p:cond delay="1312"/>
                                          </p:stCondLst>
                                        </p:cTn>
                                        <p:tgtEl>
                                          <p:spTgt spid="51"/>
                                        </p:tgtEl>
                                      </p:cBhvr>
                                      <p:to x="100000" y="80000"/>
                                    </p:animScale>
                                    <p:animScale>
                                      <p:cBhvr>
                                        <p:cTn id="26" dur="166" decel="50000">
                                          <p:stCondLst>
                                            <p:cond delay="1338"/>
                                          </p:stCondLst>
                                        </p:cTn>
                                        <p:tgtEl>
                                          <p:spTgt spid="51"/>
                                        </p:tgtEl>
                                      </p:cBhvr>
                                      <p:to x="100000" y="100000"/>
                                    </p:animScale>
                                    <p:animScale>
                                      <p:cBhvr>
                                        <p:cTn id="27" dur="26">
                                          <p:stCondLst>
                                            <p:cond delay="1642"/>
                                          </p:stCondLst>
                                        </p:cTn>
                                        <p:tgtEl>
                                          <p:spTgt spid="51"/>
                                        </p:tgtEl>
                                      </p:cBhvr>
                                      <p:to x="100000" y="90000"/>
                                    </p:animScale>
                                    <p:animScale>
                                      <p:cBhvr>
                                        <p:cTn id="28" dur="166" decel="50000">
                                          <p:stCondLst>
                                            <p:cond delay="1668"/>
                                          </p:stCondLst>
                                        </p:cTn>
                                        <p:tgtEl>
                                          <p:spTgt spid="51"/>
                                        </p:tgtEl>
                                      </p:cBhvr>
                                      <p:to x="100000" y="100000"/>
                                    </p:animScale>
                                    <p:animScale>
                                      <p:cBhvr>
                                        <p:cTn id="29" dur="26">
                                          <p:stCondLst>
                                            <p:cond delay="1808"/>
                                          </p:stCondLst>
                                        </p:cTn>
                                        <p:tgtEl>
                                          <p:spTgt spid="51"/>
                                        </p:tgtEl>
                                      </p:cBhvr>
                                      <p:to x="100000" y="95000"/>
                                    </p:animScale>
                                    <p:animScale>
                                      <p:cBhvr>
                                        <p:cTn id="30" dur="166" decel="50000">
                                          <p:stCondLst>
                                            <p:cond delay="1834"/>
                                          </p:stCondLst>
                                        </p:cTn>
                                        <p:tgtEl>
                                          <p:spTgt spid="5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Graphic spid="51" grpId="0">
        <p:bldAsOne/>
      </p:bldGraphic>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2057400"/>
            <a:ext cx="7162800" cy="1015663"/>
          </a:xfrm>
          <a:prstGeom prst="rect">
            <a:avLst/>
          </a:prstGeom>
        </p:spPr>
        <p:txBody>
          <a:bodyPr wrap="square">
            <a:spAutoFit/>
          </a:bodyPr>
          <a:lstStyle/>
          <a:p>
            <a:pPr algn="r" rtl="1">
              <a:lnSpc>
                <a:spcPct val="150000"/>
              </a:lnSpc>
            </a:pPr>
            <a:r>
              <a:rPr lang="fa-IR" sz="2000" dirty="0"/>
              <a:t>اصل 109 به این مورد نظر دارد.تقوا یعنی ترک گناه و انجام تکالیف الهی.یعنی بر نفس خویش مسلط باشد و جزء از فرمان خدا پیروی نکند.</a:t>
            </a:r>
            <a:endParaRPr lang="en-US" sz="2000" dirty="0"/>
          </a:p>
        </p:txBody>
      </p:sp>
      <p:sp>
        <p:nvSpPr>
          <p:cNvPr id="4" name="Rectangle 3"/>
          <p:cNvSpPr/>
          <p:nvPr/>
        </p:nvSpPr>
        <p:spPr>
          <a:xfrm>
            <a:off x="6715474" y="1371600"/>
            <a:ext cx="1109599"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ج ) تقوا </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2819400" y="3048000"/>
            <a:ext cx="5616819" cy="523220"/>
          </a:xfrm>
          <a:prstGeom prst="rect">
            <a:avLst/>
          </a:prstGeom>
        </p:spPr>
        <p:txBody>
          <a:bodyPr wrap="square">
            <a:spAutoFit/>
          </a:bodyPr>
          <a:lstStyle/>
          <a:p>
            <a:r>
              <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Calibri"/>
                <a:cs typeface="B Titr"/>
              </a:rPr>
              <a:t>3- سلاحیت سیاسی , اجتماعی و مدیریتی</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a:off x="3756042" y="3700790"/>
            <a:ext cx="407194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الف ) بینش صحیح سیاسی , اجتماعی </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Box 6"/>
          <p:cNvSpPr txBox="1"/>
          <p:nvPr/>
        </p:nvSpPr>
        <p:spPr>
          <a:xfrm>
            <a:off x="5151584" y="4162455"/>
            <a:ext cx="3304110" cy="707886"/>
          </a:xfrm>
          <a:prstGeom prst="rect">
            <a:avLst/>
          </a:prstGeom>
          <a:noFill/>
        </p:spPr>
        <p:txBody>
          <a:bodyPr wrap="none" rtlCol="0">
            <a:spAutoFit/>
          </a:bodyPr>
          <a:lstStyle/>
          <a:p>
            <a:r>
              <a:rPr lang="fa-IR" sz="2000" dirty="0" smtClean="0"/>
              <a:t>به سه طریق این بینش بوجود می آید :</a:t>
            </a:r>
          </a:p>
          <a:p>
            <a:r>
              <a:rPr lang="fa-IR" sz="2000" dirty="0" smtClean="0"/>
              <a:t>   </a:t>
            </a:r>
            <a:endParaRPr lang="en-US" sz="2000" dirty="0"/>
          </a:p>
        </p:txBody>
      </p:sp>
      <p:sp>
        <p:nvSpPr>
          <p:cNvPr id="8" name="Rectangle 7"/>
          <p:cNvSpPr/>
          <p:nvPr/>
        </p:nvSpPr>
        <p:spPr>
          <a:xfrm>
            <a:off x="407510" y="4648200"/>
            <a:ext cx="8001000" cy="707886"/>
          </a:xfrm>
          <a:prstGeom prst="rect">
            <a:avLst/>
          </a:prstGeom>
        </p:spPr>
        <p:txBody>
          <a:bodyPr wrap="square">
            <a:spAutoFit/>
          </a:bodyPr>
          <a:lstStyle/>
          <a:p>
            <a:pPr algn="r"/>
            <a:r>
              <a:rPr lang="fa-IR" sz="2000" dirty="0" smtClean="0"/>
              <a:t>1- قانون </a:t>
            </a:r>
            <a:r>
              <a:rPr lang="fa-IR" sz="2000" dirty="0"/>
              <a:t>گذار این شرط را به صحیح بودن آن عنوان کرده یعنی </a:t>
            </a:r>
            <a:r>
              <a:rPr lang="fa-IR" sz="2000" dirty="0" smtClean="0"/>
              <a:t>بینش </a:t>
            </a:r>
            <a:r>
              <a:rPr lang="fa-IR" sz="2000" dirty="0" smtClean="0"/>
              <a:t>سیاسی </a:t>
            </a:r>
            <a:r>
              <a:rPr lang="fa-IR" sz="2000" dirty="0"/>
              <a:t>و اجتماعی کافی نیست بلکه میان آنها صحیح بودن را تشخیص </a:t>
            </a:r>
            <a:r>
              <a:rPr lang="fa-IR" sz="2000" dirty="0" smtClean="0"/>
              <a:t>دهد.</a:t>
            </a:r>
            <a:endParaRPr lang="en-US" dirty="0"/>
          </a:p>
        </p:txBody>
      </p:sp>
      <p:sp>
        <p:nvSpPr>
          <p:cNvPr id="9" name="Rectangle 8"/>
          <p:cNvSpPr/>
          <p:nvPr/>
        </p:nvSpPr>
        <p:spPr>
          <a:xfrm>
            <a:off x="3352800" y="5344840"/>
            <a:ext cx="5334000" cy="553998"/>
          </a:xfrm>
          <a:prstGeom prst="rect">
            <a:avLst/>
          </a:prstGeom>
        </p:spPr>
        <p:txBody>
          <a:bodyPr wrap="square">
            <a:spAutoFit/>
          </a:bodyPr>
          <a:lstStyle/>
          <a:p>
            <a:pPr>
              <a:lnSpc>
                <a:spcPct val="150000"/>
              </a:lnSpc>
            </a:pPr>
            <a:r>
              <a:rPr lang="fa-IR" sz="2000" dirty="0"/>
              <a:t>2- به دلیل گستردگی کار از مشاوران آگاه اخذ نظر می کنند.</a:t>
            </a:r>
            <a:endParaRPr lang="en-US" sz="2000" dirty="0"/>
          </a:p>
        </p:txBody>
      </p:sp>
      <p:sp>
        <p:nvSpPr>
          <p:cNvPr id="10" name="Rectangle 9"/>
          <p:cNvSpPr/>
          <p:nvPr/>
        </p:nvSpPr>
        <p:spPr>
          <a:xfrm>
            <a:off x="5904996" y="5744950"/>
            <a:ext cx="2550698" cy="553998"/>
          </a:xfrm>
          <a:prstGeom prst="rect">
            <a:avLst/>
          </a:prstGeom>
        </p:spPr>
        <p:txBody>
          <a:bodyPr wrap="none">
            <a:spAutoFit/>
          </a:bodyPr>
          <a:lstStyle/>
          <a:p>
            <a:pPr rtl="1">
              <a:lnSpc>
                <a:spcPct val="150000"/>
              </a:lnSpc>
            </a:pPr>
            <a:r>
              <a:rPr lang="fa-IR" sz="2000" dirty="0"/>
              <a:t>3- استمرار بینش در رهبری</a:t>
            </a:r>
            <a:endParaRPr lang="en-US" sz="2000" dirty="0"/>
          </a:p>
        </p:txBody>
      </p:sp>
    </p:spTree>
    <p:extLst>
      <p:ext uri="{BB962C8B-B14F-4D97-AF65-F5344CB8AC3E}">
        <p14:creationId xmlns:p14="http://schemas.microsoft.com/office/powerpoint/2010/main" val="284945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80">
                                          <p:stCondLst>
                                            <p:cond delay="0"/>
                                          </p:stCondLst>
                                        </p:cTn>
                                        <p:tgtEl>
                                          <p:spTgt spid="5"/>
                                        </p:tgtEl>
                                      </p:cBhvr>
                                    </p:animEffect>
                                    <p:anim calcmode="lin" valueType="num">
                                      <p:cBhvr>
                                        <p:cTn id="2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tgtEl>
                                      </p:cBhvr>
                                      <p:to x="100000" y="60000"/>
                                    </p:animScale>
                                    <p:animScale>
                                      <p:cBhvr>
                                        <p:cTn id="27" dur="166" decel="50000">
                                          <p:stCondLst>
                                            <p:cond delay="676"/>
                                          </p:stCondLst>
                                        </p:cTn>
                                        <p:tgtEl>
                                          <p:spTgt spid="5"/>
                                        </p:tgtEl>
                                      </p:cBhvr>
                                      <p:to x="100000" y="100000"/>
                                    </p:animScale>
                                    <p:animScale>
                                      <p:cBhvr>
                                        <p:cTn id="28" dur="26">
                                          <p:stCondLst>
                                            <p:cond delay="1312"/>
                                          </p:stCondLst>
                                        </p:cTn>
                                        <p:tgtEl>
                                          <p:spTgt spid="5"/>
                                        </p:tgtEl>
                                      </p:cBhvr>
                                      <p:to x="100000" y="80000"/>
                                    </p:animScale>
                                    <p:animScale>
                                      <p:cBhvr>
                                        <p:cTn id="29" dur="166" decel="50000">
                                          <p:stCondLst>
                                            <p:cond delay="1338"/>
                                          </p:stCondLst>
                                        </p:cTn>
                                        <p:tgtEl>
                                          <p:spTgt spid="5"/>
                                        </p:tgtEl>
                                      </p:cBhvr>
                                      <p:to x="100000" y="100000"/>
                                    </p:animScale>
                                    <p:animScale>
                                      <p:cBhvr>
                                        <p:cTn id="30" dur="26">
                                          <p:stCondLst>
                                            <p:cond delay="1642"/>
                                          </p:stCondLst>
                                        </p:cTn>
                                        <p:tgtEl>
                                          <p:spTgt spid="5"/>
                                        </p:tgtEl>
                                      </p:cBhvr>
                                      <p:to x="100000" y="90000"/>
                                    </p:animScale>
                                    <p:animScale>
                                      <p:cBhvr>
                                        <p:cTn id="31" dur="166" decel="50000">
                                          <p:stCondLst>
                                            <p:cond delay="1668"/>
                                          </p:stCondLst>
                                        </p:cTn>
                                        <p:tgtEl>
                                          <p:spTgt spid="5"/>
                                        </p:tgtEl>
                                      </p:cBhvr>
                                      <p:to x="100000" y="100000"/>
                                    </p:animScale>
                                    <p:animScale>
                                      <p:cBhvr>
                                        <p:cTn id="32" dur="26">
                                          <p:stCondLst>
                                            <p:cond delay="1808"/>
                                          </p:stCondLst>
                                        </p:cTn>
                                        <p:tgtEl>
                                          <p:spTgt spid="5"/>
                                        </p:tgtEl>
                                      </p:cBhvr>
                                      <p:to x="100000" y="95000"/>
                                    </p:animScale>
                                    <p:animScale>
                                      <p:cBhvr>
                                        <p:cTn id="33" dur="166" decel="50000">
                                          <p:stCondLst>
                                            <p:cond delay="1834"/>
                                          </p:stCondLst>
                                        </p:cTn>
                                        <p:tgtEl>
                                          <p:spTgt spid="5"/>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2000"/>
                                        <p:tgtEl>
                                          <p:spTgt spid="6"/>
                                        </p:tgtEl>
                                      </p:cBhvr>
                                    </p:animEffect>
                                    <p:anim calcmode="lin" valueType="num">
                                      <p:cBhvr>
                                        <p:cTn id="39" dur="2000" fill="hold"/>
                                        <p:tgtEl>
                                          <p:spTgt spid="6"/>
                                        </p:tgtEl>
                                        <p:attrNameLst>
                                          <p:attrName>ppt_w</p:attrName>
                                        </p:attrNameLst>
                                      </p:cBhvr>
                                      <p:tavLst>
                                        <p:tav tm="0" fmla="#ppt_w*sin(2.5*pi*$)">
                                          <p:val>
                                            <p:fltVal val="0"/>
                                          </p:val>
                                        </p:tav>
                                        <p:tav tm="100000">
                                          <p:val>
                                            <p:fltVal val="1"/>
                                          </p:val>
                                        </p:tav>
                                      </p:tavLst>
                                    </p:anim>
                                    <p:anim calcmode="lin" valueType="num">
                                      <p:cBhvr>
                                        <p:cTn id="40"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2547" y="1279083"/>
            <a:ext cx="2725426"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ب ) تدبیر ( آینده نگری )</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533400" y="1756836"/>
            <a:ext cx="7924800" cy="1477328"/>
          </a:xfrm>
          <a:prstGeom prst="rect">
            <a:avLst/>
          </a:prstGeom>
        </p:spPr>
        <p:txBody>
          <a:bodyPr wrap="square">
            <a:spAutoFit/>
          </a:bodyPr>
          <a:lstStyle/>
          <a:p>
            <a:pPr algn="r">
              <a:lnSpc>
                <a:spcPct val="150000"/>
              </a:lnSpc>
            </a:pPr>
            <a:r>
              <a:rPr lang="fa-IR" sz="2000" dirty="0"/>
              <a:t>رهبر همانند بازیکن شطرنج است.باید حرکت بعدی رقیب را حدس بزند و حرکتی مناسب با کمترین آثار سوء برای جامعه را داشته باشد.طبق بند اول و دوم اصل 110 قانون اساسی تعیین سیاست های کلی نظام و نظارت بر حسن اجرای آن از وظایف رهبری است.</a:t>
            </a:r>
            <a:endParaRPr lang="en-US" sz="2000" dirty="0"/>
          </a:p>
        </p:txBody>
      </p:sp>
      <p:sp>
        <p:nvSpPr>
          <p:cNvPr id="4" name="Rectangle 3"/>
          <p:cNvSpPr/>
          <p:nvPr/>
        </p:nvSpPr>
        <p:spPr>
          <a:xfrm>
            <a:off x="6769147" y="3204861"/>
            <a:ext cx="145424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ج ) مدیریت </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1219200" y="4038600"/>
            <a:ext cx="7239000" cy="1015663"/>
          </a:xfrm>
          <a:prstGeom prst="rect">
            <a:avLst/>
          </a:prstGeom>
        </p:spPr>
        <p:txBody>
          <a:bodyPr wrap="square">
            <a:spAutoFit/>
          </a:bodyPr>
          <a:lstStyle/>
          <a:p>
            <a:pPr algn="r" rtl="1">
              <a:lnSpc>
                <a:spcPct val="150000"/>
              </a:lnSpc>
            </a:pPr>
            <a:r>
              <a:rPr lang="fa-IR" sz="2000" dirty="0"/>
              <a:t>لازمه انجام هر مسئولیتی برخورداری از توانایی متناسب با آن است.مدیریت یعنی </a:t>
            </a:r>
            <a:r>
              <a:rPr lang="fa-IR" sz="2000" dirty="0" smtClean="0"/>
              <a:t>فن و </a:t>
            </a:r>
            <a:r>
              <a:rPr lang="fa-IR" sz="2000" dirty="0"/>
              <a:t>دانش سازمان دادن برای رسیدن به هدف.</a:t>
            </a:r>
            <a:endParaRPr lang="en-US" sz="2000" dirty="0"/>
          </a:p>
        </p:txBody>
      </p:sp>
      <p:sp>
        <p:nvSpPr>
          <p:cNvPr id="6" name="Rectangle 5"/>
          <p:cNvSpPr/>
          <p:nvPr/>
        </p:nvSpPr>
        <p:spPr>
          <a:xfrm>
            <a:off x="5943600" y="4876800"/>
            <a:ext cx="2279791"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د ) قدرت و شجاعت </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762000" y="5562600"/>
            <a:ext cx="7696200" cy="1015663"/>
          </a:xfrm>
          <a:prstGeom prst="rect">
            <a:avLst/>
          </a:prstGeom>
        </p:spPr>
        <p:txBody>
          <a:bodyPr wrap="square">
            <a:spAutoFit/>
          </a:bodyPr>
          <a:lstStyle/>
          <a:p>
            <a:pPr algn="r">
              <a:lnSpc>
                <a:spcPct val="150000"/>
              </a:lnSpc>
            </a:pPr>
            <a:r>
              <a:rPr lang="fa-IR" sz="2000" dirty="0"/>
              <a:t>در بسیاری از مسائل مهم یک کشور، رهبر آن باید در لحظات حساس با قاطعیت،قدرت و شجاعت تصمیم بگیرد هر چند این تصمیم با گروهی متضاد باشد.(اصل 109 ق. ا)</a:t>
            </a:r>
            <a:endParaRPr lang="en-US" sz="2000" dirty="0"/>
          </a:p>
        </p:txBody>
      </p:sp>
    </p:spTree>
    <p:extLst>
      <p:ext uri="{BB962C8B-B14F-4D97-AF65-F5344CB8AC3E}">
        <p14:creationId xmlns:p14="http://schemas.microsoft.com/office/powerpoint/2010/main" val="347578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285220"/>
            <a:ext cx="6553200" cy="523220"/>
          </a:xfrm>
          <a:prstGeom prst="rect">
            <a:avLst/>
          </a:prstGeom>
        </p:spPr>
        <p:txBody>
          <a:bodyPr wrap="square">
            <a:spAutoFit/>
          </a:bodyPr>
          <a:lstStyle/>
          <a:p>
            <a:r>
              <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Calibri"/>
                <a:cs typeface="B Titr"/>
              </a:rPr>
              <a:t>شرایط رهبری یا رئیس دولت  در کشورهای دیگر </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Rectangle 2"/>
          <p:cNvSpPr/>
          <p:nvPr/>
        </p:nvSpPr>
        <p:spPr>
          <a:xfrm>
            <a:off x="3886200" y="2209800"/>
            <a:ext cx="5038559" cy="461665"/>
          </a:xfrm>
          <a:prstGeom prst="rect">
            <a:avLst/>
          </a:prstGeom>
        </p:spPr>
        <p:txBody>
          <a:bodyPr wrap="none">
            <a:spAutoFit/>
          </a:bodyPr>
          <a:lstStyle/>
          <a:p>
            <a:r>
              <a:rPr lang="fa-IR" sz="2400" dirty="0"/>
              <a:t>آمریکا: رئیس جمهور نقش رهبر را ایفا می </a:t>
            </a:r>
            <a:r>
              <a:rPr lang="fa-IR" sz="2400" dirty="0" smtClean="0"/>
              <a:t>کند :</a:t>
            </a:r>
            <a:endParaRPr lang="en-US" sz="2400" dirty="0"/>
          </a:p>
        </p:txBody>
      </p:sp>
      <p:graphicFrame>
        <p:nvGraphicFramePr>
          <p:cNvPr id="4" name="Diagram 3"/>
          <p:cNvGraphicFramePr/>
          <p:nvPr>
            <p:extLst>
              <p:ext uri="{D42A27DB-BD31-4B8C-83A1-F6EECF244321}">
                <p14:modId xmlns:p14="http://schemas.microsoft.com/office/powerpoint/2010/main" val="2679557298"/>
              </p:ext>
            </p:extLst>
          </p:nvPr>
        </p:nvGraphicFramePr>
        <p:xfrm>
          <a:off x="2133600" y="3124200"/>
          <a:ext cx="5400600" cy="2620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945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4"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2000" dirty="0">
            <a:solidFill>
              <a:prstClr val="black"/>
            </a:solidFill>
            <a:ea typeface="Calibri"/>
            <a:cs typeface="B Nazanin"/>
          </a:defRPr>
        </a:defPPr>
      </a:lstStyle>
    </a:spDef>
  </a:objectDefaults>
  <a:extraClrSchemeLst/>
</a:theme>
</file>

<file path=ppt/theme/theme11.xml><?xml version="1.0" encoding="utf-8"?>
<a:theme xmlns:a="http://schemas.openxmlformats.org/drawingml/2006/main" name="9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2000" dirty="0">
            <a:solidFill>
              <a:prstClr val="black"/>
            </a:solidFill>
            <a:ea typeface="Calibri"/>
            <a:cs typeface="B Nazanin"/>
          </a:defRPr>
        </a:defPPr>
      </a:lstStyle>
    </a:sp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2000" dirty="0">
            <a:solidFill>
              <a:prstClr val="black"/>
            </a:solidFill>
            <a:ea typeface="Calibri"/>
            <a:cs typeface="B Nazanin"/>
          </a:defRPr>
        </a:defPPr>
      </a:lstStyle>
    </a:spDef>
  </a:objectDefaults>
  <a:extraClrSchemeLst/>
</a:theme>
</file>

<file path=ppt/theme/theme3.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2000" dirty="0">
            <a:solidFill>
              <a:prstClr val="black"/>
            </a:solidFill>
            <a:ea typeface="Calibri"/>
            <a:cs typeface="B Nazanin"/>
          </a:defRPr>
        </a:defPPr>
      </a:lstStyle>
    </a:spDef>
  </a:objectDefaults>
  <a:extraClrSchemeLst/>
</a:theme>
</file>

<file path=ppt/theme/theme4.xml><?xml version="1.0" encoding="utf-8"?>
<a:theme xmlns:a="http://schemas.openxmlformats.org/drawingml/2006/main" name="2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2000" dirty="0">
            <a:solidFill>
              <a:prstClr val="black"/>
            </a:solidFill>
            <a:ea typeface="Calibri"/>
            <a:cs typeface="B Nazanin"/>
          </a:defRPr>
        </a:defPPr>
      </a:lstStyle>
    </a:spDef>
  </a:objectDefaults>
  <a:extraClrSchemeLst/>
</a:theme>
</file>

<file path=ppt/theme/theme5.xml><?xml version="1.0" encoding="utf-8"?>
<a:theme xmlns:a="http://schemas.openxmlformats.org/drawingml/2006/main" name="3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2000" dirty="0">
            <a:solidFill>
              <a:prstClr val="black"/>
            </a:solidFill>
            <a:ea typeface="Calibri"/>
            <a:cs typeface="B Nazanin"/>
          </a:defRPr>
        </a:defPPr>
      </a:lstStyle>
    </a:spDef>
  </a:objectDefaults>
  <a:extraClrSchemeLst/>
</a:theme>
</file>

<file path=ppt/theme/theme6.xml><?xml version="1.0" encoding="utf-8"?>
<a:theme xmlns:a="http://schemas.openxmlformats.org/drawingml/2006/main" name="4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2000" dirty="0">
            <a:solidFill>
              <a:prstClr val="black"/>
            </a:solidFill>
            <a:ea typeface="Calibri"/>
            <a:cs typeface="B Nazanin"/>
          </a:defRPr>
        </a:defPPr>
      </a:lstStyle>
    </a:spDef>
  </a:objectDefaults>
  <a:extraClrSchemeLst/>
</a:theme>
</file>

<file path=ppt/theme/theme7.xml><?xml version="1.0" encoding="utf-8"?>
<a:theme xmlns:a="http://schemas.openxmlformats.org/drawingml/2006/main" name="5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2000" dirty="0">
            <a:solidFill>
              <a:prstClr val="black"/>
            </a:solidFill>
            <a:ea typeface="Calibri"/>
            <a:cs typeface="B Nazanin"/>
          </a:defRPr>
        </a:defPPr>
      </a:lstStyle>
    </a:spDef>
  </a:objectDefaults>
  <a:extraClrSchemeLst/>
</a:theme>
</file>

<file path=ppt/theme/theme8.xml><?xml version="1.0" encoding="utf-8"?>
<a:theme xmlns:a="http://schemas.openxmlformats.org/drawingml/2006/main" name="6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2000" dirty="0">
            <a:solidFill>
              <a:prstClr val="black"/>
            </a:solidFill>
            <a:ea typeface="Calibri"/>
            <a:cs typeface="B Nazanin"/>
          </a:defRPr>
        </a:defPPr>
      </a:lstStyle>
    </a:spDef>
  </a:objectDefaults>
  <a:extraClrSchemeLst/>
</a:theme>
</file>

<file path=ppt/theme/theme9.xml><?xml version="1.0" encoding="utf-8"?>
<a:theme xmlns:a="http://schemas.openxmlformats.org/drawingml/2006/main" name="7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2000" dirty="0">
            <a:solidFill>
              <a:prstClr val="black"/>
            </a:solidFill>
            <a:ea typeface="Calibri"/>
            <a:cs typeface="B Nazanin"/>
          </a:defRPr>
        </a:defPPr>
      </a:lstStyle>
    </a:spDef>
  </a:objectDefaults>
  <a:extraClrSchemeLst/>
</a:theme>
</file>

<file path=docProps/app.xml><?xml version="1.0" encoding="utf-8"?>
<Properties xmlns="http://schemas.openxmlformats.org/officeDocument/2006/extended-properties" xmlns:vt="http://schemas.openxmlformats.org/officeDocument/2006/docPropsVTypes">
  <TotalTime>226</TotalTime>
  <Words>1285</Words>
  <Application>Microsoft Office PowerPoint</Application>
  <PresentationFormat>On-screen Show (4:3)</PresentationFormat>
  <Paragraphs>147</Paragraphs>
  <Slides>20</Slides>
  <Notes>0</Notes>
  <HiddenSlides>0</HiddenSlides>
  <MMClips>0</MMClips>
  <ScaleCrop>false</ScaleCrop>
  <HeadingPairs>
    <vt:vector size="4" baseType="variant">
      <vt:variant>
        <vt:lpstr>Theme</vt:lpstr>
      </vt:variant>
      <vt:variant>
        <vt:i4>11</vt:i4>
      </vt:variant>
      <vt:variant>
        <vt:lpstr>Slide Titles</vt:lpstr>
      </vt:variant>
      <vt:variant>
        <vt:i4>20</vt:i4>
      </vt:variant>
    </vt:vector>
  </HeadingPairs>
  <TitlesOfParts>
    <vt:vector size="31" baseType="lpstr">
      <vt:lpstr>Office Theme</vt:lpstr>
      <vt:lpstr>Kantoorthema</vt:lpstr>
      <vt:lpstr>1_Kantoorthema</vt:lpstr>
      <vt:lpstr>2_Kantoorthema</vt:lpstr>
      <vt:lpstr>3_Kantoorthema</vt:lpstr>
      <vt:lpstr>4_Kantoorthema</vt:lpstr>
      <vt:lpstr>5_Kantoorthema</vt:lpstr>
      <vt:lpstr>6_Kantoorthema</vt:lpstr>
      <vt:lpstr>7_Kantoorthema</vt:lpstr>
      <vt:lpstr>8_Kantoorthema</vt:lpstr>
      <vt:lpstr>9_Kantoorthema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gishe gishe1</dc:creator>
  <cp:lastModifiedBy>vums</cp:lastModifiedBy>
  <cp:revision>43</cp:revision>
  <dcterms:created xsi:type="dcterms:W3CDTF">2013-08-22T05:41:19Z</dcterms:created>
  <dcterms:modified xsi:type="dcterms:W3CDTF">2013-08-29T10:56:12Z</dcterms:modified>
</cp:coreProperties>
</file>