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7" r:id="rId2"/>
    <p:sldId id="308" r:id="rId3"/>
    <p:sldId id="309" r:id="rId4"/>
    <p:sldId id="348" r:id="rId5"/>
    <p:sldId id="367" r:id="rId6"/>
    <p:sldId id="349" r:id="rId7"/>
    <p:sldId id="350" r:id="rId8"/>
    <p:sldId id="368" r:id="rId9"/>
    <p:sldId id="351" r:id="rId10"/>
    <p:sldId id="376" r:id="rId11"/>
    <p:sldId id="369" r:id="rId12"/>
    <p:sldId id="352" r:id="rId13"/>
    <p:sldId id="353" r:id="rId14"/>
    <p:sldId id="370" r:id="rId15"/>
    <p:sldId id="355" r:id="rId16"/>
    <p:sldId id="371" r:id="rId17"/>
    <p:sldId id="356" r:id="rId18"/>
    <p:sldId id="372" r:id="rId19"/>
    <p:sldId id="357" r:id="rId20"/>
    <p:sldId id="358" r:id="rId21"/>
    <p:sldId id="373" r:id="rId22"/>
    <p:sldId id="359" r:id="rId23"/>
    <p:sldId id="360" r:id="rId24"/>
    <p:sldId id="374" r:id="rId25"/>
    <p:sldId id="363" r:id="rId26"/>
    <p:sldId id="361" r:id="rId27"/>
    <p:sldId id="362" r:id="rId28"/>
    <p:sldId id="365" r:id="rId29"/>
    <p:sldId id="3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9825" autoAdjust="0"/>
  </p:normalViewPr>
  <p:slideViewPr>
    <p:cSldViewPr>
      <p:cViewPr varScale="1">
        <p:scale>
          <a:sx n="61" d="100"/>
          <a:sy n="61" d="100"/>
        </p:scale>
        <p:origin x="152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4.xml"/><Relationship Id="rId13" Type="http://schemas.openxmlformats.org/officeDocument/2006/relationships/image" Target="../media/image23.png"/><Relationship Id="rId3" Type="http://schemas.openxmlformats.org/officeDocument/2006/relationships/slide" Target="../slides/slide11.xml"/><Relationship Id="rId7" Type="http://schemas.openxmlformats.org/officeDocument/2006/relationships/slide" Target="../slides/slide21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" Target="../slides/slide8.xml"/><Relationship Id="rId16" Type="http://schemas.openxmlformats.org/officeDocument/2006/relationships/image" Target="../media/image26.png"/><Relationship Id="rId1" Type="http://schemas.openxmlformats.org/officeDocument/2006/relationships/slide" Target="../slides/slide5.xml"/><Relationship Id="rId6" Type="http://schemas.openxmlformats.org/officeDocument/2006/relationships/slide" Target="../slides/slide18.xml"/><Relationship Id="rId11" Type="http://schemas.openxmlformats.org/officeDocument/2006/relationships/image" Target="../media/image21.png"/><Relationship Id="rId5" Type="http://schemas.openxmlformats.org/officeDocument/2006/relationships/slide" Target="../slides/slide16.xm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slide" Target="../slides/slide14.xml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01972-1393-4E61-8D3B-DC83DA697518}" type="doc">
      <dgm:prSet loTypeId="urn:microsoft.com/office/officeart/2005/8/layout/vList4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D67DAE8D-6A53-4951-BACE-A19AA28C4A4B}">
      <dgm:prSet phldrT="[Text]" custT="1"/>
      <dgm:spPr/>
      <dgm:t>
        <a:bodyPr/>
        <a:lstStyle/>
        <a:p>
          <a:pPr algn="r" rtl="1"/>
          <a:r>
            <a:rPr lang="fa-IR" sz="2400" b="1" dirty="0" smtClean="0">
              <a:cs typeface="2  Titr" panose="00000700000000000000" pitchFamily="2" charset="-78"/>
            </a:rPr>
            <a:t>شهرداری</a:t>
          </a:r>
          <a:endParaRPr lang="fa-IR" sz="2400" b="1" dirty="0">
            <a:cs typeface="2  Titr" panose="00000700000000000000" pitchFamily="2" charset="-78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2AE922F-CCFE-4CCC-8315-8BF74D4DF9CA}" type="parTrans" cxnId="{BE572C7E-0E4B-465A-A9D7-905A3C5A76B6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83814702-D476-4799-85B4-12B4B87B6126}" type="sibTrans" cxnId="{BE572C7E-0E4B-465A-A9D7-905A3C5A76B6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9DDCD45B-E737-4408-8C54-0798D81BBA59}">
      <dgm:prSet phldrT="[Text]" custT="1"/>
      <dgm:spPr/>
      <dgm:t>
        <a:bodyPr/>
        <a:lstStyle/>
        <a:p>
          <a:pPr algn="r" rtl="1"/>
          <a:r>
            <a:rPr lang="fa-IR" sz="2400" b="1" dirty="0" smtClean="0">
              <a:cs typeface="2  Titr" panose="00000700000000000000" pitchFamily="2" charset="-78"/>
            </a:rPr>
            <a:t>اَشکال زمین در ایران</a:t>
          </a:r>
          <a:endParaRPr lang="fa-IR" sz="2400" b="1" dirty="0">
            <a:cs typeface="2  Titr" panose="00000700000000000000" pitchFamily="2" charset="-78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6A0AC85-249B-4F03-92C1-06B465AD7BF0}" type="parTrans" cxnId="{F5493BBA-E14F-40D6-AF58-E1E1C3763F07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4278EE8F-101C-43EB-BBD8-32A43B64CD1C}" type="sibTrans" cxnId="{F5493BBA-E14F-40D6-AF58-E1E1C3763F07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32E64940-C780-44D2-9DB5-2DAA9FBBC002}">
      <dgm:prSet phldrT="[Text]" custT="1"/>
      <dgm:spPr/>
      <dgm:t>
        <a:bodyPr/>
        <a:lstStyle/>
        <a:p>
          <a:pPr algn="r" rtl="1"/>
          <a:r>
            <a:rPr lang="fa-IR" sz="2400" b="1" dirty="0" smtClean="0">
              <a:cs typeface="2  Titr" panose="00000700000000000000" pitchFamily="2" charset="-78"/>
            </a:rPr>
            <a:t>شمال</a:t>
          </a:r>
          <a:endParaRPr lang="fa-IR" sz="2400" b="1" dirty="0">
            <a:cs typeface="2  Titr" panose="00000700000000000000" pitchFamily="2" charset="-78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C78AF5F9-1893-4A0C-890E-02290EE6E83F}" type="parTrans" cxnId="{FBFFA3D3-B5D5-47E2-8404-1245E8BE8CFF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C0015EF0-41C1-47BD-8D1C-A718817599AE}" type="sibTrans" cxnId="{FBFFA3D3-B5D5-47E2-8404-1245E8BE8CFF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E5B7C27A-198E-4E8B-A77C-A75D1EEF5FE8}">
      <dgm:prSet phldrT="[Text]" custT="1"/>
      <dgm:spPr/>
      <dgm:t>
        <a:bodyPr/>
        <a:lstStyle/>
        <a:p>
          <a:pPr algn="r" rtl="1"/>
          <a:r>
            <a:rPr lang="fa-IR" sz="2400" b="1" dirty="0" smtClean="0">
              <a:cs typeface="2  Titr" panose="00000700000000000000" pitchFamily="2" charset="-78"/>
            </a:rPr>
            <a:t>غرب</a:t>
          </a:r>
          <a:endParaRPr lang="fa-IR" sz="2400" b="1" dirty="0">
            <a:cs typeface="2  Titr" panose="00000700000000000000" pitchFamily="2" charset="-78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F3805B1E-7C84-4940-B992-E0A3B71B3992}" type="parTrans" cxnId="{895D419F-B847-436E-82BA-EDB2AD8144AF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2CB09F6B-AFC1-49EF-8645-16FCDF21BD91}" type="sibTrans" cxnId="{895D419F-B847-436E-82BA-EDB2AD8144AF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B7AB3A5A-43EA-4E71-8F2D-AF36587646A3}">
      <dgm:prSet phldrT="[Text]" custT="1"/>
      <dgm:spPr/>
      <dgm:t>
        <a:bodyPr/>
        <a:lstStyle/>
        <a:p>
          <a:pPr algn="r" rtl="1"/>
          <a:r>
            <a:rPr lang="fa-IR" sz="2400" b="1" dirty="0" smtClean="0">
              <a:cs typeface="2  Titr" panose="00000700000000000000" pitchFamily="2" charset="-78"/>
            </a:rPr>
            <a:t>مرکز و جنوب شرقی</a:t>
          </a:r>
          <a:endParaRPr lang="fa-IR" sz="2400" b="1" dirty="0">
            <a:cs typeface="2  Titr" panose="00000700000000000000" pitchFamily="2" charset="-78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53E86D78-291E-4AAF-8359-EE6C054764FB}" type="parTrans" cxnId="{91891C2F-5E9C-430E-AC99-8B55C3183A54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DC9F1ABB-E982-4FB7-A045-2D16701E27DE}" type="sibTrans" cxnId="{91891C2F-5E9C-430E-AC99-8B55C3183A54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F618DF42-388A-46D4-BF48-1B56FC8F4D61}">
      <dgm:prSet phldrT="[Text]" custT="1"/>
      <dgm:spPr/>
      <dgm:t>
        <a:bodyPr/>
        <a:lstStyle/>
        <a:p>
          <a:pPr algn="r" rtl="1"/>
          <a:r>
            <a:rPr lang="fa-IR" sz="2400" b="1" dirty="0" smtClean="0">
              <a:cs typeface="2  Titr" panose="00000700000000000000" pitchFamily="2" charset="-78"/>
            </a:rPr>
            <a:t>نواحی پست و هموار</a:t>
          </a:r>
          <a:endParaRPr lang="fa-IR" sz="2400" b="1" dirty="0">
            <a:cs typeface="2  Titr" panose="00000700000000000000" pitchFamily="2" charset="-78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3508E3DD-7C85-4291-ABBD-20EDDF42CD1E}" type="parTrans" cxnId="{322AA5EC-527E-460A-B348-7475A5EC1A87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3788EBFD-4484-4A6F-A05B-F3A0FA028E10}" type="sibTrans" cxnId="{322AA5EC-527E-460A-B348-7475A5EC1A87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97EE76A5-FBCD-4762-9254-12C5A3C17287}">
      <dgm:prSet phldrT="[Text]" custT="1"/>
      <dgm:spPr/>
      <dgm:t>
        <a:bodyPr/>
        <a:lstStyle/>
        <a:p>
          <a:pPr algn="r" rtl="1"/>
          <a:r>
            <a:rPr lang="fa-IR" sz="2400" b="1" dirty="0" smtClean="0">
              <a:cs typeface="2  Titr" panose="00000700000000000000" pitchFamily="2" charset="-78"/>
            </a:rPr>
            <a:t>زمین خانه ما</a:t>
          </a:r>
          <a:endParaRPr lang="fa-IR" sz="2400" b="1" dirty="0">
            <a:cs typeface="2  Titr" panose="00000700000000000000" pitchFamily="2" charset="-78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6A40035E-9906-4191-9E50-BCEFE5574C70}" type="parTrans" cxnId="{0A256FCA-7BB7-4B7D-985B-718FE7D82F57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03C1C55E-56D8-49CA-B557-245B51997118}" type="sibTrans" cxnId="{0A256FCA-7BB7-4B7D-985B-718FE7D82F57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D08D67F2-65FF-465C-86CA-A4D7B758F426}">
      <dgm:prSet phldrT="[Text]" custT="1"/>
      <dgm:spPr/>
      <dgm:t>
        <a:bodyPr/>
        <a:lstStyle/>
        <a:p>
          <a:pPr algn="r" rtl="1"/>
          <a:r>
            <a:rPr lang="fa-IR" sz="2400" b="1" dirty="0" smtClean="0">
              <a:cs typeface="2  Titr" panose="00000700000000000000" pitchFamily="2" charset="-78"/>
            </a:rPr>
            <a:t>سوالات</a:t>
          </a:r>
          <a:endParaRPr lang="fa-IR" sz="2400" b="1" dirty="0">
            <a:cs typeface="2  Titr" panose="00000700000000000000" pitchFamily="2" charset="-78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72123065-581B-440A-8FD7-7560C32113D7}" type="parTrans" cxnId="{E2B8C38F-6AEC-4ED1-A5A2-0FFF1509C2B0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CD5F758A-AE06-4369-8C72-B7F4AEEE05D3}" type="sibTrans" cxnId="{E2B8C38F-6AEC-4ED1-A5A2-0FFF1509C2B0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588AAD2C-AF12-4E55-9976-501CABA546E0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r" rtl="1"/>
          <a:r>
            <a:rPr lang="fa-IR" sz="2400" b="1" dirty="0" smtClean="0">
              <a:cs typeface="B Titr" panose="00000700000000000000" pitchFamily="2" charset="-78"/>
            </a:rPr>
            <a:t>مقدمه</a:t>
          </a:r>
          <a:endParaRPr lang="fa-IR" sz="2400" b="1" dirty="0">
            <a:cs typeface="B Titr" panose="00000700000000000000" pitchFamily="2" charset="-78"/>
          </a:endParaRPr>
        </a:p>
      </dgm:t>
      <dgm:extLst/>
    </dgm:pt>
    <dgm:pt modelId="{DB9C0A2C-D632-412B-9197-C4A218B6B7DA}" type="sibTrans" cxnId="{F8659108-0810-4CE0-AD16-2A9705B072CD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EBBE8F8E-41EC-4D22-A1DB-6539D4DC7671}" type="parTrans" cxnId="{F8659108-0810-4CE0-AD16-2A9705B072CD}">
      <dgm:prSet/>
      <dgm:spPr/>
      <dgm:t>
        <a:bodyPr/>
        <a:lstStyle/>
        <a:p>
          <a:pPr algn="ctr" rtl="1"/>
          <a:endParaRPr lang="fa-IR" sz="2000" b="1">
            <a:cs typeface="Mitra" pitchFamily="2" charset="-78"/>
          </a:endParaRPr>
        </a:p>
      </dgm:t>
    </dgm:pt>
    <dgm:pt modelId="{62E6B15E-E4A2-45C4-98D7-CAFA1BDA8FCC}" type="pres">
      <dgm:prSet presAssocID="{3E501972-1393-4E61-8D3B-DC83DA69751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0BD2AFC-3467-40D1-BA54-B51565CD1985}" type="pres">
      <dgm:prSet presAssocID="{588AAD2C-AF12-4E55-9976-501CABA546E0}" presName="comp" presStyleCnt="0"/>
      <dgm:spPr/>
      <dgm:t>
        <a:bodyPr/>
        <a:lstStyle/>
        <a:p>
          <a:pPr rtl="1"/>
          <a:endParaRPr lang="fa-IR"/>
        </a:p>
      </dgm:t>
    </dgm:pt>
    <dgm:pt modelId="{A67BFBF6-1B39-4C6A-ADBE-3B5DDD4CE1A5}" type="pres">
      <dgm:prSet presAssocID="{588AAD2C-AF12-4E55-9976-501CABA546E0}" presName="box" presStyleLbl="node1" presStyleIdx="0" presStyleCnt="9" custLinFactNeighborX="2603"/>
      <dgm:spPr/>
      <dgm:t>
        <a:bodyPr/>
        <a:lstStyle/>
        <a:p>
          <a:pPr rtl="1"/>
          <a:endParaRPr lang="fa-IR"/>
        </a:p>
      </dgm:t>
    </dgm:pt>
    <dgm:pt modelId="{BF743A72-1FDD-4B20-8519-ABF397040B4F}" type="pres">
      <dgm:prSet presAssocID="{588AAD2C-AF12-4E55-9976-501CABA546E0}" presName="img" presStyleLbl="fgImgPlace1" presStyleIdx="0" presStyleCnt="9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DF375BC5-7C5A-428A-B236-7E1FD1D68C3D}" type="pres">
      <dgm:prSet presAssocID="{588AAD2C-AF12-4E55-9976-501CABA546E0}" presName="text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246CA58-8C31-4294-B1BE-B1720DA2B93F}" type="pres">
      <dgm:prSet presAssocID="{DB9C0A2C-D632-412B-9197-C4A218B6B7DA}" presName="spacer" presStyleCnt="0"/>
      <dgm:spPr/>
      <dgm:t>
        <a:bodyPr/>
        <a:lstStyle/>
        <a:p>
          <a:pPr rtl="1"/>
          <a:endParaRPr lang="fa-IR"/>
        </a:p>
      </dgm:t>
    </dgm:pt>
    <dgm:pt modelId="{E536E72D-3D3B-4C80-B16C-02010AA8B7E5}" type="pres">
      <dgm:prSet presAssocID="{D67DAE8D-6A53-4951-BACE-A19AA28C4A4B}" presName="comp" presStyleCnt="0"/>
      <dgm:spPr/>
      <dgm:t>
        <a:bodyPr/>
        <a:lstStyle/>
        <a:p>
          <a:pPr rtl="1"/>
          <a:endParaRPr lang="fa-IR"/>
        </a:p>
      </dgm:t>
    </dgm:pt>
    <dgm:pt modelId="{80AA000E-4CE7-4576-87F0-ABB0E74A1476}" type="pres">
      <dgm:prSet presAssocID="{D67DAE8D-6A53-4951-BACE-A19AA28C4A4B}" presName="box" presStyleLbl="node1" presStyleIdx="1" presStyleCnt="9"/>
      <dgm:spPr/>
      <dgm:t>
        <a:bodyPr/>
        <a:lstStyle/>
        <a:p>
          <a:pPr rtl="1"/>
          <a:endParaRPr lang="fa-IR"/>
        </a:p>
      </dgm:t>
    </dgm:pt>
    <dgm:pt modelId="{7F9797EB-332A-4227-A333-41FEDD3E9BA9}" type="pres">
      <dgm:prSet presAssocID="{D67DAE8D-6A53-4951-BACE-A19AA28C4A4B}" presName="img" presStyleLbl="fgImgPlace1" presStyleIdx="1" presStyleCnt="9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C36A1CE4-F854-4997-BEEC-65944BE1572C}" type="pres">
      <dgm:prSet presAssocID="{D67DAE8D-6A53-4951-BACE-A19AA28C4A4B}" presName="text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14C1CEE-CD2C-4F00-9F33-028E876053A7}" type="pres">
      <dgm:prSet presAssocID="{83814702-D476-4799-85B4-12B4B87B6126}" presName="spacer" presStyleCnt="0"/>
      <dgm:spPr/>
      <dgm:t>
        <a:bodyPr/>
        <a:lstStyle/>
        <a:p>
          <a:pPr rtl="1"/>
          <a:endParaRPr lang="fa-IR"/>
        </a:p>
      </dgm:t>
    </dgm:pt>
    <dgm:pt modelId="{3E271D2B-4ABE-40C3-9B69-0C047F898B63}" type="pres">
      <dgm:prSet presAssocID="{9DDCD45B-E737-4408-8C54-0798D81BBA59}" presName="comp" presStyleCnt="0"/>
      <dgm:spPr/>
      <dgm:t>
        <a:bodyPr/>
        <a:lstStyle/>
        <a:p>
          <a:pPr rtl="1"/>
          <a:endParaRPr lang="fa-IR"/>
        </a:p>
      </dgm:t>
    </dgm:pt>
    <dgm:pt modelId="{7C24A971-99BD-4F72-83CE-693B8F9F1890}" type="pres">
      <dgm:prSet presAssocID="{9DDCD45B-E737-4408-8C54-0798D81BBA59}" presName="box" presStyleLbl="node1" presStyleIdx="2" presStyleCnt="9"/>
      <dgm:spPr/>
      <dgm:t>
        <a:bodyPr/>
        <a:lstStyle/>
        <a:p>
          <a:pPr rtl="1"/>
          <a:endParaRPr lang="fa-IR"/>
        </a:p>
      </dgm:t>
    </dgm:pt>
    <dgm:pt modelId="{C47C079C-38BF-4875-9ADF-3F3AE1185A15}" type="pres">
      <dgm:prSet presAssocID="{9DDCD45B-E737-4408-8C54-0798D81BBA59}" presName="img" presStyleLbl="fgImgPlace1" presStyleIdx="2" presStyleCnt="9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D5F7085F-AA63-4B28-9CC8-79B48424416E}" type="pres">
      <dgm:prSet presAssocID="{9DDCD45B-E737-4408-8C54-0798D81BBA59}" presName="text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FA7420-72DE-455E-8B28-E3EF335CD048}" type="pres">
      <dgm:prSet presAssocID="{4278EE8F-101C-43EB-BBD8-32A43B64CD1C}" presName="spacer" presStyleCnt="0"/>
      <dgm:spPr/>
      <dgm:t>
        <a:bodyPr/>
        <a:lstStyle/>
        <a:p>
          <a:pPr rtl="1"/>
          <a:endParaRPr lang="fa-IR"/>
        </a:p>
      </dgm:t>
    </dgm:pt>
    <dgm:pt modelId="{3F65F401-4B1C-46CC-B1D6-CC17119DAB84}" type="pres">
      <dgm:prSet presAssocID="{32E64940-C780-44D2-9DB5-2DAA9FBBC002}" presName="comp" presStyleCnt="0"/>
      <dgm:spPr/>
      <dgm:t>
        <a:bodyPr/>
        <a:lstStyle/>
        <a:p>
          <a:pPr rtl="1"/>
          <a:endParaRPr lang="fa-IR"/>
        </a:p>
      </dgm:t>
    </dgm:pt>
    <dgm:pt modelId="{EB15725F-4E41-4A46-B81C-D1365EC21F15}" type="pres">
      <dgm:prSet presAssocID="{32E64940-C780-44D2-9DB5-2DAA9FBBC002}" presName="box" presStyleLbl="node1" presStyleIdx="3" presStyleCnt="9"/>
      <dgm:spPr/>
      <dgm:t>
        <a:bodyPr/>
        <a:lstStyle/>
        <a:p>
          <a:pPr rtl="1"/>
          <a:endParaRPr lang="fa-IR"/>
        </a:p>
      </dgm:t>
    </dgm:pt>
    <dgm:pt modelId="{6642E72C-BFB4-465A-98DD-560988872D3C}" type="pres">
      <dgm:prSet presAssocID="{32E64940-C780-44D2-9DB5-2DAA9FBBC002}" presName="img" presStyleLbl="fgImgPlace1" presStyleIdx="3" presStyleCnt="9"/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13E28F10-373C-40D7-B83D-A969D1BC1E57}" type="pres">
      <dgm:prSet presAssocID="{32E64940-C780-44D2-9DB5-2DAA9FBBC002}" presName="text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71D9C5-0855-4CA7-A272-D07902BD1E03}" type="pres">
      <dgm:prSet presAssocID="{C0015EF0-41C1-47BD-8D1C-A718817599AE}" presName="spacer" presStyleCnt="0"/>
      <dgm:spPr/>
      <dgm:t>
        <a:bodyPr/>
        <a:lstStyle/>
        <a:p>
          <a:pPr rtl="1"/>
          <a:endParaRPr lang="fa-IR"/>
        </a:p>
      </dgm:t>
    </dgm:pt>
    <dgm:pt modelId="{11400E3A-049A-4D2E-8ADB-4534B51655C2}" type="pres">
      <dgm:prSet presAssocID="{E5B7C27A-198E-4E8B-A77C-A75D1EEF5FE8}" presName="comp" presStyleCnt="0"/>
      <dgm:spPr/>
      <dgm:t>
        <a:bodyPr/>
        <a:lstStyle/>
        <a:p>
          <a:pPr rtl="1"/>
          <a:endParaRPr lang="fa-IR"/>
        </a:p>
      </dgm:t>
    </dgm:pt>
    <dgm:pt modelId="{B4952AD5-877E-4CCC-8902-95F7A96472FD}" type="pres">
      <dgm:prSet presAssocID="{E5B7C27A-198E-4E8B-A77C-A75D1EEF5FE8}" presName="box" presStyleLbl="node1" presStyleIdx="4" presStyleCnt="9"/>
      <dgm:spPr/>
      <dgm:t>
        <a:bodyPr/>
        <a:lstStyle/>
        <a:p>
          <a:pPr rtl="1"/>
          <a:endParaRPr lang="fa-IR"/>
        </a:p>
      </dgm:t>
    </dgm:pt>
    <dgm:pt modelId="{3C8767B0-2A8E-4618-AD3D-A6F059D35A94}" type="pres">
      <dgm:prSet presAssocID="{E5B7C27A-198E-4E8B-A77C-A75D1EEF5FE8}" presName="img" presStyleLbl="fgImgPlace1" presStyleIdx="4" presStyleCnt="9"/>
      <dgm:spPr>
        <a:blipFill rotWithShape="1">
          <a:blip xmlns:r="http://schemas.openxmlformats.org/officeDocument/2006/relationships" r:embed="rId13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059AEB50-5FDA-4E7E-96CE-B26312CB8C80}" type="pres">
      <dgm:prSet presAssocID="{E5B7C27A-198E-4E8B-A77C-A75D1EEF5FE8}" presName="text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0D989C-1EFF-43FD-85E4-1B98E00E6E2F}" type="pres">
      <dgm:prSet presAssocID="{2CB09F6B-AFC1-49EF-8645-16FCDF21BD91}" presName="spacer" presStyleCnt="0"/>
      <dgm:spPr/>
      <dgm:t>
        <a:bodyPr/>
        <a:lstStyle/>
        <a:p>
          <a:pPr rtl="1"/>
          <a:endParaRPr lang="fa-IR"/>
        </a:p>
      </dgm:t>
    </dgm:pt>
    <dgm:pt modelId="{3F93DF03-7E42-4BB4-A1FA-A309792EB6A7}" type="pres">
      <dgm:prSet presAssocID="{B7AB3A5A-43EA-4E71-8F2D-AF36587646A3}" presName="comp" presStyleCnt="0"/>
      <dgm:spPr/>
      <dgm:t>
        <a:bodyPr/>
        <a:lstStyle/>
        <a:p>
          <a:pPr rtl="1"/>
          <a:endParaRPr lang="fa-IR"/>
        </a:p>
      </dgm:t>
    </dgm:pt>
    <dgm:pt modelId="{9FB0F39C-1823-4B1F-A4B5-093E24062642}" type="pres">
      <dgm:prSet presAssocID="{B7AB3A5A-43EA-4E71-8F2D-AF36587646A3}" presName="box" presStyleLbl="node1" presStyleIdx="5" presStyleCnt="9" custLinFactNeighborX="-943" custLinFactNeighborY="-2873"/>
      <dgm:spPr/>
      <dgm:t>
        <a:bodyPr/>
        <a:lstStyle/>
        <a:p>
          <a:pPr rtl="1"/>
          <a:endParaRPr lang="fa-IR"/>
        </a:p>
      </dgm:t>
    </dgm:pt>
    <dgm:pt modelId="{D7D851E1-2C6A-45D5-A16C-88C4FBB4B54D}" type="pres">
      <dgm:prSet presAssocID="{B7AB3A5A-43EA-4E71-8F2D-AF36587646A3}" presName="img" presStyleLbl="fgImgPlace1" presStyleIdx="5" presStyleCnt="9"/>
      <dgm:spPr>
        <a:blipFill rotWithShape="1">
          <a:blip xmlns:r="http://schemas.openxmlformats.org/officeDocument/2006/relationships" r:embed="rId14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D17DA314-CF15-4395-ADDA-44F11FB2B21D}" type="pres">
      <dgm:prSet presAssocID="{B7AB3A5A-43EA-4E71-8F2D-AF36587646A3}" presName="text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DB7DC95-378A-4637-91A7-B80A9591BF8C}" type="pres">
      <dgm:prSet presAssocID="{DC9F1ABB-E982-4FB7-A045-2D16701E27DE}" presName="spacer" presStyleCnt="0"/>
      <dgm:spPr/>
      <dgm:t>
        <a:bodyPr/>
        <a:lstStyle/>
        <a:p>
          <a:pPr rtl="1"/>
          <a:endParaRPr lang="fa-IR"/>
        </a:p>
      </dgm:t>
    </dgm:pt>
    <dgm:pt modelId="{40504166-EF04-4D34-99AE-9CC2E19A670D}" type="pres">
      <dgm:prSet presAssocID="{F618DF42-388A-46D4-BF48-1B56FC8F4D61}" presName="comp" presStyleCnt="0"/>
      <dgm:spPr/>
      <dgm:t>
        <a:bodyPr/>
        <a:lstStyle/>
        <a:p>
          <a:pPr rtl="1"/>
          <a:endParaRPr lang="fa-IR"/>
        </a:p>
      </dgm:t>
    </dgm:pt>
    <dgm:pt modelId="{C4647188-6FC5-42F3-92C7-56A663921CFA}" type="pres">
      <dgm:prSet presAssocID="{F618DF42-388A-46D4-BF48-1B56FC8F4D61}" presName="box" presStyleLbl="node1" presStyleIdx="6" presStyleCnt="9"/>
      <dgm:spPr/>
      <dgm:t>
        <a:bodyPr/>
        <a:lstStyle/>
        <a:p>
          <a:pPr rtl="1"/>
          <a:endParaRPr lang="fa-IR"/>
        </a:p>
      </dgm:t>
    </dgm:pt>
    <dgm:pt modelId="{EC9C1E89-43AD-4B3D-9F0A-F1F9197DC5BA}" type="pres">
      <dgm:prSet presAssocID="{F618DF42-388A-46D4-BF48-1B56FC8F4D61}" presName="img" presStyleLbl="fgImgPlace1" presStyleIdx="6" presStyleCnt="9"/>
      <dgm:spPr>
        <a:blipFill rotWithShape="1">
          <a:blip xmlns:r="http://schemas.openxmlformats.org/officeDocument/2006/relationships" r:embed="rId15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2D319432-074A-4860-B663-01852CB0CB72}" type="pres">
      <dgm:prSet presAssocID="{F618DF42-388A-46D4-BF48-1B56FC8F4D61}" presName="text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69DA3FA-1958-4B9F-9BFF-A112CC46A17F}" type="pres">
      <dgm:prSet presAssocID="{3788EBFD-4484-4A6F-A05B-F3A0FA028E10}" presName="spacer" presStyleCnt="0"/>
      <dgm:spPr/>
      <dgm:t>
        <a:bodyPr/>
        <a:lstStyle/>
        <a:p>
          <a:pPr rtl="1"/>
          <a:endParaRPr lang="fa-IR"/>
        </a:p>
      </dgm:t>
    </dgm:pt>
    <dgm:pt modelId="{029BC2A1-1A4F-4364-AEAF-CEC0BD9804F0}" type="pres">
      <dgm:prSet presAssocID="{97EE76A5-FBCD-4762-9254-12C5A3C17287}" presName="comp" presStyleCnt="0"/>
      <dgm:spPr/>
      <dgm:t>
        <a:bodyPr/>
        <a:lstStyle/>
        <a:p>
          <a:pPr rtl="1"/>
          <a:endParaRPr lang="fa-IR"/>
        </a:p>
      </dgm:t>
    </dgm:pt>
    <dgm:pt modelId="{4282696B-F5D3-4D99-A091-C25343FC833B}" type="pres">
      <dgm:prSet presAssocID="{97EE76A5-FBCD-4762-9254-12C5A3C17287}" presName="box" presStyleLbl="node1" presStyleIdx="7" presStyleCnt="9"/>
      <dgm:spPr/>
      <dgm:t>
        <a:bodyPr/>
        <a:lstStyle/>
        <a:p>
          <a:pPr rtl="1"/>
          <a:endParaRPr lang="fa-IR"/>
        </a:p>
      </dgm:t>
    </dgm:pt>
    <dgm:pt modelId="{E4AD0797-B621-4F34-ADD9-86D1B737488B}" type="pres">
      <dgm:prSet presAssocID="{97EE76A5-FBCD-4762-9254-12C5A3C17287}" presName="img" presStyleLbl="fgImgPlace1" presStyleIdx="7" presStyleCnt="9"/>
      <dgm:spPr>
        <a:blipFill rotWithShape="1">
          <a:blip xmlns:r="http://schemas.openxmlformats.org/officeDocument/2006/relationships" r:embed="rId16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498DA4A3-AC6F-4BC7-AD7F-436B5FDB5D68}" type="pres">
      <dgm:prSet presAssocID="{97EE76A5-FBCD-4762-9254-12C5A3C17287}" presName="text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173EF5D-36F2-4011-865E-62096C45C0C4}" type="pres">
      <dgm:prSet presAssocID="{03C1C55E-56D8-49CA-B557-245B51997118}" presName="spacer" presStyleCnt="0"/>
      <dgm:spPr/>
      <dgm:t>
        <a:bodyPr/>
        <a:lstStyle/>
        <a:p>
          <a:pPr rtl="1"/>
          <a:endParaRPr lang="fa-IR"/>
        </a:p>
      </dgm:t>
    </dgm:pt>
    <dgm:pt modelId="{ACC8E370-DCA9-4276-B272-16DFBC227D5D}" type="pres">
      <dgm:prSet presAssocID="{D08D67F2-65FF-465C-86CA-A4D7B758F426}" presName="comp" presStyleCnt="0"/>
      <dgm:spPr/>
      <dgm:t>
        <a:bodyPr/>
        <a:lstStyle/>
        <a:p>
          <a:pPr rtl="1"/>
          <a:endParaRPr lang="fa-IR"/>
        </a:p>
      </dgm:t>
    </dgm:pt>
    <dgm:pt modelId="{F31A8E34-BF0E-4229-9CBC-1FE30CE91A74}" type="pres">
      <dgm:prSet presAssocID="{D08D67F2-65FF-465C-86CA-A4D7B758F426}" presName="box" presStyleLbl="node1" presStyleIdx="8" presStyleCnt="9"/>
      <dgm:spPr/>
      <dgm:t>
        <a:bodyPr/>
        <a:lstStyle/>
        <a:p>
          <a:pPr rtl="1"/>
          <a:endParaRPr lang="fa-IR"/>
        </a:p>
      </dgm:t>
    </dgm:pt>
    <dgm:pt modelId="{3358BAE5-DDF4-4AC0-A5A3-10C72C7AB3FF}" type="pres">
      <dgm:prSet presAssocID="{D08D67F2-65FF-465C-86CA-A4D7B758F426}" presName="img" presStyleLbl="fgImgPlace1" presStyleIdx="8" presStyleCnt="9"/>
      <dgm:spPr>
        <a:blipFill rotWithShape="1">
          <a:blip xmlns:r="http://schemas.openxmlformats.org/officeDocument/2006/relationships" r:embed="rId17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6DAA7B3F-683B-49CC-A941-95CFB0ABC4F2}" type="pres">
      <dgm:prSet presAssocID="{D08D67F2-65FF-465C-86CA-A4D7B758F426}" presName="text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1891C2F-5E9C-430E-AC99-8B55C3183A54}" srcId="{3E501972-1393-4E61-8D3B-DC83DA697518}" destId="{B7AB3A5A-43EA-4E71-8F2D-AF36587646A3}" srcOrd="5" destOrd="0" parTransId="{53E86D78-291E-4AAF-8359-EE6C054764FB}" sibTransId="{DC9F1ABB-E982-4FB7-A045-2D16701E27DE}"/>
    <dgm:cxn modelId="{FEFAE5D4-787B-4FC3-B3E0-9CE6E7BC43B5}" type="presOf" srcId="{E5B7C27A-198E-4E8B-A77C-A75D1EEF5FE8}" destId="{059AEB50-5FDA-4E7E-96CE-B26312CB8C80}" srcOrd="1" destOrd="0" presId="urn:microsoft.com/office/officeart/2005/8/layout/vList4"/>
    <dgm:cxn modelId="{636ECAB5-6AA5-4752-ABB7-35B082743CEC}" type="presOf" srcId="{9DDCD45B-E737-4408-8C54-0798D81BBA59}" destId="{D5F7085F-AA63-4B28-9CC8-79B48424416E}" srcOrd="1" destOrd="0" presId="urn:microsoft.com/office/officeart/2005/8/layout/vList4"/>
    <dgm:cxn modelId="{7B09FB3B-3688-424F-854C-523243C1193B}" type="presOf" srcId="{9DDCD45B-E737-4408-8C54-0798D81BBA59}" destId="{7C24A971-99BD-4F72-83CE-693B8F9F1890}" srcOrd="0" destOrd="0" presId="urn:microsoft.com/office/officeart/2005/8/layout/vList4"/>
    <dgm:cxn modelId="{13841853-162B-4CD6-A020-0C3D4A4FC140}" type="presOf" srcId="{D67DAE8D-6A53-4951-BACE-A19AA28C4A4B}" destId="{C36A1CE4-F854-4997-BEEC-65944BE1572C}" srcOrd="1" destOrd="0" presId="urn:microsoft.com/office/officeart/2005/8/layout/vList4"/>
    <dgm:cxn modelId="{322AA5EC-527E-460A-B348-7475A5EC1A87}" srcId="{3E501972-1393-4E61-8D3B-DC83DA697518}" destId="{F618DF42-388A-46D4-BF48-1B56FC8F4D61}" srcOrd="6" destOrd="0" parTransId="{3508E3DD-7C85-4291-ABBD-20EDDF42CD1E}" sibTransId="{3788EBFD-4484-4A6F-A05B-F3A0FA028E10}"/>
    <dgm:cxn modelId="{0A256FCA-7BB7-4B7D-985B-718FE7D82F57}" srcId="{3E501972-1393-4E61-8D3B-DC83DA697518}" destId="{97EE76A5-FBCD-4762-9254-12C5A3C17287}" srcOrd="7" destOrd="0" parTransId="{6A40035E-9906-4191-9E50-BCEFE5574C70}" sibTransId="{03C1C55E-56D8-49CA-B557-245B51997118}"/>
    <dgm:cxn modelId="{1EC81868-2494-45BB-967C-C8E88BECC8AC}" type="presOf" srcId="{B7AB3A5A-43EA-4E71-8F2D-AF36587646A3}" destId="{D17DA314-CF15-4395-ADDA-44F11FB2B21D}" srcOrd="1" destOrd="0" presId="urn:microsoft.com/office/officeart/2005/8/layout/vList4"/>
    <dgm:cxn modelId="{06EFB513-0E7C-4165-95C0-9BF78B896428}" type="presOf" srcId="{F618DF42-388A-46D4-BF48-1B56FC8F4D61}" destId="{C4647188-6FC5-42F3-92C7-56A663921CFA}" srcOrd="0" destOrd="0" presId="urn:microsoft.com/office/officeart/2005/8/layout/vList4"/>
    <dgm:cxn modelId="{4BAFD46C-D375-4E35-9DEA-BB26353F2BC8}" type="presOf" srcId="{D08D67F2-65FF-465C-86CA-A4D7B758F426}" destId="{6DAA7B3F-683B-49CC-A941-95CFB0ABC4F2}" srcOrd="1" destOrd="0" presId="urn:microsoft.com/office/officeart/2005/8/layout/vList4"/>
    <dgm:cxn modelId="{8F1E33CD-F2BB-4A85-8BDF-AFDC96CC4B11}" type="presOf" srcId="{D08D67F2-65FF-465C-86CA-A4D7B758F426}" destId="{F31A8E34-BF0E-4229-9CBC-1FE30CE91A74}" srcOrd="0" destOrd="0" presId="urn:microsoft.com/office/officeart/2005/8/layout/vList4"/>
    <dgm:cxn modelId="{9F15A757-8423-417E-ADFC-B00BEAA739EE}" type="presOf" srcId="{588AAD2C-AF12-4E55-9976-501CABA546E0}" destId="{DF375BC5-7C5A-428A-B236-7E1FD1D68C3D}" srcOrd="1" destOrd="0" presId="urn:microsoft.com/office/officeart/2005/8/layout/vList4"/>
    <dgm:cxn modelId="{E2A2554D-CD16-4278-B932-F5A3765926C6}" type="presOf" srcId="{588AAD2C-AF12-4E55-9976-501CABA546E0}" destId="{A67BFBF6-1B39-4C6A-ADBE-3B5DDD4CE1A5}" srcOrd="0" destOrd="0" presId="urn:microsoft.com/office/officeart/2005/8/layout/vList4"/>
    <dgm:cxn modelId="{E2B8C38F-6AEC-4ED1-A5A2-0FFF1509C2B0}" srcId="{3E501972-1393-4E61-8D3B-DC83DA697518}" destId="{D08D67F2-65FF-465C-86CA-A4D7B758F426}" srcOrd="8" destOrd="0" parTransId="{72123065-581B-440A-8FD7-7560C32113D7}" sibTransId="{CD5F758A-AE06-4369-8C72-B7F4AEEE05D3}"/>
    <dgm:cxn modelId="{F5493BBA-E14F-40D6-AF58-E1E1C3763F07}" srcId="{3E501972-1393-4E61-8D3B-DC83DA697518}" destId="{9DDCD45B-E737-4408-8C54-0798D81BBA59}" srcOrd="2" destOrd="0" parTransId="{46A0AC85-249B-4F03-92C1-06B465AD7BF0}" sibTransId="{4278EE8F-101C-43EB-BBD8-32A43B64CD1C}"/>
    <dgm:cxn modelId="{D4F6AF6B-2CD9-41A0-B307-630AB1C5E693}" type="presOf" srcId="{D67DAE8D-6A53-4951-BACE-A19AA28C4A4B}" destId="{80AA000E-4CE7-4576-87F0-ABB0E74A1476}" srcOrd="0" destOrd="0" presId="urn:microsoft.com/office/officeart/2005/8/layout/vList4"/>
    <dgm:cxn modelId="{FBFFA3D3-B5D5-47E2-8404-1245E8BE8CFF}" srcId="{3E501972-1393-4E61-8D3B-DC83DA697518}" destId="{32E64940-C780-44D2-9DB5-2DAA9FBBC002}" srcOrd="3" destOrd="0" parTransId="{C78AF5F9-1893-4A0C-890E-02290EE6E83F}" sibTransId="{C0015EF0-41C1-47BD-8D1C-A718817599AE}"/>
    <dgm:cxn modelId="{F8659108-0810-4CE0-AD16-2A9705B072CD}" srcId="{3E501972-1393-4E61-8D3B-DC83DA697518}" destId="{588AAD2C-AF12-4E55-9976-501CABA546E0}" srcOrd="0" destOrd="0" parTransId="{EBBE8F8E-41EC-4D22-A1DB-6539D4DC7671}" sibTransId="{DB9C0A2C-D632-412B-9197-C4A218B6B7DA}"/>
    <dgm:cxn modelId="{876B96DE-BE28-4DE4-B4B9-DC39642D547C}" type="presOf" srcId="{97EE76A5-FBCD-4762-9254-12C5A3C17287}" destId="{498DA4A3-AC6F-4BC7-AD7F-436B5FDB5D68}" srcOrd="1" destOrd="0" presId="urn:microsoft.com/office/officeart/2005/8/layout/vList4"/>
    <dgm:cxn modelId="{DC7AC20B-DA14-4791-B443-46FBA3229E7D}" type="presOf" srcId="{E5B7C27A-198E-4E8B-A77C-A75D1EEF5FE8}" destId="{B4952AD5-877E-4CCC-8902-95F7A96472FD}" srcOrd="0" destOrd="0" presId="urn:microsoft.com/office/officeart/2005/8/layout/vList4"/>
    <dgm:cxn modelId="{700FC6B6-EA0C-4304-AB31-704B2151A3A5}" type="presOf" srcId="{B7AB3A5A-43EA-4E71-8F2D-AF36587646A3}" destId="{9FB0F39C-1823-4B1F-A4B5-093E24062642}" srcOrd="0" destOrd="0" presId="urn:microsoft.com/office/officeart/2005/8/layout/vList4"/>
    <dgm:cxn modelId="{ED772806-9D7D-418E-85D8-4C7832040A40}" type="presOf" srcId="{32E64940-C780-44D2-9DB5-2DAA9FBBC002}" destId="{EB15725F-4E41-4A46-B81C-D1365EC21F15}" srcOrd="0" destOrd="0" presId="urn:microsoft.com/office/officeart/2005/8/layout/vList4"/>
    <dgm:cxn modelId="{DA4F7504-9826-46D3-B55F-A24637CA536D}" type="presOf" srcId="{97EE76A5-FBCD-4762-9254-12C5A3C17287}" destId="{4282696B-F5D3-4D99-A091-C25343FC833B}" srcOrd="0" destOrd="0" presId="urn:microsoft.com/office/officeart/2005/8/layout/vList4"/>
    <dgm:cxn modelId="{E3EE3E62-08CD-4B53-8768-8DA61A6D6D7B}" type="presOf" srcId="{32E64940-C780-44D2-9DB5-2DAA9FBBC002}" destId="{13E28F10-373C-40D7-B83D-A969D1BC1E57}" srcOrd="1" destOrd="0" presId="urn:microsoft.com/office/officeart/2005/8/layout/vList4"/>
    <dgm:cxn modelId="{895D419F-B847-436E-82BA-EDB2AD8144AF}" srcId="{3E501972-1393-4E61-8D3B-DC83DA697518}" destId="{E5B7C27A-198E-4E8B-A77C-A75D1EEF5FE8}" srcOrd="4" destOrd="0" parTransId="{F3805B1E-7C84-4940-B992-E0A3B71B3992}" sibTransId="{2CB09F6B-AFC1-49EF-8645-16FCDF21BD91}"/>
    <dgm:cxn modelId="{956506F0-55C4-4942-86CD-57912A208693}" type="presOf" srcId="{3E501972-1393-4E61-8D3B-DC83DA697518}" destId="{62E6B15E-E4A2-45C4-98D7-CAFA1BDA8FCC}" srcOrd="0" destOrd="0" presId="urn:microsoft.com/office/officeart/2005/8/layout/vList4"/>
    <dgm:cxn modelId="{BE572C7E-0E4B-465A-A9D7-905A3C5A76B6}" srcId="{3E501972-1393-4E61-8D3B-DC83DA697518}" destId="{D67DAE8D-6A53-4951-BACE-A19AA28C4A4B}" srcOrd="1" destOrd="0" parTransId="{42AE922F-CCFE-4CCC-8315-8BF74D4DF9CA}" sibTransId="{83814702-D476-4799-85B4-12B4B87B6126}"/>
    <dgm:cxn modelId="{2EBE5EB4-6D9C-4B5A-B4DB-8E0E11B16858}" type="presOf" srcId="{F618DF42-388A-46D4-BF48-1B56FC8F4D61}" destId="{2D319432-074A-4860-B663-01852CB0CB72}" srcOrd="1" destOrd="0" presId="urn:microsoft.com/office/officeart/2005/8/layout/vList4"/>
    <dgm:cxn modelId="{46949467-77D4-41EE-AF1B-85A890913C47}" type="presParOf" srcId="{62E6B15E-E4A2-45C4-98D7-CAFA1BDA8FCC}" destId="{10BD2AFC-3467-40D1-BA54-B51565CD1985}" srcOrd="0" destOrd="0" presId="urn:microsoft.com/office/officeart/2005/8/layout/vList4"/>
    <dgm:cxn modelId="{AE8BB783-787D-412D-8C5E-B324FD656D4F}" type="presParOf" srcId="{10BD2AFC-3467-40D1-BA54-B51565CD1985}" destId="{A67BFBF6-1B39-4C6A-ADBE-3B5DDD4CE1A5}" srcOrd="0" destOrd="0" presId="urn:microsoft.com/office/officeart/2005/8/layout/vList4"/>
    <dgm:cxn modelId="{BBA18B75-9915-4513-90D4-168DE883DF2A}" type="presParOf" srcId="{10BD2AFC-3467-40D1-BA54-B51565CD1985}" destId="{BF743A72-1FDD-4B20-8519-ABF397040B4F}" srcOrd="1" destOrd="0" presId="urn:microsoft.com/office/officeart/2005/8/layout/vList4"/>
    <dgm:cxn modelId="{B0974ECA-142B-4D67-8E54-1DF0A940AA41}" type="presParOf" srcId="{10BD2AFC-3467-40D1-BA54-B51565CD1985}" destId="{DF375BC5-7C5A-428A-B236-7E1FD1D68C3D}" srcOrd="2" destOrd="0" presId="urn:microsoft.com/office/officeart/2005/8/layout/vList4"/>
    <dgm:cxn modelId="{C6D15F48-B184-42E4-A427-B8C131867EFA}" type="presParOf" srcId="{62E6B15E-E4A2-45C4-98D7-CAFA1BDA8FCC}" destId="{E246CA58-8C31-4294-B1BE-B1720DA2B93F}" srcOrd="1" destOrd="0" presId="urn:microsoft.com/office/officeart/2005/8/layout/vList4"/>
    <dgm:cxn modelId="{D99B5FBC-A516-4117-B632-667DA686480C}" type="presParOf" srcId="{62E6B15E-E4A2-45C4-98D7-CAFA1BDA8FCC}" destId="{E536E72D-3D3B-4C80-B16C-02010AA8B7E5}" srcOrd="2" destOrd="0" presId="urn:microsoft.com/office/officeart/2005/8/layout/vList4"/>
    <dgm:cxn modelId="{4DF44CF4-03F3-42D1-BB6E-6AFF7C6C0E9D}" type="presParOf" srcId="{E536E72D-3D3B-4C80-B16C-02010AA8B7E5}" destId="{80AA000E-4CE7-4576-87F0-ABB0E74A1476}" srcOrd="0" destOrd="0" presId="urn:microsoft.com/office/officeart/2005/8/layout/vList4"/>
    <dgm:cxn modelId="{B324A9F4-456F-4852-A265-07AF117C4C1A}" type="presParOf" srcId="{E536E72D-3D3B-4C80-B16C-02010AA8B7E5}" destId="{7F9797EB-332A-4227-A333-41FEDD3E9BA9}" srcOrd="1" destOrd="0" presId="urn:microsoft.com/office/officeart/2005/8/layout/vList4"/>
    <dgm:cxn modelId="{8BB611AC-26C6-4262-B25B-195D2146CD6F}" type="presParOf" srcId="{E536E72D-3D3B-4C80-B16C-02010AA8B7E5}" destId="{C36A1CE4-F854-4997-BEEC-65944BE1572C}" srcOrd="2" destOrd="0" presId="urn:microsoft.com/office/officeart/2005/8/layout/vList4"/>
    <dgm:cxn modelId="{2A198486-9B74-42E5-A33C-9B181DE4C906}" type="presParOf" srcId="{62E6B15E-E4A2-45C4-98D7-CAFA1BDA8FCC}" destId="{814C1CEE-CD2C-4F00-9F33-028E876053A7}" srcOrd="3" destOrd="0" presId="urn:microsoft.com/office/officeart/2005/8/layout/vList4"/>
    <dgm:cxn modelId="{BC827E6E-BDFE-430E-8D96-79A2DCFCA327}" type="presParOf" srcId="{62E6B15E-E4A2-45C4-98D7-CAFA1BDA8FCC}" destId="{3E271D2B-4ABE-40C3-9B69-0C047F898B63}" srcOrd="4" destOrd="0" presId="urn:microsoft.com/office/officeart/2005/8/layout/vList4"/>
    <dgm:cxn modelId="{6ECA09BB-670F-4DB4-ABF4-296DE3FD1C6A}" type="presParOf" srcId="{3E271D2B-4ABE-40C3-9B69-0C047F898B63}" destId="{7C24A971-99BD-4F72-83CE-693B8F9F1890}" srcOrd="0" destOrd="0" presId="urn:microsoft.com/office/officeart/2005/8/layout/vList4"/>
    <dgm:cxn modelId="{82727288-90D9-403B-A7F1-C74717D13618}" type="presParOf" srcId="{3E271D2B-4ABE-40C3-9B69-0C047F898B63}" destId="{C47C079C-38BF-4875-9ADF-3F3AE1185A15}" srcOrd="1" destOrd="0" presId="urn:microsoft.com/office/officeart/2005/8/layout/vList4"/>
    <dgm:cxn modelId="{1114B32E-11BF-451A-A74C-231B69B043F5}" type="presParOf" srcId="{3E271D2B-4ABE-40C3-9B69-0C047F898B63}" destId="{D5F7085F-AA63-4B28-9CC8-79B48424416E}" srcOrd="2" destOrd="0" presId="urn:microsoft.com/office/officeart/2005/8/layout/vList4"/>
    <dgm:cxn modelId="{17116A16-EC9A-4E9C-97A0-FDB8A9405243}" type="presParOf" srcId="{62E6B15E-E4A2-45C4-98D7-CAFA1BDA8FCC}" destId="{C1FA7420-72DE-455E-8B28-E3EF335CD048}" srcOrd="5" destOrd="0" presId="urn:microsoft.com/office/officeart/2005/8/layout/vList4"/>
    <dgm:cxn modelId="{671639AB-F2B4-40A1-BA6F-9496BA7FCF85}" type="presParOf" srcId="{62E6B15E-E4A2-45C4-98D7-CAFA1BDA8FCC}" destId="{3F65F401-4B1C-46CC-B1D6-CC17119DAB84}" srcOrd="6" destOrd="0" presId="urn:microsoft.com/office/officeart/2005/8/layout/vList4"/>
    <dgm:cxn modelId="{EC9A0F98-83E0-44C0-A395-CB5500F8460C}" type="presParOf" srcId="{3F65F401-4B1C-46CC-B1D6-CC17119DAB84}" destId="{EB15725F-4E41-4A46-B81C-D1365EC21F15}" srcOrd="0" destOrd="0" presId="urn:microsoft.com/office/officeart/2005/8/layout/vList4"/>
    <dgm:cxn modelId="{9C82FF30-BE7A-4F7F-B1DC-452FED272747}" type="presParOf" srcId="{3F65F401-4B1C-46CC-B1D6-CC17119DAB84}" destId="{6642E72C-BFB4-465A-98DD-560988872D3C}" srcOrd="1" destOrd="0" presId="urn:microsoft.com/office/officeart/2005/8/layout/vList4"/>
    <dgm:cxn modelId="{E4847D8C-E4C6-4107-AB88-97B706BB38D8}" type="presParOf" srcId="{3F65F401-4B1C-46CC-B1D6-CC17119DAB84}" destId="{13E28F10-373C-40D7-B83D-A969D1BC1E57}" srcOrd="2" destOrd="0" presId="urn:microsoft.com/office/officeart/2005/8/layout/vList4"/>
    <dgm:cxn modelId="{FA7A59FB-63F6-437B-BAE0-22BAE147A1B7}" type="presParOf" srcId="{62E6B15E-E4A2-45C4-98D7-CAFA1BDA8FCC}" destId="{4571D9C5-0855-4CA7-A272-D07902BD1E03}" srcOrd="7" destOrd="0" presId="urn:microsoft.com/office/officeart/2005/8/layout/vList4"/>
    <dgm:cxn modelId="{97813D14-C8D1-4270-B805-06EA9CFB936E}" type="presParOf" srcId="{62E6B15E-E4A2-45C4-98D7-CAFA1BDA8FCC}" destId="{11400E3A-049A-4D2E-8ADB-4534B51655C2}" srcOrd="8" destOrd="0" presId="urn:microsoft.com/office/officeart/2005/8/layout/vList4"/>
    <dgm:cxn modelId="{8CD95668-AEF7-47B5-847C-A9B3CF136154}" type="presParOf" srcId="{11400E3A-049A-4D2E-8ADB-4534B51655C2}" destId="{B4952AD5-877E-4CCC-8902-95F7A96472FD}" srcOrd="0" destOrd="0" presId="urn:microsoft.com/office/officeart/2005/8/layout/vList4"/>
    <dgm:cxn modelId="{43EF35C0-ADCE-4A10-A479-9C8044C2D859}" type="presParOf" srcId="{11400E3A-049A-4D2E-8ADB-4534B51655C2}" destId="{3C8767B0-2A8E-4618-AD3D-A6F059D35A94}" srcOrd="1" destOrd="0" presId="urn:microsoft.com/office/officeart/2005/8/layout/vList4"/>
    <dgm:cxn modelId="{F091226E-318A-48D6-BAEC-3A2B661FBE39}" type="presParOf" srcId="{11400E3A-049A-4D2E-8ADB-4534B51655C2}" destId="{059AEB50-5FDA-4E7E-96CE-B26312CB8C80}" srcOrd="2" destOrd="0" presId="urn:microsoft.com/office/officeart/2005/8/layout/vList4"/>
    <dgm:cxn modelId="{F5D89770-4CBA-473C-B9FB-38172B547086}" type="presParOf" srcId="{62E6B15E-E4A2-45C4-98D7-CAFA1BDA8FCC}" destId="{310D989C-1EFF-43FD-85E4-1B98E00E6E2F}" srcOrd="9" destOrd="0" presId="urn:microsoft.com/office/officeart/2005/8/layout/vList4"/>
    <dgm:cxn modelId="{9B3ED838-4676-4D45-A353-74C604BA9857}" type="presParOf" srcId="{62E6B15E-E4A2-45C4-98D7-CAFA1BDA8FCC}" destId="{3F93DF03-7E42-4BB4-A1FA-A309792EB6A7}" srcOrd="10" destOrd="0" presId="urn:microsoft.com/office/officeart/2005/8/layout/vList4"/>
    <dgm:cxn modelId="{46F92C97-E4F8-4D07-88E1-388C562D21D3}" type="presParOf" srcId="{3F93DF03-7E42-4BB4-A1FA-A309792EB6A7}" destId="{9FB0F39C-1823-4B1F-A4B5-093E24062642}" srcOrd="0" destOrd="0" presId="urn:microsoft.com/office/officeart/2005/8/layout/vList4"/>
    <dgm:cxn modelId="{1DC11E8B-E902-453C-ADEE-A0930983A878}" type="presParOf" srcId="{3F93DF03-7E42-4BB4-A1FA-A309792EB6A7}" destId="{D7D851E1-2C6A-45D5-A16C-88C4FBB4B54D}" srcOrd="1" destOrd="0" presId="urn:microsoft.com/office/officeart/2005/8/layout/vList4"/>
    <dgm:cxn modelId="{4B4A9E23-DA67-44AE-BCFD-BD6D5359E370}" type="presParOf" srcId="{3F93DF03-7E42-4BB4-A1FA-A309792EB6A7}" destId="{D17DA314-CF15-4395-ADDA-44F11FB2B21D}" srcOrd="2" destOrd="0" presId="urn:microsoft.com/office/officeart/2005/8/layout/vList4"/>
    <dgm:cxn modelId="{1A43AF9E-313B-4DF0-A19D-21224A982046}" type="presParOf" srcId="{62E6B15E-E4A2-45C4-98D7-CAFA1BDA8FCC}" destId="{ADB7DC95-378A-4637-91A7-B80A9591BF8C}" srcOrd="11" destOrd="0" presId="urn:microsoft.com/office/officeart/2005/8/layout/vList4"/>
    <dgm:cxn modelId="{B76D22A3-7F45-475E-8B72-0F610893A742}" type="presParOf" srcId="{62E6B15E-E4A2-45C4-98D7-CAFA1BDA8FCC}" destId="{40504166-EF04-4D34-99AE-9CC2E19A670D}" srcOrd="12" destOrd="0" presId="urn:microsoft.com/office/officeart/2005/8/layout/vList4"/>
    <dgm:cxn modelId="{36029A4D-B385-4E14-BBEF-83D25022AFCD}" type="presParOf" srcId="{40504166-EF04-4D34-99AE-9CC2E19A670D}" destId="{C4647188-6FC5-42F3-92C7-56A663921CFA}" srcOrd="0" destOrd="0" presId="urn:microsoft.com/office/officeart/2005/8/layout/vList4"/>
    <dgm:cxn modelId="{8DF8F367-19E6-47B9-A675-C32A7C54131E}" type="presParOf" srcId="{40504166-EF04-4D34-99AE-9CC2E19A670D}" destId="{EC9C1E89-43AD-4B3D-9F0A-F1F9197DC5BA}" srcOrd="1" destOrd="0" presId="urn:microsoft.com/office/officeart/2005/8/layout/vList4"/>
    <dgm:cxn modelId="{6F28AD0D-BBD5-495C-82A5-DE5D0099ADFA}" type="presParOf" srcId="{40504166-EF04-4D34-99AE-9CC2E19A670D}" destId="{2D319432-074A-4860-B663-01852CB0CB72}" srcOrd="2" destOrd="0" presId="urn:microsoft.com/office/officeart/2005/8/layout/vList4"/>
    <dgm:cxn modelId="{F06E3A33-7433-4DE8-AFD3-A58460E34EE3}" type="presParOf" srcId="{62E6B15E-E4A2-45C4-98D7-CAFA1BDA8FCC}" destId="{A69DA3FA-1958-4B9F-9BFF-A112CC46A17F}" srcOrd="13" destOrd="0" presId="urn:microsoft.com/office/officeart/2005/8/layout/vList4"/>
    <dgm:cxn modelId="{4519EF75-BECD-402F-824E-428C23ECCED5}" type="presParOf" srcId="{62E6B15E-E4A2-45C4-98D7-CAFA1BDA8FCC}" destId="{029BC2A1-1A4F-4364-AEAF-CEC0BD9804F0}" srcOrd="14" destOrd="0" presId="urn:microsoft.com/office/officeart/2005/8/layout/vList4"/>
    <dgm:cxn modelId="{9D9DD82D-1CC4-4274-A7AE-47BA57B893E5}" type="presParOf" srcId="{029BC2A1-1A4F-4364-AEAF-CEC0BD9804F0}" destId="{4282696B-F5D3-4D99-A091-C25343FC833B}" srcOrd="0" destOrd="0" presId="urn:microsoft.com/office/officeart/2005/8/layout/vList4"/>
    <dgm:cxn modelId="{E29378BF-0D24-4C05-823E-876D376680D7}" type="presParOf" srcId="{029BC2A1-1A4F-4364-AEAF-CEC0BD9804F0}" destId="{E4AD0797-B621-4F34-ADD9-86D1B737488B}" srcOrd="1" destOrd="0" presId="urn:microsoft.com/office/officeart/2005/8/layout/vList4"/>
    <dgm:cxn modelId="{396976DE-30D5-4B34-AF7E-3C45994E540A}" type="presParOf" srcId="{029BC2A1-1A4F-4364-AEAF-CEC0BD9804F0}" destId="{498DA4A3-AC6F-4BC7-AD7F-436B5FDB5D68}" srcOrd="2" destOrd="0" presId="urn:microsoft.com/office/officeart/2005/8/layout/vList4"/>
    <dgm:cxn modelId="{1334361F-136B-412C-BF43-0C8D234AAF91}" type="presParOf" srcId="{62E6B15E-E4A2-45C4-98D7-CAFA1BDA8FCC}" destId="{E173EF5D-36F2-4011-865E-62096C45C0C4}" srcOrd="15" destOrd="0" presId="urn:microsoft.com/office/officeart/2005/8/layout/vList4"/>
    <dgm:cxn modelId="{99B2A225-68A5-40F2-AA7B-CCAE66063153}" type="presParOf" srcId="{62E6B15E-E4A2-45C4-98D7-CAFA1BDA8FCC}" destId="{ACC8E370-DCA9-4276-B272-16DFBC227D5D}" srcOrd="16" destOrd="0" presId="urn:microsoft.com/office/officeart/2005/8/layout/vList4"/>
    <dgm:cxn modelId="{F3EFC8CB-BD26-48AC-A894-2F1006F466D5}" type="presParOf" srcId="{ACC8E370-DCA9-4276-B272-16DFBC227D5D}" destId="{F31A8E34-BF0E-4229-9CBC-1FE30CE91A74}" srcOrd="0" destOrd="0" presId="urn:microsoft.com/office/officeart/2005/8/layout/vList4"/>
    <dgm:cxn modelId="{6CEEFF6D-B1B0-4187-B6F1-F812781F7492}" type="presParOf" srcId="{ACC8E370-DCA9-4276-B272-16DFBC227D5D}" destId="{3358BAE5-DDF4-4AC0-A5A3-10C72C7AB3FF}" srcOrd="1" destOrd="0" presId="urn:microsoft.com/office/officeart/2005/8/layout/vList4"/>
    <dgm:cxn modelId="{BDEB592E-534F-4781-8752-85612894F8D2}" type="presParOf" srcId="{ACC8E370-DCA9-4276-B272-16DFBC227D5D}" destId="{6DAA7B3F-683B-49CC-A941-95CFB0ABC4F2}" srcOrd="2" destOrd="0" presId="urn:microsoft.com/office/officeart/2005/8/layout/vList4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BFBF6-1B39-4C6A-ADBE-3B5DDD4CE1A5}">
      <dsp:nvSpPr>
        <dsp:cNvPr id="0" name=""/>
        <dsp:cNvSpPr/>
      </dsp:nvSpPr>
      <dsp:spPr>
        <a:xfrm>
          <a:off x="0" y="0"/>
          <a:ext cx="6984776" cy="48441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itr" panose="00000700000000000000" pitchFamily="2" charset="-78"/>
            </a:rPr>
            <a:t>مقدمه</a:t>
          </a:r>
          <a:endParaRPr lang="fa-IR" sz="2400" b="1" kern="1200" dirty="0">
            <a:cs typeface="B Titr" panose="00000700000000000000" pitchFamily="2" charset="-78"/>
          </a:endParaRPr>
        </a:p>
      </dsp:txBody>
      <dsp:txXfrm>
        <a:off x="1445397" y="0"/>
        <a:ext cx="5539378" cy="484419"/>
      </dsp:txXfrm>
    </dsp:sp>
    <dsp:sp modelId="{BF743A72-1FDD-4B20-8519-ABF397040B4F}">
      <dsp:nvSpPr>
        <dsp:cNvPr id="0" name=""/>
        <dsp:cNvSpPr/>
      </dsp:nvSpPr>
      <dsp:spPr>
        <a:xfrm>
          <a:off x="48441" y="48441"/>
          <a:ext cx="1396955" cy="387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AA000E-4CE7-4576-87F0-ABB0E74A1476}">
      <dsp:nvSpPr>
        <dsp:cNvPr id="0" name=""/>
        <dsp:cNvSpPr/>
      </dsp:nvSpPr>
      <dsp:spPr>
        <a:xfrm>
          <a:off x="0" y="532860"/>
          <a:ext cx="6984776" cy="484419"/>
        </a:xfrm>
        <a:prstGeom prst="roundRect">
          <a:avLst>
            <a:gd name="adj" fmla="val 1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Titr" panose="00000700000000000000" pitchFamily="2" charset="-78"/>
            </a:rPr>
            <a:t>شهرداری</a:t>
          </a:r>
          <a:endParaRPr lang="fa-IR" sz="2400" b="1" kern="1200" dirty="0">
            <a:cs typeface="2  Titr" panose="00000700000000000000" pitchFamily="2" charset="-78"/>
          </a:endParaRPr>
        </a:p>
      </dsp:txBody>
      <dsp:txXfrm>
        <a:off x="1445397" y="532860"/>
        <a:ext cx="5539378" cy="484419"/>
      </dsp:txXfrm>
    </dsp:sp>
    <dsp:sp modelId="{7F9797EB-332A-4227-A333-41FEDD3E9BA9}">
      <dsp:nvSpPr>
        <dsp:cNvPr id="0" name=""/>
        <dsp:cNvSpPr/>
      </dsp:nvSpPr>
      <dsp:spPr>
        <a:xfrm>
          <a:off x="48441" y="581302"/>
          <a:ext cx="1396955" cy="387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24A971-99BD-4F72-83CE-693B8F9F1890}">
      <dsp:nvSpPr>
        <dsp:cNvPr id="0" name=""/>
        <dsp:cNvSpPr/>
      </dsp:nvSpPr>
      <dsp:spPr>
        <a:xfrm>
          <a:off x="0" y="1065721"/>
          <a:ext cx="6984776" cy="48441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Titr" panose="00000700000000000000" pitchFamily="2" charset="-78"/>
            </a:rPr>
            <a:t>اَشکال زمین در ایران</a:t>
          </a:r>
          <a:endParaRPr lang="fa-IR" sz="2400" b="1" kern="1200" dirty="0">
            <a:cs typeface="2  Titr" panose="00000700000000000000" pitchFamily="2" charset="-78"/>
          </a:endParaRPr>
        </a:p>
      </dsp:txBody>
      <dsp:txXfrm>
        <a:off x="1445397" y="1065721"/>
        <a:ext cx="5539378" cy="484419"/>
      </dsp:txXfrm>
    </dsp:sp>
    <dsp:sp modelId="{C47C079C-38BF-4875-9ADF-3F3AE1185A15}">
      <dsp:nvSpPr>
        <dsp:cNvPr id="0" name=""/>
        <dsp:cNvSpPr/>
      </dsp:nvSpPr>
      <dsp:spPr>
        <a:xfrm>
          <a:off x="48441" y="1114163"/>
          <a:ext cx="1396955" cy="387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15725F-4E41-4A46-B81C-D1365EC21F15}">
      <dsp:nvSpPr>
        <dsp:cNvPr id="0" name=""/>
        <dsp:cNvSpPr/>
      </dsp:nvSpPr>
      <dsp:spPr>
        <a:xfrm>
          <a:off x="0" y="1598582"/>
          <a:ext cx="6984776" cy="484419"/>
        </a:xfrm>
        <a:prstGeom prst="roundRect">
          <a:avLst>
            <a:gd name="adj" fmla="val 1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Titr" panose="00000700000000000000" pitchFamily="2" charset="-78"/>
            </a:rPr>
            <a:t>شمال</a:t>
          </a:r>
          <a:endParaRPr lang="fa-IR" sz="2400" b="1" kern="1200" dirty="0">
            <a:cs typeface="2  Titr" panose="00000700000000000000" pitchFamily="2" charset="-78"/>
          </a:endParaRPr>
        </a:p>
      </dsp:txBody>
      <dsp:txXfrm>
        <a:off x="1445397" y="1598582"/>
        <a:ext cx="5539378" cy="484419"/>
      </dsp:txXfrm>
    </dsp:sp>
    <dsp:sp modelId="{6642E72C-BFB4-465A-98DD-560988872D3C}">
      <dsp:nvSpPr>
        <dsp:cNvPr id="0" name=""/>
        <dsp:cNvSpPr/>
      </dsp:nvSpPr>
      <dsp:spPr>
        <a:xfrm>
          <a:off x="48441" y="1647024"/>
          <a:ext cx="1396955" cy="387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952AD5-877E-4CCC-8902-95F7A96472FD}">
      <dsp:nvSpPr>
        <dsp:cNvPr id="0" name=""/>
        <dsp:cNvSpPr/>
      </dsp:nvSpPr>
      <dsp:spPr>
        <a:xfrm>
          <a:off x="0" y="2131443"/>
          <a:ext cx="6984776" cy="48441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Titr" panose="00000700000000000000" pitchFamily="2" charset="-78"/>
            </a:rPr>
            <a:t>غرب</a:t>
          </a:r>
          <a:endParaRPr lang="fa-IR" sz="2400" b="1" kern="1200" dirty="0">
            <a:cs typeface="2  Titr" panose="00000700000000000000" pitchFamily="2" charset="-78"/>
          </a:endParaRPr>
        </a:p>
      </dsp:txBody>
      <dsp:txXfrm>
        <a:off x="1445397" y="2131443"/>
        <a:ext cx="5539378" cy="484419"/>
      </dsp:txXfrm>
    </dsp:sp>
    <dsp:sp modelId="{3C8767B0-2A8E-4618-AD3D-A6F059D35A94}">
      <dsp:nvSpPr>
        <dsp:cNvPr id="0" name=""/>
        <dsp:cNvSpPr/>
      </dsp:nvSpPr>
      <dsp:spPr>
        <a:xfrm>
          <a:off x="48441" y="2179885"/>
          <a:ext cx="1396955" cy="387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B0F39C-1823-4B1F-A4B5-093E24062642}">
      <dsp:nvSpPr>
        <dsp:cNvPr id="0" name=""/>
        <dsp:cNvSpPr/>
      </dsp:nvSpPr>
      <dsp:spPr>
        <a:xfrm>
          <a:off x="0" y="2650387"/>
          <a:ext cx="6984776" cy="484419"/>
        </a:xfrm>
        <a:prstGeom prst="roundRect">
          <a:avLst>
            <a:gd name="adj" fmla="val 1000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Titr" panose="00000700000000000000" pitchFamily="2" charset="-78"/>
            </a:rPr>
            <a:t>مرکز و جنوب شرقی</a:t>
          </a:r>
          <a:endParaRPr lang="fa-IR" sz="2400" b="1" kern="1200" dirty="0">
            <a:cs typeface="2  Titr" panose="00000700000000000000" pitchFamily="2" charset="-78"/>
          </a:endParaRPr>
        </a:p>
      </dsp:txBody>
      <dsp:txXfrm>
        <a:off x="1445397" y="2650387"/>
        <a:ext cx="5539378" cy="484419"/>
      </dsp:txXfrm>
    </dsp:sp>
    <dsp:sp modelId="{D7D851E1-2C6A-45D5-A16C-88C4FBB4B54D}">
      <dsp:nvSpPr>
        <dsp:cNvPr id="0" name=""/>
        <dsp:cNvSpPr/>
      </dsp:nvSpPr>
      <dsp:spPr>
        <a:xfrm>
          <a:off x="48441" y="2712746"/>
          <a:ext cx="1396955" cy="387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647188-6FC5-42F3-92C7-56A663921CFA}">
      <dsp:nvSpPr>
        <dsp:cNvPr id="0" name=""/>
        <dsp:cNvSpPr/>
      </dsp:nvSpPr>
      <dsp:spPr>
        <a:xfrm>
          <a:off x="0" y="3197165"/>
          <a:ext cx="6984776" cy="48441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Titr" panose="00000700000000000000" pitchFamily="2" charset="-78"/>
            </a:rPr>
            <a:t>نواحی پست و هموار</a:t>
          </a:r>
          <a:endParaRPr lang="fa-IR" sz="2400" b="1" kern="1200" dirty="0">
            <a:cs typeface="2  Titr" panose="00000700000000000000" pitchFamily="2" charset="-78"/>
          </a:endParaRPr>
        </a:p>
      </dsp:txBody>
      <dsp:txXfrm>
        <a:off x="1445397" y="3197165"/>
        <a:ext cx="5539378" cy="484419"/>
      </dsp:txXfrm>
    </dsp:sp>
    <dsp:sp modelId="{EC9C1E89-43AD-4B3D-9F0A-F1F9197DC5BA}">
      <dsp:nvSpPr>
        <dsp:cNvPr id="0" name=""/>
        <dsp:cNvSpPr/>
      </dsp:nvSpPr>
      <dsp:spPr>
        <a:xfrm>
          <a:off x="48441" y="3245607"/>
          <a:ext cx="1396955" cy="387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82696B-F5D3-4D99-A091-C25343FC833B}">
      <dsp:nvSpPr>
        <dsp:cNvPr id="0" name=""/>
        <dsp:cNvSpPr/>
      </dsp:nvSpPr>
      <dsp:spPr>
        <a:xfrm>
          <a:off x="0" y="3730026"/>
          <a:ext cx="6984776" cy="484419"/>
        </a:xfrm>
        <a:prstGeom prst="roundRect">
          <a:avLst>
            <a:gd name="adj" fmla="val 1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Titr" panose="00000700000000000000" pitchFamily="2" charset="-78"/>
            </a:rPr>
            <a:t>زمین خانه ما</a:t>
          </a:r>
          <a:endParaRPr lang="fa-IR" sz="2400" b="1" kern="1200" dirty="0">
            <a:cs typeface="2  Titr" panose="00000700000000000000" pitchFamily="2" charset="-78"/>
          </a:endParaRPr>
        </a:p>
      </dsp:txBody>
      <dsp:txXfrm>
        <a:off x="1445397" y="3730026"/>
        <a:ext cx="5539378" cy="484419"/>
      </dsp:txXfrm>
    </dsp:sp>
    <dsp:sp modelId="{E4AD0797-B621-4F34-ADD9-86D1B737488B}">
      <dsp:nvSpPr>
        <dsp:cNvPr id="0" name=""/>
        <dsp:cNvSpPr/>
      </dsp:nvSpPr>
      <dsp:spPr>
        <a:xfrm>
          <a:off x="48441" y="3778468"/>
          <a:ext cx="1396955" cy="387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1A8E34-BF0E-4229-9CBC-1FE30CE91A74}">
      <dsp:nvSpPr>
        <dsp:cNvPr id="0" name=""/>
        <dsp:cNvSpPr/>
      </dsp:nvSpPr>
      <dsp:spPr>
        <a:xfrm>
          <a:off x="0" y="4262887"/>
          <a:ext cx="6984776" cy="48441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Titr" panose="00000700000000000000" pitchFamily="2" charset="-78"/>
            </a:rPr>
            <a:t>سوالات</a:t>
          </a:r>
          <a:endParaRPr lang="fa-IR" sz="2400" b="1" kern="1200" dirty="0">
            <a:cs typeface="2  Titr" panose="00000700000000000000" pitchFamily="2" charset="-78"/>
          </a:endParaRPr>
        </a:p>
      </dsp:txBody>
      <dsp:txXfrm>
        <a:off x="1445397" y="4262887"/>
        <a:ext cx="5539378" cy="484419"/>
      </dsp:txXfrm>
    </dsp:sp>
    <dsp:sp modelId="{3358BAE5-DDF4-4AC0-A5A3-10C72C7AB3FF}">
      <dsp:nvSpPr>
        <dsp:cNvPr id="0" name=""/>
        <dsp:cNvSpPr/>
      </dsp:nvSpPr>
      <dsp:spPr>
        <a:xfrm>
          <a:off x="48441" y="4311329"/>
          <a:ext cx="1396955" cy="387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60DFA1E-0DE2-4B84-897B-FE0951C6959A}" type="datetimeFigureOut">
              <a:rPr lang="fa-IR" smtClean="0"/>
              <a:t>02/08/1441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A559792-9B3C-4197-BCB8-8677CC536A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2903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7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8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98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2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12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27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14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47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04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82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03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38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66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54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39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20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38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97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10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1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3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1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8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52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4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31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50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3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audio" Target="../media/audio1.wav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71600" y="2996952"/>
            <a:ext cx="5368740" cy="1111147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solidFill>
                  <a:schemeClr val="bg1"/>
                </a:solidFill>
                <a:latin typeface="Miriam" panose="020B0502050101010101" pitchFamily="34" charset="-79"/>
                <a:cs typeface="Mj_Mani" panose="00000700000000000000" pitchFamily="2" charset="-78"/>
              </a:rPr>
              <a:t>ایران ، خانة ما</a:t>
            </a:r>
          </a:p>
          <a:p>
            <a:r>
              <a:rPr lang="fa-IR" sz="16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درس 10 مطالعات اجتماعی هفتم</a:t>
            </a:r>
            <a:endParaRPr lang="en-US" sz="1600" b="1" dirty="0" smtClean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8956" y="2996952"/>
            <a:ext cx="7239000" cy="18288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2  Koodak" pitchFamily="2" charset="-78"/>
              </a:rPr>
              <a:t/>
            </a:r>
            <a:br>
              <a:rPr lang="fa-IR" sz="2400" dirty="0" smtClean="0">
                <a:cs typeface="2  Koodak" pitchFamily="2" charset="-78"/>
              </a:rPr>
            </a:br>
            <a:r>
              <a:rPr lang="fa-IR" sz="2400" dirty="0" smtClean="0">
                <a:cs typeface="2  Koodak" pitchFamily="2" charset="-78"/>
              </a:rPr>
              <a:t/>
            </a:r>
            <a:br>
              <a:rPr lang="fa-IR" sz="2400" dirty="0" smtClean="0">
                <a:cs typeface="2  Koodak" pitchFamily="2" charset="-78"/>
              </a:rPr>
            </a:br>
            <a:r>
              <a:rPr lang="ar-SA" sz="1800" dirty="0" smtClean="0">
                <a:solidFill>
                  <a:schemeClr val="accent1"/>
                </a:solidFill>
                <a:cs typeface="2  Traffic" pitchFamily="2" charset="-78"/>
              </a:rPr>
              <a:t>استاد </a:t>
            </a:r>
            <a:r>
              <a:rPr lang="fa-IR" sz="1800" dirty="0" smtClean="0">
                <a:solidFill>
                  <a:schemeClr val="accent1"/>
                </a:solidFill>
                <a:cs typeface="2  Traffic" pitchFamily="2" charset="-78"/>
              </a:rPr>
              <a:t>:جناب آقای اسفندیاری</a:t>
            </a:r>
            <a:br>
              <a:rPr lang="fa-IR" sz="1800" dirty="0" smtClean="0">
                <a:solidFill>
                  <a:schemeClr val="accent1"/>
                </a:solidFill>
                <a:cs typeface="2  Traffic" pitchFamily="2" charset="-78"/>
              </a:rPr>
            </a:br>
            <a:r>
              <a:rPr lang="ar-SA" sz="1800" dirty="0" smtClean="0">
                <a:solidFill>
                  <a:schemeClr val="accent1"/>
                </a:solidFill>
                <a:cs typeface="2  Traffic" pitchFamily="2" charset="-78"/>
              </a:rPr>
              <a:t> </a:t>
            </a:r>
            <a:r>
              <a:rPr lang="fa-IR" sz="1800" dirty="0" smtClean="0">
                <a:solidFill>
                  <a:schemeClr val="accent4"/>
                </a:solidFill>
                <a:cs typeface="2  Traffic" pitchFamily="2" charset="-78"/>
              </a:rPr>
              <a:t>دانش آموزان : ثابت ، کرمانی ، خسروشاهی ، سلیمی، پیرخوش سیرت</a:t>
            </a:r>
            <a:endParaRPr lang="en-US" sz="1800" dirty="0">
              <a:solidFill>
                <a:schemeClr val="accent4"/>
              </a:solidFill>
              <a:cs typeface="2  Traffic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5157192"/>
            <a:ext cx="2393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Titr" pitchFamily="2" charset="-78"/>
              </a:rPr>
              <a:t>تاریخ ارائه:   24 مهر 1398</a:t>
            </a:r>
            <a:endParaRPr lang="fa-I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803782" y="6289711"/>
            <a:ext cx="2133600" cy="365125"/>
          </a:xfrm>
        </p:spPr>
        <p:txBody>
          <a:bodyPr/>
          <a:lstStyle/>
          <a:p>
            <a:fld id="{240D5ECE-8B49-45CD-BE81-EF81920D1969}" type="slidenum">
              <a:rPr lang="en-US" sz="1800" b="1" smtClean="0"/>
              <a:pPr/>
              <a:t>10</a:t>
            </a:fld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020272" y="836712"/>
            <a:ext cx="2123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اشکال زمین در ایران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017" y="1163498"/>
            <a:ext cx="8963470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اشکال زمین در ایران</a:t>
            </a:r>
            <a:r>
              <a:rPr lang="fa-IR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(فراتر از درس)</a:t>
            </a:r>
          </a:p>
        </p:txBody>
      </p:sp>
      <p:sp>
        <p:nvSpPr>
          <p:cNvPr id="7" name="Left Arrow 6"/>
          <p:cNvSpPr/>
          <p:nvPr/>
        </p:nvSpPr>
        <p:spPr>
          <a:xfrm>
            <a:off x="6876256" y="6297943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0104" y="6369951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3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 flipH="1">
            <a:off x="8388424" y="6286566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35496" y="836712"/>
            <a:ext cx="432048" cy="400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10</a:t>
            </a:r>
            <a:endParaRPr lang="en-US" sz="1800" b="1" dirty="0"/>
          </a:p>
        </p:txBody>
      </p:sp>
      <p:sp>
        <p:nvSpPr>
          <p:cNvPr id="15" name="Rectangle 14"/>
          <p:cNvSpPr/>
          <p:nvPr/>
        </p:nvSpPr>
        <p:spPr>
          <a:xfrm>
            <a:off x="35496" y="26428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شهرداری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اشکال زمین در ایران 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شمال    غرب       مرکز و جنوب شرقی     نواحی پست و هموار    زمین خانه ما     سوالات</a:t>
            </a:r>
            <a:endParaRPr lang="en-US" sz="1600" b="1" dirty="0"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22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fa-IR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2  Mitra" panose="00000400000000000000" pitchFamily="2" charset="-78"/>
              </a:rPr>
              <a:t>شمال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a-IR" sz="158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2  Mitra" pitchFamily="2" charset="-78"/>
              </a:rPr>
              <a:t>صفحه 5 </a:t>
            </a:r>
            <a:endParaRPr lang="fa-IR" sz="1580" b="1" dirty="0">
              <a:solidFill>
                <a:prstClr val="black">
                  <a:lumMod val="75000"/>
                  <a:lumOff val="25000"/>
                </a:prstClr>
              </a:solidFill>
              <a:cs typeface="2 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4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36296" y="2564904"/>
            <a:ext cx="900000" cy="900000"/>
          </a:xfrm>
          <a:prstGeom prst="ellipse">
            <a:avLst/>
          </a:prstGeom>
          <a:gradFill>
            <a:gsLst>
              <a:gs pos="38000">
                <a:srgbClr val="00B0F0"/>
              </a:gs>
              <a:gs pos="79000">
                <a:srgbClr val="0065B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416" y="2680024"/>
            <a:ext cx="669760" cy="669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2000" b="1" smtClean="0"/>
              <a:pPr/>
              <a:t>11</a:t>
            </a:fld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8136296" y="296677"/>
            <a:ext cx="712282" cy="396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4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11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2000" b="1" smtClean="0"/>
              <a:pPr/>
              <a:t>12</a:t>
            </a:fld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452320" y="860733"/>
            <a:ext cx="163516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r>
              <a:rPr lang="fa-I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شمال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0834" y="832263"/>
            <a:ext cx="1847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endParaRPr lang="en-US" b="1" kern="0" dirty="0">
              <a:solidFill>
                <a:prstClr val="black"/>
              </a:solidFill>
              <a:latin typeface="B Nazanin"/>
              <a:ea typeface="Times New Roman" panose="02020603050405020304" pitchFamily="18" charset="0"/>
              <a:cs typeface="2  Mitra" panose="00000400000000000000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211960" y="6441959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5808" y="6513967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3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 flipH="1">
            <a:off x="5724128" y="6430582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12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5496" y="26428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شهرداری   اشکال زمین در ایران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شمال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    غرب       مرکز و جنوب شرقی     نواحی پست و هموار    زمین خانه ما     سوالات</a:t>
            </a:r>
            <a:endParaRPr lang="en-US" sz="1600" b="1" dirty="0"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599688"/>
            <a:ext cx="6275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/>
              <a:t>درباره شمال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553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800" b="1" smtClean="0"/>
              <a:pPr/>
              <a:t>13</a:t>
            </a:fld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452320" y="860733"/>
            <a:ext cx="163516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r>
              <a:rPr lang="fa-I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شمال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0834" y="832263"/>
            <a:ext cx="1847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endParaRPr lang="en-US" b="1" kern="0" dirty="0">
              <a:solidFill>
                <a:prstClr val="black"/>
              </a:solidFill>
              <a:latin typeface="B Nazanin"/>
              <a:ea typeface="Times New Roman" panose="02020603050405020304" pitchFamily="18" charset="0"/>
              <a:cs typeface="2 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63" y="1243145"/>
            <a:ext cx="8938237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50000"/>
              </a:lnSpc>
            </a:pPr>
            <a:r>
              <a:rPr lang="fa-IR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فراتر از درس</a:t>
            </a:r>
            <a:endParaRPr lang="en-US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justLow" rtl="1">
              <a:lnSpc>
                <a:spcPct val="150000"/>
              </a:lnSpc>
              <a:spcAft>
                <a:spcPts val="1000"/>
              </a:spcAft>
            </a:pPr>
            <a:r>
              <a:rPr lang="fa-IR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مکان نوشتن</a:t>
            </a:r>
            <a:endParaRPr lang="fa-IR" b="1" dirty="0">
              <a:solidFill>
                <a:prstClr val="black"/>
              </a:solidFill>
              <a:latin typeface="Corbel" panose="020B0503020204020204"/>
              <a:cs typeface="B Nazanin" panose="00000400000000000000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211960" y="6345507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5808" y="6417515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3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 flipH="1">
            <a:off x="5724128" y="6334130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13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5496" y="26428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شهرداری   اشکال زمین در ایران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شمال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    غرب       مرکز و جنوب شرقی     نواحی پست و هموار    زمین خانه ما     سوالات</a:t>
            </a:r>
            <a:endParaRPr lang="en-US" sz="1600" b="1" dirty="0"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97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fa-IR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2  Mitra" panose="00000400000000000000" pitchFamily="2" charset="-78"/>
              </a:rPr>
              <a:t>غرب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a-IR" sz="158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2  Mitra" pitchFamily="2" charset="-78"/>
              </a:rPr>
              <a:t>صفحه 5</a:t>
            </a:r>
            <a:endParaRPr lang="fa-IR" sz="1580" b="1" dirty="0">
              <a:solidFill>
                <a:prstClr val="black">
                  <a:lumMod val="75000"/>
                  <a:lumOff val="25000"/>
                </a:prstClr>
              </a:solidFill>
              <a:cs typeface="2 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5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36296" y="2564904"/>
            <a:ext cx="900000" cy="900000"/>
          </a:xfrm>
          <a:prstGeom prst="ellipse">
            <a:avLst/>
          </a:prstGeom>
          <a:gradFill>
            <a:gsLst>
              <a:gs pos="38000">
                <a:srgbClr val="00B0F0"/>
              </a:gs>
              <a:gs pos="79000">
                <a:srgbClr val="0065B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416" y="2680024"/>
            <a:ext cx="669760" cy="669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600" b="1" smtClean="0"/>
              <a:pPr/>
              <a:t>14</a:t>
            </a:fld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136296" y="296677"/>
            <a:ext cx="712282" cy="396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4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6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600" b="1" smtClean="0"/>
              <a:pPr/>
              <a:t>15</a:t>
            </a:fld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452320" y="860733"/>
            <a:ext cx="163516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r>
              <a:rPr lang="fa-I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غرب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0834" y="832263"/>
            <a:ext cx="1847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endParaRPr lang="en-US" b="1" kern="0" dirty="0">
              <a:solidFill>
                <a:prstClr val="black"/>
              </a:solidFill>
              <a:latin typeface="B Nazanin"/>
              <a:ea typeface="Times New Roman" panose="02020603050405020304" pitchFamily="18" charset="0"/>
              <a:cs typeface="2 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63" y="1243145"/>
            <a:ext cx="8938237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50000"/>
              </a:lnSpc>
            </a:pPr>
            <a:r>
              <a:rPr lang="fa-IR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Mitra" panose="00000400000000000000" pitchFamily="2" charset="-78"/>
              </a:rPr>
              <a:t>درسی</a:t>
            </a:r>
            <a:endParaRPr lang="en-US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2  Mitra" panose="00000400000000000000" pitchFamily="2" charset="-78"/>
            </a:endParaRPr>
          </a:p>
          <a:p>
            <a:pPr lvl="0" algn="justLow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Mitra" panose="00000400000000000000" pitchFamily="2" charset="-78"/>
              </a:rPr>
              <a:t>     </a:t>
            </a:r>
            <a:r>
              <a:rPr lang="fa-IR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Mitra" panose="00000400000000000000" pitchFamily="2" charset="-78"/>
              </a:rPr>
              <a:t>مکان نوشتن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2  Mitr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41" y="3558094"/>
            <a:ext cx="8725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فراتر از درس</a:t>
            </a:r>
            <a:endParaRPr lang="fa-IR" b="1" i="1" u="sng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endParaRPr lang="fa-IR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مکان نوشتن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211960" y="6345507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5808" y="6417515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3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 flipH="1">
            <a:off x="5724128" y="6334130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15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5496" y="26428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شهرداری   اشکال زمین در ایران    شمال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غرب 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   مرکز و جنوب شرقی     نواحی پست و هموار    زمین خانه ما     سوالات</a:t>
            </a:r>
            <a:endParaRPr lang="en-US" sz="1600" b="1" dirty="0"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49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fa-IR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2  Mitra" panose="00000400000000000000" pitchFamily="2" charset="-78"/>
              </a:rPr>
              <a:t>        مرکز و جنوب شرقی </a:t>
            </a:r>
            <a:endParaRPr lang="fa-IR" sz="4000" cap="none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2  Mitra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a-IR" sz="158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2  Mitra" pitchFamily="2" charset="-78"/>
              </a:rPr>
              <a:t>صفحه 5</a:t>
            </a:r>
            <a:endParaRPr lang="en-US" sz="1580" b="1" dirty="0">
              <a:solidFill>
                <a:prstClr val="black">
                  <a:lumMod val="75000"/>
                  <a:lumOff val="25000"/>
                </a:prstClr>
              </a:solidFill>
              <a:cs typeface="2 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6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36296" y="2564904"/>
            <a:ext cx="900000" cy="900000"/>
          </a:xfrm>
          <a:prstGeom prst="ellipse">
            <a:avLst/>
          </a:prstGeom>
          <a:gradFill>
            <a:gsLst>
              <a:gs pos="38000">
                <a:srgbClr val="00B0F0"/>
              </a:gs>
              <a:gs pos="79000">
                <a:srgbClr val="0065B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416" y="2680024"/>
            <a:ext cx="669760" cy="669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800" b="1" smtClean="0"/>
              <a:pPr/>
              <a:t>16</a:t>
            </a:fld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136296" y="296677"/>
            <a:ext cx="712282" cy="396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4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62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600" b="1" smtClean="0"/>
              <a:pPr/>
              <a:t>17</a:t>
            </a:fld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092280" y="860733"/>
            <a:ext cx="199520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r>
              <a:rPr lang="fa-I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مرکز و جنوب شرقی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0834" y="832263"/>
            <a:ext cx="1847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endParaRPr lang="en-US" b="1" kern="0" dirty="0">
              <a:solidFill>
                <a:prstClr val="black"/>
              </a:solidFill>
              <a:latin typeface="B Nazanin"/>
              <a:ea typeface="Times New Roman" panose="02020603050405020304" pitchFamily="18" charset="0"/>
              <a:cs typeface="2 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26671"/>
            <a:ext cx="893823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مکان</a:t>
            </a:r>
            <a:r>
              <a:rPr kumimoji="0" lang="fa-IR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نوشتن</a:t>
            </a:r>
            <a:endParaRPr kumimoji="0" lang="fa-I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211960" y="6345507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5808" y="6417515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3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 flipH="1">
            <a:off x="5724128" y="6334130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17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5496" y="26428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شهرداری   اشکال زمین در ایران    شمال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 غرب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مرکز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و جنوب شرقی  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نواحی پست و هموار    زمین خانه ما     سوالات</a:t>
            </a:r>
            <a:endParaRPr lang="en-US" sz="1600" b="1" dirty="0"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1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fa-IR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2  Mitra" panose="00000400000000000000" pitchFamily="2" charset="-78"/>
              </a:rPr>
              <a:t>        نواحی پست و هموار</a:t>
            </a:r>
            <a:endParaRPr lang="fa-IR" sz="4000" cap="none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2  Mitra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a-IR" sz="158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2  Mitra" pitchFamily="2" charset="-78"/>
              </a:rPr>
              <a:t>صفحه 6</a:t>
            </a:r>
            <a:endParaRPr lang="en-US" sz="1580" b="1" dirty="0">
              <a:solidFill>
                <a:prstClr val="black">
                  <a:lumMod val="75000"/>
                  <a:lumOff val="25000"/>
                </a:prstClr>
              </a:solidFill>
              <a:cs typeface="2 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7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36296" y="2564904"/>
            <a:ext cx="900000" cy="900000"/>
          </a:xfrm>
          <a:prstGeom prst="ellipse">
            <a:avLst/>
          </a:prstGeom>
          <a:gradFill>
            <a:gsLst>
              <a:gs pos="38000">
                <a:srgbClr val="00B0F0"/>
              </a:gs>
              <a:gs pos="79000">
                <a:srgbClr val="0065B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416" y="2680024"/>
            <a:ext cx="669760" cy="669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800" b="1" smtClean="0"/>
              <a:pPr/>
              <a:t>18</a:t>
            </a:fld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136296" y="296677"/>
            <a:ext cx="712282" cy="396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4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68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800" b="1" smtClean="0"/>
              <a:pPr/>
              <a:t>19</a:t>
            </a:fld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460834" y="860733"/>
            <a:ext cx="262664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r>
              <a:rPr lang="fa-I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نواحی پست و هموار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0834" y="832263"/>
            <a:ext cx="1847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endParaRPr lang="en-US" b="1" kern="0" dirty="0">
              <a:solidFill>
                <a:prstClr val="black"/>
              </a:solidFill>
              <a:latin typeface="B Nazanin"/>
              <a:ea typeface="Times New Roman" panose="02020603050405020304" pitchFamily="18" charset="0"/>
              <a:cs typeface="2 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26671"/>
            <a:ext cx="893823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2  Mitra" panose="00000400000000000000" pitchFamily="2" charset="-78"/>
              </a:rPr>
              <a:t> </a:t>
            </a:r>
            <a:endParaRPr kumimoji="0" lang="fa-I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243" y="1663274"/>
            <a:ext cx="8291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درسی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211960" y="6345507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5808" y="6417515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3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 flipH="1">
            <a:off x="5724128" y="6334130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19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5496" y="26428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شهرداری   اشکال زمین در ایران    شمال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 غرب       مرکز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و جنوب شرقی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نواحی پست و هموار 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زمین خانه ما     سوالات</a:t>
            </a:r>
            <a:endParaRPr lang="en-US" sz="1600" b="1" dirty="0"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50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37338"/>
            <a:ext cx="68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2D050">
                    <a:alpha val="40000"/>
                  </a:srgbClr>
                </a:solidFill>
                <a:latin typeface="+mj-lt"/>
                <a:cs typeface="Arial" pitchFamily="34" charset="0"/>
              </a:rPr>
              <a:t>  8</a:t>
            </a:r>
            <a:endParaRPr lang="en-US" sz="4000" b="1" dirty="0">
              <a:solidFill>
                <a:srgbClr val="92D050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064" y="207304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2D050">
                    <a:alpha val="40000"/>
                  </a:srgbClr>
                </a:solidFill>
                <a:latin typeface="+mj-lt"/>
                <a:cs typeface="Arial" pitchFamily="34" charset="0"/>
              </a:rPr>
              <a:t> 3</a:t>
            </a:r>
            <a:endParaRPr lang="en-US" sz="4000" b="1" dirty="0">
              <a:solidFill>
                <a:srgbClr val="92D050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064" y="156898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2D050">
                    <a:alpha val="40000"/>
                  </a:srgbClr>
                </a:solidFill>
                <a:latin typeface="+mj-lt"/>
                <a:cs typeface="Arial" pitchFamily="34" charset="0"/>
              </a:rPr>
              <a:t> 2</a:t>
            </a:r>
            <a:endParaRPr lang="en-US" sz="4000" b="1" dirty="0">
              <a:solidFill>
                <a:srgbClr val="92D050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064" y="3140968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2D050">
                    <a:alpha val="40000"/>
                  </a:srgbClr>
                </a:solidFill>
                <a:latin typeface="+mj-lt"/>
                <a:cs typeface="Arial" pitchFamily="34" charset="0"/>
              </a:rPr>
              <a:t> 5</a:t>
            </a:r>
            <a:endParaRPr lang="en-US" sz="4000" b="1" dirty="0">
              <a:solidFill>
                <a:srgbClr val="92D050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72922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2D050">
                    <a:alpha val="40000"/>
                  </a:srgbClr>
                </a:solidFill>
                <a:latin typeface="+mj-lt"/>
                <a:cs typeface="Arial" pitchFamily="34" charset="0"/>
              </a:rPr>
              <a:t> 6</a:t>
            </a:r>
            <a:endParaRPr lang="en-US" sz="4000" b="1" dirty="0">
              <a:solidFill>
                <a:srgbClr val="92D050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064" y="4221088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2D050">
                    <a:alpha val="40000"/>
                  </a:srgbClr>
                </a:solidFill>
                <a:latin typeface="+mj-lt"/>
                <a:cs typeface="Arial" pitchFamily="34" charset="0"/>
              </a:rPr>
              <a:t> 7</a:t>
            </a:r>
            <a:endParaRPr lang="en-US" sz="4000" b="1" dirty="0">
              <a:solidFill>
                <a:srgbClr val="92D050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174" y="106493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2D050">
                    <a:alpha val="40000"/>
                  </a:srgbClr>
                </a:solidFill>
                <a:latin typeface="+mj-lt"/>
                <a:cs typeface="Arial" pitchFamily="34" charset="0"/>
              </a:rPr>
              <a:t> 1</a:t>
            </a:r>
            <a:endParaRPr lang="en-US" sz="4000" b="1" dirty="0">
              <a:solidFill>
                <a:srgbClr val="92D050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8304" y="323945"/>
            <a:ext cx="2769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sz="3200" b="1" dirty="0" smtClean="0">
                <a:cs typeface="B Titr" panose="00000700000000000000" pitchFamily="2" charset="-78"/>
              </a:rPr>
              <a:t>ارائه در یک نگاه</a:t>
            </a:r>
            <a:endParaRPr lang="fa-IR" sz="3200" b="1" dirty="0">
              <a:cs typeface="B Titr" panose="000007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8064" y="264910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2D050">
                    <a:alpha val="40000"/>
                  </a:srgbClr>
                </a:solidFill>
                <a:latin typeface="+mj-lt"/>
                <a:cs typeface="Arial" pitchFamily="34" charset="0"/>
              </a:rPr>
              <a:t> 4</a:t>
            </a:r>
            <a:endParaRPr lang="en-US" sz="4000" b="1" dirty="0">
              <a:solidFill>
                <a:srgbClr val="92D050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8064" y="52292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2D050">
                    <a:alpha val="40000"/>
                  </a:srgbClr>
                </a:solidFill>
                <a:latin typeface="+mj-lt"/>
                <a:cs typeface="Arial" pitchFamily="34" charset="0"/>
              </a:rPr>
              <a:t> 9</a:t>
            </a:r>
            <a:endParaRPr lang="en-US" sz="4000" b="1" dirty="0">
              <a:solidFill>
                <a:srgbClr val="92D050">
                  <a:alpha val="40000"/>
                </a:srgb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966755886"/>
              </p:ext>
            </p:extLst>
          </p:nvPr>
        </p:nvGraphicFramePr>
        <p:xfrm>
          <a:off x="1442891" y="1124744"/>
          <a:ext cx="69847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28184" y="6309320"/>
            <a:ext cx="2133600" cy="365125"/>
          </a:xfrm>
        </p:spPr>
        <p:txBody>
          <a:bodyPr/>
          <a:lstStyle/>
          <a:p>
            <a:r>
              <a:rPr lang="en-US" sz="1800" b="1" dirty="0" smtClean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95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F743A72-1FDD-4B20-8519-ABF397040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>
                                            <p:graphicEl>
                                              <a:dgm id="{BF743A72-1FDD-4B20-8519-ABF397040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>
                                            <p:graphicEl>
                                              <a:dgm id="{BF743A72-1FDD-4B20-8519-ABF397040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67BFBF6-1B39-4C6A-ADBE-3B5DDD4CE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>
                                            <p:graphicEl>
                                              <a:dgm id="{A67BFBF6-1B39-4C6A-ADBE-3B5DDD4CE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>
                                            <p:graphicEl>
                                              <a:dgm id="{A67BFBF6-1B39-4C6A-ADBE-3B5DDD4CE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F9797EB-332A-4227-A333-41FEDD3E9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>
                                            <p:graphicEl>
                                              <a:dgm id="{7F9797EB-332A-4227-A333-41FEDD3E9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>
                                            <p:graphicEl>
                                              <a:dgm id="{7F9797EB-332A-4227-A333-41FEDD3E9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0AA000E-4CE7-4576-87F0-ABB0E74A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>
                                            <p:graphicEl>
                                              <a:dgm id="{80AA000E-4CE7-4576-87F0-ABB0E74A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>
                                            <p:graphicEl>
                                              <a:dgm id="{80AA000E-4CE7-4576-87F0-ABB0E74A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47C079C-38BF-4875-9ADF-3F3AE1185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>
                                            <p:graphicEl>
                                              <a:dgm id="{C47C079C-38BF-4875-9ADF-3F3AE1185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>
                                            <p:graphicEl>
                                              <a:dgm id="{C47C079C-38BF-4875-9ADF-3F3AE1185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C24A971-99BD-4F72-83CE-693B8F9F1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>
                                            <p:graphicEl>
                                              <a:dgm id="{7C24A971-99BD-4F72-83CE-693B8F9F1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>
                                            <p:graphicEl>
                                              <a:dgm id="{7C24A971-99BD-4F72-83CE-693B8F9F1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642E72C-BFB4-465A-98DD-560988872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>
                                            <p:graphicEl>
                                              <a:dgm id="{6642E72C-BFB4-465A-98DD-560988872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>
                                            <p:graphicEl>
                                              <a:dgm id="{6642E72C-BFB4-465A-98DD-560988872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B15725F-4E41-4A46-B81C-D1365EC21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">
                                            <p:graphicEl>
                                              <a:dgm id="{EB15725F-4E41-4A46-B81C-D1365EC21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>
                                            <p:graphicEl>
                                              <a:dgm id="{EB15725F-4E41-4A46-B81C-D1365EC21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C8767B0-2A8E-4618-AD3D-A6F059D35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9">
                                            <p:graphicEl>
                                              <a:dgm id="{3C8767B0-2A8E-4618-AD3D-A6F059D35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9">
                                            <p:graphicEl>
                                              <a:dgm id="{3C8767B0-2A8E-4618-AD3D-A6F059D35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4952AD5-877E-4CCC-8902-95F7A9647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9">
                                            <p:graphicEl>
                                              <a:dgm id="{B4952AD5-877E-4CCC-8902-95F7A9647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>
                                            <p:graphicEl>
                                              <a:dgm id="{B4952AD5-877E-4CCC-8902-95F7A9647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7D851E1-2C6A-45D5-A16C-88C4FBB4B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">
                                            <p:graphicEl>
                                              <a:dgm id="{D7D851E1-2C6A-45D5-A16C-88C4FBB4B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">
                                            <p:graphicEl>
                                              <a:dgm id="{D7D851E1-2C6A-45D5-A16C-88C4FBB4B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FB0F39C-1823-4B1F-A4B5-093E24062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">
                                            <p:graphicEl>
                                              <a:dgm id="{9FB0F39C-1823-4B1F-A4B5-093E24062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">
                                            <p:graphicEl>
                                              <a:dgm id="{9FB0F39C-1823-4B1F-A4B5-093E24062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C9C1E89-43AD-4B3D-9F0A-F1F9197D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9">
                                            <p:graphicEl>
                                              <a:dgm id="{EC9C1E89-43AD-4B3D-9F0A-F1F9197D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9">
                                            <p:graphicEl>
                                              <a:dgm id="{EC9C1E89-43AD-4B3D-9F0A-F1F9197D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4647188-6FC5-42F3-92C7-56A663921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9">
                                            <p:graphicEl>
                                              <a:dgm id="{C4647188-6FC5-42F3-92C7-56A663921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9">
                                            <p:graphicEl>
                                              <a:dgm id="{C4647188-6FC5-42F3-92C7-56A663921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4AD0797-B621-4F34-ADD9-86D1B7374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9">
                                            <p:graphicEl>
                                              <a:dgm id="{E4AD0797-B621-4F34-ADD9-86D1B7374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9">
                                            <p:graphicEl>
                                              <a:dgm id="{E4AD0797-B621-4F34-ADD9-86D1B7374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282696B-F5D3-4D99-A091-C25343FC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9">
                                            <p:graphicEl>
                                              <a:dgm id="{4282696B-F5D3-4D99-A091-C25343FC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9">
                                            <p:graphicEl>
                                              <a:dgm id="{4282696B-F5D3-4D99-A091-C25343FC8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358BAE5-DDF4-4AC0-A5A3-10C72C7AB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9">
                                            <p:graphicEl>
                                              <a:dgm id="{3358BAE5-DDF4-4AC0-A5A3-10C72C7AB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9">
                                            <p:graphicEl>
                                              <a:dgm id="{3358BAE5-DDF4-4AC0-A5A3-10C72C7AB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31A8E34-BF0E-4229-9CBC-1FE30CE91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9">
                                            <p:graphicEl>
                                              <a:dgm id="{F31A8E34-BF0E-4229-9CBC-1FE30CE91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9">
                                            <p:graphicEl>
                                              <a:dgm id="{F31A8E34-BF0E-4229-9CBC-1FE30CE91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800" b="1" smtClean="0"/>
              <a:pPr/>
              <a:t>20</a:t>
            </a:fld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460834" y="860733"/>
            <a:ext cx="262664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r>
              <a:rPr lang="fa-I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نواحی پست و هموار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0834" y="832263"/>
            <a:ext cx="1847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endParaRPr lang="en-US" b="1" kern="0" dirty="0">
              <a:solidFill>
                <a:prstClr val="black"/>
              </a:solidFill>
              <a:latin typeface="B Nazanin"/>
              <a:ea typeface="Times New Roman" panose="02020603050405020304" pitchFamily="18" charset="0"/>
              <a:cs typeface="2 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26671"/>
            <a:ext cx="893823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2  Mitra" panose="00000400000000000000" pitchFamily="2" charset="-78"/>
              </a:rPr>
              <a:t> </a:t>
            </a:r>
            <a:endParaRPr kumimoji="0" lang="fa-I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01086"/>
            <a:ext cx="9087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فراتر از درس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211960" y="6345507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5808" y="6417515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3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 flipH="1">
            <a:off x="5724128" y="6334130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20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5496" y="26428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شهرداری   اشکال زمین در ایران    شمال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 غرب       مرکز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و جنوب شرقی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نواحی پست و هموار 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زمین خانه ما     سوالات</a:t>
            </a:r>
            <a:endParaRPr lang="en-US" sz="1600" b="1" dirty="0"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841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fa-IR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2  Mitra" panose="00000400000000000000" pitchFamily="2" charset="-78"/>
              </a:rPr>
              <a:t>زمین خانة ما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a-IR" sz="158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2  Mitra" pitchFamily="2" charset="-78"/>
              </a:rPr>
              <a:t>صفحه 6</a:t>
            </a:r>
            <a:endParaRPr lang="fa-IR" sz="1580" b="1" dirty="0">
              <a:solidFill>
                <a:prstClr val="black">
                  <a:lumMod val="75000"/>
                  <a:lumOff val="25000"/>
                </a:prstClr>
              </a:solidFill>
              <a:cs typeface="2 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8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36296" y="2564904"/>
            <a:ext cx="900000" cy="900000"/>
          </a:xfrm>
          <a:prstGeom prst="ellipse">
            <a:avLst/>
          </a:prstGeom>
          <a:gradFill>
            <a:gsLst>
              <a:gs pos="38000">
                <a:srgbClr val="00B0F0"/>
              </a:gs>
              <a:gs pos="79000">
                <a:srgbClr val="0065B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416" y="2680024"/>
            <a:ext cx="669760" cy="669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800" b="1" smtClean="0"/>
              <a:pPr/>
              <a:t>21</a:t>
            </a:fld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136296" y="296677"/>
            <a:ext cx="712282" cy="396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4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893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800" b="1" smtClean="0"/>
              <a:pPr/>
              <a:t>22</a:t>
            </a:fld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292080" y="860733"/>
            <a:ext cx="379540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r>
              <a:rPr lang="fa-I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زمین خانه ما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" y="3501008"/>
            <a:ext cx="2625171" cy="21038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ctangle 2"/>
          <p:cNvSpPr/>
          <p:nvPr/>
        </p:nvSpPr>
        <p:spPr>
          <a:xfrm>
            <a:off x="6460834" y="832263"/>
            <a:ext cx="1847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endParaRPr lang="en-US" b="1" kern="0" dirty="0">
              <a:solidFill>
                <a:prstClr val="black"/>
              </a:solidFill>
              <a:latin typeface="B Nazanin"/>
              <a:ea typeface="Times New Roman" panose="02020603050405020304" pitchFamily="18" charset="0"/>
              <a:cs typeface="2 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3051" y="1335479"/>
            <a:ext cx="6374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درسی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211960" y="6345507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5808" y="6417515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4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 flipH="1">
            <a:off x="5724128" y="6334130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22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5496" y="26428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شهرداری   اشکال زمین در ایران    شمال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 غرب       مرکز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و جنوب شرقی     نواحی پست و هموار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زمین خانه ما  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سوالات</a:t>
            </a:r>
            <a:endParaRPr lang="en-US" sz="1600" b="1" dirty="0"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86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800" b="1" smtClean="0"/>
              <a:pPr/>
              <a:t>23</a:t>
            </a:fld>
            <a:endParaRPr lang="en-US" sz="1800" b="1" dirty="0"/>
          </a:p>
        </p:txBody>
      </p:sp>
      <p:sp>
        <p:nvSpPr>
          <p:cNvPr id="13" name="Rectangle 12"/>
          <p:cNvSpPr/>
          <p:nvPr/>
        </p:nvSpPr>
        <p:spPr>
          <a:xfrm>
            <a:off x="2771800" y="860733"/>
            <a:ext cx="631568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r>
              <a:rPr lang="fa-I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زمین خانه ما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0834" y="832263"/>
            <a:ext cx="1847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endParaRPr lang="en-US" b="1" kern="0" dirty="0">
              <a:solidFill>
                <a:prstClr val="black"/>
              </a:solidFill>
              <a:latin typeface="B Nazanin"/>
              <a:ea typeface="Times New Roman" panose="02020603050405020304" pitchFamily="18" charset="0"/>
              <a:cs typeface="2 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26671"/>
            <a:ext cx="893823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2  Mitra" panose="00000400000000000000" pitchFamily="2" charset="-78"/>
              </a:rPr>
              <a:t> </a:t>
            </a:r>
            <a:endParaRPr kumimoji="0" lang="fa-I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644266"/>
            <a:ext cx="8472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فراتر از درس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211960" y="6345507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5808" y="6417515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3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 flipH="1">
            <a:off x="5724128" y="6334130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23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5496" y="26428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شهرداری   اشکال زمین در ایران    شمال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 غرب       مرکز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و جنوب شرقی     نواحی پست و هموار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زمین خانه ما  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سوالات</a:t>
            </a:r>
            <a:endParaRPr lang="en-US" sz="1600" b="1" dirty="0"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5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fa-IR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2  Mitra" panose="00000400000000000000" pitchFamily="2" charset="-78"/>
              </a:rPr>
              <a:t>سوالات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a-IR" sz="158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2  Mitra" pitchFamily="2" charset="-78"/>
              </a:rPr>
              <a:t>سوالات درس 10 اجتماعی</a:t>
            </a:r>
            <a:endParaRPr lang="fa-IR" sz="1580" b="1" dirty="0">
              <a:solidFill>
                <a:prstClr val="black">
                  <a:lumMod val="75000"/>
                  <a:lumOff val="25000"/>
                </a:prstClr>
              </a:solidFill>
              <a:cs typeface="2 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9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36296" y="2564904"/>
            <a:ext cx="900000" cy="900000"/>
          </a:xfrm>
          <a:prstGeom prst="ellipse">
            <a:avLst/>
          </a:prstGeom>
          <a:gradFill>
            <a:gsLst>
              <a:gs pos="38000">
                <a:srgbClr val="00B0F0"/>
              </a:gs>
              <a:gs pos="79000">
                <a:srgbClr val="0065B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416" y="2680024"/>
            <a:ext cx="669760" cy="669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800" b="1" smtClean="0"/>
              <a:pPr/>
              <a:t>24</a:t>
            </a:fld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8136296" y="296677"/>
            <a:ext cx="712282" cy="396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4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88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800" b="1" smtClean="0"/>
              <a:pPr/>
              <a:t>25</a:t>
            </a:fld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771800" y="860733"/>
            <a:ext cx="631568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000" b="1" kern="0" dirty="0" smtClean="0">
                <a:solidFill>
                  <a:srgbClr val="FF0000"/>
                </a:solidFill>
                <a:latin typeface="B Nazanin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سوالات</a:t>
            </a:r>
            <a:endParaRPr lang="en-US" sz="2000" b="1" kern="0" dirty="0">
              <a:solidFill>
                <a:srgbClr val="FF0000"/>
              </a:solidFill>
              <a:latin typeface="B Nazanin" panose="00000400000000000000" pitchFamily="2" charset="-78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0834" y="832263"/>
            <a:ext cx="1847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endParaRPr lang="en-US" b="1" kern="0" dirty="0">
              <a:solidFill>
                <a:prstClr val="black"/>
              </a:solidFill>
              <a:latin typeface="B Nazanin"/>
              <a:ea typeface="Times New Roman" panose="02020603050405020304" pitchFamily="18" charset="0"/>
              <a:cs typeface="2 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26671"/>
            <a:ext cx="893823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2  Mitra" panose="00000400000000000000" pitchFamily="2" charset="-78"/>
              </a:rPr>
              <a:t> </a:t>
            </a:r>
            <a:endParaRPr kumimoji="0" lang="fa-I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019" y="1089053"/>
            <a:ext cx="8424936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b="1" dirty="0" smtClean="0">
                <a:cs typeface="B Nazanin" panose="00000400000000000000" pitchFamily="2" charset="-78"/>
              </a:rPr>
              <a:t>سوال</a:t>
            </a: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b="1" dirty="0" smtClean="0">
                <a:cs typeface="B Nazanin" panose="00000400000000000000" pitchFamily="2" charset="-78"/>
              </a:rPr>
              <a:t>سوال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67544" y="6218482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1392" y="6290490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3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 flipH="1">
            <a:off x="1979712" y="6207105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25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5496" y="26428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شهرداری   اشکال زمین در ایران    شمال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 غرب       مرکز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و جنوب شرقی     نواحی پست و هموار    زمین خانه ما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سوالات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24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800" b="1" smtClean="0"/>
              <a:pPr/>
              <a:t>26</a:t>
            </a:fld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771800" y="860733"/>
            <a:ext cx="631568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r>
              <a:rPr lang="fa-I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سوالات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0834" y="832263"/>
            <a:ext cx="1847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endParaRPr lang="en-US" b="1" kern="0" dirty="0">
              <a:solidFill>
                <a:prstClr val="black"/>
              </a:solidFill>
              <a:latin typeface="B Nazanin"/>
              <a:ea typeface="Times New Roman" panose="02020603050405020304" pitchFamily="18" charset="0"/>
              <a:cs typeface="2 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990" y="1423619"/>
            <a:ext cx="8788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سوال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سوال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211960" y="6345507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5808" y="6417515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3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5" name="Left Arrow 14"/>
          <p:cNvSpPr/>
          <p:nvPr/>
        </p:nvSpPr>
        <p:spPr>
          <a:xfrm flipH="1">
            <a:off x="5724128" y="6334130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26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5496" y="26428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شهرداری   اشکال زمین در ایران    شمال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 غرب       مرکز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و جنوب شرقی     نواحی پست و هموار    زمین خانه ما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سوالات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84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800" b="1" smtClean="0"/>
              <a:pPr/>
              <a:t>27</a:t>
            </a:fld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460834" y="860733"/>
            <a:ext cx="262664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r>
              <a:rPr lang="fa-I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سوالات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0834" y="832263"/>
            <a:ext cx="1847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endParaRPr lang="en-US" b="1" kern="0" dirty="0">
              <a:solidFill>
                <a:prstClr val="black"/>
              </a:solidFill>
              <a:latin typeface="B Nazanin"/>
              <a:ea typeface="Times New Roman" panose="02020603050405020304" pitchFamily="18" charset="0"/>
              <a:cs typeface="2 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26671"/>
            <a:ext cx="8938237" cy="932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Low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2  Mitra" panose="00000400000000000000" pitchFamily="2" charset="-78"/>
              </a:rPr>
              <a:t> </a:t>
            </a:r>
            <a:r>
              <a:rPr kumimoji="0" lang="fa-I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2  Mitra" panose="00000400000000000000" pitchFamily="2" charset="-78"/>
              </a:rPr>
              <a:t>سوال</a:t>
            </a:r>
          </a:p>
          <a:p>
            <a:pPr marL="285750" marR="0" lvl="0" indent="-285750" algn="justLow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2  Mitra" panose="00000400000000000000" pitchFamily="2" charset="-78"/>
              </a:rPr>
              <a:t>سوال</a:t>
            </a:r>
            <a:endParaRPr kumimoji="0" lang="fa-I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547598" y="6364845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01446" y="6436853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3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8" name="Left Arrow 17"/>
          <p:cNvSpPr/>
          <p:nvPr/>
        </p:nvSpPr>
        <p:spPr>
          <a:xfrm flipH="1">
            <a:off x="2059766" y="6353468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27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5496" y="264280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شهرداری   اشکال زمین در ایران    شمال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 غرب       مرکز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و جنوب شرقی     نواحی پست و هموار    زمین خانه ما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سوالات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44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800" b="1" smtClean="0"/>
              <a:pPr/>
              <a:t>28</a:t>
            </a:fld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843345" y="879654"/>
            <a:ext cx="631568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000" b="1" kern="0" dirty="0" smtClean="0">
                <a:solidFill>
                  <a:srgbClr val="FF0000"/>
                </a:solidFill>
                <a:latin typeface="B Nazanin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با تشکر از :</a:t>
            </a:r>
            <a:endParaRPr lang="en-US" sz="2000" b="1" kern="0" dirty="0">
              <a:solidFill>
                <a:srgbClr val="FF0000"/>
              </a:solidFill>
              <a:latin typeface="B Nazanin" panose="00000400000000000000" pitchFamily="2" charset="-78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0834" y="832263"/>
            <a:ext cx="1847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endParaRPr lang="en-US" b="1" kern="0" dirty="0">
              <a:solidFill>
                <a:prstClr val="black"/>
              </a:solidFill>
              <a:latin typeface="B Nazanin"/>
              <a:ea typeface="Times New Roman" panose="02020603050405020304" pitchFamily="18" charset="0"/>
              <a:cs typeface="2 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26671"/>
            <a:ext cx="893823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2  Mitra" panose="00000400000000000000" pitchFamily="2" charset="-78"/>
              </a:rPr>
              <a:t> </a:t>
            </a:r>
            <a:endParaRPr kumimoji="0" lang="fa-I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95536" y="6378913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9384" y="6450921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3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 flipH="1">
            <a:off x="1907704" y="6367536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5401" y="3495277"/>
            <a:ext cx="600032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fa-IR" sz="2400" b="1" dirty="0" smtClean="0">
                <a:cs typeface="B Lotus" pitchFamily="2" charset="-78"/>
              </a:rPr>
              <a:t>مدرسه علامه حلی 5</a:t>
            </a:r>
          </a:p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780891" y="2572035"/>
            <a:ext cx="5544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fa-I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B Lotus" pitchFamily="2" charset="-78"/>
              </a:rPr>
              <a:t>جناب آقای اسفندیاری</a:t>
            </a:r>
            <a:endParaRPr lang="fa-IR" sz="2400" b="1" dirty="0">
              <a:solidFill>
                <a:schemeClr val="accent4">
                  <a:lumMod val="60000"/>
                  <a:lumOff val="40000"/>
                </a:schemeClr>
              </a:solidFill>
              <a:cs typeface="B Lotus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6614" y="1508641"/>
            <a:ext cx="70084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fa-IR" sz="2400" b="1" dirty="0" smtClean="0">
                <a:solidFill>
                  <a:srgbClr val="FF0000"/>
                </a:solidFill>
                <a:cs typeface="B Lotus" pitchFamily="2" charset="-78"/>
              </a:rPr>
              <a:t> </a:t>
            </a:r>
            <a:br>
              <a:rPr lang="fa-IR" sz="2400" b="1" dirty="0" smtClean="0">
                <a:solidFill>
                  <a:srgbClr val="FF0000"/>
                </a:solidFill>
                <a:cs typeface="B Lotus" pitchFamily="2" charset="-78"/>
              </a:rPr>
            </a:br>
            <a:r>
              <a:rPr lang="fa-IR" sz="2400" b="1" dirty="0" smtClean="0">
                <a:solidFill>
                  <a:srgbClr val="FF0000"/>
                </a:solidFill>
                <a:cs typeface="B Lotus" pitchFamily="2" charset="-78"/>
              </a:rPr>
              <a:t>اعضای گروه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6456" y="4538634"/>
            <a:ext cx="75608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fa-IR" sz="2400" b="1" dirty="0">
                <a:solidFill>
                  <a:srgbClr val="92D050"/>
                </a:solidFill>
                <a:cs typeface="B Lotus" pitchFamily="2" charset="-78"/>
              </a:rPr>
              <a:t> </a:t>
            </a:r>
          </a:p>
          <a:p>
            <a:pPr lvl="0" algn="ctr">
              <a:defRPr/>
            </a:pPr>
            <a:r>
              <a:rPr lang="fa-IR" sz="2400" b="1" dirty="0" smtClean="0">
                <a:solidFill>
                  <a:srgbClr val="92D050"/>
                </a:solidFill>
                <a:cs typeface="B Lotus" pitchFamily="2" charset="-78"/>
              </a:rPr>
              <a:t>منابع کمکی</a:t>
            </a:r>
            <a:endParaRPr lang="fa-IR" sz="2400" b="1" dirty="0">
              <a:solidFill>
                <a:srgbClr val="92D050"/>
              </a:solidFill>
              <a:cs typeface="B Lotus" pitchFamily="2" charset="-78"/>
            </a:endParaRPr>
          </a:p>
          <a:p>
            <a:endParaRPr lang="fa-IR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28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10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530488" y="3271602"/>
            <a:ext cx="219075" cy="1095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749562" y="3271602"/>
            <a:ext cx="109538" cy="768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859101" y="3271602"/>
            <a:ext cx="219075" cy="1095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187712" y="3271602"/>
            <a:ext cx="109538" cy="768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3298838" y="3601802"/>
            <a:ext cx="365125" cy="1095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663962" y="3271602"/>
            <a:ext cx="109538" cy="768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3919551" y="3271602"/>
            <a:ext cx="109537" cy="768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4029087" y="3271602"/>
            <a:ext cx="438150" cy="1095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4029087" y="3601802"/>
            <a:ext cx="401638" cy="1095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4029087" y="3930416"/>
            <a:ext cx="438150" cy="1095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4870462" y="3271602"/>
            <a:ext cx="109538" cy="768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4980000" y="3271602"/>
            <a:ext cx="438150" cy="1095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4980001" y="3601802"/>
            <a:ext cx="401637" cy="1095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4980000" y="3930416"/>
            <a:ext cx="438150" cy="1095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5565787" y="3271602"/>
            <a:ext cx="109538" cy="768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34" name="Freeform 28"/>
          <p:cNvSpPr>
            <a:spLocks/>
          </p:cNvSpPr>
          <p:nvPr/>
        </p:nvSpPr>
        <p:spPr bwMode="auto">
          <a:xfrm>
            <a:off x="5675325" y="3271602"/>
            <a:ext cx="366712" cy="768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1" y="369"/>
              </a:cxn>
              <a:cxn ang="0">
                <a:pos x="231" y="484"/>
              </a:cxn>
              <a:cxn ang="0">
                <a:pos x="0" y="138"/>
              </a:cxn>
              <a:cxn ang="0">
                <a:pos x="0" y="0"/>
              </a:cxn>
            </a:cxnLst>
            <a:rect l="0" t="0" r="r" b="b"/>
            <a:pathLst>
              <a:path w="231" h="484">
                <a:moveTo>
                  <a:pt x="0" y="0"/>
                </a:moveTo>
                <a:lnTo>
                  <a:pt x="231" y="369"/>
                </a:lnTo>
                <a:lnTo>
                  <a:pt x="231" y="484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6042037" y="3271602"/>
            <a:ext cx="109538" cy="768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6297626" y="3271602"/>
            <a:ext cx="109537" cy="768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37" name="Freeform 29"/>
          <p:cNvSpPr>
            <a:spLocks/>
          </p:cNvSpPr>
          <p:nvPr/>
        </p:nvSpPr>
        <p:spPr bwMode="auto">
          <a:xfrm>
            <a:off x="6407163" y="3271602"/>
            <a:ext cx="512763" cy="768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" y="0"/>
              </a:cxn>
              <a:cxn ang="0">
                <a:pos x="253" y="46"/>
              </a:cxn>
              <a:cxn ang="0">
                <a:pos x="323" y="161"/>
              </a:cxn>
              <a:cxn ang="0">
                <a:pos x="323" y="300"/>
              </a:cxn>
              <a:cxn ang="0">
                <a:pos x="253" y="438"/>
              </a:cxn>
              <a:cxn ang="0">
                <a:pos x="138" y="484"/>
              </a:cxn>
              <a:cxn ang="0">
                <a:pos x="0" y="484"/>
              </a:cxn>
              <a:cxn ang="0">
                <a:pos x="0" y="415"/>
              </a:cxn>
              <a:cxn ang="0">
                <a:pos x="138" y="415"/>
              </a:cxn>
              <a:cxn ang="0">
                <a:pos x="230" y="346"/>
              </a:cxn>
              <a:cxn ang="0">
                <a:pos x="253" y="231"/>
              </a:cxn>
              <a:cxn ang="0">
                <a:pos x="230" y="138"/>
              </a:cxn>
              <a:cxn ang="0">
                <a:pos x="138" y="69"/>
              </a:cxn>
              <a:cxn ang="0">
                <a:pos x="0" y="69"/>
              </a:cxn>
              <a:cxn ang="0">
                <a:pos x="0" y="0"/>
              </a:cxn>
            </a:cxnLst>
            <a:rect l="0" t="0" r="r" b="b"/>
            <a:pathLst>
              <a:path w="323" h="484">
                <a:moveTo>
                  <a:pt x="0" y="0"/>
                </a:moveTo>
                <a:lnTo>
                  <a:pt x="138" y="0"/>
                </a:lnTo>
                <a:lnTo>
                  <a:pt x="253" y="46"/>
                </a:lnTo>
                <a:lnTo>
                  <a:pt x="323" y="161"/>
                </a:lnTo>
                <a:lnTo>
                  <a:pt x="323" y="300"/>
                </a:lnTo>
                <a:lnTo>
                  <a:pt x="253" y="438"/>
                </a:lnTo>
                <a:lnTo>
                  <a:pt x="138" y="484"/>
                </a:lnTo>
                <a:lnTo>
                  <a:pt x="0" y="484"/>
                </a:lnTo>
                <a:lnTo>
                  <a:pt x="0" y="415"/>
                </a:lnTo>
                <a:lnTo>
                  <a:pt x="138" y="415"/>
                </a:lnTo>
                <a:lnTo>
                  <a:pt x="230" y="346"/>
                </a:lnTo>
                <a:lnTo>
                  <a:pt x="253" y="231"/>
                </a:lnTo>
                <a:lnTo>
                  <a:pt x="230" y="138"/>
                </a:lnTo>
                <a:lnTo>
                  <a:pt x="138" y="69"/>
                </a:lnTo>
                <a:lnTo>
                  <a:pt x="0" y="69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38" name="Oval 91"/>
          <p:cNvSpPr>
            <a:spLocks noChangeArrowheads="1"/>
          </p:cNvSpPr>
          <p:nvPr/>
        </p:nvSpPr>
        <p:spPr bwMode="auto">
          <a:xfrm>
            <a:off x="2713050" y="2687403"/>
            <a:ext cx="36512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39" name="Oval 92"/>
          <p:cNvSpPr>
            <a:spLocks noChangeArrowheads="1"/>
          </p:cNvSpPr>
          <p:nvPr/>
        </p:nvSpPr>
        <p:spPr bwMode="auto">
          <a:xfrm>
            <a:off x="2713050" y="2687403"/>
            <a:ext cx="36512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40" name="Oval 93"/>
          <p:cNvSpPr>
            <a:spLocks noChangeArrowheads="1"/>
          </p:cNvSpPr>
          <p:nvPr/>
        </p:nvSpPr>
        <p:spPr bwMode="auto">
          <a:xfrm>
            <a:off x="2713050" y="2687403"/>
            <a:ext cx="36512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41" name="Oval 94"/>
          <p:cNvSpPr>
            <a:spLocks noChangeArrowheads="1"/>
          </p:cNvSpPr>
          <p:nvPr/>
        </p:nvSpPr>
        <p:spPr bwMode="auto">
          <a:xfrm>
            <a:off x="2713050" y="2687403"/>
            <a:ext cx="36512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42" name="Oval 95"/>
          <p:cNvSpPr>
            <a:spLocks noChangeArrowheads="1"/>
          </p:cNvSpPr>
          <p:nvPr/>
        </p:nvSpPr>
        <p:spPr bwMode="auto">
          <a:xfrm>
            <a:off x="2859100" y="2687403"/>
            <a:ext cx="36512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43" name="Oval 96"/>
          <p:cNvSpPr>
            <a:spLocks noChangeArrowheads="1"/>
          </p:cNvSpPr>
          <p:nvPr/>
        </p:nvSpPr>
        <p:spPr bwMode="auto">
          <a:xfrm>
            <a:off x="2859100" y="2687403"/>
            <a:ext cx="36512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44" name="Oval 97"/>
          <p:cNvSpPr>
            <a:spLocks noChangeArrowheads="1"/>
          </p:cNvSpPr>
          <p:nvPr/>
        </p:nvSpPr>
        <p:spPr bwMode="auto">
          <a:xfrm>
            <a:off x="2859100" y="2687403"/>
            <a:ext cx="36512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45" name="Oval 98"/>
          <p:cNvSpPr>
            <a:spLocks noChangeArrowheads="1"/>
          </p:cNvSpPr>
          <p:nvPr/>
        </p:nvSpPr>
        <p:spPr bwMode="auto">
          <a:xfrm>
            <a:off x="2859100" y="2687403"/>
            <a:ext cx="36512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46" name="Oval 99"/>
          <p:cNvSpPr>
            <a:spLocks noChangeArrowheads="1"/>
          </p:cNvSpPr>
          <p:nvPr/>
        </p:nvSpPr>
        <p:spPr bwMode="auto">
          <a:xfrm>
            <a:off x="3297250" y="2650890"/>
            <a:ext cx="36512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47" name="Oval 100"/>
          <p:cNvSpPr>
            <a:spLocks noChangeArrowheads="1"/>
          </p:cNvSpPr>
          <p:nvPr/>
        </p:nvSpPr>
        <p:spPr bwMode="auto">
          <a:xfrm>
            <a:off x="3297250" y="2650890"/>
            <a:ext cx="36512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48" name="Oval 101"/>
          <p:cNvSpPr>
            <a:spLocks noChangeArrowheads="1"/>
          </p:cNvSpPr>
          <p:nvPr/>
        </p:nvSpPr>
        <p:spPr bwMode="auto">
          <a:xfrm>
            <a:off x="3297250" y="2650890"/>
            <a:ext cx="36512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49" name="Oval 102"/>
          <p:cNvSpPr>
            <a:spLocks noChangeArrowheads="1"/>
          </p:cNvSpPr>
          <p:nvPr/>
        </p:nvSpPr>
        <p:spPr bwMode="auto">
          <a:xfrm>
            <a:off x="3297250" y="2650890"/>
            <a:ext cx="36512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50" name="Oval 103"/>
          <p:cNvSpPr>
            <a:spLocks noChangeArrowheads="1"/>
          </p:cNvSpPr>
          <p:nvPr/>
        </p:nvSpPr>
        <p:spPr bwMode="auto">
          <a:xfrm>
            <a:off x="3627450" y="2650890"/>
            <a:ext cx="36512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51" name="Oval 104"/>
          <p:cNvSpPr>
            <a:spLocks noChangeArrowheads="1"/>
          </p:cNvSpPr>
          <p:nvPr/>
        </p:nvSpPr>
        <p:spPr bwMode="auto">
          <a:xfrm>
            <a:off x="3627450" y="2650890"/>
            <a:ext cx="36512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52" name="Oval 105"/>
          <p:cNvSpPr>
            <a:spLocks noChangeArrowheads="1"/>
          </p:cNvSpPr>
          <p:nvPr/>
        </p:nvSpPr>
        <p:spPr bwMode="auto">
          <a:xfrm>
            <a:off x="3627450" y="2650890"/>
            <a:ext cx="36512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53" name="Oval 106"/>
          <p:cNvSpPr>
            <a:spLocks noChangeArrowheads="1"/>
          </p:cNvSpPr>
          <p:nvPr/>
        </p:nvSpPr>
        <p:spPr bwMode="auto">
          <a:xfrm>
            <a:off x="3627450" y="2650890"/>
            <a:ext cx="36512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3992575" y="2650890"/>
            <a:ext cx="36512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55" name="Oval 108"/>
          <p:cNvSpPr>
            <a:spLocks noChangeArrowheads="1"/>
          </p:cNvSpPr>
          <p:nvPr/>
        </p:nvSpPr>
        <p:spPr bwMode="auto">
          <a:xfrm>
            <a:off x="3992575" y="2650890"/>
            <a:ext cx="36512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56" name="Oval 109"/>
          <p:cNvSpPr>
            <a:spLocks noChangeArrowheads="1"/>
          </p:cNvSpPr>
          <p:nvPr/>
        </p:nvSpPr>
        <p:spPr bwMode="auto">
          <a:xfrm>
            <a:off x="3992575" y="2650890"/>
            <a:ext cx="36512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57" name="Oval 110"/>
          <p:cNvSpPr>
            <a:spLocks noChangeArrowheads="1"/>
          </p:cNvSpPr>
          <p:nvPr/>
        </p:nvSpPr>
        <p:spPr bwMode="auto">
          <a:xfrm>
            <a:off x="3992575" y="2650890"/>
            <a:ext cx="36512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58" name="Oval 111"/>
          <p:cNvSpPr>
            <a:spLocks noChangeArrowheads="1"/>
          </p:cNvSpPr>
          <p:nvPr/>
        </p:nvSpPr>
        <p:spPr bwMode="auto">
          <a:xfrm>
            <a:off x="4943488" y="2687403"/>
            <a:ext cx="36513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59" name="Oval 112"/>
          <p:cNvSpPr>
            <a:spLocks noChangeArrowheads="1"/>
          </p:cNvSpPr>
          <p:nvPr/>
        </p:nvSpPr>
        <p:spPr bwMode="auto">
          <a:xfrm>
            <a:off x="4943488" y="2687403"/>
            <a:ext cx="36513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60" name="Oval 113"/>
          <p:cNvSpPr>
            <a:spLocks noChangeArrowheads="1"/>
          </p:cNvSpPr>
          <p:nvPr/>
        </p:nvSpPr>
        <p:spPr bwMode="auto">
          <a:xfrm>
            <a:off x="4943488" y="2687403"/>
            <a:ext cx="36513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61" name="Oval 114"/>
          <p:cNvSpPr>
            <a:spLocks noChangeArrowheads="1"/>
          </p:cNvSpPr>
          <p:nvPr/>
        </p:nvSpPr>
        <p:spPr bwMode="auto">
          <a:xfrm>
            <a:off x="4943488" y="2687403"/>
            <a:ext cx="36513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62" name="Oval 115"/>
          <p:cNvSpPr>
            <a:spLocks noChangeArrowheads="1"/>
          </p:cNvSpPr>
          <p:nvPr/>
        </p:nvSpPr>
        <p:spPr bwMode="auto">
          <a:xfrm>
            <a:off x="5638813" y="2650890"/>
            <a:ext cx="36513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63" name="Oval 116"/>
          <p:cNvSpPr>
            <a:spLocks noChangeArrowheads="1"/>
          </p:cNvSpPr>
          <p:nvPr/>
        </p:nvSpPr>
        <p:spPr bwMode="auto">
          <a:xfrm>
            <a:off x="5638813" y="2650890"/>
            <a:ext cx="36513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64" name="Oval 117"/>
          <p:cNvSpPr>
            <a:spLocks noChangeArrowheads="1"/>
          </p:cNvSpPr>
          <p:nvPr/>
        </p:nvSpPr>
        <p:spPr bwMode="auto">
          <a:xfrm>
            <a:off x="5638813" y="2650890"/>
            <a:ext cx="36513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65" name="Oval 118"/>
          <p:cNvSpPr>
            <a:spLocks noChangeArrowheads="1"/>
          </p:cNvSpPr>
          <p:nvPr/>
        </p:nvSpPr>
        <p:spPr bwMode="auto">
          <a:xfrm>
            <a:off x="5638813" y="2650890"/>
            <a:ext cx="36513" cy="3651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66" name="Oval 119"/>
          <p:cNvSpPr>
            <a:spLocks noChangeArrowheads="1"/>
          </p:cNvSpPr>
          <p:nvPr/>
        </p:nvSpPr>
        <p:spPr bwMode="auto">
          <a:xfrm>
            <a:off x="6003938" y="2687403"/>
            <a:ext cx="36513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67" name="Oval 120"/>
          <p:cNvSpPr>
            <a:spLocks noChangeArrowheads="1"/>
          </p:cNvSpPr>
          <p:nvPr/>
        </p:nvSpPr>
        <p:spPr bwMode="auto">
          <a:xfrm>
            <a:off x="6003938" y="2687403"/>
            <a:ext cx="36513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68" name="Oval 121"/>
          <p:cNvSpPr>
            <a:spLocks noChangeArrowheads="1"/>
          </p:cNvSpPr>
          <p:nvPr/>
        </p:nvSpPr>
        <p:spPr bwMode="auto">
          <a:xfrm>
            <a:off x="6003938" y="2687403"/>
            <a:ext cx="36513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69" name="Oval 122"/>
          <p:cNvSpPr>
            <a:spLocks noChangeArrowheads="1"/>
          </p:cNvSpPr>
          <p:nvPr/>
        </p:nvSpPr>
        <p:spPr bwMode="auto">
          <a:xfrm>
            <a:off x="6003938" y="2687403"/>
            <a:ext cx="36513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70" name="Oval 123"/>
          <p:cNvSpPr>
            <a:spLocks noChangeArrowheads="1"/>
          </p:cNvSpPr>
          <p:nvPr/>
        </p:nvSpPr>
        <p:spPr bwMode="auto">
          <a:xfrm>
            <a:off x="6334138" y="2687403"/>
            <a:ext cx="36513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71" name="Oval 124"/>
          <p:cNvSpPr>
            <a:spLocks noChangeArrowheads="1"/>
          </p:cNvSpPr>
          <p:nvPr/>
        </p:nvSpPr>
        <p:spPr bwMode="auto">
          <a:xfrm>
            <a:off x="6334138" y="2687403"/>
            <a:ext cx="36513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72" name="Oval 125"/>
          <p:cNvSpPr>
            <a:spLocks noChangeArrowheads="1"/>
          </p:cNvSpPr>
          <p:nvPr/>
        </p:nvSpPr>
        <p:spPr bwMode="auto">
          <a:xfrm>
            <a:off x="6334138" y="2687403"/>
            <a:ext cx="36513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sp>
        <p:nvSpPr>
          <p:cNvPr id="73" name="Oval 126"/>
          <p:cNvSpPr>
            <a:spLocks noChangeArrowheads="1"/>
          </p:cNvSpPr>
          <p:nvPr/>
        </p:nvSpPr>
        <p:spPr bwMode="auto">
          <a:xfrm>
            <a:off x="6334138" y="2687403"/>
            <a:ext cx="36513" cy="365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fa-IR" sz="3500"/>
          </a:p>
        </p:txBody>
      </p:sp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2566988" y="2501663"/>
            <a:ext cx="3986212" cy="330200"/>
            <a:chOff x="801" y="3086"/>
            <a:chExt cx="2511" cy="208"/>
          </a:xfrm>
          <a:solidFill>
            <a:srgbClr val="C00000"/>
          </a:solidFill>
        </p:grpSpPr>
        <p:sp>
          <p:nvSpPr>
            <p:cNvPr id="75" name="AutoShape 35"/>
            <p:cNvSpPr>
              <a:spLocks noChangeArrowheads="1"/>
            </p:cNvSpPr>
            <p:nvPr/>
          </p:nvSpPr>
          <p:spPr bwMode="auto">
            <a:xfrm>
              <a:off x="801" y="3087"/>
              <a:ext cx="207" cy="207"/>
            </a:xfrm>
            <a:prstGeom prst="sun">
              <a:avLst>
                <a:gd name="adj" fmla="val 33815"/>
              </a:avLst>
            </a:prstGeom>
            <a:grpFill/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fa-IR" sz="3500"/>
            </a:p>
          </p:txBody>
        </p:sp>
        <p:sp>
          <p:nvSpPr>
            <p:cNvPr id="76" name="AutoShape 41"/>
            <p:cNvSpPr>
              <a:spLocks noChangeArrowheads="1"/>
            </p:cNvSpPr>
            <p:nvPr/>
          </p:nvSpPr>
          <p:spPr bwMode="auto">
            <a:xfrm>
              <a:off x="893" y="3086"/>
              <a:ext cx="207" cy="207"/>
            </a:xfrm>
            <a:prstGeom prst="sun">
              <a:avLst>
                <a:gd name="adj" fmla="val 33815"/>
              </a:avLst>
            </a:prstGeom>
            <a:grpFill/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fa-IR" sz="3500"/>
            </a:p>
          </p:txBody>
        </p:sp>
        <p:sp>
          <p:nvSpPr>
            <p:cNvPr id="77" name="AutoShape 46"/>
            <p:cNvSpPr>
              <a:spLocks noChangeArrowheads="1"/>
            </p:cNvSpPr>
            <p:nvPr/>
          </p:nvSpPr>
          <p:spPr bwMode="auto">
            <a:xfrm>
              <a:off x="1170" y="3087"/>
              <a:ext cx="207" cy="207"/>
            </a:xfrm>
            <a:prstGeom prst="sun">
              <a:avLst>
                <a:gd name="adj" fmla="val 33815"/>
              </a:avLst>
            </a:prstGeom>
            <a:grpFill/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fa-IR" sz="3500"/>
            </a:p>
          </p:txBody>
        </p:sp>
        <p:sp>
          <p:nvSpPr>
            <p:cNvPr id="78" name="AutoShape 51"/>
            <p:cNvSpPr>
              <a:spLocks noChangeArrowheads="1"/>
            </p:cNvSpPr>
            <p:nvPr/>
          </p:nvSpPr>
          <p:spPr bwMode="auto">
            <a:xfrm>
              <a:off x="1377" y="3087"/>
              <a:ext cx="207" cy="207"/>
            </a:xfrm>
            <a:prstGeom prst="sun">
              <a:avLst>
                <a:gd name="adj" fmla="val 33815"/>
              </a:avLst>
            </a:prstGeom>
            <a:grpFill/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fa-IR" sz="3500"/>
            </a:p>
          </p:txBody>
        </p:sp>
        <p:sp>
          <p:nvSpPr>
            <p:cNvPr id="79" name="AutoShape 56"/>
            <p:cNvSpPr>
              <a:spLocks noChangeArrowheads="1"/>
            </p:cNvSpPr>
            <p:nvPr/>
          </p:nvSpPr>
          <p:spPr bwMode="auto">
            <a:xfrm>
              <a:off x="1608" y="3087"/>
              <a:ext cx="207" cy="207"/>
            </a:xfrm>
            <a:prstGeom prst="sun">
              <a:avLst>
                <a:gd name="adj" fmla="val 33815"/>
              </a:avLst>
            </a:prstGeom>
            <a:grpFill/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fa-IR" sz="3500"/>
            </a:p>
          </p:txBody>
        </p:sp>
        <p:sp>
          <p:nvSpPr>
            <p:cNvPr id="80" name="AutoShape 61"/>
            <p:cNvSpPr>
              <a:spLocks noChangeArrowheads="1"/>
            </p:cNvSpPr>
            <p:nvPr/>
          </p:nvSpPr>
          <p:spPr bwMode="auto">
            <a:xfrm>
              <a:off x="2207" y="3086"/>
              <a:ext cx="207" cy="207"/>
            </a:xfrm>
            <a:prstGeom prst="sun">
              <a:avLst>
                <a:gd name="adj" fmla="val 33815"/>
              </a:avLst>
            </a:prstGeom>
            <a:grpFill/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fa-IR" sz="3500"/>
            </a:p>
          </p:txBody>
        </p:sp>
        <p:sp>
          <p:nvSpPr>
            <p:cNvPr id="81" name="AutoShape 66"/>
            <p:cNvSpPr>
              <a:spLocks noChangeArrowheads="1"/>
            </p:cNvSpPr>
            <p:nvPr/>
          </p:nvSpPr>
          <p:spPr bwMode="auto">
            <a:xfrm>
              <a:off x="2645" y="3087"/>
              <a:ext cx="207" cy="207"/>
            </a:xfrm>
            <a:prstGeom prst="sun">
              <a:avLst>
                <a:gd name="adj" fmla="val 33815"/>
              </a:avLst>
            </a:prstGeom>
            <a:grpFill/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fa-IR" sz="3500"/>
            </a:p>
          </p:txBody>
        </p:sp>
        <p:sp>
          <p:nvSpPr>
            <p:cNvPr id="82" name="AutoShape 71"/>
            <p:cNvSpPr>
              <a:spLocks noChangeArrowheads="1"/>
            </p:cNvSpPr>
            <p:nvPr/>
          </p:nvSpPr>
          <p:spPr bwMode="auto">
            <a:xfrm>
              <a:off x="2875" y="3087"/>
              <a:ext cx="207" cy="207"/>
            </a:xfrm>
            <a:prstGeom prst="sun">
              <a:avLst>
                <a:gd name="adj" fmla="val 33815"/>
              </a:avLst>
            </a:prstGeom>
            <a:grpFill/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fa-IR" sz="3500"/>
            </a:p>
          </p:txBody>
        </p:sp>
        <p:sp>
          <p:nvSpPr>
            <p:cNvPr id="83" name="AutoShape 76"/>
            <p:cNvSpPr>
              <a:spLocks noChangeArrowheads="1"/>
            </p:cNvSpPr>
            <p:nvPr/>
          </p:nvSpPr>
          <p:spPr bwMode="auto">
            <a:xfrm>
              <a:off x="3105" y="3087"/>
              <a:ext cx="207" cy="207"/>
            </a:xfrm>
            <a:prstGeom prst="sun">
              <a:avLst>
                <a:gd name="adj" fmla="val 33815"/>
              </a:avLst>
            </a:prstGeom>
            <a:grpFill/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fa-IR" sz="3500"/>
            </a:p>
          </p:txBody>
        </p:sp>
      </p:grpSp>
      <p:grpSp>
        <p:nvGrpSpPr>
          <p:cNvPr id="84" name="Group 81"/>
          <p:cNvGrpSpPr>
            <a:grpSpLocks/>
          </p:cNvGrpSpPr>
          <p:nvPr/>
        </p:nvGrpSpPr>
        <p:grpSpPr bwMode="auto">
          <a:xfrm>
            <a:off x="2324112" y="2925527"/>
            <a:ext cx="3987800" cy="330200"/>
            <a:chOff x="616" y="3271"/>
            <a:chExt cx="2512" cy="208"/>
          </a:xfrm>
        </p:grpSpPr>
        <p:sp>
          <p:nvSpPr>
            <p:cNvPr id="85" name="Oval 40"/>
            <p:cNvSpPr>
              <a:spLocks noChangeArrowheads="1"/>
            </p:cNvSpPr>
            <p:nvPr/>
          </p:nvSpPr>
          <p:spPr bwMode="auto">
            <a:xfrm>
              <a:off x="801" y="3433"/>
              <a:ext cx="23" cy="22"/>
            </a:xfrm>
            <a:prstGeom prst="ellipse">
              <a:avLst/>
            </a:pr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ObliqueTopRight">
                <a:rot lat="1200000" lon="0" rev="0"/>
              </a:camera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6" name="Oval 38"/>
            <p:cNvSpPr>
              <a:spLocks noChangeArrowheads="1"/>
            </p:cNvSpPr>
            <p:nvPr/>
          </p:nvSpPr>
          <p:spPr bwMode="auto">
            <a:xfrm>
              <a:off x="754" y="3272"/>
              <a:ext cx="69" cy="68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" name="Oval 37"/>
            <p:cNvSpPr>
              <a:spLocks noChangeArrowheads="1"/>
            </p:cNvSpPr>
            <p:nvPr/>
          </p:nvSpPr>
          <p:spPr bwMode="auto">
            <a:xfrm>
              <a:off x="616" y="3364"/>
              <a:ext cx="115" cy="115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8" name="Oval 43"/>
            <p:cNvSpPr>
              <a:spLocks noChangeArrowheads="1"/>
            </p:cNvSpPr>
            <p:nvPr/>
          </p:nvSpPr>
          <p:spPr bwMode="auto">
            <a:xfrm>
              <a:off x="893" y="3432"/>
              <a:ext cx="23" cy="22"/>
            </a:xfrm>
            <a:prstGeom prst="ellipse">
              <a:avLst/>
            </a:pr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ObliqueTopRight">
                <a:rot lat="1200000" lon="0" rev="0"/>
              </a:camera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9" name="Oval 44"/>
            <p:cNvSpPr>
              <a:spLocks noChangeArrowheads="1"/>
            </p:cNvSpPr>
            <p:nvPr/>
          </p:nvSpPr>
          <p:spPr bwMode="auto">
            <a:xfrm>
              <a:off x="846" y="3271"/>
              <a:ext cx="69" cy="68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0" name="Oval 45"/>
            <p:cNvSpPr>
              <a:spLocks noChangeArrowheads="1"/>
            </p:cNvSpPr>
            <p:nvPr/>
          </p:nvSpPr>
          <p:spPr bwMode="auto">
            <a:xfrm>
              <a:off x="708" y="3363"/>
              <a:ext cx="115" cy="115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1" name="Oval 48"/>
            <p:cNvSpPr>
              <a:spLocks noChangeArrowheads="1"/>
            </p:cNvSpPr>
            <p:nvPr/>
          </p:nvSpPr>
          <p:spPr bwMode="auto">
            <a:xfrm>
              <a:off x="1170" y="3433"/>
              <a:ext cx="23" cy="22"/>
            </a:xfrm>
            <a:prstGeom prst="ellipse">
              <a:avLst/>
            </a:pr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ObliqueTopRight">
                <a:rot lat="1200000" lon="0" rev="0"/>
              </a:camera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" name="Oval 49"/>
            <p:cNvSpPr>
              <a:spLocks noChangeArrowheads="1"/>
            </p:cNvSpPr>
            <p:nvPr/>
          </p:nvSpPr>
          <p:spPr bwMode="auto">
            <a:xfrm>
              <a:off x="1123" y="3272"/>
              <a:ext cx="69" cy="68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3" name="Oval 50"/>
            <p:cNvSpPr>
              <a:spLocks noChangeArrowheads="1"/>
            </p:cNvSpPr>
            <p:nvPr/>
          </p:nvSpPr>
          <p:spPr bwMode="auto">
            <a:xfrm>
              <a:off x="985" y="3364"/>
              <a:ext cx="115" cy="115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4" name="Oval 53"/>
            <p:cNvSpPr>
              <a:spLocks noChangeArrowheads="1"/>
            </p:cNvSpPr>
            <p:nvPr/>
          </p:nvSpPr>
          <p:spPr bwMode="auto">
            <a:xfrm>
              <a:off x="1377" y="3433"/>
              <a:ext cx="23" cy="22"/>
            </a:xfrm>
            <a:prstGeom prst="ellipse">
              <a:avLst/>
            </a:pr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ObliqueTopRight">
                <a:rot lat="1200000" lon="0" rev="0"/>
              </a:camera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5" name="Oval 54"/>
            <p:cNvSpPr>
              <a:spLocks noChangeArrowheads="1"/>
            </p:cNvSpPr>
            <p:nvPr/>
          </p:nvSpPr>
          <p:spPr bwMode="auto">
            <a:xfrm>
              <a:off x="1330" y="3272"/>
              <a:ext cx="69" cy="68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6" name="Oval 55"/>
            <p:cNvSpPr>
              <a:spLocks noChangeArrowheads="1"/>
            </p:cNvSpPr>
            <p:nvPr/>
          </p:nvSpPr>
          <p:spPr bwMode="auto">
            <a:xfrm>
              <a:off x="1192" y="3364"/>
              <a:ext cx="115" cy="115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" name="Oval 58"/>
            <p:cNvSpPr>
              <a:spLocks noChangeArrowheads="1"/>
            </p:cNvSpPr>
            <p:nvPr/>
          </p:nvSpPr>
          <p:spPr bwMode="auto">
            <a:xfrm>
              <a:off x="1608" y="3433"/>
              <a:ext cx="23" cy="22"/>
            </a:xfrm>
            <a:prstGeom prst="ellipse">
              <a:avLst/>
            </a:pr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ObliqueTopRight">
                <a:rot lat="1200000" lon="0" rev="0"/>
              </a:camera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8" name="Oval 59"/>
            <p:cNvSpPr>
              <a:spLocks noChangeArrowheads="1"/>
            </p:cNvSpPr>
            <p:nvPr/>
          </p:nvSpPr>
          <p:spPr bwMode="auto">
            <a:xfrm>
              <a:off x="1561" y="3272"/>
              <a:ext cx="69" cy="68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9" name="Oval 60"/>
            <p:cNvSpPr>
              <a:spLocks noChangeArrowheads="1"/>
            </p:cNvSpPr>
            <p:nvPr/>
          </p:nvSpPr>
          <p:spPr bwMode="auto">
            <a:xfrm>
              <a:off x="1423" y="3364"/>
              <a:ext cx="115" cy="115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0" name="Oval 63"/>
            <p:cNvSpPr>
              <a:spLocks noChangeArrowheads="1"/>
            </p:cNvSpPr>
            <p:nvPr/>
          </p:nvSpPr>
          <p:spPr bwMode="auto">
            <a:xfrm>
              <a:off x="2207" y="3432"/>
              <a:ext cx="23" cy="22"/>
            </a:xfrm>
            <a:prstGeom prst="ellipse">
              <a:avLst/>
            </a:pr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ObliqueTopRight">
                <a:rot lat="1200000" lon="0" rev="0"/>
              </a:camera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1" name="Oval 64"/>
            <p:cNvSpPr>
              <a:spLocks noChangeArrowheads="1"/>
            </p:cNvSpPr>
            <p:nvPr/>
          </p:nvSpPr>
          <p:spPr bwMode="auto">
            <a:xfrm>
              <a:off x="2160" y="3271"/>
              <a:ext cx="69" cy="68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" name="Oval 65"/>
            <p:cNvSpPr>
              <a:spLocks noChangeArrowheads="1"/>
            </p:cNvSpPr>
            <p:nvPr/>
          </p:nvSpPr>
          <p:spPr bwMode="auto">
            <a:xfrm>
              <a:off x="2022" y="3363"/>
              <a:ext cx="115" cy="115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" name="Oval 68"/>
            <p:cNvSpPr>
              <a:spLocks noChangeArrowheads="1"/>
            </p:cNvSpPr>
            <p:nvPr/>
          </p:nvSpPr>
          <p:spPr bwMode="auto">
            <a:xfrm>
              <a:off x="2645" y="3433"/>
              <a:ext cx="23" cy="22"/>
            </a:xfrm>
            <a:prstGeom prst="ellipse">
              <a:avLst/>
            </a:pr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ObliqueTopRight">
                <a:rot lat="1200000" lon="0" rev="0"/>
              </a:camera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" name="Oval 69"/>
            <p:cNvSpPr>
              <a:spLocks noChangeArrowheads="1"/>
            </p:cNvSpPr>
            <p:nvPr/>
          </p:nvSpPr>
          <p:spPr bwMode="auto">
            <a:xfrm>
              <a:off x="2598" y="3272"/>
              <a:ext cx="69" cy="68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" name="Oval 70"/>
            <p:cNvSpPr>
              <a:spLocks noChangeArrowheads="1"/>
            </p:cNvSpPr>
            <p:nvPr/>
          </p:nvSpPr>
          <p:spPr bwMode="auto">
            <a:xfrm>
              <a:off x="2460" y="3364"/>
              <a:ext cx="115" cy="115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6" name="Oval 73"/>
            <p:cNvSpPr>
              <a:spLocks noChangeArrowheads="1"/>
            </p:cNvSpPr>
            <p:nvPr/>
          </p:nvSpPr>
          <p:spPr bwMode="auto">
            <a:xfrm>
              <a:off x="2875" y="3433"/>
              <a:ext cx="23" cy="22"/>
            </a:xfrm>
            <a:prstGeom prst="ellipse">
              <a:avLst/>
            </a:pr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ObliqueTopRight">
                <a:rot lat="1200000" lon="0" rev="0"/>
              </a:camera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" name="Oval 74"/>
            <p:cNvSpPr>
              <a:spLocks noChangeArrowheads="1"/>
            </p:cNvSpPr>
            <p:nvPr/>
          </p:nvSpPr>
          <p:spPr bwMode="auto">
            <a:xfrm>
              <a:off x="2828" y="3272"/>
              <a:ext cx="69" cy="68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8" name="Oval 75"/>
            <p:cNvSpPr>
              <a:spLocks noChangeArrowheads="1"/>
            </p:cNvSpPr>
            <p:nvPr/>
          </p:nvSpPr>
          <p:spPr bwMode="auto">
            <a:xfrm>
              <a:off x="2690" y="3364"/>
              <a:ext cx="115" cy="115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9" name="Oval 78"/>
            <p:cNvSpPr>
              <a:spLocks noChangeArrowheads="1"/>
            </p:cNvSpPr>
            <p:nvPr/>
          </p:nvSpPr>
          <p:spPr bwMode="auto">
            <a:xfrm>
              <a:off x="3105" y="3433"/>
              <a:ext cx="23" cy="22"/>
            </a:xfrm>
            <a:prstGeom prst="ellipse">
              <a:avLst/>
            </a:pr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ObliqueTopRight">
                <a:rot lat="1200000" lon="0" rev="0"/>
              </a:camera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" name="Oval 79"/>
            <p:cNvSpPr>
              <a:spLocks noChangeArrowheads="1"/>
            </p:cNvSpPr>
            <p:nvPr/>
          </p:nvSpPr>
          <p:spPr bwMode="auto">
            <a:xfrm>
              <a:off x="3058" y="3272"/>
              <a:ext cx="69" cy="68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" name="Oval 80"/>
            <p:cNvSpPr>
              <a:spLocks noChangeArrowheads="1"/>
            </p:cNvSpPr>
            <p:nvPr/>
          </p:nvSpPr>
          <p:spPr bwMode="auto">
            <a:xfrm>
              <a:off x="2920" y="3364"/>
              <a:ext cx="115" cy="115"/>
            </a:xfrm>
            <a:prstGeom prst="ellipse">
              <a:avLst/>
            </a:prstGeom>
            <a:solidFill>
              <a:srgbClr val="96969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anchor="ctr">
              <a:flatTx/>
            </a:bodyPr>
            <a:lstStyle>
              <a:lvl1pPr marL="342900" indent="-3429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 algn="r" defTabSz="457200" rtl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rtl="0" eaLnBrk="1" hangingPunct="1">
                <a:spcAft>
                  <a:spcPct val="0"/>
                </a:spcAft>
                <a:buClrTx/>
                <a:buFontTx/>
                <a:buNone/>
              </a:pPr>
              <a:endParaRPr lang="fa-IR" sz="35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2" name="TextBox 57"/>
          <p:cNvSpPr txBox="1">
            <a:spLocks noChangeArrowheads="1"/>
          </p:cNvSpPr>
          <p:nvPr/>
        </p:nvSpPr>
        <p:spPr bwMode="auto">
          <a:xfrm>
            <a:off x="1289920" y="5366587"/>
            <a:ext cx="6118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defTabSz="457200" rtl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defTabSz="457200" rtl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defTabSz="457200" rtl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defTabSz="457200" rtl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defTabSz="457200" rtl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Designer: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ABOLFAZL_SAMADI</a:t>
            </a:r>
            <a:endParaRPr lang="fa-IR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95536" y="476672"/>
            <a:ext cx="9443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9600" b="1" dirty="0">
                <a:solidFill>
                  <a:srgbClr val="00B0F0"/>
                </a:solidFill>
                <a:cs typeface="2  Mitra" panose="00000400000000000000" pitchFamily="2" charset="-78"/>
              </a:rPr>
              <a:t>با تشکر از توجه شما</a:t>
            </a:r>
            <a:endParaRPr lang="fa-IR" b="1" dirty="0">
              <a:solidFill>
                <a:srgbClr val="00B0F0"/>
              </a:solidFill>
              <a:cs typeface="2  Mitra" panose="00000400000000000000" pitchFamily="2" charset="-78"/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948" y="172947"/>
            <a:ext cx="3498527" cy="282539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5886" y="172948"/>
            <a:ext cx="5624418" cy="282549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119" y="2987946"/>
            <a:ext cx="7668994" cy="2296266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4519" y="2971800"/>
            <a:ext cx="1461333" cy="2293850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8907630" y="26221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52400" y="5242218"/>
            <a:ext cx="9144000" cy="1768182"/>
            <a:chOff x="0" y="5089818"/>
            <a:chExt cx="9144000" cy="1768182"/>
          </a:xfrm>
        </p:grpSpPr>
        <p:pic>
          <p:nvPicPr>
            <p:cNvPr id="120" name="Picture 119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21" name="Rectangle 120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4" name="Title 3"/>
          <p:cNvSpPr txBox="1">
            <a:spLocks/>
          </p:cNvSpPr>
          <p:nvPr/>
        </p:nvSpPr>
        <p:spPr>
          <a:xfrm>
            <a:off x="686497" y="3451495"/>
            <a:ext cx="5692643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7000"/>
              </a:lnSpc>
            </a:pPr>
            <a:r>
              <a:rPr lang="fa-IR" sz="6000" b="1" dirty="0" smtClean="0">
                <a:solidFill>
                  <a:schemeClr val="bg1"/>
                </a:solidFill>
                <a:latin typeface="Arial" pitchFamily="34" charset="0"/>
                <a:cs typeface="B Mitra" panose="00000400000000000000" pitchFamily="2" charset="-78"/>
              </a:rPr>
              <a:t>پایان</a:t>
            </a:r>
            <a:endParaRPr lang="en-US" sz="6000" b="1" dirty="0">
              <a:solidFill>
                <a:schemeClr val="bg1"/>
              </a:solidFill>
              <a:latin typeface="Arial" pitchFamily="34" charset="0"/>
              <a:cs typeface="B Mitra" panose="00000400000000000000" pitchFamily="2" charset="-78"/>
            </a:endParaRPr>
          </a:p>
        </p:txBody>
      </p:sp>
      <p:sp>
        <p:nvSpPr>
          <p:cNvPr id="125" name="Slide Number Placeholder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820FCD-5F4C-4989-BE05-0A8208BCBC21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4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7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-light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6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4.72222E-6 -0.1875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2.77778E-6 -0.1875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2.77778E-6 -0.1875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3.88889E-6 -0.1875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-0.1875 " pathEditMode="relative" rAng="0" ptsTypes="AA">
                                      <p:cBhvr>
                                        <p:cTn id="11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2.77778E-6 -0.1875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1.38889E-6 -0.1875 " pathEditMode="relative" rAng="0" ptsTypes="AA">
                                      <p:cBhvr>
                                        <p:cTn id="12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3.33333E-6 -0.1875 " pathEditMode="relative" rAng="0" ptsTypes="AA">
                                      <p:cBhvr>
                                        <p:cTn id="1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1875 " pathEditMode="relative" rAng="0" ptsTypes="AA">
                                      <p:cBhvr>
                                        <p:cTn id="12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3.33333E-6 -0.1875 " pathEditMode="relative" rAng="0" ptsTypes="AA">
                                      <p:cBhvr>
                                        <p:cTn id="12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1.66667E-6 -0.1875 " pathEditMode="relative" rAng="0" ptsTypes="AA">
                                      <p:cBhvr>
                                        <p:cTn id="12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3.61111E-6 -0.1875 " pathEditMode="relative" rAng="0" ptsTypes="AA">
                                      <p:cBhvr>
                                        <p:cTn id="1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3.05556E-6 -0.1875 " pathEditMode="relative" rAng="0" ptsTypes="AA">
                                      <p:cBhvr>
                                        <p:cTn id="13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3.61111E-6 -0.1875 " pathEditMode="relative" rAng="0" ptsTypes="AA">
                                      <p:cBhvr>
                                        <p:cTn id="13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-0.1875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5E-6 -0.1875 " pathEditMode="relative" rAng="0" ptsTypes="AA">
                                      <p:cBhvr>
                                        <p:cTn id="13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-0.1875 " pathEditMode="relative" rAng="0" ptsTypes="AA">
                                      <p:cBhvr>
                                        <p:cTn id="14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1.94444E-6 -0.1875 " pathEditMode="relative" rAng="0" ptsTypes="AA">
                                      <p:cBhvr>
                                        <p:cTn id="14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-0.1875 " pathEditMode="relative" rAng="0" ptsTypes="AA">
                                      <p:cBhvr>
                                        <p:cTn id="14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92 C 0.00191 -0.01041 0.00886 -0.01921 0.01111 -0.01921 C 0.02639 -0.01921 0.04184 0.12338 0.04184 0.26621 C 0.04184 0.19422 0.04983 0.12338 0.05712 0.12338 C 0.06511 0.12338 0.07223 0.19537 0.07223 0.26621 C 0.07223 0.23079 0.07639 0.19422 0.08004 0.19422 C 0.08403 0.19422 0.08802 0.2294 0.08802 0.26621 C 0.08802 0.24769 0.08976 0.23079 0.09184 0.23079 C 0.09375 0.23079 0.09584 0.24908 0.09584 0.26621 C 0.09584 0.25672 0.09705 0.24769 0.09792 0.24769 C 0.09844 0.24769 0.09983 0.25718 0.09983 0.26621 C 0.09983 0.26158 0.10018 0.25672 0.1007 0.25672 C 0.1007 0.25787 0.10191 0.26135 0.10191 0.26621 C 0.10191 0.26366 0.10191 0.26158 0.10226 0.26158 C 0.10226 0.26274 0.10278 0.26389 0.10278 0.26621 C 0.10278 0.26482 0.10278 0.26366 0.10278 0.26274 C 0.1033 0.26274 0.1033 0.26366 0.1033 0.26482 C 0.10365 0.26482 0.10365 0.26389 0.10365 0.26274 C 0.10417 0.26274 0.10417 0.26366 0.10417 0.26482 " pathEditMode="relative" rAng="0" ptsTypes="AAAAAAAAAAAAAAAAAAA">
                                      <p:cBhvr>
                                        <p:cTn id="1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124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-0.00347 -0.00833 -0.0158 -0.0162 -0.01996 -0.0162 C -0.0467 -0.0162 -0.0743 0.11065 -0.0743 0.23727 C -0.0743 0.17338 -0.08819 0.11065 -0.10121 0.11065 C -0.11475 0.11065 -0.12795 0.17431 -0.12795 0.23727 C -0.12795 0.20579 -0.13489 0.17338 -0.14166 0.17338 C -0.14861 0.17338 -0.15555 0.20487 -0.15555 0.23727 C -0.15555 0.22107 -0.15902 0.20579 -0.1625 0.20579 C -0.16597 0.20579 -0.16944 0.222 -0.16944 0.23727 C -0.16944 0.22894 -0.17135 0.22107 -0.17291 0.22107 C -0.17361 0.22107 -0.17639 0.2294 -0.17639 0.23727 C -0.17639 0.23334 -0.17708 0.22894 -0.17795 0.22894 C -0.17795 0.22825 -0.17986 0.23311 -0.17986 0.23727 C -0.17986 0.23519 -0.17986 0.23334 -0.18073 0.23334 C -0.18073 0.23426 -0.18142 0.23542 -0.18142 0.23727 C -0.18142 0.23635 -0.18142 0.23519 -0.18142 0.23426 C -0.18246 0.23426 -0.18246 0.23519 -0.18246 0.23635 C -0.18316 0.23635 -0.18316 0.23542 -0.18316 0.23426 C -0.18385 0.23426 -0.18385 0.23519 -0.18385 0.23635 " pathEditMode="relative" rAng="0" ptsTypes="AAAAAAAAAAAAAAAAAAA">
                                      <p:cBhvr>
                                        <p:cTn id="1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11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" presetID="41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4.44444E-6 C -0.0026 -0.00972 -0.01059 -0.01898 -0.01371 -0.01898 C -0.03194 -0.01898 -0.05069 0.13241 -0.05069 0.28426 C -0.05069 0.20741 -0.06024 0.13241 -0.06892 0.13241 C -0.0783 0.13241 -0.08733 0.20857 -0.08733 0.28426 C -0.08733 0.2463 -0.09184 0.20741 -0.09653 0.20741 C -0.10139 0.20741 -0.10608 0.24514 -0.10608 0.28426 C -0.10608 0.26459 -0.10833 0.2463 -0.11094 0.2463 C -0.11319 0.2463 -0.11545 0.26575 -0.11545 0.28426 C -0.11545 0.27408 -0.11667 0.26459 -0.11788 0.26459 C -0.11823 0.26459 -0.12014 0.27431 -0.12014 0.28426 C -0.12014 0.27917 -0.12066 0.27408 -0.12135 0.27408 C -0.12135 0.27292 -0.12274 0.27894 -0.12274 0.28426 C -0.12274 0.28125 -0.12274 0.27917 -0.12309 0.27917 C -0.12309 0.28033 -0.12361 0.28172 -0.12361 0.28426 C -0.12361 0.28264 -0.12361 0.28125 -0.12361 0.28033 C -0.1243 0.28033 -0.1243 0.28125 -0.1243 0.28264 C -0.12483 0.28264 -0.12483 0.28172 -0.12483 0.28033 C -0.12517 0.28033 -0.12517 0.28125 -0.12517 0.28264 " pathEditMode="relative" rAng="0" ptsTypes="AAAAAAAAAAAAAAAAAAA">
                                      <p:cBhvr>
                                        <p:cTn id="1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1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2" presetID="41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4.44444E-6 C -0.00555 -0.00486 -0.02517 -0.00949 -0.03194 -0.00949 C -0.07517 -0.00949 -0.11944 0.06551 -0.11944 0.14051 C -0.11944 0.10255 -0.14166 0.06551 -0.16267 0.06551 C -0.18489 0.06551 -0.20573 0.10325 -0.20573 0.14051 C -0.20573 0.12176 -0.21718 0.10255 -0.22795 0.10255 C -0.23941 0.10255 -0.25017 0.12107 -0.25017 0.14051 C -0.25017 0.13079 -0.25573 0.12176 -0.26163 0.12176 C -0.26684 0.12176 -0.27274 0.13149 -0.27274 0.14051 C -0.27274 0.13565 -0.27569 0.13079 -0.2783 0.13079 C -0.27968 0.13079 -0.28385 0.13565 -0.28385 0.14051 C -0.28385 0.13797 -0.28489 0.13565 -0.28663 0.13565 C -0.28663 0.13496 -0.28958 0.13797 -0.28958 0.14051 C -0.28958 0.13912 -0.28958 0.13797 -0.2908 0.13797 C -0.2908 0.13843 -0.29218 0.13936 -0.29218 0.14051 C -0.29218 0.13982 -0.29218 0.13912 -0.29218 0.13843 C -0.29323 0.13843 -0.29323 0.13912 -0.29323 0.13982 C -0.29461 0.13982 -0.29461 0.13936 -0.29461 0.13843 C -0.29583 0.13843 -0.29583 0.13912 -0.29583 0.13982 " pathEditMode="relative" rAng="0" ptsTypes="AAAAAAAAAAAAAAAAAAA">
                                      <p:cBhvr>
                                        <p:cTn id="1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4" presetID="41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-3.7037E-7 C -0.0026 -0.00972 -0.01059 -0.01898 -0.01371 -0.01898 C -0.03194 -0.01898 -0.05069 0.13241 -0.05069 0.28426 C -0.05069 0.20741 -0.06024 0.13241 -0.06892 0.13241 C -0.0783 0.13241 -0.08732 0.20857 -0.08732 0.28426 C -0.08732 0.2463 -0.09184 0.20741 -0.09653 0.20741 C -0.10139 0.20741 -0.10607 0.24514 -0.10607 0.28426 C -0.10607 0.26458 -0.10833 0.2463 -0.11094 0.2463 C -0.11319 0.2463 -0.11545 0.26574 -0.11545 0.28426 C -0.11545 0.27407 -0.11666 0.26458 -0.11788 0.26458 C -0.11823 0.26458 -0.12014 0.27431 -0.12014 0.28426 C -0.12014 0.27917 -0.12066 0.27407 -0.12135 0.27407 C -0.12135 0.27292 -0.12274 0.27894 -0.12274 0.28426 C -0.12274 0.28125 -0.12274 0.27917 -0.12309 0.27917 C -0.12309 0.28032 -0.12361 0.28171 -0.12361 0.28426 C -0.12361 0.28264 -0.12361 0.28125 -0.12361 0.28032 C -0.1243 0.28032 -0.1243 0.28125 -0.1243 0.28264 C -0.12482 0.28264 -0.12482 0.28171 -0.12482 0.28032 C -0.12517 0.28032 -0.12517 0.28125 -0.12517 0.28264 " pathEditMode="relative" rAng="0" ptsTypes="AAAAAAAAAAAAAAAAAAA">
                                      <p:cBhvr>
                                        <p:cTn id="15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1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6" presetID="41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94444E-6 -4.44444E-6 C -0.00261 -0.00972 -0.01059 -0.01898 -0.01372 -0.01898 C -0.03195 -0.01898 -0.0507 0.13241 -0.0507 0.28426 C -0.0507 0.20741 -0.06024 0.13241 -0.06893 0.13241 C -0.0783 0.13241 -0.08733 0.20857 -0.08733 0.28426 C -0.08733 0.2463 -0.09184 0.20741 -0.09653 0.20741 C -0.10139 0.20741 -0.10608 0.24514 -0.10608 0.28426 C -0.10608 0.26459 -0.10834 0.2463 -0.11094 0.2463 C -0.1132 0.2463 -0.11545 0.26575 -0.11545 0.28426 C -0.11545 0.27408 -0.11667 0.26459 -0.11788 0.26459 C -0.11823 0.26459 -0.12014 0.27431 -0.12014 0.28426 C -0.12014 0.27917 -0.12066 0.27408 -0.12136 0.27408 C -0.12136 0.27292 -0.12274 0.27894 -0.12274 0.28426 C -0.12274 0.28125 -0.12274 0.27917 -0.12309 0.27917 C -0.12309 0.28033 -0.12361 0.28172 -0.12361 0.28426 C -0.12361 0.28264 -0.12361 0.28125 -0.12361 0.28033 C -0.12431 0.28033 -0.12431 0.28125 -0.12431 0.28264 C -0.12483 0.28264 -0.12483 0.28172 -0.12483 0.28033 C -0.12518 0.28033 -0.12518 0.28125 -0.12518 0.28264 " pathEditMode="relative" rAng="0" ptsTypes="AAAAAAAAAAAAAAAAAAA">
                                      <p:cBhvr>
                                        <p:cTn id="15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1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8" presetID="5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0.00093 C 0.00191 -0.01042 0.00886 -0.01921 0.01111 -0.01921 C 0.02639 -0.01921 0.04184 0.12338 0.04184 0.2662 C 0.04184 0.19421 0.04983 0.12338 0.05712 0.12338 C 0.06511 0.12338 0.07222 0.19537 0.07222 0.2662 C 0.07222 0.23079 0.07639 0.19421 0.08004 0.19421 C 0.08403 0.19421 0.08802 0.2294 0.08802 0.2662 C 0.08802 0.24769 0.08976 0.23079 0.09184 0.23079 C 0.09375 0.23079 0.09583 0.24907 0.09583 0.2662 C 0.09583 0.25671 0.09705 0.24769 0.09792 0.24769 C 0.09844 0.24769 0.09983 0.25718 0.09983 0.2662 C 0.09983 0.26157 0.10017 0.25671 0.1007 0.25671 C 0.1007 0.25787 0.10191 0.26134 0.10191 0.2662 C 0.10191 0.26366 0.10191 0.26157 0.10226 0.26157 C 0.10226 0.26273 0.10278 0.26389 0.10278 0.2662 C 0.10278 0.26482 0.10278 0.26366 0.10278 0.26273 C 0.1033 0.26273 0.1033 0.26366 0.1033 0.26482 C 0.10365 0.26482 0.10365 0.26389 0.10365 0.26273 C 0.10417 0.26273 0.10417 0.26366 0.10417 0.26482 " pathEditMode="relative" rAng="0" ptsTypes="AAAAAAAAAAAAAAAAAAA">
                                      <p:cBhvr>
                                        <p:cTn id="1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124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0" presetID="5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05556E-6 -4.44444E-6 C 0.00399 -0.00601 0.01805 -0.01203 0.02291 -0.01203 C 0.05399 -0.01203 0.08593 0.08172 0.08593 0.17547 C 0.08593 0.12825 0.10191 0.08172 0.11701 0.08172 C 0.13298 0.08172 0.14809 0.12894 0.14809 0.17547 C 0.14809 0.15232 0.15607 0.12825 0.16406 0.12825 C 0.17205 0.12825 0.18003 0.15139 0.18003 0.17547 C 0.18003 0.16343 0.18402 0.15232 0.18802 0.15232 C 0.19201 0.15232 0.196 0.16436 0.196 0.17547 C 0.196 0.16945 0.19809 0.16343 0.2 0.16343 C 0.20104 0.16343 0.20399 0.16945 0.20399 0.17547 C 0.20399 0.17246 0.20503 0.16945 0.20607 0.16945 C 0.20607 0.17014 0.20816 0.17246 0.20816 0.17547 C 0.20816 0.17408 0.20816 0.17246 0.2092 0.17246 C 0.2092 0.17315 0.21024 0.17385 0.21024 0.17547 C 0.21024 0.17477 0.21024 0.17408 0.21024 0.17315 C 0.21128 0.17315 0.21128 0.17385 0.21128 0.17454 C 0.21232 0.17454 0.21232 0.17385 0.21232 0.17315 C 0.21337 0.17315 0.21337 0.17385 0.21337 0.17454 " pathEditMode="relative" rAng="0" ptsTypes="AAAAAAAAAAAAAAAAAAA">
                                      <p:cBhvr>
                                        <p:cTn id="1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81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0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2" presetID="5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33333E-6 -4.44444E-6 C 0.004 -0.00601 0.01806 -0.01203 0.02292 -0.01203 C 0.054 -0.01203 0.08594 0.08172 0.08594 0.17547 C 0.08594 0.12825 0.10191 0.08172 0.11702 0.08172 C 0.13299 0.08172 0.14809 0.12894 0.14809 0.17547 C 0.14809 0.15232 0.15608 0.12825 0.16407 0.12825 C 0.17205 0.12825 0.18004 0.15139 0.18004 0.17547 C 0.18004 0.16343 0.18403 0.15232 0.18802 0.15232 C 0.19202 0.15232 0.19601 0.16436 0.19601 0.17547 C 0.19601 0.16945 0.19809 0.16343 0.2 0.16343 C 0.20105 0.16343 0.204 0.16945 0.204 0.17547 C 0.204 0.17246 0.20504 0.16945 0.20608 0.16945 C 0.20608 0.17014 0.20816 0.17246 0.20816 0.17547 C 0.20816 0.17408 0.20816 0.17246 0.2092 0.17246 C 0.2092 0.17315 0.21025 0.17385 0.21025 0.17547 C 0.21025 0.17477 0.21025 0.17408 0.21025 0.17315 C 0.21129 0.17315 0.21129 0.17385 0.21129 0.17454 C 0.21233 0.17454 0.21233 0.17385 0.21233 0.17315 C 0.21337 0.17315 0.21337 0.17385 0.21337 0.17454 " pathEditMode="relative" rAng="0" ptsTypes="AAAAAAAAAAAAAAAAAAA">
                                      <p:cBhvr>
                                        <p:cTn id="1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81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4" presetID="5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-0.00092 C 0.00191 -0.01041 0.00885 -0.01921 0.01111 -0.01921 C 0.02639 -0.01921 0.04184 0.12338 0.04184 0.26621 C 0.04184 0.19422 0.04982 0.12338 0.05712 0.12338 C 0.0651 0.12338 0.07222 0.19537 0.07222 0.26621 C 0.07222 0.23079 0.07639 0.19422 0.08003 0.19422 C 0.08402 0.19422 0.08802 0.2294 0.08802 0.26621 C 0.08802 0.24769 0.08975 0.23079 0.09184 0.23079 C 0.09375 0.23079 0.09583 0.24908 0.09583 0.26621 C 0.09583 0.25672 0.09705 0.24769 0.09791 0.24769 C 0.09843 0.24769 0.09982 0.25718 0.09982 0.26621 C 0.09982 0.26158 0.10017 0.25672 0.10069 0.25672 C 0.10069 0.25787 0.10191 0.26135 0.10191 0.26621 C 0.10191 0.26366 0.10191 0.26158 0.10225 0.26158 C 0.10225 0.26274 0.10277 0.26389 0.10277 0.26621 C 0.10277 0.26482 0.10277 0.26366 0.10277 0.26274 C 0.1033 0.26274 0.1033 0.26366 0.1033 0.26482 C 0.10364 0.26482 0.10364 0.26389 0.10364 0.26274 C 0.10416 0.26274 0.10416 0.26366 0.10416 0.26482 " pathEditMode="relative" rAng="0" ptsTypes="AAAAAAAAAAAAAAAAAAA">
                                      <p:cBhvr>
                                        <p:cTn id="1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124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6" presetID="54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1.11111E-6 -3.7037E-7 C 0.00399 -0.00602 0.01806 -0.01204 0.02292 -0.01204 C 0.05399 -0.01204 0.08594 0.08171 0.08594 0.17546 C 0.08594 0.12824 0.10191 0.08171 0.11702 0.08171 C 0.13299 0.08171 0.14809 0.12894 0.14809 0.17546 C 0.14809 0.15232 0.15608 0.12824 0.16406 0.12824 C 0.17205 0.12824 0.18004 0.15139 0.18004 0.17546 C 0.18004 0.16343 0.18403 0.15232 0.18802 0.15232 C 0.19202 0.15232 0.19601 0.16435 0.19601 0.17546 C 0.19601 0.16944 0.19809 0.16343 0.2 0.16343 C 0.20104 0.16343 0.20399 0.16944 0.20399 0.17546 C 0.20399 0.17245 0.20504 0.16944 0.20608 0.16944 C 0.20608 0.17014 0.20816 0.17245 0.20816 0.17546 C 0.20816 0.17407 0.20816 0.17245 0.2092 0.17245 C 0.2092 0.17315 0.21024 0.17384 0.21024 0.17546 C 0.21024 0.17477 0.21024 0.17407 0.21024 0.17315 C 0.21129 0.17315 0.21129 0.17384 0.21129 0.17454 C 0.21233 0.17454 0.21233 0.17384 0.21233 0.17315 C 0.21337 0.17315 0.21337 0.17384 0.21337 0.17454 " pathEditMode="relative" rAng="0" ptsTypes="AAAAAAAAAAAAAAAAAAA">
                                      <p:cBhvr>
                                        <p:cTn id="1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81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8" presetID="41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-3.7037E-7 C -0.00555 -0.00486 -0.02517 -0.00949 -0.03194 -0.00949 C -0.07517 -0.00949 -0.11944 0.06551 -0.11944 0.14051 C -0.11944 0.10255 -0.14167 0.06551 -0.16267 0.06551 C -0.18489 0.06551 -0.20573 0.10324 -0.20573 0.14051 C -0.20573 0.12176 -0.21719 0.10255 -0.22795 0.10255 C -0.23941 0.10255 -0.25017 0.12107 -0.25017 0.14051 C -0.25017 0.13079 -0.25573 0.12176 -0.26163 0.12176 C -0.26684 0.12176 -0.27274 0.13148 -0.27274 0.14051 C -0.27274 0.13565 -0.27569 0.13079 -0.2783 0.13079 C -0.27969 0.13079 -0.28385 0.13565 -0.28385 0.14051 C -0.28385 0.13796 -0.28489 0.13565 -0.28663 0.13565 C -0.28663 0.13495 -0.28958 0.13796 -0.28958 0.14051 C -0.28958 0.13912 -0.28958 0.13796 -0.2908 0.13796 C -0.2908 0.13843 -0.29219 0.13935 -0.29219 0.14051 C -0.29219 0.13982 -0.29219 0.13912 -0.29219 0.13843 C -0.29323 0.13843 -0.29323 0.13912 -0.29323 0.13982 C -0.29462 0.13982 -0.29462 0.13935 -0.29462 0.13843 C -0.29583 0.13843 -0.29583 0.13912 -0.29583 0.13982 " pathEditMode="relative" rAng="0" ptsTypes="AAAAAAAAAAAAAAAAAAA">
                                      <p:cBhvr>
                                        <p:cTn id="1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0" presetID="5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66667E-6 -3.7037E-7 C 0.00347 -0.00787 0.01597 -0.01528 0.02031 -0.01528 C 0.04792 -0.01528 0.07639 0.10532 0.07639 0.22616 C 0.07639 0.16528 0.0908 0.10532 0.10417 0.10532 C 0.11823 0.10532 0.13177 0.1662 0.13177 0.22616 C 0.13177 0.1963 0.13889 0.16528 0.14584 0.16528 C 0.1533 0.16528 0.16024 0.19537 0.16024 0.22616 C 0.16024 0.21088 0.16372 0.1963 0.16736 0.1963 C 0.17084 0.1963 0.17448 0.21157 0.17448 0.22616 C 0.17448 0.21829 0.17639 0.21088 0.17795 0.21088 C 0.17899 0.21088 0.18177 0.21852 0.18177 0.22616 C 0.18177 0.22245 0.18247 0.21829 0.18351 0.21829 C 0.18351 0.21921 0.18542 0.22199 0.18542 0.22616 C 0.18542 0.22407 0.18542 0.22245 0.18611 0.22245 C 0.18611 0.22338 0.18698 0.22431 0.18698 0.22616 C 0.18698 0.22523 0.18698 0.22407 0.18698 0.22338 C 0.18768 0.22338 0.18768 0.22407 0.18768 0.22523 C 0.18872 0.22523 0.18872 0.22431 0.18872 0.22338 C 0.18959 0.22338 0.18959 0.22407 0.18959 0.22523 " pathEditMode="relative" rAng="0" ptsTypes="AAAAAAAAAAAAAAAAAAA">
                                      <p:cBhvr>
                                        <p:cTn id="17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05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2" presetID="41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4.72222E-6 -4.44444E-6 C -0.00347 -0.00833 -0.01579 -0.0162 -0.01996 -0.0162 C -0.0467 -0.0162 -0.0743 0.11065 -0.0743 0.23727 C -0.0743 0.17338 -0.08819 0.11065 -0.10121 0.11065 C -0.11475 0.11065 -0.12795 0.17431 -0.12795 0.23727 C -0.12795 0.20579 -0.13489 0.17338 -0.14166 0.17338 C -0.14861 0.17338 -0.15555 0.20487 -0.15555 0.23727 C -0.15555 0.22107 -0.15902 0.20579 -0.1625 0.20579 C -0.16597 0.20579 -0.16944 0.222 -0.16944 0.23727 C -0.16944 0.22894 -0.17135 0.22107 -0.17291 0.22107 C -0.17361 0.22107 -0.17638 0.2294 -0.17638 0.23727 C -0.17638 0.23334 -0.17708 0.22894 -0.17795 0.22894 C -0.17795 0.22825 -0.17986 0.23311 -0.17986 0.23727 C -0.17986 0.23519 -0.17986 0.23334 -0.18072 0.23334 C -0.18072 0.23426 -0.18142 0.23542 -0.18142 0.23727 C -0.18142 0.23635 -0.18142 0.23519 -0.18142 0.23426 C -0.18246 0.23426 -0.18246 0.23519 -0.18246 0.23635 C -0.18315 0.23635 -0.18315 0.23542 -0.18315 0.23426 C -0.18385 0.23426 -0.18385 0.23519 -0.18385 0.23635 " pathEditMode="relative" rAng="0" ptsTypes="AAAAAAAAAAAAAAAAAAA">
                                      <p:cBhvr>
                                        <p:cTn id="17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11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2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4" presetID="41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5.55112E-17 -3.7037E-7 C -0.0026 -0.00972 -0.01059 -0.01898 -0.01372 -0.01898 C -0.03194 -0.01898 -0.05069 0.13241 -0.05069 0.28426 C -0.05069 0.20741 -0.06024 0.13241 -0.06892 0.13241 C -0.0783 0.13241 -0.08733 0.20857 -0.08733 0.28426 C -0.08733 0.2463 -0.09184 0.20741 -0.09653 0.20741 C -0.10139 0.20741 -0.10608 0.24514 -0.10608 0.28426 C -0.10608 0.26458 -0.10833 0.2463 -0.11094 0.2463 C -0.11319 0.2463 -0.11545 0.26574 -0.11545 0.28426 C -0.11545 0.27407 -0.11667 0.26458 -0.11788 0.26458 C -0.11823 0.26458 -0.12014 0.27431 -0.12014 0.28426 C -0.12014 0.27917 -0.12066 0.27407 -0.12135 0.27407 C -0.12135 0.27292 -0.12274 0.27894 -0.12274 0.28426 C -0.12274 0.28125 -0.12274 0.27917 -0.12309 0.27917 C -0.12309 0.28032 -0.12361 0.28171 -0.12361 0.28426 C -0.12361 0.28264 -0.12361 0.28125 -0.12361 0.28032 C -0.12431 0.28032 -0.12431 0.28125 -0.12431 0.28264 C -0.12483 0.28264 -0.12483 0.28171 -0.12483 0.28032 C -0.12517 0.28032 -0.12517 0.28125 -0.12517 0.28264 " pathEditMode="relative" rAng="0" ptsTypes="AAAAAAAAAAAAAAAAAAA">
                                      <p:cBhvr>
                                        <p:cTn id="17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1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6" presetID="54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1.11111E-6 -4.44444E-6 C 0.00573 -0.00463 0.02708 -0.00856 0.0342 -0.00856 C 0.08108 -0.00856 0.12899 0.05926 0.12899 0.12732 C 0.12899 0.09283 0.15295 0.05926 0.1757 0.05926 C 0.19983 0.05926 0.22222 0.09329 0.22222 0.12732 C 0.22222 0.11019 0.23455 0.09283 0.24636 0.09283 C 0.25851 0.09283 0.27031 0.10973 0.27031 0.12732 C 0.27031 0.11829 0.27639 0.11019 0.28264 0.11019 C 0.28837 0.11019 0.29462 0.11899 0.29462 0.12732 C 0.29462 0.12269 0.29792 0.11829 0.3007 0.11829 C 0.30208 0.11829 0.30642 0.12292 0.30642 0.12732 C 0.30642 0.125 0.30781 0.12269 0.30972 0.12269 C 0.30972 0.12315 0.31267 0.12477 0.31267 0.12732 C 0.31267 0.12593 0.31267 0.125 0.31406 0.125 C 0.31406 0.12547 0.31545 0.12616 0.31545 0.12732 C 0.31545 0.12662 0.31545 0.12593 0.31545 0.12547 C 0.31684 0.12547 0.31684 0.12593 0.31684 0.12662 C 0.31823 0.12662 0.31823 0.12616 0.31823 0.12547 C 0.31997 0.12547 0.31997 0.12593 0.31997 0.12662 " pathEditMode="relative" rAng="0" ptsTypes="AAAAAAAAAAAAAAAAAAA"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59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8" presetID="54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55112E-17 -3.7037E-7 C 0.00347 -0.00787 0.01597 -0.01528 0.02031 -0.01528 C 0.04792 -0.01528 0.07639 0.10532 0.07639 0.22616 C 0.07639 0.16528 0.0908 0.10532 0.10417 0.10532 C 0.11823 0.10532 0.13177 0.1662 0.13177 0.22616 C 0.13177 0.1963 0.13889 0.16528 0.14583 0.16528 C 0.1533 0.16528 0.16024 0.19537 0.16024 0.22616 C 0.16024 0.21088 0.16372 0.1963 0.16736 0.1963 C 0.17083 0.1963 0.17448 0.21157 0.17448 0.22616 C 0.17448 0.21829 0.17639 0.21088 0.17795 0.21088 C 0.17899 0.21088 0.18177 0.21852 0.18177 0.22616 C 0.18177 0.22245 0.18247 0.21829 0.18351 0.21829 C 0.18351 0.21921 0.18542 0.22199 0.18542 0.22616 C 0.18542 0.22407 0.18542 0.22245 0.18611 0.22245 C 0.18611 0.22338 0.18698 0.22431 0.18698 0.22616 C 0.18698 0.22523 0.18698 0.22407 0.18698 0.22338 C 0.18767 0.22338 0.18767 0.22407 0.18767 0.22523 C 0.18872 0.22523 0.18872 0.22431 0.18872 0.22338 C 0.18958 0.22338 0.18958 0.22407 0.18958 0.22523 " pathEditMode="relative" rAng="0" ptsTypes="AAAAAAAAAAAAAAAAAAA">
                                      <p:cBhvr>
                                        <p:cTn id="17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05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0" presetID="54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94444E-6 -4.44444E-6 C 0.00347 -0.00787 0.01597 -0.01527 0.02031 -0.01527 C 0.04791 -0.01527 0.07639 0.10533 0.07639 0.22616 C 0.07639 0.16528 0.0908 0.10533 0.10416 0.10533 C 0.11823 0.10533 0.13177 0.16621 0.13177 0.22616 C 0.13177 0.1963 0.13889 0.16528 0.14583 0.16528 C 0.1533 0.16528 0.16024 0.19537 0.16024 0.22616 C 0.16024 0.21088 0.16371 0.1963 0.16736 0.1963 C 0.17083 0.1963 0.17448 0.21158 0.17448 0.22616 C 0.17448 0.21829 0.17639 0.21088 0.17795 0.21088 C 0.17899 0.21088 0.18177 0.21852 0.18177 0.22616 C 0.18177 0.22246 0.18246 0.21829 0.18351 0.21829 C 0.18351 0.21922 0.18541 0.222 0.18541 0.22616 C 0.18541 0.22408 0.18541 0.22246 0.18611 0.22246 C 0.18611 0.22338 0.18698 0.22431 0.18698 0.22616 C 0.18698 0.22524 0.18698 0.22408 0.18698 0.22338 C 0.18767 0.22338 0.18767 0.22408 0.18767 0.22524 C 0.18871 0.22524 0.18871 0.22431 0.18871 0.22338 C 0.18958 0.22338 0.18958 0.22408 0.18958 0.22524 " pathEditMode="relative" rAng="0" ptsTypes="AAAAAAAAAAAAAAAAAAA">
                                      <p:cBhvr>
                                        <p:cTn id="18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05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2" presetID="54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1.94444E-6 -4.44444E-6 C 0.00573 -0.00463 0.02708 -0.00856 0.0342 -0.00856 C 0.08107 -0.00856 0.12899 0.05926 0.12899 0.12732 C 0.12899 0.09283 0.15295 0.05926 0.17569 0.05926 C 0.19982 0.05926 0.22222 0.09329 0.22222 0.12732 C 0.22222 0.11019 0.23455 0.09283 0.24635 0.09283 C 0.25851 0.09283 0.27031 0.10973 0.27031 0.12732 C 0.27031 0.11829 0.27639 0.11019 0.28264 0.11019 C 0.28837 0.11019 0.29462 0.11899 0.29462 0.12732 C 0.29462 0.12269 0.29791 0.11829 0.30069 0.11829 C 0.30208 0.11829 0.30642 0.12292 0.30642 0.12732 C 0.30642 0.125 0.30781 0.12269 0.30972 0.12269 C 0.30972 0.12315 0.31267 0.12477 0.31267 0.12732 C 0.31267 0.12593 0.31267 0.125 0.31406 0.125 C 0.31406 0.12547 0.31545 0.12616 0.31545 0.12732 C 0.31545 0.12662 0.31545 0.12593 0.31545 0.12547 C 0.31684 0.12547 0.31684 0.12593 0.31684 0.12662 C 0.31823 0.12662 0.31823 0.12616 0.31823 0.12547 C 0.31996 0.12547 0.31996 0.12593 0.31996 0.12662 " pathEditMode="relative" rAng="0" ptsTypes="AAAAAAAAAAAAAAAAAAA">
                                      <p:cBhvr>
                                        <p:cTn id="18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59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2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4" presetID="41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4.72222E-6 -4.44444E-6 C -0.00555 -0.00486 -0.02517 -0.00949 -0.03194 -0.00949 C -0.07517 -0.00949 -0.11944 0.06551 -0.11944 0.14051 C -0.11944 0.10255 -0.14166 0.06551 -0.16267 0.06551 C -0.18489 0.06551 -0.20572 0.10325 -0.20572 0.14051 C -0.20572 0.12176 -0.21718 0.10255 -0.22795 0.10255 C -0.2394 0.10255 -0.25017 0.12107 -0.25017 0.14051 C -0.25017 0.13079 -0.25572 0.12176 -0.26163 0.12176 C -0.26684 0.12176 -0.27274 0.13149 -0.27274 0.14051 C -0.27274 0.13565 -0.27569 0.13079 -0.27829 0.13079 C -0.27968 0.13079 -0.28385 0.13565 -0.28385 0.14051 C -0.28385 0.13797 -0.28489 0.13565 -0.28663 0.13565 C -0.28663 0.13496 -0.28958 0.13797 -0.28958 0.14051 C -0.28958 0.13912 -0.28958 0.13797 -0.29079 0.13797 C -0.29079 0.13843 -0.29218 0.13936 -0.29218 0.14051 C -0.29218 0.13982 -0.29218 0.13912 -0.29218 0.13843 C -0.29322 0.13843 -0.29322 0.13912 -0.29322 0.13982 C -0.29461 0.13982 -0.29461 0.13936 -0.29461 0.13843 C -0.29583 0.13843 -0.29583 0.13912 -0.29583 0.13982 " pathEditMode="relative" rAng="0" ptsTypes="AAAAAAAAAAAAAAAAAAA">
                                      <p:cBhvr>
                                        <p:cTn id="18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54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4.72222E-6 -4.44444E-6 C 0.004 -0.00601 0.01806 -0.01203 0.02292 -0.01203 C 0.054 -0.01203 0.08594 0.08172 0.08594 0.17547 C 0.08594 0.12825 0.10191 0.08172 0.11702 0.08172 C 0.13299 0.08172 0.1481 0.12894 0.1481 0.17547 C 0.1481 0.15232 0.15608 0.12825 0.16407 0.12825 C 0.17205 0.12825 0.18004 0.15139 0.18004 0.17547 C 0.18004 0.16343 0.18403 0.15232 0.18803 0.15232 C 0.19202 0.15232 0.19601 0.16436 0.19601 0.17547 C 0.19601 0.16945 0.1981 0.16343 0.2 0.16343 C 0.20105 0.16343 0.204 0.16945 0.204 0.17547 C 0.204 0.17246 0.20504 0.16945 0.20608 0.16945 C 0.20608 0.17014 0.20816 0.17246 0.20816 0.17547 C 0.20816 0.17408 0.20816 0.17246 0.20921 0.17246 C 0.20921 0.17315 0.21025 0.17385 0.21025 0.17547 C 0.21025 0.17477 0.21025 0.17408 0.21025 0.17315 C 0.21129 0.17315 0.21129 0.17385 0.21129 0.17454 C 0.21233 0.17454 0.21233 0.17385 0.21233 0.17315 C 0.21337 0.17315 0.21337 0.17385 0.21337 0.17454 " pathEditMode="relative" rAng="0" ptsTypes="AAAAAAAAAAAAAAAAAAA">
                                      <p:cBhvr>
                                        <p:cTn id="18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81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6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8" presetID="5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-3.7037E-7 C 0.00573 -0.00463 0.02709 -0.00856 0.0342 -0.00856 C 0.08108 -0.00856 0.12899 0.05926 0.12899 0.12732 C 0.12899 0.09282 0.15295 0.05926 0.1757 0.05926 C 0.19983 0.05926 0.22222 0.09329 0.22222 0.12732 C 0.22222 0.11019 0.23455 0.09282 0.24636 0.09282 C 0.25851 0.09282 0.27031 0.10972 0.27031 0.12732 C 0.27031 0.11829 0.27639 0.11019 0.28264 0.11019 C 0.28837 0.11019 0.29462 0.11898 0.29462 0.12732 C 0.29462 0.12269 0.29792 0.11829 0.3007 0.11829 C 0.30209 0.11829 0.30643 0.12292 0.30643 0.12732 C 0.30643 0.125 0.30781 0.12269 0.30972 0.12269 C 0.30972 0.12315 0.31268 0.12477 0.31268 0.12732 C 0.31268 0.12593 0.31268 0.125 0.31406 0.125 C 0.31406 0.12546 0.31545 0.12616 0.31545 0.12732 C 0.31545 0.12662 0.31545 0.12593 0.31545 0.12546 C 0.31684 0.12546 0.31684 0.12593 0.31684 0.12662 C 0.31823 0.12662 0.31823 0.12616 0.31823 0.12546 C 0.31997 0.12546 0.31997 0.12593 0.31997 0.12662 " pathEditMode="relative" rAng="0" ptsTypes="AAAAAAAAAAAAAAAAAAA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59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8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0" presetID="54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3.61111E-6 -3.7037E-7 C 0.00347 -0.00787 0.01597 -0.01528 0.02031 -0.01528 C 0.04791 -0.01528 0.07639 0.10532 0.07639 0.22616 C 0.07639 0.16528 0.0908 0.10532 0.10416 0.10532 C 0.11823 0.10532 0.13177 0.1662 0.13177 0.22616 C 0.13177 0.1963 0.13889 0.16528 0.14583 0.16528 C 0.1533 0.16528 0.16024 0.19537 0.16024 0.22616 C 0.16024 0.21088 0.16371 0.1963 0.16736 0.1963 C 0.17083 0.1963 0.17448 0.21157 0.17448 0.22616 C 0.17448 0.21829 0.17639 0.21088 0.17795 0.21088 C 0.17899 0.21088 0.18177 0.21852 0.18177 0.22616 C 0.18177 0.22245 0.18246 0.21829 0.1835 0.21829 C 0.1835 0.21921 0.18541 0.22199 0.18541 0.22616 C 0.18541 0.22407 0.18541 0.22245 0.18611 0.22245 C 0.18611 0.22338 0.18698 0.22431 0.18698 0.22616 C 0.18698 0.22523 0.18698 0.22407 0.18698 0.22338 C 0.18767 0.22338 0.18767 0.22407 0.18767 0.22523 C 0.18871 0.22523 0.18871 0.22431 0.18871 0.22338 C 0.18958 0.22338 0.18958 0.22407 0.18958 0.22523 " pathEditMode="relative" rAng="0" ptsTypes="AAAAAAAAAAAAAAAAAAA">
                                      <p:cBhvr>
                                        <p:cTn id="19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05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41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3.61111E-6 -3.7037E-7 C -0.004 -0.00602 -0.01806 -0.01204 -0.02292 -0.01204 C -0.054 -0.01204 -0.08594 0.08171 -0.08594 0.17546 C -0.08594 0.12824 -0.10191 0.08171 -0.11702 0.08171 C -0.13299 0.08171 -0.14809 0.12894 -0.14809 0.17546 C -0.14809 0.15232 -0.15608 0.12824 -0.16407 0.12824 C -0.17205 0.12824 -0.18004 0.15139 -0.18004 0.17546 C -0.18004 0.16343 -0.18403 0.15232 -0.18802 0.15232 C -0.19202 0.15232 -0.19601 0.16435 -0.19601 0.17546 C -0.19601 0.16944 -0.19809 0.16343 -0.2 0.16343 C -0.20105 0.16343 -0.204 0.16944 -0.204 0.17546 C -0.204 0.17245 -0.20504 0.16944 -0.20608 0.16944 C -0.20608 0.16875 -0.20816 0.17245 -0.20816 0.17546 C -0.20816 0.17407 -0.20816 0.17245 -0.2092 0.17245 C -0.2092 0.17315 -0.21025 0.17384 -0.21025 0.17546 C -0.21025 0.17477 -0.21025 0.17407 -0.21025 0.17315 C -0.21129 0.17315 -0.21129 0.17384 -0.21129 0.17454 C -0.21233 0.17454 -0.21233 0.17384 -0.21233 0.17315 C -0.21337 0.17315 -0.21337 0.17384 -0.21337 0.17454 " pathEditMode="relative" rAng="0" ptsTypes="AAAAAAAAAAAAAAAAAAA">
                                      <p:cBhvr>
                                        <p:cTn id="19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81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41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1.11111E-6 -3.7037E-7 C -0.00347 -0.00833 -0.0158 -0.0162 -0.01996 -0.0162 C -0.0467 -0.0162 -0.0743 0.11065 -0.0743 0.23727 C -0.0743 0.17338 -0.08819 0.11065 -0.10121 0.11065 C -0.11476 0.11065 -0.12795 0.17431 -0.12795 0.23727 C -0.12795 0.20579 -0.13489 0.17338 -0.14167 0.17338 C -0.14861 0.17338 -0.15555 0.20486 -0.15555 0.23727 C -0.15555 0.22107 -0.15903 0.20579 -0.1625 0.20579 C -0.16597 0.20579 -0.16944 0.22199 -0.16944 0.23727 C -0.16944 0.22894 -0.17135 0.22107 -0.17292 0.22107 C -0.17361 0.22107 -0.17639 0.2294 -0.17639 0.23727 C -0.17639 0.23333 -0.17708 0.22894 -0.17795 0.22894 C -0.17795 0.22824 -0.17986 0.2331 -0.17986 0.23727 C -0.17986 0.23519 -0.17986 0.23333 -0.18073 0.23333 C -0.18073 0.23426 -0.18142 0.23542 -0.18142 0.23727 C -0.18142 0.23634 -0.18142 0.23519 -0.18142 0.23426 C -0.18246 0.23426 -0.18246 0.23519 -0.18246 0.23634 C -0.18316 0.23634 -0.18316 0.23542 -0.18316 0.23426 C -0.18385 0.23426 -0.18385 0.23519 -0.18385 0.23634 " pathEditMode="relative" rAng="0" ptsTypes="AAAAAAAAAAAAAAAAAAA">
                                      <p:cBhvr>
                                        <p:cTn id="19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11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41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1.66667E-6 -3.7037E-7 C -0.00399 -0.00602 -0.01805 -0.01204 -0.02291 -0.01204 C -0.05399 -0.01204 -0.08594 0.08171 -0.08594 0.17546 C -0.08594 0.12824 -0.10191 0.08171 -0.11701 0.08171 C -0.13298 0.08171 -0.14809 0.12894 -0.14809 0.17546 C -0.14809 0.15232 -0.15607 0.12824 -0.16406 0.12824 C -0.17205 0.12824 -0.18003 0.15139 -0.18003 0.17546 C -0.18003 0.16343 -0.18403 0.15232 -0.18802 0.15232 C -0.19201 0.15232 -0.19601 0.16435 -0.19601 0.17546 C -0.19601 0.16944 -0.19809 0.16343 -0.2 0.16343 C -0.20104 0.16343 -0.20399 0.16944 -0.20399 0.17546 C -0.20399 0.17245 -0.20503 0.16944 -0.20607 0.16944 C -0.20607 0.16875 -0.20816 0.17245 -0.20816 0.17546 C -0.20816 0.17407 -0.20816 0.17245 -0.2092 0.17245 C -0.2092 0.17315 -0.21024 0.17384 -0.21024 0.17546 C -0.21024 0.17477 -0.21024 0.17407 -0.21024 0.17315 C -0.21128 0.17315 -0.21128 0.17384 -0.21128 0.17454 C -0.21232 0.17454 -0.21232 0.17384 -0.21232 0.17315 C -0.21337 0.17315 -0.21337 0.17384 -0.21337 0.17454 " pathEditMode="relative" rAng="0" ptsTypes="AAAAAAAAAAAAAAAAAAA">
                                      <p:cBhvr>
                                        <p:cTn id="19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81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41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-4.44444E-6 C -0.00556 -0.00486 -0.02518 -0.00949 -0.03195 -0.00949 C -0.07518 -0.00949 -0.11945 0.06551 -0.11945 0.14051 C -0.11945 0.10255 -0.14167 0.06551 -0.16268 0.06551 C -0.1849 0.06551 -0.20573 0.10325 -0.20573 0.14051 C -0.20573 0.12176 -0.21719 0.10255 -0.22795 0.10255 C -0.23941 0.10255 -0.25018 0.12107 -0.25018 0.14051 C -0.25018 0.13079 -0.25573 0.12176 -0.26163 0.12176 C -0.26684 0.12176 -0.27275 0.13149 -0.27275 0.14051 C -0.27275 0.13565 -0.2757 0.13079 -0.2783 0.13079 C -0.27969 0.13079 -0.28386 0.13565 -0.28386 0.14051 C -0.28386 0.13797 -0.2849 0.13565 -0.28663 0.13565 C -0.28663 0.13496 -0.28959 0.13797 -0.28959 0.14051 C -0.28959 0.13912 -0.28959 0.13797 -0.2908 0.13797 C -0.2908 0.13843 -0.29219 0.13936 -0.29219 0.14051 C -0.29219 0.13982 -0.29219 0.13912 -0.29219 0.13843 C -0.29323 0.13843 -0.29323 0.13912 -0.29323 0.13982 C -0.29462 0.13982 -0.29462 0.13936 -0.29462 0.13843 C -0.29584 0.13843 -0.29584 0.13912 -0.29584 0.13982 " pathEditMode="relative" rAng="0" ptsTypes="AAAAAAAAAAAAAAAAAAA">
                                      <p:cBhvr>
                                        <p:cTn id="19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54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4.72222E-6 -0.00092 C 0.00191 -0.01041 0.00886 -0.01921 0.01112 -0.01921 C 0.02639 -0.01921 0.04185 0.12338 0.04185 0.26621 C 0.04185 0.19422 0.04983 0.12338 0.05712 0.12338 C 0.06511 0.12338 0.07223 0.19537 0.07223 0.26621 C 0.07223 0.23079 0.07639 0.19422 0.08004 0.19422 C 0.08403 0.19422 0.08803 0.2294 0.08803 0.26621 C 0.08803 0.24769 0.08976 0.23079 0.09185 0.23079 C 0.09375 0.23079 0.09584 0.24908 0.09584 0.26621 C 0.09584 0.25672 0.09705 0.24769 0.09792 0.24769 C 0.09844 0.24769 0.09983 0.25718 0.09983 0.26621 C 0.09983 0.26158 0.10018 0.25672 0.1007 0.25672 C 0.1007 0.25787 0.10191 0.26135 0.10191 0.26621 C 0.10191 0.26366 0.10191 0.26158 0.10226 0.26158 C 0.10226 0.26274 0.10278 0.26389 0.10278 0.26621 C 0.10278 0.26482 0.10278 0.26366 0.10278 0.26274 C 0.1033 0.26274 0.1033 0.26366 0.1033 0.26482 C 0.10365 0.26482 0.10365 0.26389 0.10365 0.26274 C 0.10417 0.26274 0.10417 0.26366 0.10417 0.26482 " pathEditMode="relative" rAng="0" ptsTypes="AAAAAAAAAAAAAAAAAAA">
                                      <p:cBhvr>
                                        <p:cTn id="2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124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41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1.11111E-6 -4.44444E-6 C -0.00399 -0.00601 -0.01805 -0.01203 -0.02292 -0.01203 C -0.05399 -0.01203 -0.08594 0.08172 -0.08594 0.17547 C -0.08594 0.12825 -0.10191 0.08172 -0.11701 0.08172 C -0.13298 0.08172 -0.14809 0.12894 -0.14809 0.17547 C -0.14809 0.15232 -0.15608 0.12825 -0.16406 0.12825 C -0.17205 0.12825 -0.18003 0.15139 -0.18003 0.17547 C -0.18003 0.16343 -0.18403 0.15232 -0.18802 0.15232 C -0.19201 0.15232 -0.19601 0.16436 -0.19601 0.17547 C -0.19601 0.16945 -0.19809 0.16343 -0.2 0.16343 C -0.20104 0.16343 -0.20399 0.16945 -0.20399 0.17547 C -0.20399 0.17246 -0.20503 0.16945 -0.20608 0.16945 C -0.20608 0.16875 -0.20816 0.17246 -0.20816 0.17547 C -0.20816 0.17408 -0.20816 0.17246 -0.2092 0.17246 C -0.2092 0.17315 -0.21024 0.17385 -0.21024 0.17547 C -0.21024 0.17477 -0.21024 0.17408 -0.21024 0.17315 C -0.21128 0.17315 -0.21128 0.17385 -0.21128 0.17454 C -0.21233 0.17454 -0.21233 0.17385 -0.21233 0.17315 C -0.21337 0.17315 -0.21337 0.17385 -0.21337 0.17454 " pathEditMode="relative" rAng="0" ptsTypes="AAAAAAAAAAAAAAAAAAA">
                                      <p:cBhvr>
                                        <p:cTn id="20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81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41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3.05556E-6 -4.44444E-6 C -0.00348 -0.00833 -0.0158 -0.0162 -0.01997 -0.0162 C -0.0467 -0.0162 -0.07431 0.11065 -0.07431 0.23727 C -0.07431 0.17338 -0.0882 0.11065 -0.10122 0.11065 C -0.11476 0.11065 -0.12795 0.17431 -0.12795 0.23727 C -0.12795 0.20579 -0.1349 0.17338 -0.14167 0.17338 C -0.14861 0.17338 -0.15556 0.20487 -0.15556 0.23727 C -0.15556 0.22107 -0.15903 0.20579 -0.1625 0.20579 C -0.16598 0.20579 -0.16945 0.222 -0.16945 0.23727 C -0.16945 0.22894 -0.17136 0.22107 -0.17292 0.22107 C -0.17361 0.22107 -0.17639 0.2294 -0.17639 0.23727 C -0.17639 0.23334 -0.17709 0.22894 -0.17795 0.22894 C -0.17795 0.22825 -0.17986 0.23311 -0.17986 0.23727 C -0.17986 0.23519 -0.17986 0.23334 -0.18073 0.23334 C -0.18073 0.23426 -0.18143 0.23542 -0.18143 0.23727 C -0.18143 0.23635 -0.18143 0.23519 -0.18143 0.23426 C -0.18247 0.23426 -0.18247 0.23519 -0.18247 0.23635 C -0.18316 0.23635 -0.18316 0.23542 -0.18316 0.23426 C -0.18386 0.23426 -0.18386 0.23519 -0.18386 0.23635 " pathEditMode="relative" rAng="0" ptsTypes="AAAAAAAAAAAAAAAAAAA">
                                      <p:cBhvr>
                                        <p:cTn id="2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11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54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5.55112E-17 -3.7037E-7 C 0.00573 -0.00463 0.02708 -0.00856 0.0342 -0.00856 C 0.08108 -0.00856 0.12899 0.05926 0.12899 0.12732 C 0.12899 0.09282 0.15295 0.05926 0.17569 0.05926 C 0.19983 0.05926 0.22222 0.09329 0.22222 0.12732 C 0.22222 0.11019 0.23455 0.09282 0.24635 0.09282 C 0.25851 0.09282 0.27031 0.10972 0.27031 0.12732 C 0.27031 0.11829 0.27639 0.11019 0.28264 0.11019 C 0.28837 0.11019 0.29462 0.11898 0.29462 0.12732 C 0.29462 0.12269 0.29792 0.11829 0.30069 0.11829 C 0.30208 0.11829 0.30642 0.12292 0.30642 0.12732 C 0.30642 0.125 0.30781 0.12269 0.30972 0.12269 C 0.30972 0.12315 0.31267 0.12477 0.31267 0.12732 C 0.31267 0.12593 0.31267 0.125 0.31406 0.125 C 0.31406 0.12546 0.31545 0.12616 0.31545 0.12732 C 0.31545 0.12662 0.31545 0.12593 0.31545 0.12546 C 0.31684 0.12546 0.31684 0.12593 0.31684 0.12662 C 0.31823 0.12662 0.31823 0.12616 0.31823 0.12546 C 0.31997 0.12546 0.31997 0.12593 0.31997 0.12662 " pathEditMode="relative" rAng="0" ptsTypes="AAAAAAAAAAAAAAAAAAA">
                                      <p:cBhvr>
                                        <p:cTn id="20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59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54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1.11111E-6 -4.44444E-6 C 0.00347 -0.00787 0.01597 -0.01527 0.02031 -0.01527 C 0.04792 -0.01527 0.07639 0.10533 0.07639 0.22616 C 0.07639 0.16528 0.0908 0.10533 0.10417 0.10533 C 0.11823 0.10533 0.13177 0.16621 0.13177 0.22616 C 0.13177 0.1963 0.13889 0.16528 0.14583 0.16528 C 0.1533 0.16528 0.16024 0.19537 0.16024 0.22616 C 0.16024 0.21088 0.16372 0.1963 0.16736 0.1963 C 0.17083 0.1963 0.17448 0.21158 0.17448 0.22616 C 0.17448 0.21829 0.17639 0.21088 0.17795 0.21088 C 0.17899 0.21088 0.18177 0.21852 0.18177 0.22616 C 0.18177 0.22246 0.18247 0.21829 0.18351 0.21829 C 0.18351 0.21922 0.18542 0.222 0.18542 0.22616 C 0.18542 0.22408 0.18542 0.22246 0.18611 0.22246 C 0.18611 0.22338 0.18698 0.22431 0.18698 0.22616 C 0.18698 0.22524 0.18698 0.22408 0.18698 0.22338 C 0.18767 0.22338 0.18767 0.22408 0.18767 0.22524 C 0.18872 0.22524 0.18872 0.22431 0.18872 0.22338 C 0.18958 0.22338 0.18958 0.22408 0.18958 0.22524 " pathEditMode="relative" rAng="0" ptsTypes="AAAAAAAAAAAAAAAAAAA">
                                      <p:cBhvr>
                                        <p:cTn id="2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05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41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55112E-17 -3.7037E-7 C -0.00399 -0.00602 -0.01806 -0.01204 -0.02292 -0.01204 C -0.05399 -0.01204 -0.08594 0.08171 -0.08594 0.17546 C -0.08594 0.12824 -0.10191 0.08171 -0.11701 0.08171 C -0.13299 0.08171 -0.14809 0.12894 -0.14809 0.17546 C -0.14809 0.15232 -0.15608 0.12824 -0.16406 0.12824 C -0.17205 0.12824 -0.18003 0.15139 -0.18003 0.17546 C -0.18003 0.16343 -0.18403 0.15232 -0.18802 0.15232 C -0.19201 0.15232 -0.19601 0.16435 -0.19601 0.17546 C -0.19601 0.16944 -0.19809 0.16343 -0.2 0.16343 C -0.20104 0.16343 -0.20399 0.16944 -0.20399 0.17546 C -0.20399 0.17245 -0.20503 0.16944 -0.20608 0.16944 C -0.20608 0.16875 -0.20816 0.17245 -0.20816 0.17546 C -0.20816 0.17407 -0.20816 0.17245 -0.2092 0.17245 C -0.2092 0.17315 -0.21024 0.17384 -0.21024 0.17546 C -0.21024 0.17477 -0.21024 0.17407 -0.21024 0.17315 C -0.21128 0.17315 -0.21128 0.17384 -0.21128 0.17454 C -0.21233 0.17454 -0.21233 0.17384 -0.21233 0.17315 C -0.21337 0.17315 -0.21337 0.17384 -0.21337 0.17454 " pathEditMode="relative" rAng="0" ptsTypes="AAAAAAAAAAAAAAAAAAA">
                                      <p:cBhvr>
                                        <p:cTn id="2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81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5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3.7037E-7 C 0.00573 -0.00463 0.02708 -0.00856 0.0342 -0.00856 C 0.08107 -0.00856 0.12899 0.05926 0.12899 0.12732 C 0.12899 0.09282 0.15295 0.05926 0.17569 0.05926 C 0.19982 0.05926 0.22222 0.09329 0.22222 0.12732 C 0.22222 0.11019 0.23455 0.09282 0.24635 0.09282 C 0.2585 0.09282 0.27031 0.10972 0.27031 0.12732 C 0.27031 0.11829 0.27639 0.11019 0.28264 0.11019 C 0.28836 0.11019 0.29461 0.11898 0.29461 0.12732 C 0.29461 0.12269 0.29791 0.11829 0.30069 0.11829 C 0.30208 0.11829 0.30642 0.12292 0.30642 0.12732 C 0.30642 0.125 0.30781 0.12269 0.30972 0.12269 C 0.30972 0.12315 0.31267 0.12477 0.31267 0.12732 C 0.31267 0.12593 0.31267 0.125 0.31406 0.125 C 0.31406 0.12546 0.31545 0.12616 0.31545 0.12732 C 0.31545 0.12662 0.31545 0.12593 0.31545 0.12546 C 0.31684 0.12546 0.31684 0.12593 0.31684 0.12662 C 0.31823 0.12662 0.31823 0.12616 0.31823 0.12546 C 0.31996 0.12546 0.31996 0.12593 0.31996 0.12662 " pathEditMode="relative" rAng="0" ptsTypes="AAAAAAAAAAAAAAAAAAA">
                                      <p:cBhvr>
                                        <p:cTn id="21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59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41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94444E-6 -4.44444E-6 C -0.00399 -0.00601 -0.01806 -0.01203 -0.02292 -0.01203 C -0.05399 -0.01203 -0.08594 0.08172 -0.08594 0.17547 C -0.08594 0.12825 -0.10191 0.08172 -0.11702 0.08172 C -0.13299 0.08172 -0.14809 0.12894 -0.14809 0.17547 C -0.14809 0.15232 -0.15608 0.12825 -0.16406 0.12825 C -0.17205 0.12825 -0.18004 0.15139 -0.18004 0.17547 C -0.18004 0.16343 -0.18403 0.15232 -0.18802 0.15232 C -0.19202 0.15232 -0.19601 0.16436 -0.19601 0.17547 C -0.19601 0.16945 -0.19809 0.16343 -0.2 0.16343 C -0.20104 0.16343 -0.20399 0.16945 -0.20399 0.17547 C -0.20399 0.17246 -0.20504 0.16945 -0.20608 0.16945 C -0.20608 0.16875 -0.20816 0.17246 -0.20816 0.17547 C -0.20816 0.17408 -0.20816 0.17246 -0.2092 0.17246 C -0.2092 0.17315 -0.21024 0.17385 -0.21024 0.17547 C -0.21024 0.17477 -0.21024 0.17408 -0.21024 0.17315 C -0.21129 0.17315 -0.21129 0.17385 -0.21129 0.17454 C -0.21233 0.17454 -0.21233 0.17385 -0.21233 0.17315 C -0.21337 0.17315 -0.21337 0.17385 -0.21337 0.17454 " pathEditMode="relative" rAng="0" ptsTypes="AAAAAAAAAAAAAAAAAAA">
                                      <p:cBhvr>
                                        <p:cTn id="2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81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41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1111E-6 -3.7037E-7 C -0.00261 -0.00972 -0.01059 -0.01898 -0.01372 -0.01898 C -0.03195 -0.01898 -0.0507 0.13241 -0.0507 0.28426 C -0.0507 0.20741 -0.06025 0.13241 -0.06893 0.13241 C -0.0783 0.13241 -0.08733 0.20857 -0.08733 0.28426 C -0.08733 0.2463 -0.09184 0.20741 -0.09653 0.20741 C -0.10139 0.20741 -0.10608 0.24514 -0.10608 0.28426 C -0.10608 0.26458 -0.10834 0.2463 -0.11094 0.2463 C -0.1132 0.2463 -0.11545 0.26574 -0.11545 0.28426 C -0.11545 0.27407 -0.11667 0.26458 -0.11789 0.26458 C -0.11823 0.26458 -0.12014 0.27431 -0.12014 0.28426 C -0.12014 0.27917 -0.12066 0.27407 -0.12136 0.27407 C -0.12136 0.27292 -0.12275 0.27894 -0.12275 0.28426 C -0.12275 0.28125 -0.12275 0.27917 -0.12309 0.27917 C -0.12309 0.28032 -0.12361 0.28171 -0.12361 0.28426 C -0.12361 0.28264 -0.12361 0.28125 -0.12361 0.28032 C -0.12431 0.28032 -0.12431 0.28125 -0.12431 0.28264 C -0.12483 0.28264 -0.12483 0.28171 -0.12483 0.28032 C -0.12518 0.28032 -0.12518 0.28125 -0.12518 0.28264 " pathEditMode="relative" rAng="0" ptsTypes="AAAAAAAAAAAAAAAAAAA">
                                      <p:cBhvr>
                                        <p:cTn id="21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1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fa-IR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2  Mitra" panose="00000400000000000000" pitchFamily="2" charset="-78"/>
              </a:rPr>
              <a:t>مقدمه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a-IR" sz="158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2  Mitra" pitchFamily="2" charset="-78"/>
              </a:rPr>
              <a:t>صفحه اول کتاب</a:t>
            </a:r>
            <a:endParaRPr lang="en-US" sz="1580" b="1" dirty="0">
              <a:solidFill>
                <a:prstClr val="black">
                  <a:lumMod val="75000"/>
                  <a:lumOff val="25000"/>
                </a:prstClr>
              </a:solidFill>
              <a:cs typeface="2 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36296" y="2564904"/>
            <a:ext cx="900000" cy="900000"/>
          </a:xfrm>
          <a:prstGeom prst="ellipse">
            <a:avLst/>
          </a:prstGeom>
          <a:gradFill>
            <a:gsLst>
              <a:gs pos="38000">
                <a:srgbClr val="00B0F0"/>
              </a:gs>
              <a:gs pos="79000">
                <a:srgbClr val="0065B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416" y="2680024"/>
            <a:ext cx="669760" cy="669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800" smtClean="0"/>
              <a:pPr/>
              <a:t>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136296" y="296677"/>
            <a:ext cx="712282" cy="396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4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35496" y="836712"/>
            <a:ext cx="273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0D5ECE-8B49-45CD-BE81-EF81920D1969}" type="slidenum">
              <a:rPr lang="en-US" sz="2400" b="1" smtClean="0"/>
              <a:pPr/>
              <a:t>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53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803782" y="6289711"/>
            <a:ext cx="2133600" cy="365125"/>
          </a:xfrm>
        </p:spPr>
        <p:txBody>
          <a:bodyPr/>
          <a:lstStyle/>
          <a:p>
            <a:fld id="{240D5ECE-8B49-45CD-BE81-EF81920D1969}" type="slidenum">
              <a:rPr lang="en-US" sz="1800" b="1" smtClean="0"/>
              <a:pPr/>
              <a:t>4</a:t>
            </a:fld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-36512" y="357188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مقدمه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شهرداری   اشکال زمین در ایران    شمال    غرب       مرکز و جنوب شرقی     نواحی پست و هموار    زمین خانه ما     سوالات</a:t>
            </a:r>
            <a:endParaRPr lang="en-US" sz="1600" b="1" dirty="0"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96336" y="836712"/>
            <a:ext cx="1547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017" y="1163498"/>
            <a:ext cx="8963470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مقدمه ( از روی کتاب)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876256" y="6297943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0104" y="6369951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4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 flipH="1">
            <a:off x="8388424" y="6286566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35496" y="836712"/>
            <a:ext cx="273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341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fa-IR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2  Mitra" panose="00000400000000000000" pitchFamily="2" charset="-78"/>
              </a:rPr>
              <a:t>شهرداری</a:t>
            </a:r>
            <a:endParaRPr lang="fa-IR" sz="4000" cap="none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2  Mitra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a-IR" sz="158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2  Mitra" pitchFamily="2" charset="-78"/>
              </a:rPr>
              <a:t>صفحه 2 و 3</a:t>
            </a:r>
            <a:endParaRPr lang="fa-IR" sz="1580" b="1" dirty="0">
              <a:solidFill>
                <a:prstClr val="black">
                  <a:lumMod val="75000"/>
                  <a:lumOff val="25000"/>
                </a:prstClr>
              </a:solidFill>
              <a:cs typeface="2 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2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36296" y="2564904"/>
            <a:ext cx="900000" cy="900000"/>
          </a:xfrm>
          <a:prstGeom prst="ellipse">
            <a:avLst/>
          </a:prstGeom>
          <a:gradFill>
            <a:gsLst>
              <a:gs pos="38000">
                <a:srgbClr val="00B0F0"/>
              </a:gs>
              <a:gs pos="79000">
                <a:srgbClr val="0065B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416" y="2680024"/>
            <a:ext cx="669760" cy="669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1800" b="1" smtClean="0"/>
              <a:pPr/>
              <a:t>5</a:t>
            </a:fld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136296" y="296677"/>
            <a:ext cx="712282" cy="396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4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35496" y="836712"/>
            <a:ext cx="273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86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2000" b="1" smtClean="0"/>
              <a:pPr/>
              <a:t>6</a:t>
            </a:fld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524328" y="860733"/>
            <a:ext cx="1563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شهرداری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017" y="1163498"/>
            <a:ext cx="8963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50000"/>
              </a:lnSpc>
              <a:spcBef>
                <a:spcPts val="1200"/>
              </a:spcBef>
            </a:pPr>
            <a:r>
              <a:rPr lang="fa-IR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درباره شهرداری (درسی)</a:t>
            </a:r>
            <a:endParaRPr lang="fa-IR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211960" y="6345507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5808" y="6417515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3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 flipH="1">
            <a:off x="5724128" y="6334130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35496" y="836712"/>
            <a:ext cx="273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6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-36512" y="357188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شهرداری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   اشکال زمین در ایران    شمال    غرب       مرکز و جنوب شرقی     نواحی پست و هموار    زمین خانه ما     سوالات</a:t>
            </a:r>
            <a:endParaRPr lang="en-US" sz="1600" b="1" dirty="0"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61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2000" b="1" smtClean="0"/>
              <a:pPr/>
              <a:t>7</a:t>
            </a:fld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7308304" y="860733"/>
            <a:ext cx="1779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شهرداری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017" y="1163498"/>
            <a:ext cx="8963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fa-IR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شهرداری فراتر از درس</a:t>
            </a:r>
            <a:endParaRPr lang="fa-IR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211960" y="6345507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5808" y="6417515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3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5" name="Left Arrow 14"/>
          <p:cNvSpPr/>
          <p:nvPr/>
        </p:nvSpPr>
        <p:spPr>
          <a:xfrm flipH="1">
            <a:off x="5724128" y="6334130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35496" y="836712"/>
            <a:ext cx="273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7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-36512" y="357188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شهرداری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   اشکال زمین در ایران    شمال    غرب       مرکز و جنوب شرقی     نواحی پست و هموار    زمین خانه ما     سوالات</a:t>
            </a:r>
            <a:endParaRPr lang="en-US" sz="1600" b="1" dirty="0"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34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5856" y="2029881"/>
            <a:ext cx="4980792" cy="197004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fa-IR" sz="4000" cap="none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2  Mitra" panose="00000400000000000000" pitchFamily="2" charset="-78"/>
              </a:rPr>
              <a:t>    </a:t>
            </a:r>
            <a:r>
              <a:rPr lang="fa-IR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2  Mitra" panose="00000400000000000000" pitchFamily="2" charset="-78"/>
              </a:rPr>
              <a:t>   اَشکال زمین در ایران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a-IR" sz="158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2  Mitra" pitchFamily="2" charset="-78"/>
              </a:rPr>
              <a:t>صفحه 4 </a:t>
            </a:r>
            <a:endParaRPr lang="en-US" sz="1580" b="1" dirty="0">
              <a:solidFill>
                <a:prstClr val="black">
                  <a:lumMod val="75000"/>
                  <a:lumOff val="25000"/>
                </a:prstClr>
              </a:solidFill>
              <a:cs typeface="2 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3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36296" y="2564904"/>
            <a:ext cx="900000" cy="900000"/>
          </a:xfrm>
          <a:prstGeom prst="ellipse">
            <a:avLst/>
          </a:prstGeom>
          <a:gradFill>
            <a:gsLst>
              <a:gs pos="38000">
                <a:srgbClr val="00B0F0"/>
              </a:gs>
              <a:gs pos="79000">
                <a:srgbClr val="0065B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416" y="2680024"/>
            <a:ext cx="669760" cy="669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2000" b="1" smtClean="0"/>
              <a:pPr/>
              <a:t>8</a:t>
            </a:fld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8136296" y="296677"/>
            <a:ext cx="712282" cy="396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4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35496" y="836712"/>
            <a:ext cx="273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10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z="2000" b="1" smtClean="0"/>
              <a:pPr/>
              <a:t>9</a:t>
            </a:fld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4283968" y="860733"/>
            <a:ext cx="480351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r>
              <a:rPr lang="fa-IR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</a:t>
            </a:r>
            <a:r>
              <a:rPr lang="fa-I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اشکال زمین در ایران</a:t>
            </a:r>
            <a:endParaRPr lang="en-US" sz="1700" b="1" dirty="0">
              <a:solidFill>
                <a:srgbClr val="FF0000"/>
              </a:solidFill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0834" y="832263"/>
            <a:ext cx="1847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>
              <a:lnSpc>
                <a:spcPct val="115000"/>
              </a:lnSpc>
              <a:spcAft>
                <a:spcPts val="1200"/>
              </a:spcAft>
            </a:pPr>
            <a:endParaRPr lang="en-US" b="1" kern="0" dirty="0">
              <a:solidFill>
                <a:prstClr val="black"/>
              </a:solidFill>
              <a:latin typeface="B Nazanin"/>
              <a:ea typeface="Times New Roman" panose="02020603050405020304" pitchFamily="18" charset="0"/>
              <a:cs typeface="2  Mitra" panose="00000400000000000000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211960" y="6345507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previousslide"/>
              </a:rPr>
              <a:t>قبل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5808" y="6417515"/>
            <a:ext cx="78631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rId3" action="ppaction://hlinksldjump"/>
              </a:rPr>
              <a:t>فهرست</a:t>
            </a:r>
            <a:endParaRPr lang="fa-IR" b="1" dirty="0">
              <a:cs typeface="2  Titr" panose="00000700000000000000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 flipH="1">
            <a:off x="5724128" y="6334130"/>
            <a:ext cx="581840" cy="37141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cs typeface="2  Titr" panose="00000700000000000000" pitchFamily="2" charset="-78"/>
                <a:hlinkClick r:id="" action="ppaction://hlinkshowjump?jump=nextslide"/>
              </a:rPr>
              <a:t>بعد</a:t>
            </a:r>
            <a:endParaRPr lang="fa-IR" sz="1600" b="1" dirty="0">
              <a:cs typeface="2 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0530" y="1243145"/>
            <a:ext cx="8963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50000"/>
              </a:lnSpc>
              <a:spcBef>
                <a:spcPts val="1200"/>
              </a:spcBef>
            </a:pPr>
            <a:r>
              <a:rPr lang="fa-IR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اشکال زمین در ایران (درسی)</a:t>
            </a:r>
            <a:endParaRPr lang="fa-IR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-36512" y="831627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9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-36512" y="357188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  <a:defRPr/>
            </a:pP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مقدمه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شهرداری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2  Mitra" panose="00000400000000000000" pitchFamily="2" charset="-78"/>
              </a:rPr>
              <a:t>اشکال زمین در ایران    </a:t>
            </a:r>
            <a:r>
              <a:rPr lang="fa-IR" sz="1600" b="1" dirty="0" smtClean="0">
                <a:latin typeface="Arial" panose="020B0604020202020204" pitchFamily="34" charset="0"/>
                <a:cs typeface="2  Mitra" panose="00000400000000000000" pitchFamily="2" charset="-78"/>
              </a:rPr>
              <a:t>شمال    غرب       مرکز و جنوب شرقی     نواحی پست و هموار    زمین خانه ما     سوالات</a:t>
            </a:r>
            <a:endParaRPr lang="en-US" sz="1600" b="1" dirty="0">
              <a:latin typeface="Arial" panose="020B0604020202020204" pitchFamily="34" charset="0"/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65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716</Words>
  <Application>Microsoft Office PowerPoint</Application>
  <PresentationFormat>On-screen Show (4:3)</PresentationFormat>
  <Paragraphs>273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2  Koodak</vt:lpstr>
      <vt:lpstr>2  Mitra</vt:lpstr>
      <vt:lpstr>2  Titr</vt:lpstr>
      <vt:lpstr>2  Traffic</vt:lpstr>
      <vt:lpstr>Arial</vt:lpstr>
      <vt:lpstr>B Lotus</vt:lpstr>
      <vt:lpstr>B Mitra</vt:lpstr>
      <vt:lpstr>B Nazanin</vt:lpstr>
      <vt:lpstr>B Titr</vt:lpstr>
      <vt:lpstr>Calibri</vt:lpstr>
      <vt:lpstr>Corbel</vt:lpstr>
      <vt:lpstr>Georgia</vt:lpstr>
      <vt:lpstr>Miriam</vt:lpstr>
      <vt:lpstr>Mj_Mani</vt:lpstr>
      <vt:lpstr>Symbol</vt:lpstr>
      <vt:lpstr>Tahoma</vt:lpstr>
      <vt:lpstr>Times New Roman</vt:lpstr>
      <vt:lpstr>Introducing PowerPoint 2010</vt:lpstr>
      <vt:lpstr>  استاد :جناب آقای اسفندیاری  دانش آموزان : ثابت ، کرمانی ، خسروشاهی ، سلیمی، پیرخوش سیرت</vt:lpstr>
      <vt:lpstr>PowerPoint Presentation</vt:lpstr>
      <vt:lpstr>مقدمه</vt:lpstr>
      <vt:lpstr>PowerPoint Presentation</vt:lpstr>
      <vt:lpstr>شهرداری</vt:lpstr>
      <vt:lpstr>PowerPoint Presentation</vt:lpstr>
      <vt:lpstr>PowerPoint Presentation</vt:lpstr>
      <vt:lpstr>       اَشکال زمین در ایران</vt:lpstr>
      <vt:lpstr>PowerPoint Presentation</vt:lpstr>
      <vt:lpstr>PowerPoint Presentation</vt:lpstr>
      <vt:lpstr>شمال</vt:lpstr>
      <vt:lpstr>PowerPoint Presentation</vt:lpstr>
      <vt:lpstr>PowerPoint Presentation</vt:lpstr>
      <vt:lpstr>غرب</vt:lpstr>
      <vt:lpstr>PowerPoint Presentation</vt:lpstr>
      <vt:lpstr>        مرکز و جنوب شرقی </vt:lpstr>
      <vt:lpstr>PowerPoint Presentation</vt:lpstr>
      <vt:lpstr>        نواحی پست و هموار</vt:lpstr>
      <vt:lpstr>PowerPoint Presentation</vt:lpstr>
      <vt:lpstr>PowerPoint Presentation</vt:lpstr>
      <vt:lpstr>زمین خانة ما</vt:lpstr>
      <vt:lpstr>PowerPoint Presentation</vt:lpstr>
      <vt:lpstr>PowerPoint Presentation</vt:lpstr>
      <vt:lpstr>سوالات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2012-08-23T17:19:36Z</dcterms:created>
  <dcterms:modified xsi:type="dcterms:W3CDTF">2019-10-07T13:17:25Z</dcterms:modified>
</cp:coreProperties>
</file>