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4" r:id="rId4"/>
    <p:sldId id="265" r:id="rId5"/>
    <p:sldId id="266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FB20F-465A-4B41-9E44-24BA9E501267}" type="datetimeFigureOut">
              <a:rPr lang="en-US" smtClean="0"/>
              <a:t>16/09/15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Associate Enterprises Ltd t/a Assent.</a:t>
            </a:r>
          </a:p>
          <a:p>
            <a:r>
              <a:rPr lang="en-US" dirty="0" err="1" smtClean="0"/>
              <a:t>www.assentriskmanagement.co.uk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 [converted]-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0" y="116842"/>
            <a:ext cx="3213100" cy="9793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50800" y="6721475"/>
            <a:ext cx="9245600" cy="136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2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rjc211/annex-sl-training-fo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" TargetMode="External"/><Relationship Id="rId3" Type="http://schemas.openxmlformats.org/officeDocument/2006/relationships/hyperlink" Target="http://www.assentriskmanagement.co.uk/isorevi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Annex SL: Improvement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ISO 14001:2015</a:t>
            </a:r>
          </a:p>
          <a:p>
            <a:r>
              <a:rPr lang="en-US" dirty="0" smtClean="0"/>
              <a:t>ISO 9001:2015</a:t>
            </a:r>
          </a:p>
          <a:p>
            <a:r>
              <a:rPr lang="en-US" dirty="0" smtClean="0"/>
              <a:t>ISO 27001:2013</a:t>
            </a:r>
          </a:p>
          <a:p>
            <a:r>
              <a:rPr lang="en-US" dirty="0" smtClean="0"/>
              <a:t>ISO 22301:2011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Assent Risk Management has been implementing ISO standards based on Annex SL for some time with ISO 22301 and ISO 27001 both using it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/>
              <a:t>see: </a:t>
            </a:r>
            <a:r>
              <a:rPr lang="en-US" sz="2400" dirty="0">
                <a:hlinkClick r:id="rId2"/>
              </a:rPr>
              <a:t>http://www.slideshare.net/rjc211/annex-sl-training-for</a:t>
            </a:r>
            <a:r>
              <a:rPr lang="en-US" sz="2400" dirty="0"/>
              <a:t>  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believe the annex SL structure makes ISO standards much more adaptable for the </a:t>
            </a:r>
            <a:r>
              <a:rPr lang="en-US" dirty="0" err="1" smtClean="0"/>
              <a:t>organisation</a:t>
            </a:r>
            <a:r>
              <a:rPr lang="en-US" dirty="0" smtClean="0"/>
              <a:t> and therefore much more effective.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series aims to expand the concepts of the 10 Annex SL clauses for those implementing new Standards such as ISO 14001:2015 or ISO 9001:2015.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5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Clause 10: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Improvement is perhaps the under laying spirit of all ISO standards but it can be very difficult to evidence.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However, in a well embedded management system, all improvement actions can be related to the various requirements.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55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Nonconformity &amp; Corrective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Remember: Preventive actions have been replaced by Risks and Opportunities (Clause 6)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Similar to previous nonconformity/corrective action requirements, annex SL standards require </a:t>
            </a:r>
          </a:p>
          <a:p>
            <a:r>
              <a:rPr lang="en-US" dirty="0"/>
              <a:t>A</a:t>
            </a:r>
            <a:r>
              <a:rPr lang="en-US" dirty="0" smtClean="0"/>
              <a:t>ction to be taken.</a:t>
            </a:r>
          </a:p>
          <a:p>
            <a:r>
              <a:rPr lang="en-US" dirty="0" smtClean="0"/>
              <a:t>Cause to be determined.</a:t>
            </a:r>
          </a:p>
          <a:p>
            <a:r>
              <a:rPr lang="en-US" dirty="0" smtClean="0"/>
              <a:t>Similar problems resolved.</a:t>
            </a:r>
          </a:p>
          <a:p>
            <a:r>
              <a:rPr lang="en-US" dirty="0" smtClean="0"/>
              <a:t>Effectiveness of the action taken to be reviewed.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38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Deceivingly the improvement clause, although essential, is only one line and requires improvement to: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Stability</a:t>
            </a:r>
          </a:p>
          <a:p>
            <a:pPr marL="0" indent="0" algn="ctr">
              <a:buNone/>
            </a:pPr>
            <a:r>
              <a:rPr lang="en-US" sz="4000" dirty="0" smtClean="0"/>
              <a:t>Adequacy</a:t>
            </a:r>
          </a:p>
          <a:p>
            <a:pPr marL="0" indent="0" algn="ctr">
              <a:buNone/>
            </a:pPr>
            <a:r>
              <a:rPr lang="en-US" sz="4000" dirty="0" smtClean="0"/>
              <a:t>Effectiveness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4907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contact us at: </a:t>
            </a:r>
            <a:r>
              <a:rPr lang="en-US" dirty="0" smtClean="0">
                <a:hlinkClick r:id="rId2"/>
              </a:rPr>
              <a:t>www.assentriskmanagement.co.uk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Keep up to date with ISO Revisions at: </a:t>
            </a:r>
            <a:r>
              <a:rPr lang="en-US" dirty="0" smtClean="0">
                <a:hlinkClick r:id="rId3"/>
              </a:rPr>
              <a:t>www.assentriskmanagement.co.uk/isorevisions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186</Words>
  <Application>Microsoft Macintosh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Annex SL: Improvement</vt:lpstr>
      <vt:lpstr>Introduction</vt:lpstr>
      <vt:lpstr>Clause 10: Improvement</vt:lpstr>
      <vt:lpstr>Nonconformity &amp; Corrective Actions</vt:lpstr>
      <vt:lpstr>Improvement</vt:lpstr>
      <vt:lpstr>More information</vt:lpstr>
    </vt:vector>
  </TitlesOfParts>
  <Company>Associate Enterprises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 SL: Context</dc:title>
  <dc:creator>Robert Clements</dc:creator>
  <cp:lastModifiedBy>Robert Clements</cp:lastModifiedBy>
  <cp:revision>75</cp:revision>
  <dcterms:created xsi:type="dcterms:W3CDTF">2015-07-07T20:29:16Z</dcterms:created>
  <dcterms:modified xsi:type="dcterms:W3CDTF">2015-09-16T21:27:06Z</dcterms:modified>
</cp:coreProperties>
</file>