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4660"/>
  </p:normalViewPr>
  <p:slideViewPr>
    <p:cSldViewPr>
      <p:cViewPr varScale="1">
        <p:scale>
          <a:sx n="74" d="100"/>
          <a:sy n="74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89DBD8-9FE6-427A-982E-DDE546739F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A3F426-2DAF-4D49-81C9-B395D28679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/>
              <a:t>محمد استیری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درس 17 جامعه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2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225" y="1601688"/>
            <a:ext cx="4016375" cy="315456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1800" dirty="0" smtClean="0"/>
              <a:t>انسان جهان اساطیری اینگونه به هستی مینگرد : هستی را در جهان طبیعت محدود نمیبیند بلکه به موجودات فوق طبیعی نیز قائل است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769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08720"/>
            <a:ext cx="4464496" cy="4115818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r"/>
            <a:r>
              <a:rPr lang="fa-IR" dirty="0" smtClean="0"/>
              <a:t>سادت و رستگاری انسان در نگاه توحیدی به بازگشت به سوی خداوند  و نزدیک شدن به آن هستی قدسی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5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31854">
            <a:off x="3071601" y="1751850"/>
            <a:ext cx="4896544" cy="36003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20073173">
            <a:off x="611560" y="1268760"/>
            <a:ext cx="3388660" cy="2139518"/>
          </a:xfrm>
        </p:spPr>
        <p:txBody>
          <a:bodyPr>
            <a:normAutofit/>
          </a:bodyPr>
          <a:lstStyle/>
          <a:p>
            <a:pPr algn="r"/>
            <a:r>
              <a:rPr lang="fa-IR" sz="1800" dirty="0" smtClean="0"/>
              <a:t>در جهان اساطیری انسان ها به دنبال آنند تا با استفاده از قدرت ها و نیرو های فوق طبیعی نیز های مادی و دنیوی خود را نیز تامین کنند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7539780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77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درس 17 جامعه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17 جامعه</dc:title>
  <dc:creator>Client5</dc:creator>
  <cp:lastModifiedBy>Client5</cp:lastModifiedBy>
  <cp:revision>2</cp:revision>
  <dcterms:created xsi:type="dcterms:W3CDTF">2016-04-24T13:24:02Z</dcterms:created>
  <dcterms:modified xsi:type="dcterms:W3CDTF">2016-04-24T13:34:14Z</dcterms:modified>
</cp:coreProperties>
</file>