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theme/theme5.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850" r:id="rId1"/>
    <p:sldMasterId id="2147483898" r:id="rId2"/>
    <p:sldMasterId id="2147483910" r:id="rId3"/>
    <p:sldMasterId id="2147483922" r:id="rId4"/>
    <p:sldMasterId id="2147484018" r:id="rId5"/>
  </p:sldMasterIdLst>
  <p:sldIdLst>
    <p:sldId id="256" r:id="rId6"/>
    <p:sldId id="257" r:id="rId7"/>
    <p:sldId id="258" r:id="rId8"/>
    <p:sldId id="379" r:id="rId9"/>
    <p:sldId id="260" r:id="rId10"/>
    <p:sldId id="261" r:id="rId11"/>
    <p:sldId id="380" r:id="rId12"/>
    <p:sldId id="269" r:id="rId13"/>
    <p:sldId id="271" r:id="rId14"/>
    <p:sldId id="381" r:id="rId15"/>
    <p:sldId id="273" r:id="rId16"/>
    <p:sldId id="274" r:id="rId17"/>
    <p:sldId id="275" r:id="rId18"/>
    <p:sldId id="276" r:id="rId19"/>
    <p:sldId id="298" r:id="rId20"/>
    <p:sldId id="299" r:id="rId21"/>
    <p:sldId id="300" r:id="rId22"/>
    <p:sldId id="301" r:id="rId23"/>
    <p:sldId id="302" r:id="rId24"/>
    <p:sldId id="304" r:id="rId25"/>
  </p:sldIdLst>
  <p:sldSz cx="9144000" cy="6858000" type="screen4x3"/>
  <p:notesSz cx="6858000" cy="9144000"/>
  <p:defaultText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6010" autoAdjust="0"/>
    <p:restoredTop sz="94660"/>
  </p:normalViewPr>
  <p:slideViewPr>
    <p:cSldViewPr>
      <p:cViewPr>
        <p:scale>
          <a:sx n="98" d="100"/>
          <a:sy n="98" d="100"/>
        </p:scale>
        <p:origin x="1242" y="-5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presProps" Target="presProps.xml"/><Relationship Id="rId3" Type="http://schemas.openxmlformats.org/officeDocument/2006/relationships/slideMaster" Target="slideMasters/slideMaster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2" Type="http://schemas.openxmlformats.org/officeDocument/2006/relationships/slideMaster" Target="slideMasters/slideMaster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5" Type="http://schemas.openxmlformats.org/officeDocument/2006/relationships/slideMaster" Target="slideMasters/slideMaster5.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theme" Target="theme/theme1.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slideMaster" Target="slideMasters/slideMaster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viewProps" Target="viewProps.xml"/></Relationships>
</file>

<file path=ppt/diagrams/_rels/data2.xml.rels><?xml version="1.0" encoding="UTF-8" standalone="yes"?>
<Relationships xmlns="http://schemas.openxmlformats.org/package/2006/relationships"><Relationship Id="rId3" Type="http://schemas.openxmlformats.org/officeDocument/2006/relationships/slide" Target="../slides/slide14.xml"/><Relationship Id="rId2" Type="http://schemas.openxmlformats.org/officeDocument/2006/relationships/slide" Target="../slides/slide13.xml"/><Relationship Id="rId1" Type="http://schemas.openxmlformats.org/officeDocument/2006/relationships/slide" Target="../slides/slide11.xml"/><Relationship Id="rId4" Type="http://schemas.openxmlformats.org/officeDocument/2006/relationships/slide" Target="../slides/slide12.xml"/></Relationships>
</file>

<file path=ppt/diagrams/colors1.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8DE4520-347B-483E-A055-C484D8821EEB}" type="doc">
      <dgm:prSet loTypeId="urn:microsoft.com/office/officeart/2005/8/layout/radial1" loCatId="cycle" qsTypeId="urn:microsoft.com/office/officeart/2005/8/quickstyle/simple3" qsCatId="simple" csTypeId="urn:microsoft.com/office/officeart/2005/8/colors/accent2_1" csCatId="accent2" phldr="1"/>
      <dgm:spPr/>
      <dgm:t>
        <a:bodyPr/>
        <a:lstStyle/>
        <a:p>
          <a:pPr rtl="1"/>
          <a:endParaRPr lang="fa-IR"/>
        </a:p>
      </dgm:t>
    </dgm:pt>
    <dgm:pt modelId="{648ED2BD-2EAD-4528-974E-7ADAD3B37AC1}">
      <dgm:prSet phldrT="[Text]"/>
      <dgm:spPr/>
      <dgm:t>
        <a:bodyPr/>
        <a:lstStyle/>
        <a:p>
          <a:pPr rtl="1"/>
          <a:r>
            <a:rPr lang="fa-IR" dirty="0" smtClean="0">
              <a:solidFill>
                <a:srgbClr val="FF0000"/>
              </a:solidFill>
            </a:rPr>
            <a:t>اهميت جنگ نرم</a:t>
          </a:r>
          <a:endParaRPr lang="fa-IR" dirty="0">
            <a:solidFill>
              <a:srgbClr val="FF0000"/>
            </a:solidFill>
          </a:endParaRPr>
        </a:p>
      </dgm:t>
    </dgm:pt>
    <dgm:pt modelId="{65B24D42-7EE9-4C9D-8A87-8B65AA46CF33}" type="parTrans" cxnId="{FA5F2735-5A85-4950-8A5F-2F67AF6AC1C4}">
      <dgm:prSet/>
      <dgm:spPr/>
      <dgm:t>
        <a:bodyPr/>
        <a:lstStyle/>
        <a:p>
          <a:pPr rtl="1"/>
          <a:endParaRPr lang="fa-IR"/>
        </a:p>
      </dgm:t>
    </dgm:pt>
    <dgm:pt modelId="{0C615074-C247-44F1-8E30-FC015C955179}" type="sibTrans" cxnId="{FA5F2735-5A85-4950-8A5F-2F67AF6AC1C4}">
      <dgm:prSet/>
      <dgm:spPr/>
      <dgm:t>
        <a:bodyPr/>
        <a:lstStyle/>
        <a:p>
          <a:pPr rtl="1"/>
          <a:endParaRPr lang="fa-IR"/>
        </a:p>
      </dgm:t>
    </dgm:pt>
    <dgm:pt modelId="{0C714100-1AC1-4790-A742-44583D9BF48F}">
      <dgm:prSet phldrT="[Text]" custT="1"/>
      <dgm:spPr/>
      <dgm:t>
        <a:bodyPr/>
        <a:lstStyle/>
        <a:p>
          <a:pPr rtl="1"/>
          <a:r>
            <a:rPr lang="fa-IR" sz="1600" b="1" dirty="0" smtClean="0"/>
            <a:t>تأثير طولاني</a:t>
          </a:r>
          <a:endParaRPr lang="fa-IR" sz="1600" b="1" dirty="0"/>
        </a:p>
      </dgm:t>
    </dgm:pt>
    <dgm:pt modelId="{04D66EEF-3129-4B39-800E-A070B3E3E445}" type="parTrans" cxnId="{B524183A-C15B-43C3-A0E7-0DB0EC0027B0}">
      <dgm:prSet/>
      <dgm:spPr/>
      <dgm:t>
        <a:bodyPr/>
        <a:lstStyle/>
        <a:p>
          <a:pPr rtl="1"/>
          <a:endParaRPr lang="fa-IR"/>
        </a:p>
      </dgm:t>
    </dgm:pt>
    <dgm:pt modelId="{8D160F3A-CAB3-4276-8D15-2D8FC5FE64E5}" type="sibTrans" cxnId="{B524183A-C15B-43C3-A0E7-0DB0EC0027B0}">
      <dgm:prSet/>
      <dgm:spPr/>
      <dgm:t>
        <a:bodyPr/>
        <a:lstStyle/>
        <a:p>
          <a:pPr rtl="1"/>
          <a:endParaRPr lang="fa-IR"/>
        </a:p>
      </dgm:t>
    </dgm:pt>
    <dgm:pt modelId="{19C6A6A0-F8C0-45B2-A9C1-6ADF8DE5EB98}">
      <dgm:prSet phldrT="[Text]"/>
      <dgm:spPr/>
      <dgm:t>
        <a:bodyPr/>
        <a:lstStyle/>
        <a:p>
          <a:pPr rtl="1"/>
          <a:r>
            <a:rPr lang="fa-IR" b="1" dirty="0" smtClean="0"/>
            <a:t>تأثير عميق</a:t>
          </a:r>
          <a:endParaRPr lang="fa-IR" b="1" dirty="0"/>
        </a:p>
      </dgm:t>
    </dgm:pt>
    <dgm:pt modelId="{A159A581-3D78-40A9-B984-13A1ECB95105}" type="parTrans" cxnId="{A6577E37-9892-4AA1-B6CC-1F1D4316556D}">
      <dgm:prSet/>
      <dgm:spPr/>
      <dgm:t>
        <a:bodyPr/>
        <a:lstStyle/>
        <a:p>
          <a:pPr rtl="1"/>
          <a:endParaRPr lang="fa-IR"/>
        </a:p>
      </dgm:t>
    </dgm:pt>
    <dgm:pt modelId="{E0195E6B-7A6F-4155-B963-33AA305E1B32}" type="sibTrans" cxnId="{A6577E37-9892-4AA1-B6CC-1F1D4316556D}">
      <dgm:prSet/>
      <dgm:spPr/>
      <dgm:t>
        <a:bodyPr/>
        <a:lstStyle/>
        <a:p>
          <a:pPr rtl="1"/>
          <a:endParaRPr lang="fa-IR"/>
        </a:p>
      </dgm:t>
    </dgm:pt>
    <dgm:pt modelId="{D46AB16E-A632-4D19-A507-43188A7ABB84}">
      <dgm:prSet phldrT="[Text]" custT="1"/>
      <dgm:spPr/>
      <dgm:t>
        <a:bodyPr/>
        <a:lstStyle/>
        <a:p>
          <a:pPr rtl="1"/>
          <a:r>
            <a:rPr lang="fa-IR" sz="1600" b="1" dirty="0" smtClean="0"/>
            <a:t>مخفيانه بودن</a:t>
          </a:r>
          <a:endParaRPr lang="fa-IR" sz="1600" b="1" dirty="0"/>
        </a:p>
      </dgm:t>
    </dgm:pt>
    <dgm:pt modelId="{87824608-EADE-4CC8-969F-65D265CB815B}" type="parTrans" cxnId="{D9E81562-4578-4B69-A1E4-3B5E48F6FB50}">
      <dgm:prSet/>
      <dgm:spPr/>
      <dgm:t>
        <a:bodyPr/>
        <a:lstStyle/>
        <a:p>
          <a:pPr rtl="1"/>
          <a:endParaRPr lang="fa-IR"/>
        </a:p>
      </dgm:t>
    </dgm:pt>
    <dgm:pt modelId="{C39A9CA9-8B6A-41BD-B993-E62087176A36}" type="sibTrans" cxnId="{D9E81562-4578-4B69-A1E4-3B5E48F6FB50}">
      <dgm:prSet/>
      <dgm:spPr/>
      <dgm:t>
        <a:bodyPr/>
        <a:lstStyle/>
        <a:p>
          <a:pPr rtl="1"/>
          <a:endParaRPr lang="fa-IR"/>
        </a:p>
      </dgm:t>
    </dgm:pt>
    <dgm:pt modelId="{B759CD7B-4723-45C6-95F3-BFA919BF1201}">
      <dgm:prSet phldrT="[Text]" custT="1"/>
      <dgm:spPr/>
      <dgm:t>
        <a:bodyPr/>
        <a:lstStyle/>
        <a:p>
          <a:pPr rtl="1"/>
          <a:r>
            <a:rPr lang="fa-IR" sz="1600" b="1" dirty="0" smtClean="0"/>
            <a:t>تأثير</a:t>
          </a:r>
        </a:p>
        <a:p>
          <a:pPr rtl="1"/>
          <a:r>
            <a:rPr lang="fa-IR" sz="1600" b="1" dirty="0" smtClean="0"/>
            <a:t>گسترده</a:t>
          </a:r>
          <a:endParaRPr lang="fa-IR" sz="1600" b="1" dirty="0"/>
        </a:p>
      </dgm:t>
    </dgm:pt>
    <dgm:pt modelId="{37441747-6D26-46DE-A172-7B8B9585C7AB}" type="parTrans" cxnId="{548524E0-EF21-4F47-BE54-153E9370F0D4}">
      <dgm:prSet/>
      <dgm:spPr/>
      <dgm:t>
        <a:bodyPr/>
        <a:lstStyle/>
        <a:p>
          <a:pPr rtl="1"/>
          <a:endParaRPr lang="fa-IR"/>
        </a:p>
      </dgm:t>
    </dgm:pt>
    <dgm:pt modelId="{C14AE4C3-603E-4497-A80F-423977150017}" type="sibTrans" cxnId="{548524E0-EF21-4F47-BE54-153E9370F0D4}">
      <dgm:prSet/>
      <dgm:spPr/>
      <dgm:t>
        <a:bodyPr/>
        <a:lstStyle/>
        <a:p>
          <a:pPr rtl="1"/>
          <a:endParaRPr lang="fa-IR"/>
        </a:p>
      </dgm:t>
    </dgm:pt>
    <dgm:pt modelId="{BFEB97F7-2D8E-4A17-858B-FEF7656ECC08}">
      <dgm:prSet/>
      <dgm:spPr/>
      <dgm:t>
        <a:bodyPr/>
        <a:lstStyle/>
        <a:p>
          <a:pPr rtl="1"/>
          <a:r>
            <a:rPr lang="fa-IR" b="1" dirty="0" smtClean="0"/>
            <a:t>هزينة اندک</a:t>
          </a:r>
          <a:endParaRPr lang="fa-IR" b="1" dirty="0"/>
        </a:p>
      </dgm:t>
    </dgm:pt>
    <dgm:pt modelId="{9B6AB37C-BEDD-4850-BA49-5C078E5FFB04}" type="parTrans" cxnId="{D2BCF0C0-300E-4C63-8921-923320F513AF}">
      <dgm:prSet/>
      <dgm:spPr/>
      <dgm:t>
        <a:bodyPr/>
        <a:lstStyle/>
        <a:p>
          <a:pPr rtl="1"/>
          <a:endParaRPr lang="fa-IR"/>
        </a:p>
      </dgm:t>
    </dgm:pt>
    <dgm:pt modelId="{03714F8C-902D-478F-B558-4FA35F969277}" type="sibTrans" cxnId="{D2BCF0C0-300E-4C63-8921-923320F513AF}">
      <dgm:prSet/>
      <dgm:spPr/>
      <dgm:t>
        <a:bodyPr/>
        <a:lstStyle/>
        <a:p>
          <a:pPr rtl="1"/>
          <a:endParaRPr lang="fa-IR"/>
        </a:p>
      </dgm:t>
    </dgm:pt>
    <dgm:pt modelId="{7A84BA1D-9389-49A0-8C5C-E5FB05AC4D53}">
      <dgm:prSet custT="1"/>
      <dgm:spPr/>
      <dgm:t>
        <a:bodyPr/>
        <a:lstStyle/>
        <a:p>
          <a:pPr rtl="1"/>
          <a:r>
            <a:rPr lang="fa-IR" sz="1600" b="1" dirty="0" smtClean="0"/>
            <a:t>قربانياني مخرب</a:t>
          </a:r>
          <a:endParaRPr lang="fa-IR" sz="1600" b="1" dirty="0"/>
        </a:p>
      </dgm:t>
    </dgm:pt>
    <dgm:pt modelId="{65B29AF6-CA9D-4DD2-A22D-A3EDC025D01D}" type="parTrans" cxnId="{0A494DBA-4E41-40C8-8BE2-26D608527694}">
      <dgm:prSet/>
      <dgm:spPr/>
      <dgm:t>
        <a:bodyPr/>
        <a:lstStyle/>
        <a:p>
          <a:pPr rtl="1"/>
          <a:endParaRPr lang="fa-IR"/>
        </a:p>
      </dgm:t>
    </dgm:pt>
    <dgm:pt modelId="{8671A5E0-A890-4727-B354-E9BC0B26AC4F}" type="sibTrans" cxnId="{0A494DBA-4E41-40C8-8BE2-26D608527694}">
      <dgm:prSet/>
      <dgm:spPr/>
      <dgm:t>
        <a:bodyPr/>
        <a:lstStyle/>
        <a:p>
          <a:pPr rtl="1"/>
          <a:endParaRPr lang="fa-IR"/>
        </a:p>
      </dgm:t>
    </dgm:pt>
    <dgm:pt modelId="{581312DF-2B18-461F-8EF2-B92F241C8AF4}" type="pres">
      <dgm:prSet presAssocID="{98DE4520-347B-483E-A055-C484D8821EEB}" presName="cycle" presStyleCnt="0">
        <dgm:presLayoutVars>
          <dgm:chMax val="1"/>
          <dgm:dir/>
          <dgm:animLvl val="ctr"/>
          <dgm:resizeHandles val="exact"/>
        </dgm:presLayoutVars>
      </dgm:prSet>
      <dgm:spPr/>
      <dgm:t>
        <a:bodyPr/>
        <a:lstStyle/>
        <a:p>
          <a:pPr rtl="1"/>
          <a:endParaRPr lang="fa-IR"/>
        </a:p>
      </dgm:t>
    </dgm:pt>
    <dgm:pt modelId="{B88BD910-2F0F-4127-832B-39B5D4A2350E}" type="pres">
      <dgm:prSet presAssocID="{648ED2BD-2EAD-4528-974E-7ADAD3B37AC1}" presName="centerShape" presStyleLbl="node0" presStyleIdx="0" presStyleCnt="1"/>
      <dgm:spPr/>
      <dgm:t>
        <a:bodyPr/>
        <a:lstStyle/>
        <a:p>
          <a:pPr rtl="1"/>
          <a:endParaRPr lang="fa-IR"/>
        </a:p>
      </dgm:t>
    </dgm:pt>
    <dgm:pt modelId="{E7AED081-B961-4F19-9158-9654670D444C}" type="pres">
      <dgm:prSet presAssocID="{04D66EEF-3129-4B39-800E-A070B3E3E445}" presName="Name9" presStyleLbl="parChTrans1D2" presStyleIdx="0" presStyleCnt="6"/>
      <dgm:spPr/>
      <dgm:t>
        <a:bodyPr/>
        <a:lstStyle/>
        <a:p>
          <a:pPr rtl="1"/>
          <a:endParaRPr lang="fa-IR"/>
        </a:p>
      </dgm:t>
    </dgm:pt>
    <dgm:pt modelId="{2A7DD446-FE01-4CBB-AC31-29ABC9765BD2}" type="pres">
      <dgm:prSet presAssocID="{04D66EEF-3129-4B39-800E-A070B3E3E445}" presName="connTx" presStyleLbl="parChTrans1D2" presStyleIdx="0" presStyleCnt="6"/>
      <dgm:spPr/>
      <dgm:t>
        <a:bodyPr/>
        <a:lstStyle/>
        <a:p>
          <a:pPr rtl="1"/>
          <a:endParaRPr lang="fa-IR"/>
        </a:p>
      </dgm:t>
    </dgm:pt>
    <dgm:pt modelId="{C6D1148F-AABC-4C36-B3E2-17E3F9D48C02}" type="pres">
      <dgm:prSet presAssocID="{0C714100-1AC1-4790-A742-44583D9BF48F}" presName="node" presStyleLbl="node1" presStyleIdx="0" presStyleCnt="6">
        <dgm:presLayoutVars>
          <dgm:bulletEnabled val="1"/>
        </dgm:presLayoutVars>
      </dgm:prSet>
      <dgm:spPr/>
      <dgm:t>
        <a:bodyPr/>
        <a:lstStyle/>
        <a:p>
          <a:pPr rtl="1"/>
          <a:endParaRPr lang="fa-IR"/>
        </a:p>
      </dgm:t>
    </dgm:pt>
    <dgm:pt modelId="{05AEA17E-8AF2-4E0B-8DA7-0F45A47407F9}" type="pres">
      <dgm:prSet presAssocID="{A159A581-3D78-40A9-B984-13A1ECB95105}" presName="Name9" presStyleLbl="parChTrans1D2" presStyleIdx="1" presStyleCnt="6"/>
      <dgm:spPr/>
      <dgm:t>
        <a:bodyPr/>
        <a:lstStyle/>
        <a:p>
          <a:pPr rtl="1"/>
          <a:endParaRPr lang="fa-IR"/>
        </a:p>
      </dgm:t>
    </dgm:pt>
    <dgm:pt modelId="{ACF1DA88-B907-45E0-A582-AA24C45C0F0A}" type="pres">
      <dgm:prSet presAssocID="{A159A581-3D78-40A9-B984-13A1ECB95105}" presName="connTx" presStyleLbl="parChTrans1D2" presStyleIdx="1" presStyleCnt="6"/>
      <dgm:spPr/>
      <dgm:t>
        <a:bodyPr/>
        <a:lstStyle/>
        <a:p>
          <a:pPr rtl="1"/>
          <a:endParaRPr lang="fa-IR"/>
        </a:p>
      </dgm:t>
    </dgm:pt>
    <dgm:pt modelId="{88C5EB2E-16BF-441D-B98B-25403716EF00}" type="pres">
      <dgm:prSet presAssocID="{19C6A6A0-F8C0-45B2-A9C1-6ADF8DE5EB98}" presName="node" presStyleLbl="node1" presStyleIdx="1" presStyleCnt="6">
        <dgm:presLayoutVars>
          <dgm:bulletEnabled val="1"/>
        </dgm:presLayoutVars>
      </dgm:prSet>
      <dgm:spPr/>
      <dgm:t>
        <a:bodyPr/>
        <a:lstStyle/>
        <a:p>
          <a:pPr rtl="1"/>
          <a:endParaRPr lang="fa-IR"/>
        </a:p>
      </dgm:t>
    </dgm:pt>
    <dgm:pt modelId="{68428B9A-1899-42F6-A66D-7B50B6680748}" type="pres">
      <dgm:prSet presAssocID="{87824608-EADE-4CC8-969F-65D265CB815B}" presName="Name9" presStyleLbl="parChTrans1D2" presStyleIdx="2" presStyleCnt="6"/>
      <dgm:spPr/>
      <dgm:t>
        <a:bodyPr/>
        <a:lstStyle/>
        <a:p>
          <a:pPr rtl="1"/>
          <a:endParaRPr lang="fa-IR"/>
        </a:p>
      </dgm:t>
    </dgm:pt>
    <dgm:pt modelId="{A334D0D0-CF46-4613-9407-3E876A324E3A}" type="pres">
      <dgm:prSet presAssocID="{87824608-EADE-4CC8-969F-65D265CB815B}" presName="connTx" presStyleLbl="parChTrans1D2" presStyleIdx="2" presStyleCnt="6"/>
      <dgm:spPr/>
      <dgm:t>
        <a:bodyPr/>
        <a:lstStyle/>
        <a:p>
          <a:pPr rtl="1"/>
          <a:endParaRPr lang="fa-IR"/>
        </a:p>
      </dgm:t>
    </dgm:pt>
    <dgm:pt modelId="{B89B5EDB-C81C-465A-912D-96EF3158FF16}" type="pres">
      <dgm:prSet presAssocID="{D46AB16E-A632-4D19-A507-43188A7ABB84}" presName="node" presStyleLbl="node1" presStyleIdx="2" presStyleCnt="6">
        <dgm:presLayoutVars>
          <dgm:bulletEnabled val="1"/>
        </dgm:presLayoutVars>
      </dgm:prSet>
      <dgm:spPr/>
      <dgm:t>
        <a:bodyPr/>
        <a:lstStyle/>
        <a:p>
          <a:pPr rtl="1"/>
          <a:endParaRPr lang="fa-IR"/>
        </a:p>
      </dgm:t>
    </dgm:pt>
    <dgm:pt modelId="{9BDA12B1-4733-41E8-82AB-FFE05B1B58B3}" type="pres">
      <dgm:prSet presAssocID="{37441747-6D26-46DE-A172-7B8B9585C7AB}" presName="Name9" presStyleLbl="parChTrans1D2" presStyleIdx="3" presStyleCnt="6"/>
      <dgm:spPr/>
      <dgm:t>
        <a:bodyPr/>
        <a:lstStyle/>
        <a:p>
          <a:pPr rtl="1"/>
          <a:endParaRPr lang="fa-IR"/>
        </a:p>
      </dgm:t>
    </dgm:pt>
    <dgm:pt modelId="{A9329752-F6D5-40B1-86F2-09BC481BAEF0}" type="pres">
      <dgm:prSet presAssocID="{37441747-6D26-46DE-A172-7B8B9585C7AB}" presName="connTx" presStyleLbl="parChTrans1D2" presStyleIdx="3" presStyleCnt="6"/>
      <dgm:spPr/>
      <dgm:t>
        <a:bodyPr/>
        <a:lstStyle/>
        <a:p>
          <a:pPr rtl="1"/>
          <a:endParaRPr lang="fa-IR"/>
        </a:p>
      </dgm:t>
    </dgm:pt>
    <dgm:pt modelId="{29B04E8B-A2BB-4446-BAE9-DF1034621B19}" type="pres">
      <dgm:prSet presAssocID="{B759CD7B-4723-45C6-95F3-BFA919BF1201}" presName="node" presStyleLbl="node1" presStyleIdx="3" presStyleCnt="6">
        <dgm:presLayoutVars>
          <dgm:bulletEnabled val="1"/>
        </dgm:presLayoutVars>
      </dgm:prSet>
      <dgm:spPr/>
      <dgm:t>
        <a:bodyPr/>
        <a:lstStyle/>
        <a:p>
          <a:pPr rtl="1"/>
          <a:endParaRPr lang="fa-IR"/>
        </a:p>
      </dgm:t>
    </dgm:pt>
    <dgm:pt modelId="{FFDD1354-A937-433A-9486-B83BCFAC46A8}" type="pres">
      <dgm:prSet presAssocID="{65B29AF6-CA9D-4DD2-A22D-A3EDC025D01D}" presName="Name9" presStyleLbl="parChTrans1D2" presStyleIdx="4" presStyleCnt="6"/>
      <dgm:spPr/>
      <dgm:t>
        <a:bodyPr/>
        <a:lstStyle/>
        <a:p>
          <a:pPr rtl="1"/>
          <a:endParaRPr lang="fa-IR"/>
        </a:p>
      </dgm:t>
    </dgm:pt>
    <dgm:pt modelId="{56184D51-40AA-4C99-84D9-A579C525B544}" type="pres">
      <dgm:prSet presAssocID="{65B29AF6-CA9D-4DD2-A22D-A3EDC025D01D}" presName="connTx" presStyleLbl="parChTrans1D2" presStyleIdx="4" presStyleCnt="6"/>
      <dgm:spPr/>
      <dgm:t>
        <a:bodyPr/>
        <a:lstStyle/>
        <a:p>
          <a:pPr rtl="1"/>
          <a:endParaRPr lang="fa-IR"/>
        </a:p>
      </dgm:t>
    </dgm:pt>
    <dgm:pt modelId="{271A4EBC-A78E-4821-AD26-1FE93054BCAA}" type="pres">
      <dgm:prSet presAssocID="{7A84BA1D-9389-49A0-8C5C-E5FB05AC4D53}" presName="node" presStyleLbl="node1" presStyleIdx="4" presStyleCnt="6">
        <dgm:presLayoutVars>
          <dgm:bulletEnabled val="1"/>
        </dgm:presLayoutVars>
      </dgm:prSet>
      <dgm:spPr/>
      <dgm:t>
        <a:bodyPr/>
        <a:lstStyle/>
        <a:p>
          <a:pPr rtl="1"/>
          <a:endParaRPr lang="fa-IR"/>
        </a:p>
      </dgm:t>
    </dgm:pt>
    <dgm:pt modelId="{46F32A6F-B4A7-4C72-BB74-BC0486A487EC}" type="pres">
      <dgm:prSet presAssocID="{9B6AB37C-BEDD-4850-BA49-5C078E5FFB04}" presName="Name9" presStyleLbl="parChTrans1D2" presStyleIdx="5" presStyleCnt="6"/>
      <dgm:spPr/>
      <dgm:t>
        <a:bodyPr/>
        <a:lstStyle/>
        <a:p>
          <a:pPr rtl="1"/>
          <a:endParaRPr lang="fa-IR"/>
        </a:p>
      </dgm:t>
    </dgm:pt>
    <dgm:pt modelId="{AD549EB0-B2F8-4D49-84DA-E3BC7854C084}" type="pres">
      <dgm:prSet presAssocID="{9B6AB37C-BEDD-4850-BA49-5C078E5FFB04}" presName="connTx" presStyleLbl="parChTrans1D2" presStyleIdx="5" presStyleCnt="6"/>
      <dgm:spPr/>
      <dgm:t>
        <a:bodyPr/>
        <a:lstStyle/>
        <a:p>
          <a:pPr rtl="1"/>
          <a:endParaRPr lang="fa-IR"/>
        </a:p>
      </dgm:t>
    </dgm:pt>
    <dgm:pt modelId="{3BC4B2E9-4EA1-4A8F-B831-6994F6406AED}" type="pres">
      <dgm:prSet presAssocID="{BFEB97F7-2D8E-4A17-858B-FEF7656ECC08}" presName="node" presStyleLbl="node1" presStyleIdx="5" presStyleCnt="6">
        <dgm:presLayoutVars>
          <dgm:bulletEnabled val="1"/>
        </dgm:presLayoutVars>
      </dgm:prSet>
      <dgm:spPr/>
      <dgm:t>
        <a:bodyPr/>
        <a:lstStyle/>
        <a:p>
          <a:pPr rtl="1"/>
          <a:endParaRPr lang="fa-IR"/>
        </a:p>
      </dgm:t>
    </dgm:pt>
  </dgm:ptLst>
  <dgm:cxnLst>
    <dgm:cxn modelId="{2B82AFAE-8379-40AF-86F1-1A42CAA4EBF9}" type="presOf" srcId="{37441747-6D26-46DE-A172-7B8B9585C7AB}" destId="{A9329752-F6D5-40B1-86F2-09BC481BAEF0}" srcOrd="1" destOrd="0" presId="urn:microsoft.com/office/officeart/2005/8/layout/radial1"/>
    <dgm:cxn modelId="{F9012C46-C177-4056-99C3-90D31DDF4EB2}" type="presOf" srcId="{04D66EEF-3129-4B39-800E-A070B3E3E445}" destId="{E7AED081-B961-4F19-9158-9654670D444C}" srcOrd="0" destOrd="0" presId="urn:microsoft.com/office/officeart/2005/8/layout/radial1"/>
    <dgm:cxn modelId="{E16DAEED-A191-49B2-A8C5-CBFDF1DFA87A}" type="presOf" srcId="{A159A581-3D78-40A9-B984-13A1ECB95105}" destId="{ACF1DA88-B907-45E0-A582-AA24C45C0F0A}" srcOrd="1" destOrd="0" presId="urn:microsoft.com/office/officeart/2005/8/layout/radial1"/>
    <dgm:cxn modelId="{BD044AC4-5C1D-4C83-884D-4687FE0C35EF}" type="presOf" srcId="{87824608-EADE-4CC8-969F-65D265CB815B}" destId="{A334D0D0-CF46-4613-9407-3E876A324E3A}" srcOrd="1" destOrd="0" presId="urn:microsoft.com/office/officeart/2005/8/layout/radial1"/>
    <dgm:cxn modelId="{6A7040DA-6CE7-47D7-AF09-E2C447EC3FE9}" type="presOf" srcId="{D46AB16E-A632-4D19-A507-43188A7ABB84}" destId="{B89B5EDB-C81C-465A-912D-96EF3158FF16}" srcOrd="0" destOrd="0" presId="urn:microsoft.com/office/officeart/2005/8/layout/radial1"/>
    <dgm:cxn modelId="{B483A2F6-A025-4ADF-AEF7-C08EB2E3711A}" type="presOf" srcId="{65B29AF6-CA9D-4DD2-A22D-A3EDC025D01D}" destId="{56184D51-40AA-4C99-84D9-A579C525B544}" srcOrd="1" destOrd="0" presId="urn:microsoft.com/office/officeart/2005/8/layout/radial1"/>
    <dgm:cxn modelId="{D9E81562-4578-4B69-A1E4-3B5E48F6FB50}" srcId="{648ED2BD-2EAD-4528-974E-7ADAD3B37AC1}" destId="{D46AB16E-A632-4D19-A507-43188A7ABB84}" srcOrd="2" destOrd="0" parTransId="{87824608-EADE-4CC8-969F-65D265CB815B}" sibTransId="{C39A9CA9-8B6A-41BD-B993-E62087176A36}"/>
    <dgm:cxn modelId="{791B8957-2A18-43C0-946F-9383BBF6EEED}" type="presOf" srcId="{37441747-6D26-46DE-A172-7B8B9585C7AB}" destId="{9BDA12B1-4733-41E8-82AB-FFE05B1B58B3}" srcOrd="0" destOrd="0" presId="urn:microsoft.com/office/officeart/2005/8/layout/radial1"/>
    <dgm:cxn modelId="{548524E0-EF21-4F47-BE54-153E9370F0D4}" srcId="{648ED2BD-2EAD-4528-974E-7ADAD3B37AC1}" destId="{B759CD7B-4723-45C6-95F3-BFA919BF1201}" srcOrd="3" destOrd="0" parTransId="{37441747-6D26-46DE-A172-7B8B9585C7AB}" sibTransId="{C14AE4C3-603E-4497-A80F-423977150017}"/>
    <dgm:cxn modelId="{12F71378-5F6C-4B4A-9D25-C5A6FBFD3E6B}" type="presOf" srcId="{B759CD7B-4723-45C6-95F3-BFA919BF1201}" destId="{29B04E8B-A2BB-4446-BAE9-DF1034621B19}" srcOrd="0" destOrd="0" presId="urn:microsoft.com/office/officeart/2005/8/layout/radial1"/>
    <dgm:cxn modelId="{2C02D8B3-E00E-4203-B509-F1DF8245B6AA}" type="presOf" srcId="{BFEB97F7-2D8E-4A17-858B-FEF7656ECC08}" destId="{3BC4B2E9-4EA1-4A8F-B831-6994F6406AED}" srcOrd="0" destOrd="0" presId="urn:microsoft.com/office/officeart/2005/8/layout/radial1"/>
    <dgm:cxn modelId="{A6577E37-9892-4AA1-B6CC-1F1D4316556D}" srcId="{648ED2BD-2EAD-4528-974E-7ADAD3B37AC1}" destId="{19C6A6A0-F8C0-45B2-A9C1-6ADF8DE5EB98}" srcOrd="1" destOrd="0" parTransId="{A159A581-3D78-40A9-B984-13A1ECB95105}" sibTransId="{E0195E6B-7A6F-4155-B963-33AA305E1B32}"/>
    <dgm:cxn modelId="{64C8A29A-ED63-4504-8186-2D171317BB08}" type="presOf" srcId="{0C714100-1AC1-4790-A742-44583D9BF48F}" destId="{C6D1148F-AABC-4C36-B3E2-17E3F9D48C02}" srcOrd="0" destOrd="0" presId="urn:microsoft.com/office/officeart/2005/8/layout/radial1"/>
    <dgm:cxn modelId="{EB10FA1A-F16B-4F8F-85E0-9B3E2893F5F0}" type="presOf" srcId="{9B6AB37C-BEDD-4850-BA49-5C078E5FFB04}" destId="{46F32A6F-B4A7-4C72-BB74-BC0486A487EC}" srcOrd="0" destOrd="0" presId="urn:microsoft.com/office/officeart/2005/8/layout/radial1"/>
    <dgm:cxn modelId="{F3801C6F-3675-42FD-B2C5-A334C68870AA}" type="presOf" srcId="{648ED2BD-2EAD-4528-974E-7ADAD3B37AC1}" destId="{B88BD910-2F0F-4127-832B-39B5D4A2350E}" srcOrd="0" destOrd="0" presId="urn:microsoft.com/office/officeart/2005/8/layout/radial1"/>
    <dgm:cxn modelId="{0A494DBA-4E41-40C8-8BE2-26D608527694}" srcId="{648ED2BD-2EAD-4528-974E-7ADAD3B37AC1}" destId="{7A84BA1D-9389-49A0-8C5C-E5FB05AC4D53}" srcOrd="4" destOrd="0" parTransId="{65B29AF6-CA9D-4DD2-A22D-A3EDC025D01D}" sibTransId="{8671A5E0-A890-4727-B354-E9BC0B26AC4F}"/>
    <dgm:cxn modelId="{D2BCF0C0-300E-4C63-8921-923320F513AF}" srcId="{648ED2BD-2EAD-4528-974E-7ADAD3B37AC1}" destId="{BFEB97F7-2D8E-4A17-858B-FEF7656ECC08}" srcOrd="5" destOrd="0" parTransId="{9B6AB37C-BEDD-4850-BA49-5C078E5FFB04}" sibTransId="{03714F8C-902D-478F-B558-4FA35F969277}"/>
    <dgm:cxn modelId="{37A9B65C-9625-4C31-8F2B-952F30A24D25}" type="presOf" srcId="{A159A581-3D78-40A9-B984-13A1ECB95105}" destId="{05AEA17E-8AF2-4E0B-8DA7-0F45A47407F9}" srcOrd="0" destOrd="0" presId="urn:microsoft.com/office/officeart/2005/8/layout/radial1"/>
    <dgm:cxn modelId="{FA5F2735-5A85-4950-8A5F-2F67AF6AC1C4}" srcId="{98DE4520-347B-483E-A055-C484D8821EEB}" destId="{648ED2BD-2EAD-4528-974E-7ADAD3B37AC1}" srcOrd="0" destOrd="0" parTransId="{65B24D42-7EE9-4C9D-8A87-8B65AA46CF33}" sibTransId="{0C615074-C247-44F1-8E30-FC015C955179}"/>
    <dgm:cxn modelId="{A35A50E4-85C2-413E-B473-467B5470030D}" type="presOf" srcId="{7A84BA1D-9389-49A0-8C5C-E5FB05AC4D53}" destId="{271A4EBC-A78E-4821-AD26-1FE93054BCAA}" srcOrd="0" destOrd="0" presId="urn:microsoft.com/office/officeart/2005/8/layout/radial1"/>
    <dgm:cxn modelId="{A58C41B6-A710-4DB0-BDF0-A3C276916C6F}" type="presOf" srcId="{9B6AB37C-BEDD-4850-BA49-5C078E5FFB04}" destId="{AD549EB0-B2F8-4D49-84DA-E3BC7854C084}" srcOrd="1" destOrd="0" presId="urn:microsoft.com/office/officeart/2005/8/layout/radial1"/>
    <dgm:cxn modelId="{B524183A-C15B-43C3-A0E7-0DB0EC0027B0}" srcId="{648ED2BD-2EAD-4528-974E-7ADAD3B37AC1}" destId="{0C714100-1AC1-4790-A742-44583D9BF48F}" srcOrd="0" destOrd="0" parTransId="{04D66EEF-3129-4B39-800E-A070B3E3E445}" sibTransId="{8D160F3A-CAB3-4276-8D15-2D8FC5FE64E5}"/>
    <dgm:cxn modelId="{484E682E-11FE-4571-A849-EA0CD56A636A}" type="presOf" srcId="{04D66EEF-3129-4B39-800E-A070B3E3E445}" destId="{2A7DD446-FE01-4CBB-AC31-29ABC9765BD2}" srcOrd="1" destOrd="0" presId="urn:microsoft.com/office/officeart/2005/8/layout/radial1"/>
    <dgm:cxn modelId="{38B6A3C2-1184-4B7A-BF9D-7A97015B99C8}" type="presOf" srcId="{19C6A6A0-F8C0-45B2-A9C1-6ADF8DE5EB98}" destId="{88C5EB2E-16BF-441D-B98B-25403716EF00}" srcOrd="0" destOrd="0" presId="urn:microsoft.com/office/officeart/2005/8/layout/radial1"/>
    <dgm:cxn modelId="{EEDD1B84-5AD7-4BFF-BF25-4EC237BEC17F}" type="presOf" srcId="{98DE4520-347B-483E-A055-C484D8821EEB}" destId="{581312DF-2B18-461F-8EF2-B92F241C8AF4}" srcOrd="0" destOrd="0" presId="urn:microsoft.com/office/officeart/2005/8/layout/radial1"/>
    <dgm:cxn modelId="{7BFAF37D-9FDF-4168-942D-4EF6B70F26CD}" type="presOf" srcId="{65B29AF6-CA9D-4DD2-A22D-A3EDC025D01D}" destId="{FFDD1354-A937-433A-9486-B83BCFAC46A8}" srcOrd="0" destOrd="0" presId="urn:microsoft.com/office/officeart/2005/8/layout/radial1"/>
    <dgm:cxn modelId="{4460ADB9-C712-444C-B5D5-CB9D15CCB0B8}" type="presOf" srcId="{87824608-EADE-4CC8-969F-65D265CB815B}" destId="{68428B9A-1899-42F6-A66D-7B50B6680748}" srcOrd="0" destOrd="0" presId="urn:microsoft.com/office/officeart/2005/8/layout/radial1"/>
    <dgm:cxn modelId="{12FF2671-2DDE-4D8F-A70E-6776A6CD5867}" type="presParOf" srcId="{581312DF-2B18-461F-8EF2-B92F241C8AF4}" destId="{B88BD910-2F0F-4127-832B-39B5D4A2350E}" srcOrd="0" destOrd="0" presId="urn:microsoft.com/office/officeart/2005/8/layout/radial1"/>
    <dgm:cxn modelId="{7BD4F011-F8A9-43CE-9502-870FC17B1AAE}" type="presParOf" srcId="{581312DF-2B18-461F-8EF2-B92F241C8AF4}" destId="{E7AED081-B961-4F19-9158-9654670D444C}" srcOrd="1" destOrd="0" presId="urn:microsoft.com/office/officeart/2005/8/layout/radial1"/>
    <dgm:cxn modelId="{44B5FE93-2C82-4E2A-B043-8F120DAEC9C8}" type="presParOf" srcId="{E7AED081-B961-4F19-9158-9654670D444C}" destId="{2A7DD446-FE01-4CBB-AC31-29ABC9765BD2}" srcOrd="0" destOrd="0" presId="urn:microsoft.com/office/officeart/2005/8/layout/radial1"/>
    <dgm:cxn modelId="{97DD8C91-4F8C-4F72-BC9B-2F3D1F1D0CBC}" type="presParOf" srcId="{581312DF-2B18-461F-8EF2-B92F241C8AF4}" destId="{C6D1148F-AABC-4C36-B3E2-17E3F9D48C02}" srcOrd="2" destOrd="0" presId="urn:microsoft.com/office/officeart/2005/8/layout/radial1"/>
    <dgm:cxn modelId="{A672268C-496E-458D-94C8-25450E07AD0B}" type="presParOf" srcId="{581312DF-2B18-461F-8EF2-B92F241C8AF4}" destId="{05AEA17E-8AF2-4E0B-8DA7-0F45A47407F9}" srcOrd="3" destOrd="0" presId="urn:microsoft.com/office/officeart/2005/8/layout/radial1"/>
    <dgm:cxn modelId="{83C0CE6E-0BB3-4FF8-ADBA-24984D29865E}" type="presParOf" srcId="{05AEA17E-8AF2-4E0B-8DA7-0F45A47407F9}" destId="{ACF1DA88-B907-45E0-A582-AA24C45C0F0A}" srcOrd="0" destOrd="0" presId="urn:microsoft.com/office/officeart/2005/8/layout/radial1"/>
    <dgm:cxn modelId="{B71FDD5C-5AB1-4E20-9295-E074A6A12C08}" type="presParOf" srcId="{581312DF-2B18-461F-8EF2-B92F241C8AF4}" destId="{88C5EB2E-16BF-441D-B98B-25403716EF00}" srcOrd="4" destOrd="0" presId="urn:microsoft.com/office/officeart/2005/8/layout/radial1"/>
    <dgm:cxn modelId="{6D9FAFF0-B277-4CB6-B8ED-D80CF312C43E}" type="presParOf" srcId="{581312DF-2B18-461F-8EF2-B92F241C8AF4}" destId="{68428B9A-1899-42F6-A66D-7B50B6680748}" srcOrd="5" destOrd="0" presId="urn:microsoft.com/office/officeart/2005/8/layout/radial1"/>
    <dgm:cxn modelId="{FC621DE0-53F0-484F-8E4E-8EF436562A29}" type="presParOf" srcId="{68428B9A-1899-42F6-A66D-7B50B6680748}" destId="{A334D0D0-CF46-4613-9407-3E876A324E3A}" srcOrd="0" destOrd="0" presId="urn:microsoft.com/office/officeart/2005/8/layout/radial1"/>
    <dgm:cxn modelId="{38C83518-2ED4-449E-9856-520BA49FC5F4}" type="presParOf" srcId="{581312DF-2B18-461F-8EF2-B92F241C8AF4}" destId="{B89B5EDB-C81C-465A-912D-96EF3158FF16}" srcOrd="6" destOrd="0" presId="urn:microsoft.com/office/officeart/2005/8/layout/radial1"/>
    <dgm:cxn modelId="{BFB5938E-35C7-40AF-927E-D0942AB73056}" type="presParOf" srcId="{581312DF-2B18-461F-8EF2-B92F241C8AF4}" destId="{9BDA12B1-4733-41E8-82AB-FFE05B1B58B3}" srcOrd="7" destOrd="0" presId="urn:microsoft.com/office/officeart/2005/8/layout/radial1"/>
    <dgm:cxn modelId="{A4B1FDBD-5247-4BC8-860E-79EABDCFE54D}" type="presParOf" srcId="{9BDA12B1-4733-41E8-82AB-FFE05B1B58B3}" destId="{A9329752-F6D5-40B1-86F2-09BC481BAEF0}" srcOrd="0" destOrd="0" presId="urn:microsoft.com/office/officeart/2005/8/layout/radial1"/>
    <dgm:cxn modelId="{A653EFAA-6002-41B4-8ABB-5DD09024F3B0}" type="presParOf" srcId="{581312DF-2B18-461F-8EF2-B92F241C8AF4}" destId="{29B04E8B-A2BB-4446-BAE9-DF1034621B19}" srcOrd="8" destOrd="0" presId="urn:microsoft.com/office/officeart/2005/8/layout/radial1"/>
    <dgm:cxn modelId="{9EDB6F13-B334-43C6-9BFC-C4FE90DEA55A}" type="presParOf" srcId="{581312DF-2B18-461F-8EF2-B92F241C8AF4}" destId="{FFDD1354-A937-433A-9486-B83BCFAC46A8}" srcOrd="9" destOrd="0" presId="urn:microsoft.com/office/officeart/2005/8/layout/radial1"/>
    <dgm:cxn modelId="{901F0D03-133E-4BFF-AC80-8806ED321BF3}" type="presParOf" srcId="{FFDD1354-A937-433A-9486-B83BCFAC46A8}" destId="{56184D51-40AA-4C99-84D9-A579C525B544}" srcOrd="0" destOrd="0" presId="urn:microsoft.com/office/officeart/2005/8/layout/radial1"/>
    <dgm:cxn modelId="{ED0BF366-4859-4ACD-A24D-D5008CEAE34A}" type="presParOf" srcId="{581312DF-2B18-461F-8EF2-B92F241C8AF4}" destId="{271A4EBC-A78E-4821-AD26-1FE93054BCAA}" srcOrd="10" destOrd="0" presId="urn:microsoft.com/office/officeart/2005/8/layout/radial1"/>
    <dgm:cxn modelId="{87791C91-3355-49CB-8609-4BC0D2E079DD}" type="presParOf" srcId="{581312DF-2B18-461F-8EF2-B92F241C8AF4}" destId="{46F32A6F-B4A7-4C72-BB74-BC0486A487EC}" srcOrd="11" destOrd="0" presId="urn:microsoft.com/office/officeart/2005/8/layout/radial1"/>
    <dgm:cxn modelId="{9DF47298-6FCD-4190-9260-B85AC854BE68}" type="presParOf" srcId="{46F32A6F-B4A7-4C72-BB74-BC0486A487EC}" destId="{AD549EB0-B2F8-4D49-84DA-E3BC7854C084}" srcOrd="0" destOrd="0" presId="urn:microsoft.com/office/officeart/2005/8/layout/radial1"/>
    <dgm:cxn modelId="{237D9CD3-D359-4301-BB8E-1E067F99C1D6}" type="presParOf" srcId="{581312DF-2B18-461F-8EF2-B92F241C8AF4}" destId="{3BC4B2E9-4EA1-4A8F-B831-6994F6406AED}" srcOrd="12" destOrd="0" presId="urn:microsoft.com/office/officeart/2005/8/layout/radial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1A54379B-F1F7-45E2-BCF3-79C42C379B46}" type="doc">
      <dgm:prSet loTypeId="urn:microsoft.com/office/officeart/2005/8/layout/radial1" loCatId="cycle" qsTypeId="urn:microsoft.com/office/officeart/2005/8/quickstyle/simple1" qsCatId="simple" csTypeId="urn:microsoft.com/office/officeart/2005/8/colors/accent0_2" csCatId="mainScheme" phldr="1"/>
      <dgm:spPr/>
      <dgm:t>
        <a:bodyPr/>
        <a:lstStyle/>
        <a:p>
          <a:pPr rtl="1"/>
          <a:endParaRPr lang="fa-IR"/>
        </a:p>
      </dgm:t>
    </dgm:pt>
    <dgm:pt modelId="{74DCBA55-22C6-463D-8414-0138740B8C8A}">
      <dgm:prSet phldrT="[Text]"/>
      <dgm:spPr/>
      <dgm:t>
        <a:bodyPr/>
        <a:lstStyle/>
        <a:p>
          <a:pPr rtl="1"/>
          <a:r>
            <a:rPr lang="fa-IR" b="1" dirty="0" smtClean="0">
              <a:solidFill>
                <a:srgbClr val="FF0000"/>
              </a:solidFill>
            </a:rPr>
            <a:t>علت تقابل اسلام و غرب</a:t>
          </a:r>
          <a:endParaRPr lang="fa-IR" b="1" dirty="0">
            <a:solidFill>
              <a:srgbClr val="FF0000"/>
            </a:solidFill>
          </a:endParaRPr>
        </a:p>
      </dgm:t>
    </dgm:pt>
    <dgm:pt modelId="{5299810F-BFDA-4675-A67B-E8C1BF698728}" type="parTrans" cxnId="{31433BFD-9668-4C68-B1E2-6DEA3AA4EA6B}">
      <dgm:prSet/>
      <dgm:spPr/>
      <dgm:t>
        <a:bodyPr/>
        <a:lstStyle/>
        <a:p>
          <a:pPr rtl="1"/>
          <a:endParaRPr lang="fa-IR"/>
        </a:p>
      </dgm:t>
    </dgm:pt>
    <dgm:pt modelId="{A2FDD280-A1AA-4841-9EB4-A2B06F4A7D0E}" type="sibTrans" cxnId="{31433BFD-9668-4C68-B1E2-6DEA3AA4EA6B}">
      <dgm:prSet/>
      <dgm:spPr/>
      <dgm:t>
        <a:bodyPr/>
        <a:lstStyle/>
        <a:p>
          <a:pPr rtl="1"/>
          <a:endParaRPr lang="fa-IR"/>
        </a:p>
      </dgm:t>
    </dgm:pt>
    <dgm:pt modelId="{51FD0696-67D2-49A8-ADF8-BEB337E13F9D}">
      <dgm:prSet phldrT="[Text]"/>
      <dgm:spPr/>
      <dgm:t>
        <a:bodyPr/>
        <a:lstStyle/>
        <a:p>
          <a:pPr rtl="1"/>
          <a:r>
            <a:rPr lang="fa-IR" b="1" smtClean="0">
              <a:hlinkClick xmlns:r="http://schemas.openxmlformats.org/officeDocument/2006/relationships" r:id="rId1" action="ppaction://hlinksldjump"/>
            </a:rPr>
            <a:t>1. قطع دست غربيان از منافع کشور</a:t>
          </a:r>
          <a:endParaRPr lang="fa-IR" b="1" dirty="0"/>
        </a:p>
      </dgm:t>
    </dgm:pt>
    <dgm:pt modelId="{0C4AAB19-A367-4FBD-9275-F1CD01F59DCD}" type="parTrans" cxnId="{023311E2-14AF-489A-98BD-713F70F3655E}">
      <dgm:prSet/>
      <dgm:spPr/>
      <dgm:t>
        <a:bodyPr/>
        <a:lstStyle/>
        <a:p>
          <a:pPr rtl="1"/>
          <a:endParaRPr lang="fa-IR"/>
        </a:p>
      </dgm:t>
    </dgm:pt>
    <dgm:pt modelId="{7158A343-9052-4572-9A2B-189D9A3C5814}" type="sibTrans" cxnId="{023311E2-14AF-489A-98BD-713F70F3655E}">
      <dgm:prSet/>
      <dgm:spPr/>
      <dgm:t>
        <a:bodyPr/>
        <a:lstStyle/>
        <a:p>
          <a:pPr rtl="1"/>
          <a:endParaRPr lang="fa-IR"/>
        </a:p>
      </dgm:t>
    </dgm:pt>
    <dgm:pt modelId="{AE4FEAFA-B2DA-4E06-8141-5CCCD70D6B3D}">
      <dgm:prSet phldrT="[Text]"/>
      <dgm:spPr/>
      <dgm:t>
        <a:bodyPr/>
        <a:lstStyle/>
        <a:p>
          <a:pPr rtl="1"/>
          <a:r>
            <a:rPr lang="fa-IR" b="1" smtClean="0">
              <a:hlinkClick xmlns:r="http://schemas.openxmlformats.org/officeDocument/2006/relationships" r:id="rId2" action="ppaction://hlinksldjump"/>
            </a:rPr>
            <a:t>3. تهديد دوستان غرب</a:t>
          </a:r>
          <a:endParaRPr lang="fa-IR" b="1" dirty="0"/>
        </a:p>
      </dgm:t>
    </dgm:pt>
    <dgm:pt modelId="{FB2F988F-CF08-40BD-A544-78EA6C33AAC9}" type="parTrans" cxnId="{8271E312-51F0-4585-ACA1-03FB4341567D}">
      <dgm:prSet/>
      <dgm:spPr/>
      <dgm:t>
        <a:bodyPr/>
        <a:lstStyle/>
        <a:p>
          <a:pPr rtl="1"/>
          <a:endParaRPr lang="fa-IR"/>
        </a:p>
      </dgm:t>
    </dgm:pt>
    <dgm:pt modelId="{8D95BC27-9BCE-444B-9246-EB55C4274976}" type="sibTrans" cxnId="{8271E312-51F0-4585-ACA1-03FB4341567D}">
      <dgm:prSet/>
      <dgm:spPr/>
      <dgm:t>
        <a:bodyPr/>
        <a:lstStyle/>
        <a:p>
          <a:pPr rtl="1"/>
          <a:endParaRPr lang="fa-IR"/>
        </a:p>
      </dgm:t>
    </dgm:pt>
    <dgm:pt modelId="{9CBA3297-3935-4A0E-96F3-D3902F80B556}">
      <dgm:prSet phldrT="[Text]"/>
      <dgm:spPr/>
      <dgm:t>
        <a:bodyPr/>
        <a:lstStyle/>
        <a:p>
          <a:pPr rtl="1"/>
          <a:r>
            <a:rPr lang="fa-IR" b="1" smtClean="0">
              <a:hlinkClick xmlns:r="http://schemas.openxmlformats.org/officeDocument/2006/relationships" r:id="rId3" action="ppaction://hlinksldjump"/>
            </a:rPr>
            <a:t>4. تقابل در باورها و ايدئولوژي</a:t>
          </a:r>
          <a:endParaRPr lang="fa-IR" b="1" dirty="0"/>
        </a:p>
      </dgm:t>
    </dgm:pt>
    <dgm:pt modelId="{D55BB114-0FC0-4888-B444-AAFFC30869CD}" type="parTrans" cxnId="{541A1972-75F7-467B-BA8F-8B65CD9E415C}">
      <dgm:prSet/>
      <dgm:spPr/>
      <dgm:t>
        <a:bodyPr/>
        <a:lstStyle/>
        <a:p>
          <a:pPr rtl="1"/>
          <a:endParaRPr lang="fa-IR"/>
        </a:p>
      </dgm:t>
    </dgm:pt>
    <dgm:pt modelId="{516B46B8-4C59-47E1-BD63-33A1453033D2}" type="sibTrans" cxnId="{541A1972-75F7-467B-BA8F-8B65CD9E415C}">
      <dgm:prSet/>
      <dgm:spPr/>
      <dgm:t>
        <a:bodyPr/>
        <a:lstStyle/>
        <a:p>
          <a:pPr rtl="1"/>
          <a:endParaRPr lang="fa-IR"/>
        </a:p>
      </dgm:t>
    </dgm:pt>
    <dgm:pt modelId="{9B811173-B1A7-4173-A4AF-A62D6320236A}">
      <dgm:prSet phldrT="[Text]"/>
      <dgm:spPr/>
      <dgm:t>
        <a:bodyPr/>
        <a:lstStyle/>
        <a:p>
          <a:pPr rtl="1"/>
          <a:r>
            <a:rPr lang="fa-IR" b="1" dirty="0" smtClean="0">
              <a:hlinkClick xmlns:r="http://schemas.openxmlformats.org/officeDocument/2006/relationships" r:id="rId4" action="ppaction://hlinksldjump"/>
            </a:rPr>
            <a:t>2. پا گذاشتن به حريم دانشهاي ممنوعه</a:t>
          </a:r>
          <a:endParaRPr lang="fa-IR" b="1" dirty="0"/>
        </a:p>
      </dgm:t>
    </dgm:pt>
    <dgm:pt modelId="{502CC150-EFBE-4187-A008-C8E87BA1C454}" type="parTrans" cxnId="{EE41BAB3-53A9-489C-B730-624F697C2C69}">
      <dgm:prSet/>
      <dgm:spPr/>
      <dgm:t>
        <a:bodyPr/>
        <a:lstStyle/>
        <a:p>
          <a:pPr rtl="1"/>
          <a:endParaRPr lang="fa-IR"/>
        </a:p>
      </dgm:t>
    </dgm:pt>
    <dgm:pt modelId="{73168306-C62B-4557-B0E3-C301E0DC94C5}" type="sibTrans" cxnId="{EE41BAB3-53A9-489C-B730-624F697C2C69}">
      <dgm:prSet/>
      <dgm:spPr/>
      <dgm:t>
        <a:bodyPr/>
        <a:lstStyle/>
        <a:p>
          <a:pPr rtl="1"/>
          <a:endParaRPr lang="fa-IR"/>
        </a:p>
      </dgm:t>
    </dgm:pt>
    <dgm:pt modelId="{F72FBD8D-FC7F-496D-80C8-1C17E1367D1C}" type="pres">
      <dgm:prSet presAssocID="{1A54379B-F1F7-45E2-BCF3-79C42C379B46}" presName="cycle" presStyleCnt="0">
        <dgm:presLayoutVars>
          <dgm:chMax val="1"/>
          <dgm:dir/>
          <dgm:animLvl val="ctr"/>
          <dgm:resizeHandles val="exact"/>
        </dgm:presLayoutVars>
      </dgm:prSet>
      <dgm:spPr/>
      <dgm:t>
        <a:bodyPr/>
        <a:lstStyle/>
        <a:p>
          <a:pPr rtl="1"/>
          <a:endParaRPr lang="fa-IR"/>
        </a:p>
      </dgm:t>
    </dgm:pt>
    <dgm:pt modelId="{342E5487-E4F3-49CF-B76B-1416C76373CE}" type="pres">
      <dgm:prSet presAssocID="{74DCBA55-22C6-463D-8414-0138740B8C8A}" presName="centerShape" presStyleLbl="node0" presStyleIdx="0" presStyleCnt="1"/>
      <dgm:spPr/>
      <dgm:t>
        <a:bodyPr/>
        <a:lstStyle/>
        <a:p>
          <a:pPr rtl="1"/>
          <a:endParaRPr lang="fa-IR"/>
        </a:p>
      </dgm:t>
    </dgm:pt>
    <dgm:pt modelId="{FD452574-9B8B-4A06-AF11-31AD29161A84}" type="pres">
      <dgm:prSet presAssocID="{0C4AAB19-A367-4FBD-9275-F1CD01F59DCD}" presName="Name9" presStyleLbl="parChTrans1D2" presStyleIdx="0" presStyleCnt="4"/>
      <dgm:spPr/>
      <dgm:t>
        <a:bodyPr/>
        <a:lstStyle/>
        <a:p>
          <a:pPr rtl="1"/>
          <a:endParaRPr lang="fa-IR"/>
        </a:p>
      </dgm:t>
    </dgm:pt>
    <dgm:pt modelId="{800D398A-E6CE-4144-B2D0-90B11645A6D0}" type="pres">
      <dgm:prSet presAssocID="{0C4AAB19-A367-4FBD-9275-F1CD01F59DCD}" presName="connTx" presStyleLbl="parChTrans1D2" presStyleIdx="0" presStyleCnt="4"/>
      <dgm:spPr/>
      <dgm:t>
        <a:bodyPr/>
        <a:lstStyle/>
        <a:p>
          <a:pPr rtl="1"/>
          <a:endParaRPr lang="fa-IR"/>
        </a:p>
      </dgm:t>
    </dgm:pt>
    <dgm:pt modelId="{22A6423F-34EB-4463-901C-E979F554F096}" type="pres">
      <dgm:prSet presAssocID="{51FD0696-67D2-49A8-ADF8-BEB337E13F9D}" presName="node" presStyleLbl="node1" presStyleIdx="0" presStyleCnt="4">
        <dgm:presLayoutVars>
          <dgm:bulletEnabled val="1"/>
        </dgm:presLayoutVars>
      </dgm:prSet>
      <dgm:spPr/>
      <dgm:t>
        <a:bodyPr/>
        <a:lstStyle/>
        <a:p>
          <a:pPr rtl="1"/>
          <a:endParaRPr lang="fa-IR"/>
        </a:p>
      </dgm:t>
    </dgm:pt>
    <dgm:pt modelId="{124269C2-0112-4E91-9E2D-9317404442E1}" type="pres">
      <dgm:prSet presAssocID="{FB2F988F-CF08-40BD-A544-78EA6C33AAC9}" presName="Name9" presStyleLbl="parChTrans1D2" presStyleIdx="1" presStyleCnt="4"/>
      <dgm:spPr/>
      <dgm:t>
        <a:bodyPr/>
        <a:lstStyle/>
        <a:p>
          <a:pPr rtl="1"/>
          <a:endParaRPr lang="fa-IR"/>
        </a:p>
      </dgm:t>
    </dgm:pt>
    <dgm:pt modelId="{92BE07C9-5656-4155-9EE9-DD4BE764385D}" type="pres">
      <dgm:prSet presAssocID="{FB2F988F-CF08-40BD-A544-78EA6C33AAC9}" presName="connTx" presStyleLbl="parChTrans1D2" presStyleIdx="1" presStyleCnt="4"/>
      <dgm:spPr/>
      <dgm:t>
        <a:bodyPr/>
        <a:lstStyle/>
        <a:p>
          <a:pPr rtl="1"/>
          <a:endParaRPr lang="fa-IR"/>
        </a:p>
      </dgm:t>
    </dgm:pt>
    <dgm:pt modelId="{7CAF0DD2-49E0-40A3-B870-8E40C0D62BF1}" type="pres">
      <dgm:prSet presAssocID="{AE4FEAFA-B2DA-4E06-8141-5CCCD70D6B3D}" presName="node" presStyleLbl="node1" presStyleIdx="1" presStyleCnt="4">
        <dgm:presLayoutVars>
          <dgm:bulletEnabled val="1"/>
        </dgm:presLayoutVars>
      </dgm:prSet>
      <dgm:spPr/>
      <dgm:t>
        <a:bodyPr/>
        <a:lstStyle/>
        <a:p>
          <a:pPr rtl="1"/>
          <a:endParaRPr lang="fa-IR"/>
        </a:p>
      </dgm:t>
    </dgm:pt>
    <dgm:pt modelId="{37EAB7CF-D19E-4F24-A73D-13EEBAC6B4E3}" type="pres">
      <dgm:prSet presAssocID="{D55BB114-0FC0-4888-B444-AAFFC30869CD}" presName="Name9" presStyleLbl="parChTrans1D2" presStyleIdx="2" presStyleCnt="4"/>
      <dgm:spPr/>
      <dgm:t>
        <a:bodyPr/>
        <a:lstStyle/>
        <a:p>
          <a:pPr rtl="1"/>
          <a:endParaRPr lang="fa-IR"/>
        </a:p>
      </dgm:t>
    </dgm:pt>
    <dgm:pt modelId="{09A55016-7680-475B-A80B-DD10037836DA}" type="pres">
      <dgm:prSet presAssocID="{D55BB114-0FC0-4888-B444-AAFFC30869CD}" presName="connTx" presStyleLbl="parChTrans1D2" presStyleIdx="2" presStyleCnt="4"/>
      <dgm:spPr/>
      <dgm:t>
        <a:bodyPr/>
        <a:lstStyle/>
        <a:p>
          <a:pPr rtl="1"/>
          <a:endParaRPr lang="fa-IR"/>
        </a:p>
      </dgm:t>
    </dgm:pt>
    <dgm:pt modelId="{0151103A-C61E-4A01-9894-F8BF88F7B3FD}" type="pres">
      <dgm:prSet presAssocID="{9CBA3297-3935-4A0E-96F3-D3902F80B556}" presName="node" presStyleLbl="node1" presStyleIdx="2" presStyleCnt="4">
        <dgm:presLayoutVars>
          <dgm:bulletEnabled val="1"/>
        </dgm:presLayoutVars>
      </dgm:prSet>
      <dgm:spPr/>
      <dgm:t>
        <a:bodyPr/>
        <a:lstStyle/>
        <a:p>
          <a:pPr rtl="1"/>
          <a:endParaRPr lang="fa-IR"/>
        </a:p>
      </dgm:t>
    </dgm:pt>
    <dgm:pt modelId="{497652A0-346A-4039-BF19-BE2D649FE5A0}" type="pres">
      <dgm:prSet presAssocID="{502CC150-EFBE-4187-A008-C8E87BA1C454}" presName="Name9" presStyleLbl="parChTrans1D2" presStyleIdx="3" presStyleCnt="4"/>
      <dgm:spPr/>
      <dgm:t>
        <a:bodyPr/>
        <a:lstStyle/>
        <a:p>
          <a:pPr rtl="1"/>
          <a:endParaRPr lang="fa-IR"/>
        </a:p>
      </dgm:t>
    </dgm:pt>
    <dgm:pt modelId="{088A6702-E09D-4260-9DBE-E0EB39EEFC7E}" type="pres">
      <dgm:prSet presAssocID="{502CC150-EFBE-4187-A008-C8E87BA1C454}" presName="connTx" presStyleLbl="parChTrans1D2" presStyleIdx="3" presStyleCnt="4"/>
      <dgm:spPr/>
      <dgm:t>
        <a:bodyPr/>
        <a:lstStyle/>
        <a:p>
          <a:pPr rtl="1"/>
          <a:endParaRPr lang="fa-IR"/>
        </a:p>
      </dgm:t>
    </dgm:pt>
    <dgm:pt modelId="{1B83692E-5161-46AD-B282-1C9290F8A2E1}" type="pres">
      <dgm:prSet presAssocID="{9B811173-B1A7-4173-A4AF-A62D6320236A}" presName="node" presStyleLbl="node1" presStyleIdx="3" presStyleCnt="4">
        <dgm:presLayoutVars>
          <dgm:bulletEnabled val="1"/>
        </dgm:presLayoutVars>
      </dgm:prSet>
      <dgm:spPr/>
      <dgm:t>
        <a:bodyPr/>
        <a:lstStyle/>
        <a:p>
          <a:pPr rtl="1"/>
          <a:endParaRPr lang="fa-IR"/>
        </a:p>
      </dgm:t>
    </dgm:pt>
  </dgm:ptLst>
  <dgm:cxnLst>
    <dgm:cxn modelId="{4BB26155-7188-42BD-BAB1-CBEF153C5269}" type="presOf" srcId="{FB2F988F-CF08-40BD-A544-78EA6C33AAC9}" destId="{92BE07C9-5656-4155-9EE9-DD4BE764385D}" srcOrd="1" destOrd="0" presId="urn:microsoft.com/office/officeart/2005/8/layout/radial1"/>
    <dgm:cxn modelId="{8271E312-51F0-4585-ACA1-03FB4341567D}" srcId="{74DCBA55-22C6-463D-8414-0138740B8C8A}" destId="{AE4FEAFA-B2DA-4E06-8141-5CCCD70D6B3D}" srcOrd="1" destOrd="0" parTransId="{FB2F988F-CF08-40BD-A544-78EA6C33AAC9}" sibTransId="{8D95BC27-9BCE-444B-9246-EB55C4274976}"/>
    <dgm:cxn modelId="{7E091C06-910B-4081-8EFD-E9BC9FC8FD24}" type="presOf" srcId="{74DCBA55-22C6-463D-8414-0138740B8C8A}" destId="{342E5487-E4F3-49CF-B76B-1416C76373CE}" srcOrd="0" destOrd="0" presId="urn:microsoft.com/office/officeart/2005/8/layout/radial1"/>
    <dgm:cxn modelId="{31433BFD-9668-4C68-B1E2-6DEA3AA4EA6B}" srcId="{1A54379B-F1F7-45E2-BCF3-79C42C379B46}" destId="{74DCBA55-22C6-463D-8414-0138740B8C8A}" srcOrd="0" destOrd="0" parTransId="{5299810F-BFDA-4675-A67B-E8C1BF698728}" sibTransId="{A2FDD280-A1AA-4841-9EB4-A2B06F4A7D0E}"/>
    <dgm:cxn modelId="{EE41BAB3-53A9-489C-B730-624F697C2C69}" srcId="{74DCBA55-22C6-463D-8414-0138740B8C8A}" destId="{9B811173-B1A7-4173-A4AF-A62D6320236A}" srcOrd="3" destOrd="0" parTransId="{502CC150-EFBE-4187-A008-C8E87BA1C454}" sibTransId="{73168306-C62B-4557-B0E3-C301E0DC94C5}"/>
    <dgm:cxn modelId="{541A1972-75F7-467B-BA8F-8B65CD9E415C}" srcId="{74DCBA55-22C6-463D-8414-0138740B8C8A}" destId="{9CBA3297-3935-4A0E-96F3-D3902F80B556}" srcOrd="2" destOrd="0" parTransId="{D55BB114-0FC0-4888-B444-AAFFC30869CD}" sibTransId="{516B46B8-4C59-47E1-BD63-33A1453033D2}"/>
    <dgm:cxn modelId="{67177B57-64E2-4501-A298-86127304B8C3}" type="presOf" srcId="{D55BB114-0FC0-4888-B444-AAFFC30869CD}" destId="{09A55016-7680-475B-A80B-DD10037836DA}" srcOrd="1" destOrd="0" presId="urn:microsoft.com/office/officeart/2005/8/layout/radial1"/>
    <dgm:cxn modelId="{322EDE4E-BFAF-45AE-B6D1-431CE5CCF878}" type="presOf" srcId="{9CBA3297-3935-4A0E-96F3-D3902F80B556}" destId="{0151103A-C61E-4A01-9894-F8BF88F7B3FD}" srcOrd="0" destOrd="0" presId="urn:microsoft.com/office/officeart/2005/8/layout/radial1"/>
    <dgm:cxn modelId="{EB4B7BAB-33CA-4EB6-8876-D27915CE7CA1}" type="presOf" srcId="{AE4FEAFA-B2DA-4E06-8141-5CCCD70D6B3D}" destId="{7CAF0DD2-49E0-40A3-B870-8E40C0D62BF1}" srcOrd="0" destOrd="0" presId="urn:microsoft.com/office/officeart/2005/8/layout/radial1"/>
    <dgm:cxn modelId="{A038C8ED-D19E-47F6-A04E-8430A645C2EB}" type="presOf" srcId="{FB2F988F-CF08-40BD-A544-78EA6C33AAC9}" destId="{124269C2-0112-4E91-9E2D-9317404442E1}" srcOrd="0" destOrd="0" presId="urn:microsoft.com/office/officeart/2005/8/layout/radial1"/>
    <dgm:cxn modelId="{B1B98D7F-E5D2-4238-BDA5-15C79DFC73EE}" type="presOf" srcId="{D55BB114-0FC0-4888-B444-AAFFC30869CD}" destId="{37EAB7CF-D19E-4F24-A73D-13EEBAC6B4E3}" srcOrd="0" destOrd="0" presId="urn:microsoft.com/office/officeart/2005/8/layout/radial1"/>
    <dgm:cxn modelId="{FB4B7A03-2C87-4B3C-960F-91D82619E302}" type="presOf" srcId="{0C4AAB19-A367-4FBD-9275-F1CD01F59DCD}" destId="{800D398A-E6CE-4144-B2D0-90B11645A6D0}" srcOrd="1" destOrd="0" presId="urn:microsoft.com/office/officeart/2005/8/layout/radial1"/>
    <dgm:cxn modelId="{E93C816B-A920-4CF2-A82A-4D2BA09C3CDE}" type="presOf" srcId="{502CC150-EFBE-4187-A008-C8E87BA1C454}" destId="{088A6702-E09D-4260-9DBE-E0EB39EEFC7E}" srcOrd="1" destOrd="0" presId="urn:microsoft.com/office/officeart/2005/8/layout/radial1"/>
    <dgm:cxn modelId="{86976CC9-D5D9-4BFE-A444-C1B0217EA34A}" type="presOf" srcId="{502CC150-EFBE-4187-A008-C8E87BA1C454}" destId="{497652A0-346A-4039-BF19-BE2D649FE5A0}" srcOrd="0" destOrd="0" presId="urn:microsoft.com/office/officeart/2005/8/layout/radial1"/>
    <dgm:cxn modelId="{1D4F5F0B-D4FA-4246-9FA7-4F168F8EA0F0}" type="presOf" srcId="{51FD0696-67D2-49A8-ADF8-BEB337E13F9D}" destId="{22A6423F-34EB-4463-901C-E979F554F096}" srcOrd="0" destOrd="0" presId="urn:microsoft.com/office/officeart/2005/8/layout/radial1"/>
    <dgm:cxn modelId="{023311E2-14AF-489A-98BD-713F70F3655E}" srcId="{74DCBA55-22C6-463D-8414-0138740B8C8A}" destId="{51FD0696-67D2-49A8-ADF8-BEB337E13F9D}" srcOrd="0" destOrd="0" parTransId="{0C4AAB19-A367-4FBD-9275-F1CD01F59DCD}" sibTransId="{7158A343-9052-4572-9A2B-189D9A3C5814}"/>
    <dgm:cxn modelId="{165F083F-C32C-4C62-BE28-F398B1A0AF8B}" type="presOf" srcId="{0C4AAB19-A367-4FBD-9275-F1CD01F59DCD}" destId="{FD452574-9B8B-4A06-AF11-31AD29161A84}" srcOrd="0" destOrd="0" presId="urn:microsoft.com/office/officeart/2005/8/layout/radial1"/>
    <dgm:cxn modelId="{B1549653-6BCD-46FA-A111-0B4920EEAFD4}" type="presOf" srcId="{9B811173-B1A7-4173-A4AF-A62D6320236A}" destId="{1B83692E-5161-46AD-B282-1C9290F8A2E1}" srcOrd="0" destOrd="0" presId="urn:microsoft.com/office/officeart/2005/8/layout/radial1"/>
    <dgm:cxn modelId="{B2897F61-BCE7-4191-8BFB-E7C1BAC659D3}" type="presOf" srcId="{1A54379B-F1F7-45E2-BCF3-79C42C379B46}" destId="{F72FBD8D-FC7F-496D-80C8-1C17E1367D1C}" srcOrd="0" destOrd="0" presId="urn:microsoft.com/office/officeart/2005/8/layout/radial1"/>
    <dgm:cxn modelId="{A603F41F-5DE4-436B-940D-64DE204A143E}" type="presParOf" srcId="{F72FBD8D-FC7F-496D-80C8-1C17E1367D1C}" destId="{342E5487-E4F3-49CF-B76B-1416C76373CE}" srcOrd="0" destOrd="0" presId="urn:microsoft.com/office/officeart/2005/8/layout/radial1"/>
    <dgm:cxn modelId="{EBEC5FC7-E636-4EF6-A488-5589228773A4}" type="presParOf" srcId="{F72FBD8D-FC7F-496D-80C8-1C17E1367D1C}" destId="{FD452574-9B8B-4A06-AF11-31AD29161A84}" srcOrd="1" destOrd="0" presId="urn:microsoft.com/office/officeart/2005/8/layout/radial1"/>
    <dgm:cxn modelId="{BB6D4EF3-472F-499F-8F4C-25D4A188BD4F}" type="presParOf" srcId="{FD452574-9B8B-4A06-AF11-31AD29161A84}" destId="{800D398A-E6CE-4144-B2D0-90B11645A6D0}" srcOrd="0" destOrd="0" presId="urn:microsoft.com/office/officeart/2005/8/layout/radial1"/>
    <dgm:cxn modelId="{E59B5175-982A-4057-9F51-27D9457BFA33}" type="presParOf" srcId="{F72FBD8D-FC7F-496D-80C8-1C17E1367D1C}" destId="{22A6423F-34EB-4463-901C-E979F554F096}" srcOrd="2" destOrd="0" presId="urn:microsoft.com/office/officeart/2005/8/layout/radial1"/>
    <dgm:cxn modelId="{2B86FF01-6473-45F3-B1B9-2B99899C09EB}" type="presParOf" srcId="{F72FBD8D-FC7F-496D-80C8-1C17E1367D1C}" destId="{124269C2-0112-4E91-9E2D-9317404442E1}" srcOrd="3" destOrd="0" presId="urn:microsoft.com/office/officeart/2005/8/layout/radial1"/>
    <dgm:cxn modelId="{92B4518C-A49B-41F6-AFC0-E9CC887F19EC}" type="presParOf" srcId="{124269C2-0112-4E91-9E2D-9317404442E1}" destId="{92BE07C9-5656-4155-9EE9-DD4BE764385D}" srcOrd="0" destOrd="0" presId="urn:microsoft.com/office/officeart/2005/8/layout/radial1"/>
    <dgm:cxn modelId="{2264E37C-8733-42C4-BA4B-6DA4073AFAD5}" type="presParOf" srcId="{F72FBD8D-FC7F-496D-80C8-1C17E1367D1C}" destId="{7CAF0DD2-49E0-40A3-B870-8E40C0D62BF1}" srcOrd="4" destOrd="0" presId="urn:microsoft.com/office/officeart/2005/8/layout/radial1"/>
    <dgm:cxn modelId="{161D34AD-4B3A-4ED5-BB63-0B7654E2231C}" type="presParOf" srcId="{F72FBD8D-FC7F-496D-80C8-1C17E1367D1C}" destId="{37EAB7CF-D19E-4F24-A73D-13EEBAC6B4E3}" srcOrd="5" destOrd="0" presId="urn:microsoft.com/office/officeart/2005/8/layout/radial1"/>
    <dgm:cxn modelId="{DC18F37E-FDBA-4345-96DB-386695644C50}" type="presParOf" srcId="{37EAB7CF-D19E-4F24-A73D-13EEBAC6B4E3}" destId="{09A55016-7680-475B-A80B-DD10037836DA}" srcOrd="0" destOrd="0" presId="urn:microsoft.com/office/officeart/2005/8/layout/radial1"/>
    <dgm:cxn modelId="{5D9D948D-4413-4E1C-A670-20D37E03797D}" type="presParOf" srcId="{F72FBD8D-FC7F-496D-80C8-1C17E1367D1C}" destId="{0151103A-C61E-4A01-9894-F8BF88F7B3FD}" srcOrd="6" destOrd="0" presId="urn:microsoft.com/office/officeart/2005/8/layout/radial1"/>
    <dgm:cxn modelId="{9CD60792-C40C-4535-87F1-D4B6B20AD716}" type="presParOf" srcId="{F72FBD8D-FC7F-496D-80C8-1C17E1367D1C}" destId="{497652A0-346A-4039-BF19-BE2D649FE5A0}" srcOrd="7" destOrd="0" presId="urn:microsoft.com/office/officeart/2005/8/layout/radial1"/>
    <dgm:cxn modelId="{59EA11D2-EE3F-46A4-B25E-3475D0A9709D}" type="presParOf" srcId="{497652A0-346A-4039-BF19-BE2D649FE5A0}" destId="{088A6702-E09D-4260-9DBE-E0EB39EEFC7E}" srcOrd="0" destOrd="0" presId="urn:microsoft.com/office/officeart/2005/8/layout/radial1"/>
    <dgm:cxn modelId="{FFD0C315-699E-48BC-A04D-753BF63B8CB0}" type="presParOf" srcId="{F72FBD8D-FC7F-496D-80C8-1C17E1367D1C}" destId="{1B83692E-5161-46AD-B282-1C9290F8A2E1}" srcOrd="8" destOrd="0" presId="urn:microsoft.com/office/officeart/2005/8/layout/radial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88BD910-2F0F-4127-832B-39B5D4A2350E}">
      <dsp:nvSpPr>
        <dsp:cNvPr id="0" name=""/>
        <dsp:cNvSpPr/>
      </dsp:nvSpPr>
      <dsp:spPr>
        <a:xfrm>
          <a:off x="3506018" y="1585937"/>
          <a:ext cx="1217562" cy="1217562"/>
        </a:xfrm>
        <a:prstGeom prst="ellipse">
          <a:avLst/>
        </a:prstGeom>
        <a:gradFill rotWithShape="0">
          <a:gsLst>
            <a:gs pos="0">
              <a:schemeClr val="lt1">
                <a:hueOff val="0"/>
                <a:satOff val="0"/>
                <a:lumOff val="0"/>
                <a:alphaOff val="0"/>
                <a:tint val="70000"/>
                <a:satMod val="130000"/>
              </a:schemeClr>
            </a:gs>
            <a:gs pos="43000">
              <a:schemeClr val="lt1">
                <a:hueOff val="0"/>
                <a:satOff val="0"/>
                <a:lumOff val="0"/>
                <a:alphaOff val="0"/>
                <a:tint val="44000"/>
                <a:satMod val="165000"/>
              </a:schemeClr>
            </a:gs>
            <a:gs pos="93000">
              <a:schemeClr val="lt1">
                <a:hueOff val="0"/>
                <a:satOff val="0"/>
                <a:lumOff val="0"/>
                <a:alphaOff val="0"/>
                <a:tint val="15000"/>
                <a:satMod val="165000"/>
              </a:schemeClr>
            </a:gs>
            <a:gs pos="100000">
              <a:schemeClr val="lt1">
                <a:hueOff val="0"/>
                <a:satOff val="0"/>
                <a:lumOff val="0"/>
                <a:alphaOff val="0"/>
                <a:tint val="5000"/>
                <a:satMod val="250000"/>
              </a:schemeClr>
            </a:gs>
          </a:gsLst>
          <a:path path="circle">
            <a:fillToRect l="50000" t="130000" r="50000" b="-30000"/>
          </a:path>
        </a:gradFill>
        <a:ln>
          <a:noFill/>
        </a:ln>
        <a:effectLst>
          <a:outerShdw blurRad="57150" dist="38100" dir="5400000" algn="ctr" rotWithShape="0">
            <a:schemeClr val="lt1">
              <a:hueOff val="0"/>
              <a:satOff val="0"/>
              <a:lumOff val="0"/>
              <a:alphaOff val="0"/>
              <a:shade val="9000"/>
              <a:satMod val="105000"/>
              <a:alpha val="48000"/>
            </a:scheme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5875" tIns="15875" rIns="15875" bIns="15875" numCol="1" spcCol="1270" anchor="ctr" anchorCtr="0">
          <a:noAutofit/>
        </a:bodyPr>
        <a:lstStyle/>
        <a:p>
          <a:pPr lvl="0" algn="ctr" defTabSz="1111250" rtl="1">
            <a:lnSpc>
              <a:spcPct val="90000"/>
            </a:lnSpc>
            <a:spcBef>
              <a:spcPct val="0"/>
            </a:spcBef>
            <a:spcAft>
              <a:spcPct val="35000"/>
            </a:spcAft>
          </a:pPr>
          <a:r>
            <a:rPr lang="fa-IR" sz="2500" kern="1200" dirty="0" smtClean="0">
              <a:solidFill>
                <a:srgbClr val="FF0000"/>
              </a:solidFill>
            </a:rPr>
            <a:t>اهميت جنگ نرم</a:t>
          </a:r>
          <a:endParaRPr lang="fa-IR" sz="2500" kern="1200" dirty="0">
            <a:solidFill>
              <a:srgbClr val="FF0000"/>
            </a:solidFill>
          </a:endParaRPr>
        </a:p>
      </dsp:txBody>
      <dsp:txXfrm>
        <a:off x="3684326" y="1764245"/>
        <a:ext cx="860946" cy="860946"/>
      </dsp:txXfrm>
    </dsp:sp>
    <dsp:sp modelId="{E7AED081-B961-4F19-9158-9654670D444C}">
      <dsp:nvSpPr>
        <dsp:cNvPr id="0" name=""/>
        <dsp:cNvSpPr/>
      </dsp:nvSpPr>
      <dsp:spPr>
        <a:xfrm rot="16200000">
          <a:off x="3931901" y="1389723"/>
          <a:ext cx="365796" cy="26630"/>
        </a:xfrm>
        <a:custGeom>
          <a:avLst/>
          <a:gdLst/>
          <a:ahLst/>
          <a:cxnLst/>
          <a:rect l="0" t="0" r="0" b="0"/>
          <a:pathLst>
            <a:path>
              <a:moveTo>
                <a:pt x="0" y="13315"/>
              </a:moveTo>
              <a:lnTo>
                <a:pt x="365796" y="13315"/>
              </a:lnTo>
            </a:path>
          </a:pathLst>
        </a:custGeom>
        <a:noFill/>
        <a:ln w="25400" cap="flat" cmpd="sng" algn="ctr">
          <a:solidFill>
            <a:schemeClr val="accent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rtl="1">
            <a:lnSpc>
              <a:spcPct val="90000"/>
            </a:lnSpc>
            <a:spcBef>
              <a:spcPct val="0"/>
            </a:spcBef>
            <a:spcAft>
              <a:spcPct val="35000"/>
            </a:spcAft>
          </a:pPr>
          <a:endParaRPr lang="fa-IR" sz="500" kern="1200"/>
        </a:p>
      </dsp:txBody>
      <dsp:txXfrm>
        <a:off x="4105655" y="1393894"/>
        <a:ext cx="18289" cy="18289"/>
      </dsp:txXfrm>
    </dsp:sp>
    <dsp:sp modelId="{C6D1148F-AABC-4C36-B3E2-17E3F9D48C02}">
      <dsp:nvSpPr>
        <dsp:cNvPr id="0" name=""/>
        <dsp:cNvSpPr/>
      </dsp:nvSpPr>
      <dsp:spPr>
        <a:xfrm>
          <a:off x="3506018" y="2577"/>
          <a:ext cx="1217562" cy="1217562"/>
        </a:xfrm>
        <a:prstGeom prst="ellipse">
          <a:avLst/>
        </a:prstGeom>
        <a:gradFill rotWithShape="0">
          <a:gsLst>
            <a:gs pos="0">
              <a:schemeClr val="lt1">
                <a:hueOff val="0"/>
                <a:satOff val="0"/>
                <a:lumOff val="0"/>
                <a:alphaOff val="0"/>
                <a:tint val="70000"/>
                <a:satMod val="130000"/>
              </a:schemeClr>
            </a:gs>
            <a:gs pos="43000">
              <a:schemeClr val="lt1">
                <a:hueOff val="0"/>
                <a:satOff val="0"/>
                <a:lumOff val="0"/>
                <a:alphaOff val="0"/>
                <a:tint val="44000"/>
                <a:satMod val="165000"/>
              </a:schemeClr>
            </a:gs>
            <a:gs pos="93000">
              <a:schemeClr val="lt1">
                <a:hueOff val="0"/>
                <a:satOff val="0"/>
                <a:lumOff val="0"/>
                <a:alphaOff val="0"/>
                <a:tint val="15000"/>
                <a:satMod val="165000"/>
              </a:schemeClr>
            </a:gs>
            <a:gs pos="100000">
              <a:schemeClr val="lt1">
                <a:hueOff val="0"/>
                <a:satOff val="0"/>
                <a:lumOff val="0"/>
                <a:alphaOff val="0"/>
                <a:tint val="5000"/>
                <a:satMod val="250000"/>
              </a:schemeClr>
            </a:gs>
          </a:gsLst>
          <a:path path="circle">
            <a:fillToRect l="50000" t="130000" r="50000" b="-30000"/>
          </a:path>
        </a:gradFill>
        <a:ln>
          <a:noFill/>
        </a:ln>
        <a:effectLst>
          <a:outerShdw blurRad="57150" dist="38100" dir="5400000" algn="ctr" rotWithShape="0">
            <a:schemeClr val="lt1">
              <a:hueOff val="0"/>
              <a:satOff val="0"/>
              <a:lumOff val="0"/>
              <a:alphaOff val="0"/>
              <a:shade val="9000"/>
              <a:satMod val="105000"/>
              <a:alpha val="48000"/>
            </a:scheme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160" tIns="10160" rIns="10160" bIns="10160" numCol="1" spcCol="1270" anchor="ctr" anchorCtr="0">
          <a:noAutofit/>
        </a:bodyPr>
        <a:lstStyle/>
        <a:p>
          <a:pPr lvl="0" algn="ctr" defTabSz="711200" rtl="1">
            <a:lnSpc>
              <a:spcPct val="90000"/>
            </a:lnSpc>
            <a:spcBef>
              <a:spcPct val="0"/>
            </a:spcBef>
            <a:spcAft>
              <a:spcPct val="35000"/>
            </a:spcAft>
          </a:pPr>
          <a:r>
            <a:rPr lang="fa-IR" sz="1600" b="1" kern="1200" dirty="0" smtClean="0"/>
            <a:t>تأثير طولاني</a:t>
          </a:r>
          <a:endParaRPr lang="fa-IR" sz="1600" b="1" kern="1200" dirty="0"/>
        </a:p>
      </dsp:txBody>
      <dsp:txXfrm>
        <a:off x="3684326" y="180885"/>
        <a:ext cx="860946" cy="860946"/>
      </dsp:txXfrm>
    </dsp:sp>
    <dsp:sp modelId="{05AEA17E-8AF2-4E0B-8DA7-0F45A47407F9}">
      <dsp:nvSpPr>
        <dsp:cNvPr id="0" name=""/>
        <dsp:cNvSpPr/>
      </dsp:nvSpPr>
      <dsp:spPr>
        <a:xfrm rot="19800000">
          <a:off x="4617516" y="1785563"/>
          <a:ext cx="365796" cy="26630"/>
        </a:xfrm>
        <a:custGeom>
          <a:avLst/>
          <a:gdLst/>
          <a:ahLst/>
          <a:cxnLst/>
          <a:rect l="0" t="0" r="0" b="0"/>
          <a:pathLst>
            <a:path>
              <a:moveTo>
                <a:pt x="0" y="13315"/>
              </a:moveTo>
              <a:lnTo>
                <a:pt x="365796" y="13315"/>
              </a:lnTo>
            </a:path>
          </a:pathLst>
        </a:custGeom>
        <a:noFill/>
        <a:ln w="25400" cap="flat" cmpd="sng" algn="ctr">
          <a:solidFill>
            <a:schemeClr val="accent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rtl="1">
            <a:lnSpc>
              <a:spcPct val="90000"/>
            </a:lnSpc>
            <a:spcBef>
              <a:spcPct val="0"/>
            </a:spcBef>
            <a:spcAft>
              <a:spcPct val="35000"/>
            </a:spcAft>
          </a:pPr>
          <a:endParaRPr lang="fa-IR" sz="500" kern="1200"/>
        </a:p>
      </dsp:txBody>
      <dsp:txXfrm>
        <a:off x="4791269" y="1789733"/>
        <a:ext cx="18289" cy="18289"/>
      </dsp:txXfrm>
    </dsp:sp>
    <dsp:sp modelId="{88C5EB2E-16BF-441D-B98B-25403716EF00}">
      <dsp:nvSpPr>
        <dsp:cNvPr id="0" name=""/>
        <dsp:cNvSpPr/>
      </dsp:nvSpPr>
      <dsp:spPr>
        <a:xfrm>
          <a:off x="4877247" y="794257"/>
          <a:ext cx="1217562" cy="1217562"/>
        </a:xfrm>
        <a:prstGeom prst="ellipse">
          <a:avLst/>
        </a:prstGeom>
        <a:gradFill rotWithShape="0">
          <a:gsLst>
            <a:gs pos="0">
              <a:schemeClr val="lt1">
                <a:hueOff val="0"/>
                <a:satOff val="0"/>
                <a:lumOff val="0"/>
                <a:alphaOff val="0"/>
                <a:tint val="70000"/>
                <a:satMod val="130000"/>
              </a:schemeClr>
            </a:gs>
            <a:gs pos="43000">
              <a:schemeClr val="lt1">
                <a:hueOff val="0"/>
                <a:satOff val="0"/>
                <a:lumOff val="0"/>
                <a:alphaOff val="0"/>
                <a:tint val="44000"/>
                <a:satMod val="165000"/>
              </a:schemeClr>
            </a:gs>
            <a:gs pos="93000">
              <a:schemeClr val="lt1">
                <a:hueOff val="0"/>
                <a:satOff val="0"/>
                <a:lumOff val="0"/>
                <a:alphaOff val="0"/>
                <a:tint val="15000"/>
                <a:satMod val="165000"/>
              </a:schemeClr>
            </a:gs>
            <a:gs pos="100000">
              <a:schemeClr val="lt1">
                <a:hueOff val="0"/>
                <a:satOff val="0"/>
                <a:lumOff val="0"/>
                <a:alphaOff val="0"/>
                <a:tint val="5000"/>
                <a:satMod val="250000"/>
              </a:schemeClr>
            </a:gs>
          </a:gsLst>
          <a:path path="circle">
            <a:fillToRect l="50000" t="130000" r="50000" b="-30000"/>
          </a:path>
        </a:gradFill>
        <a:ln>
          <a:noFill/>
        </a:ln>
        <a:effectLst>
          <a:outerShdw blurRad="57150" dist="38100" dir="5400000" algn="ctr" rotWithShape="0">
            <a:schemeClr val="lt1">
              <a:hueOff val="0"/>
              <a:satOff val="0"/>
              <a:lumOff val="0"/>
              <a:alphaOff val="0"/>
              <a:shade val="9000"/>
              <a:satMod val="105000"/>
              <a:alpha val="48000"/>
            </a:scheme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4605" tIns="14605" rIns="14605" bIns="14605" numCol="1" spcCol="1270" anchor="ctr" anchorCtr="0">
          <a:noAutofit/>
        </a:bodyPr>
        <a:lstStyle/>
        <a:p>
          <a:pPr lvl="0" algn="ctr" defTabSz="1022350" rtl="1">
            <a:lnSpc>
              <a:spcPct val="90000"/>
            </a:lnSpc>
            <a:spcBef>
              <a:spcPct val="0"/>
            </a:spcBef>
            <a:spcAft>
              <a:spcPct val="35000"/>
            </a:spcAft>
          </a:pPr>
          <a:r>
            <a:rPr lang="fa-IR" sz="2300" b="1" kern="1200" dirty="0" smtClean="0"/>
            <a:t>تأثير عميق</a:t>
          </a:r>
          <a:endParaRPr lang="fa-IR" sz="2300" b="1" kern="1200" dirty="0"/>
        </a:p>
      </dsp:txBody>
      <dsp:txXfrm>
        <a:off x="5055555" y="972565"/>
        <a:ext cx="860946" cy="860946"/>
      </dsp:txXfrm>
    </dsp:sp>
    <dsp:sp modelId="{68428B9A-1899-42F6-A66D-7B50B6680748}">
      <dsp:nvSpPr>
        <dsp:cNvPr id="0" name=""/>
        <dsp:cNvSpPr/>
      </dsp:nvSpPr>
      <dsp:spPr>
        <a:xfrm rot="1800000">
          <a:off x="4617516" y="2577242"/>
          <a:ext cx="365796" cy="26630"/>
        </a:xfrm>
        <a:custGeom>
          <a:avLst/>
          <a:gdLst/>
          <a:ahLst/>
          <a:cxnLst/>
          <a:rect l="0" t="0" r="0" b="0"/>
          <a:pathLst>
            <a:path>
              <a:moveTo>
                <a:pt x="0" y="13315"/>
              </a:moveTo>
              <a:lnTo>
                <a:pt x="365796" y="13315"/>
              </a:lnTo>
            </a:path>
          </a:pathLst>
        </a:custGeom>
        <a:noFill/>
        <a:ln w="25400" cap="flat" cmpd="sng" algn="ctr">
          <a:solidFill>
            <a:schemeClr val="accent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rtl="1">
            <a:lnSpc>
              <a:spcPct val="90000"/>
            </a:lnSpc>
            <a:spcBef>
              <a:spcPct val="0"/>
            </a:spcBef>
            <a:spcAft>
              <a:spcPct val="35000"/>
            </a:spcAft>
          </a:pPr>
          <a:endParaRPr lang="fa-IR" sz="500" kern="1200"/>
        </a:p>
      </dsp:txBody>
      <dsp:txXfrm>
        <a:off x="4791269" y="2581413"/>
        <a:ext cx="18289" cy="18289"/>
      </dsp:txXfrm>
    </dsp:sp>
    <dsp:sp modelId="{B89B5EDB-C81C-465A-912D-96EF3158FF16}">
      <dsp:nvSpPr>
        <dsp:cNvPr id="0" name=""/>
        <dsp:cNvSpPr/>
      </dsp:nvSpPr>
      <dsp:spPr>
        <a:xfrm>
          <a:off x="4877247" y="2377616"/>
          <a:ext cx="1217562" cy="1217562"/>
        </a:xfrm>
        <a:prstGeom prst="ellipse">
          <a:avLst/>
        </a:prstGeom>
        <a:gradFill rotWithShape="0">
          <a:gsLst>
            <a:gs pos="0">
              <a:schemeClr val="lt1">
                <a:hueOff val="0"/>
                <a:satOff val="0"/>
                <a:lumOff val="0"/>
                <a:alphaOff val="0"/>
                <a:tint val="70000"/>
                <a:satMod val="130000"/>
              </a:schemeClr>
            </a:gs>
            <a:gs pos="43000">
              <a:schemeClr val="lt1">
                <a:hueOff val="0"/>
                <a:satOff val="0"/>
                <a:lumOff val="0"/>
                <a:alphaOff val="0"/>
                <a:tint val="44000"/>
                <a:satMod val="165000"/>
              </a:schemeClr>
            </a:gs>
            <a:gs pos="93000">
              <a:schemeClr val="lt1">
                <a:hueOff val="0"/>
                <a:satOff val="0"/>
                <a:lumOff val="0"/>
                <a:alphaOff val="0"/>
                <a:tint val="15000"/>
                <a:satMod val="165000"/>
              </a:schemeClr>
            </a:gs>
            <a:gs pos="100000">
              <a:schemeClr val="lt1">
                <a:hueOff val="0"/>
                <a:satOff val="0"/>
                <a:lumOff val="0"/>
                <a:alphaOff val="0"/>
                <a:tint val="5000"/>
                <a:satMod val="250000"/>
              </a:schemeClr>
            </a:gs>
          </a:gsLst>
          <a:path path="circle">
            <a:fillToRect l="50000" t="130000" r="50000" b="-30000"/>
          </a:path>
        </a:gradFill>
        <a:ln>
          <a:noFill/>
        </a:ln>
        <a:effectLst>
          <a:outerShdw blurRad="57150" dist="38100" dir="5400000" algn="ctr" rotWithShape="0">
            <a:schemeClr val="lt1">
              <a:hueOff val="0"/>
              <a:satOff val="0"/>
              <a:lumOff val="0"/>
              <a:alphaOff val="0"/>
              <a:shade val="9000"/>
              <a:satMod val="105000"/>
              <a:alpha val="48000"/>
            </a:scheme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160" tIns="10160" rIns="10160" bIns="10160" numCol="1" spcCol="1270" anchor="ctr" anchorCtr="0">
          <a:noAutofit/>
        </a:bodyPr>
        <a:lstStyle/>
        <a:p>
          <a:pPr lvl="0" algn="ctr" defTabSz="711200" rtl="1">
            <a:lnSpc>
              <a:spcPct val="90000"/>
            </a:lnSpc>
            <a:spcBef>
              <a:spcPct val="0"/>
            </a:spcBef>
            <a:spcAft>
              <a:spcPct val="35000"/>
            </a:spcAft>
          </a:pPr>
          <a:r>
            <a:rPr lang="fa-IR" sz="1600" b="1" kern="1200" dirty="0" smtClean="0"/>
            <a:t>مخفيانه بودن</a:t>
          </a:r>
          <a:endParaRPr lang="fa-IR" sz="1600" b="1" kern="1200" dirty="0"/>
        </a:p>
      </dsp:txBody>
      <dsp:txXfrm>
        <a:off x="5055555" y="2555924"/>
        <a:ext cx="860946" cy="860946"/>
      </dsp:txXfrm>
    </dsp:sp>
    <dsp:sp modelId="{9BDA12B1-4733-41E8-82AB-FFE05B1B58B3}">
      <dsp:nvSpPr>
        <dsp:cNvPr id="0" name=""/>
        <dsp:cNvSpPr/>
      </dsp:nvSpPr>
      <dsp:spPr>
        <a:xfrm rot="5400000">
          <a:off x="3931901" y="2973082"/>
          <a:ext cx="365796" cy="26630"/>
        </a:xfrm>
        <a:custGeom>
          <a:avLst/>
          <a:gdLst/>
          <a:ahLst/>
          <a:cxnLst/>
          <a:rect l="0" t="0" r="0" b="0"/>
          <a:pathLst>
            <a:path>
              <a:moveTo>
                <a:pt x="0" y="13315"/>
              </a:moveTo>
              <a:lnTo>
                <a:pt x="365796" y="13315"/>
              </a:lnTo>
            </a:path>
          </a:pathLst>
        </a:custGeom>
        <a:noFill/>
        <a:ln w="25400" cap="flat" cmpd="sng" algn="ctr">
          <a:solidFill>
            <a:schemeClr val="accent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rtl="1">
            <a:lnSpc>
              <a:spcPct val="90000"/>
            </a:lnSpc>
            <a:spcBef>
              <a:spcPct val="0"/>
            </a:spcBef>
            <a:spcAft>
              <a:spcPct val="35000"/>
            </a:spcAft>
          </a:pPr>
          <a:endParaRPr lang="fa-IR" sz="500" kern="1200"/>
        </a:p>
      </dsp:txBody>
      <dsp:txXfrm>
        <a:off x="4105655" y="2977253"/>
        <a:ext cx="18289" cy="18289"/>
      </dsp:txXfrm>
    </dsp:sp>
    <dsp:sp modelId="{29B04E8B-A2BB-4446-BAE9-DF1034621B19}">
      <dsp:nvSpPr>
        <dsp:cNvPr id="0" name=""/>
        <dsp:cNvSpPr/>
      </dsp:nvSpPr>
      <dsp:spPr>
        <a:xfrm>
          <a:off x="3506018" y="3169296"/>
          <a:ext cx="1217562" cy="1217562"/>
        </a:xfrm>
        <a:prstGeom prst="ellipse">
          <a:avLst/>
        </a:prstGeom>
        <a:gradFill rotWithShape="0">
          <a:gsLst>
            <a:gs pos="0">
              <a:schemeClr val="lt1">
                <a:hueOff val="0"/>
                <a:satOff val="0"/>
                <a:lumOff val="0"/>
                <a:alphaOff val="0"/>
                <a:tint val="70000"/>
                <a:satMod val="130000"/>
              </a:schemeClr>
            </a:gs>
            <a:gs pos="43000">
              <a:schemeClr val="lt1">
                <a:hueOff val="0"/>
                <a:satOff val="0"/>
                <a:lumOff val="0"/>
                <a:alphaOff val="0"/>
                <a:tint val="44000"/>
                <a:satMod val="165000"/>
              </a:schemeClr>
            </a:gs>
            <a:gs pos="93000">
              <a:schemeClr val="lt1">
                <a:hueOff val="0"/>
                <a:satOff val="0"/>
                <a:lumOff val="0"/>
                <a:alphaOff val="0"/>
                <a:tint val="15000"/>
                <a:satMod val="165000"/>
              </a:schemeClr>
            </a:gs>
            <a:gs pos="100000">
              <a:schemeClr val="lt1">
                <a:hueOff val="0"/>
                <a:satOff val="0"/>
                <a:lumOff val="0"/>
                <a:alphaOff val="0"/>
                <a:tint val="5000"/>
                <a:satMod val="250000"/>
              </a:schemeClr>
            </a:gs>
          </a:gsLst>
          <a:path path="circle">
            <a:fillToRect l="50000" t="130000" r="50000" b="-30000"/>
          </a:path>
        </a:gradFill>
        <a:ln>
          <a:noFill/>
        </a:ln>
        <a:effectLst>
          <a:outerShdw blurRad="57150" dist="38100" dir="5400000" algn="ctr" rotWithShape="0">
            <a:schemeClr val="lt1">
              <a:hueOff val="0"/>
              <a:satOff val="0"/>
              <a:lumOff val="0"/>
              <a:alphaOff val="0"/>
              <a:shade val="9000"/>
              <a:satMod val="105000"/>
              <a:alpha val="48000"/>
            </a:scheme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160" tIns="10160" rIns="10160" bIns="10160" numCol="1" spcCol="1270" anchor="ctr" anchorCtr="0">
          <a:noAutofit/>
        </a:bodyPr>
        <a:lstStyle/>
        <a:p>
          <a:pPr lvl="0" algn="ctr" defTabSz="711200" rtl="1">
            <a:lnSpc>
              <a:spcPct val="90000"/>
            </a:lnSpc>
            <a:spcBef>
              <a:spcPct val="0"/>
            </a:spcBef>
            <a:spcAft>
              <a:spcPct val="35000"/>
            </a:spcAft>
          </a:pPr>
          <a:r>
            <a:rPr lang="fa-IR" sz="1600" b="1" kern="1200" dirty="0" smtClean="0"/>
            <a:t>تأثير</a:t>
          </a:r>
        </a:p>
        <a:p>
          <a:pPr lvl="0" algn="ctr" defTabSz="711200" rtl="1">
            <a:lnSpc>
              <a:spcPct val="90000"/>
            </a:lnSpc>
            <a:spcBef>
              <a:spcPct val="0"/>
            </a:spcBef>
            <a:spcAft>
              <a:spcPct val="35000"/>
            </a:spcAft>
          </a:pPr>
          <a:r>
            <a:rPr lang="fa-IR" sz="1600" b="1" kern="1200" dirty="0" smtClean="0"/>
            <a:t>گسترده</a:t>
          </a:r>
          <a:endParaRPr lang="fa-IR" sz="1600" b="1" kern="1200" dirty="0"/>
        </a:p>
      </dsp:txBody>
      <dsp:txXfrm>
        <a:off x="3684326" y="3347604"/>
        <a:ext cx="860946" cy="860946"/>
      </dsp:txXfrm>
    </dsp:sp>
    <dsp:sp modelId="{FFDD1354-A937-433A-9486-B83BCFAC46A8}">
      <dsp:nvSpPr>
        <dsp:cNvPr id="0" name=""/>
        <dsp:cNvSpPr/>
      </dsp:nvSpPr>
      <dsp:spPr>
        <a:xfrm rot="9000000">
          <a:off x="3246287" y="2577242"/>
          <a:ext cx="365796" cy="26630"/>
        </a:xfrm>
        <a:custGeom>
          <a:avLst/>
          <a:gdLst/>
          <a:ahLst/>
          <a:cxnLst/>
          <a:rect l="0" t="0" r="0" b="0"/>
          <a:pathLst>
            <a:path>
              <a:moveTo>
                <a:pt x="0" y="13315"/>
              </a:moveTo>
              <a:lnTo>
                <a:pt x="365796" y="13315"/>
              </a:lnTo>
            </a:path>
          </a:pathLst>
        </a:custGeom>
        <a:noFill/>
        <a:ln w="25400" cap="flat" cmpd="sng" algn="ctr">
          <a:solidFill>
            <a:schemeClr val="accent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rtl="1">
            <a:lnSpc>
              <a:spcPct val="90000"/>
            </a:lnSpc>
            <a:spcBef>
              <a:spcPct val="0"/>
            </a:spcBef>
            <a:spcAft>
              <a:spcPct val="35000"/>
            </a:spcAft>
          </a:pPr>
          <a:endParaRPr lang="fa-IR" sz="500" kern="1200"/>
        </a:p>
      </dsp:txBody>
      <dsp:txXfrm rot="10800000">
        <a:off x="3420040" y="2581413"/>
        <a:ext cx="18289" cy="18289"/>
      </dsp:txXfrm>
    </dsp:sp>
    <dsp:sp modelId="{271A4EBC-A78E-4821-AD26-1FE93054BCAA}">
      <dsp:nvSpPr>
        <dsp:cNvPr id="0" name=""/>
        <dsp:cNvSpPr/>
      </dsp:nvSpPr>
      <dsp:spPr>
        <a:xfrm>
          <a:off x="2134789" y="2377616"/>
          <a:ext cx="1217562" cy="1217562"/>
        </a:xfrm>
        <a:prstGeom prst="ellipse">
          <a:avLst/>
        </a:prstGeom>
        <a:gradFill rotWithShape="0">
          <a:gsLst>
            <a:gs pos="0">
              <a:schemeClr val="lt1">
                <a:hueOff val="0"/>
                <a:satOff val="0"/>
                <a:lumOff val="0"/>
                <a:alphaOff val="0"/>
                <a:tint val="70000"/>
                <a:satMod val="130000"/>
              </a:schemeClr>
            </a:gs>
            <a:gs pos="43000">
              <a:schemeClr val="lt1">
                <a:hueOff val="0"/>
                <a:satOff val="0"/>
                <a:lumOff val="0"/>
                <a:alphaOff val="0"/>
                <a:tint val="44000"/>
                <a:satMod val="165000"/>
              </a:schemeClr>
            </a:gs>
            <a:gs pos="93000">
              <a:schemeClr val="lt1">
                <a:hueOff val="0"/>
                <a:satOff val="0"/>
                <a:lumOff val="0"/>
                <a:alphaOff val="0"/>
                <a:tint val="15000"/>
                <a:satMod val="165000"/>
              </a:schemeClr>
            </a:gs>
            <a:gs pos="100000">
              <a:schemeClr val="lt1">
                <a:hueOff val="0"/>
                <a:satOff val="0"/>
                <a:lumOff val="0"/>
                <a:alphaOff val="0"/>
                <a:tint val="5000"/>
                <a:satMod val="250000"/>
              </a:schemeClr>
            </a:gs>
          </a:gsLst>
          <a:path path="circle">
            <a:fillToRect l="50000" t="130000" r="50000" b="-30000"/>
          </a:path>
        </a:gradFill>
        <a:ln>
          <a:noFill/>
        </a:ln>
        <a:effectLst>
          <a:outerShdw blurRad="57150" dist="38100" dir="5400000" algn="ctr" rotWithShape="0">
            <a:schemeClr val="lt1">
              <a:hueOff val="0"/>
              <a:satOff val="0"/>
              <a:lumOff val="0"/>
              <a:alphaOff val="0"/>
              <a:shade val="9000"/>
              <a:satMod val="105000"/>
              <a:alpha val="48000"/>
            </a:scheme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160" tIns="10160" rIns="10160" bIns="10160" numCol="1" spcCol="1270" anchor="ctr" anchorCtr="0">
          <a:noAutofit/>
        </a:bodyPr>
        <a:lstStyle/>
        <a:p>
          <a:pPr lvl="0" algn="ctr" defTabSz="711200" rtl="1">
            <a:lnSpc>
              <a:spcPct val="90000"/>
            </a:lnSpc>
            <a:spcBef>
              <a:spcPct val="0"/>
            </a:spcBef>
            <a:spcAft>
              <a:spcPct val="35000"/>
            </a:spcAft>
          </a:pPr>
          <a:r>
            <a:rPr lang="fa-IR" sz="1600" b="1" kern="1200" dirty="0" smtClean="0"/>
            <a:t>قربانياني مخرب</a:t>
          </a:r>
          <a:endParaRPr lang="fa-IR" sz="1600" b="1" kern="1200" dirty="0"/>
        </a:p>
      </dsp:txBody>
      <dsp:txXfrm>
        <a:off x="2313097" y="2555924"/>
        <a:ext cx="860946" cy="860946"/>
      </dsp:txXfrm>
    </dsp:sp>
    <dsp:sp modelId="{46F32A6F-B4A7-4C72-BB74-BC0486A487EC}">
      <dsp:nvSpPr>
        <dsp:cNvPr id="0" name=""/>
        <dsp:cNvSpPr/>
      </dsp:nvSpPr>
      <dsp:spPr>
        <a:xfrm rot="12600000">
          <a:off x="3246287" y="1785563"/>
          <a:ext cx="365796" cy="26630"/>
        </a:xfrm>
        <a:custGeom>
          <a:avLst/>
          <a:gdLst/>
          <a:ahLst/>
          <a:cxnLst/>
          <a:rect l="0" t="0" r="0" b="0"/>
          <a:pathLst>
            <a:path>
              <a:moveTo>
                <a:pt x="0" y="13315"/>
              </a:moveTo>
              <a:lnTo>
                <a:pt x="365796" y="13315"/>
              </a:lnTo>
            </a:path>
          </a:pathLst>
        </a:custGeom>
        <a:noFill/>
        <a:ln w="25400" cap="flat" cmpd="sng" algn="ctr">
          <a:solidFill>
            <a:schemeClr val="accent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rtl="1">
            <a:lnSpc>
              <a:spcPct val="90000"/>
            </a:lnSpc>
            <a:spcBef>
              <a:spcPct val="0"/>
            </a:spcBef>
            <a:spcAft>
              <a:spcPct val="35000"/>
            </a:spcAft>
          </a:pPr>
          <a:endParaRPr lang="fa-IR" sz="500" kern="1200"/>
        </a:p>
      </dsp:txBody>
      <dsp:txXfrm rot="10800000">
        <a:off x="3420040" y="1789733"/>
        <a:ext cx="18289" cy="18289"/>
      </dsp:txXfrm>
    </dsp:sp>
    <dsp:sp modelId="{3BC4B2E9-4EA1-4A8F-B831-6994F6406AED}">
      <dsp:nvSpPr>
        <dsp:cNvPr id="0" name=""/>
        <dsp:cNvSpPr/>
      </dsp:nvSpPr>
      <dsp:spPr>
        <a:xfrm>
          <a:off x="2134789" y="794257"/>
          <a:ext cx="1217562" cy="1217562"/>
        </a:xfrm>
        <a:prstGeom prst="ellipse">
          <a:avLst/>
        </a:prstGeom>
        <a:gradFill rotWithShape="0">
          <a:gsLst>
            <a:gs pos="0">
              <a:schemeClr val="lt1">
                <a:hueOff val="0"/>
                <a:satOff val="0"/>
                <a:lumOff val="0"/>
                <a:alphaOff val="0"/>
                <a:tint val="70000"/>
                <a:satMod val="130000"/>
              </a:schemeClr>
            </a:gs>
            <a:gs pos="43000">
              <a:schemeClr val="lt1">
                <a:hueOff val="0"/>
                <a:satOff val="0"/>
                <a:lumOff val="0"/>
                <a:alphaOff val="0"/>
                <a:tint val="44000"/>
                <a:satMod val="165000"/>
              </a:schemeClr>
            </a:gs>
            <a:gs pos="93000">
              <a:schemeClr val="lt1">
                <a:hueOff val="0"/>
                <a:satOff val="0"/>
                <a:lumOff val="0"/>
                <a:alphaOff val="0"/>
                <a:tint val="15000"/>
                <a:satMod val="165000"/>
              </a:schemeClr>
            </a:gs>
            <a:gs pos="100000">
              <a:schemeClr val="lt1">
                <a:hueOff val="0"/>
                <a:satOff val="0"/>
                <a:lumOff val="0"/>
                <a:alphaOff val="0"/>
                <a:tint val="5000"/>
                <a:satMod val="250000"/>
              </a:schemeClr>
            </a:gs>
          </a:gsLst>
          <a:path path="circle">
            <a:fillToRect l="50000" t="130000" r="50000" b="-30000"/>
          </a:path>
        </a:gradFill>
        <a:ln>
          <a:noFill/>
        </a:ln>
        <a:effectLst>
          <a:outerShdw blurRad="57150" dist="38100" dir="5400000" algn="ctr" rotWithShape="0">
            <a:schemeClr val="lt1">
              <a:hueOff val="0"/>
              <a:satOff val="0"/>
              <a:lumOff val="0"/>
              <a:alphaOff val="0"/>
              <a:shade val="9000"/>
              <a:satMod val="105000"/>
              <a:alpha val="48000"/>
            </a:scheme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4605" tIns="14605" rIns="14605" bIns="14605" numCol="1" spcCol="1270" anchor="ctr" anchorCtr="0">
          <a:noAutofit/>
        </a:bodyPr>
        <a:lstStyle/>
        <a:p>
          <a:pPr lvl="0" algn="ctr" defTabSz="1022350" rtl="1">
            <a:lnSpc>
              <a:spcPct val="90000"/>
            </a:lnSpc>
            <a:spcBef>
              <a:spcPct val="0"/>
            </a:spcBef>
            <a:spcAft>
              <a:spcPct val="35000"/>
            </a:spcAft>
          </a:pPr>
          <a:r>
            <a:rPr lang="fa-IR" sz="2300" b="1" kern="1200" dirty="0" smtClean="0"/>
            <a:t>هزينة اندک</a:t>
          </a:r>
          <a:endParaRPr lang="fa-IR" sz="2300" b="1" kern="1200" dirty="0"/>
        </a:p>
      </dsp:txBody>
      <dsp:txXfrm>
        <a:off x="2313097" y="972565"/>
        <a:ext cx="860946" cy="86094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42E5487-E4F3-49CF-B76B-1416C76373CE}">
      <dsp:nvSpPr>
        <dsp:cNvPr id="0" name=""/>
        <dsp:cNvSpPr/>
      </dsp:nvSpPr>
      <dsp:spPr>
        <a:xfrm>
          <a:off x="3088435" y="1739060"/>
          <a:ext cx="1322479" cy="1322479"/>
        </a:xfrm>
        <a:prstGeom prst="ellipse">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335" tIns="13335" rIns="13335" bIns="13335" numCol="1" spcCol="1270" anchor="ctr" anchorCtr="0">
          <a:noAutofit/>
        </a:bodyPr>
        <a:lstStyle/>
        <a:p>
          <a:pPr lvl="0" algn="ctr" defTabSz="933450" rtl="1">
            <a:lnSpc>
              <a:spcPct val="90000"/>
            </a:lnSpc>
            <a:spcBef>
              <a:spcPct val="0"/>
            </a:spcBef>
            <a:spcAft>
              <a:spcPct val="35000"/>
            </a:spcAft>
          </a:pPr>
          <a:r>
            <a:rPr lang="fa-IR" sz="2100" b="1" kern="1200" dirty="0" smtClean="0">
              <a:solidFill>
                <a:srgbClr val="FF0000"/>
              </a:solidFill>
            </a:rPr>
            <a:t>علت تقابل اسلام و غرب</a:t>
          </a:r>
          <a:endParaRPr lang="fa-IR" sz="2100" b="1" kern="1200" dirty="0">
            <a:solidFill>
              <a:srgbClr val="FF0000"/>
            </a:solidFill>
          </a:endParaRPr>
        </a:p>
      </dsp:txBody>
      <dsp:txXfrm>
        <a:off x="3282108" y="1932733"/>
        <a:ext cx="935133" cy="935133"/>
      </dsp:txXfrm>
    </dsp:sp>
    <dsp:sp modelId="{FD452574-9B8B-4A06-AF11-31AD29161A84}">
      <dsp:nvSpPr>
        <dsp:cNvPr id="0" name=""/>
        <dsp:cNvSpPr/>
      </dsp:nvSpPr>
      <dsp:spPr>
        <a:xfrm rot="16200000">
          <a:off x="3549953" y="1523467"/>
          <a:ext cx="399443" cy="31742"/>
        </a:xfrm>
        <a:custGeom>
          <a:avLst/>
          <a:gdLst/>
          <a:ahLst/>
          <a:cxnLst/>
          <a:rect l="0" t="0" r="0" b="0"/>
          <a:pathLst>
            <a:path>
              <a:moveTo>
                <a:pt x="0" y="15871"/>
              </a:moveTo>
              <a:lnTo>
                <a:pt x="399443" y="15871"/>
              </a:lnTo>
            </a:path>
          </a:pathLst>
        </a:custGeom>
        <a:noFill/>
        <a:ln w="25400" cap="flat" cmpd="sng" algn="ctr">
          <a:solidFill>
            <a:schemeClr val="dk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rtl="1">
            <a:lnSpc>
              <a:spcPct val="90000"/>
            </a:lnSpc>
            <a:spcBef>
              <a:spcPct val="0"/>
            </a:spcBef>
            <a:spcAft>
              <a:spcPct val="35000"/>
            </a:spcAft>
          </a:pPr>
          <a:endParaRPr lang="fa-IR" sz="500" kern="1200"/>
        </a:p>
      </dsp:txBody>
      <dsp:txXfrm>
        <a:off x="3739688" y="1529352"/>
        <a:ext cx="19972" cy="19972"/>
      </dsp:txXfrm>
    </dsp:sp>
    <dsp:sp modelId="{22A6423F-34EB-4463-901C-E979F554F096}">
      <dsp:nvSpPr>
        <dsp:cNvPr id="0" name=""/>
        <dsp:cNvSpPr/>
      </dsp:nvSpPr>
      <dsp:spPr>
        <a:xfrm>
          <a:off x="3088435" y="17137"/>
          <a:ext cx="1322479" cy="1322479"/>
        </a:xfrm>
        <a:prstGeom prst="ellipse">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rtl="1">
            <a:lnSpc>
              <a:spcPct val="90000"/>
            </a:lnSpc>
            <a:spcBef>
              <a:spcPct val="0"/>
            </a:spcBef>
            <a:spcAft>
              <a:spcPct val="35000"/>
            </a:spcAft>
          </a:pPr>
          <a:r>
            <a:rPr lang="fa-IR" sz="1600" b="1" kern="1200" smtClean="0">
              <a:hlinkClick xmlns:r="http://schemas.openxmlformats.org/officeDocument/2006/relationships" r:id="" action="ppaction://hlinksldjump"/>
            </a:rPr>
            <a:t>1. قطع دست غربيان از منافع کشور</a:t>
          </a:r>
          <a:endParaRPr lang="fa-IR" sz="1600" b="1" kern="1200" dirty="0"/>
        </a:p>
      </dsp:txBody>
      <dsp:txXfrm>
        <a:off x="3282108" y="210810"/>
        <a:ext cx="935133" cy="935133"/>
      </dsp:txXfrm>
    </dsp:sp>
    <dsp:sp modelId="{124269C2-0112-4E91-9E2D-9317404442E1}">
      <dsp:nvSpPr>
        <dsp:cNvPr id="0" name=""/>
        <dsp:cNvSpPr/>
      </dsp:nvSpPr>
      <dsp:spPr>
        <a:xfrm>
          <a:off x="4410914" y="2384428"/>
          <a:ext cx="399443" cy="31742"/>
        </a:xfrm>
        <a:custGeom>
          <a:avLst/>
          <a:gdLst/>
          <a:ahLst/>
          <a:cxnLst/>
          <a:rect l="0" t="0" r="0" b="0"/>
          <a:pathLst>
            <a:path>
              <a:moveTo>
                <a:pt x="0" y="15871"/>
              </a:moveTo>
              <a:lnTo>
                <a:pt x="399443" y="15871"/>
              </a:lnTo>
            </a:path>
          </a:pathLst>
        </a:custGeom>
        <a:noFill/>
        <a:ln w="25400" cap="flat" cmpd="sng" algn="ctr">
          <a:solidFill>
            <a:schemeClr val="dk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rtl="1">
            <a:lnSpc>
              <a:spcPct val="90000"/>
            </a:lnSpc>
            <a:spcBef>
              <a:spcPct val="0"/>
            </a:spcBef>
            <a:spcAft>
              <a:spcPct val="35000"/>
            </a:spcAft>
          </a:pPr>
          <a:endParaRPr lang="fa-IR" sz="500" kern="1200"/>
        </a:p>
      </dsp:txBody>
      <dsp:txXfrm>
        <a:off x="4600650" y="2390313"/>
        <a:ext cx="19972" cy="19972"/>
      </dsp:txXfrm>
    </dsp:sp>
    <dsp:sp modelId="{7CAF0DD2-49E0-40A3-B870-8E40C0D62BF1}">
      <dsp:nvSpPr>
        <dsp:cNvPr id="0" name=""/>
        <dsp:cNvSpPr/>
      </dsp:nvSpPr>
      <dsp:spPr>
        <a:xfrm>
          <a:off x="4810358" y="1739060"/>
          <a:ext cx="1322479" cy="1322479"/>
        </a:xfrm>
        <a:prstGeom prst="ellipse">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rtl="1">
            <a:lnSpc>
              <a:spcPct val="90000"/>
            </a:lnSpc>
            <a:spcBef>
              <a:spcPct val="0"/>
            </a:spcBef>
            <a:spcAft>
              <a:spcPct val="35000"/>
            </a:spcAft>
          </a:pPr>
          <a:r>
            <a:rPr lang="fa-IR" sz="1600" b="1" kern="1200" smtClean="0">
              <a:hlinkClick xmlns:r="http://schemas.openxmlformats.org/officeDocument/2006/relationships" r:id="" action="ppaction://hlinksldjump"/>
            </a:rPr>
            <a:t>3. تهديد دوستان غرب</a:t>
          </a:r>
          <a:endParaRPr lang="fa-IR" sz="1600" b="1" kern="1200" dirty="0"/>
        </a:p>
      </dsp:txBody>
      <dsp:txXfrm>
        <a:off x="5004031" y="1932733"/>
        <a:ext cx="935133" cy="935133"/>
      </dsp:txXfrm>
    </dsp:sp>
    <dsp:sp modelId="{37EAB7CF-D19E-4F24-A73D-13EEBAC6B4E3}">
      <dsp:nvSpPr>
        <dsp:cNvPr id="0" name=""/>
        <dsp:cNvSpPr/>
      </dsp:nvSpPr>
      <dsp:spPr>
        <a:xfrm rot="5400000">
          <a:off x="3549953" y="3245390"/>
          <a:ext cx="399443" cy="31742"/>
        </a:xfrm>
        <a:custGeom>
          <a:avLst/>
          <a:gdLst/>
          <a:ahLst/>
          <a:cxnLst/>
          <a:rect l="0" t="0" r="0" b="0"/>
          <a:pathLst>
            <a:path>
              <a:moveTo>
                <a:pt x="0" y="15871"/>
              </a:moveTo>
              <a:lnTo>
                <a:pt x="399443" y="15871"/>
              </a:lnTo>
            </a:path>
          </a:pathLst>
        </a:custGeom>
        <a:noFill/>
        <a:ln w="25400" cap="flat" cmpd="sng" algn="ctr">
          <a:solidFill>
            <a:schemeClr val="dk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rtl="1">
            <a:lnSpc>
              <a:spcPct val="90000"/>
            </a:lnSpc>
            <a:spcBef>
              <a:spcPct val="0"/>
            </a:spcBef>
            <a:spcAft>
              <a:spcPct val="35000"/>
            </a:spcAft>
          </a:pPr>
          <a:endParaRPr lang="fa-IR" sz="500" kern="1200"/>
        </a:p>
      </dsp:txBody>
      <dsp:txXfrm>
        <a:off x="3739688" y="3251275"/>
        <a:ext cx="19972" cy="19972"/>
      </dsp:txXfrm>
    </dsp:sp>
    <dsp:sp modelId="{0151103A-C61E-4A01-9894-F8BF88F7B3FD}">
      <dsp:nvSpPr>
        <dsp:cNvPr id="0" name=""/>
        <dsp:cNvSpPr/>
      </dsp:nvSpPr>
      <dsp:spPr>
        <a:xfrm>
          <a:off x="3088435" y="3460983"/>
          <a:ext cx="1322479" cy="1322479"/>
        </a:xfrm>
        <a:prstGeom prst="ellipse">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rtl="1">
            <a:lnSpc>
              <a:spcPct val="90000"/>
            </a:lnSpc>
            <a:spcBef>
              <a:spcPct val="0"/>
            </a:spcBef>
            <a:spcAft>
              <a:spcPct val="35000"/>
            </a:spcAft>
          </a:pPr>
          <a:r>
            <a:rPr lang="fa-IR" sz="1600" b="1" kern="1200" smtClean="0">
              <a:hlinkClick xmlns:r="http://schemas.openxmlformats.org/officeDocument/2006/relationships" r:id="" action="ppaction://hlinksldjump"/>
            </a:rPr>
            <a:t>4. تقابل در باورها و ايدئولوژي</a:t>
          </a:r>
          <a:endParaRPr lang="fa-IR" sz="1600" b="1" kern="1200" dirty="0"/>
        </a:p>
      </dsp:txBody>
      <dsp:txXfrm>
        <a:off x="3282108" y="3654656"/>
        <a:ext cx="935133" cy="935133"/>
      </dsp:txXfrm>
    </dsp:sp>
    <dsp:sp modelId="{497652A0-346A-4039-BF19-BE2D649FE5A0}">
      <dsp:nvSpPr>
        <dsp:cNvPr id="0" name=""/>
        <dsp:cNvSpPr/>
      </dsp:nvSpPr>
      <dsp:spPr>
        <a:xfrm rot="10800000">
          <a:off x="2688991" y="2384428"/>
          <a:ext cx="399443" cy="31742"/>
        </a:xfrm>
        <a:custGeom>
          <a:avLst/>
          <a:gdLst/>
          <a:ahLst/>
          <a:cxnLst/>
          <a:rect l="0" t="0" r="0" b="0"/>
          <a:pathLst>
            <a:path>
              <a:moveTo>
                <a:pt x="0" y="15871"/>
              </a:moveTo>
              <a:lnTo>
                <a:pt x="399443" y="15871"/>
              </a:lnTo>
            </a:path>
          </a:pathLst>
        </a:custGeom>
        <a:noFill/>
        <a:ln w="25400" cap="flat" cmpd="sng" algn="ctr">
          <a:solidFill>
            <a:schemeClr val="dk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rtl="1">
            <a:lnSpc>
              <a:spcPct val="90000"/>
            </a:lnSpc>
            <a:spcBef>
              <a:spcPct val="0"/>
            </a:spcBef>
            <a:spcAft>
              <a:spcPct val="35000"/>
            </a:spcAft>
          </a:pPr>
          <a:endParaRPr lang="fa-IR" sz="500" kern="1200"/>
        </a:p>
      </dsp:txBody>
      <dsp:txXfrm rot="10800000">
        <a:off x="2878727" y="2390313"/>
        <a:ext cx="19972" cy="19972"/>
      </dsp:txXfrm>
    </dsp:sp>
    <dsp:sp modelId="{1B83692E-5161-46AD-B282-1C9290F8A2E1}">
      <dsp:nvSpPr>
        <dsp:cNvPr id="0" name=""/>
        <dsp:cNvSpPr/>
      </dsp:nvSpPr>
      <dsp:spPr>
        <a:xfrm>
          <a:off x="1366512" y="1739060"/>
          <a:ext cx="1322479" cy="1322479"/>
        </a:xfrm>
        <a:prstGeom prst="ellipse">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rtl="1">
            <a:lnSpc>
              <a:spcPct val="90000"/>
            </a:lnSpc>
            <a:spcBef>
              <a:spcPct val="0"/>
            </a:spcBef>
            <a:spcAft>
              <a:spcPct val="35000"/>
            </a:spcAft>
          </a:pPr>
          <a:r>
            <a:rPr lang="fa-IR" sz="1600" b="1" kern="1200" dirty="0" smtClean="0">
              <a:hlinkClick xmlns:r="http://schemas.openxmlformats.org/officeDocument/2006/relationships" r:id="" action="ppaction://hlinksldjump"/>
            </a:rPr>
            <a:t>2. پا گذاشتن به حريم دانشهاي ممنوعه</a:t>
          </a:r>
          <a:endParaRPr lang="fa-IR" sz="1600" b="1" kern="1200" dirty="0"/>
        </a:p>
      </dsp:txBody>
      <dsp:txXfrm>
        <a:off x="1560185" y="1932733"/>
        <a:ext cx="935133" cy="935133"/>
      </dsp:txXfrm>
    </dsp:sp>
  </dsp:spTree>
</dsp:drawing>
</file>

<file path=ppt/diagrams/layout1.xml><?xml version="1.0" encoding="utf-8"?>
<dgm:layoutDef xmlns:dgm="http://schemas.openxmlformats.org/drawingml/2006/diagram" xmlns:a="http://schemas.openxmlformats.org/drawingml/2006/main" uniqueId="urn:microsoft.com/office/officeart/2005/8/layout/radial1">
  <dgm:title val=""/>
  <dgm:desc val=""/>
  <dgm:catLst>
    <dgm:cat type="relationship" pri="22000"/>
    <dgm:cat type="cycle" pri="10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node" refType="w" refFor="ch" refForName="centerShape" op="equ"/>
      <dgm:constr type="sp" refType="w" refFor="ch" refForName="node" fact="0.3"/>
      <dgm:constr type="sibSp" refType="w" refFor="ch" refForName="node" fact="0.3"/>
      <dgm:constr type="primFontSz" for="ch" forName="centerShape" val="65"/>
      <dgm:constr type="primFontSz" for="des" forName="node" op="equ" val="65"/>
      <dgm:constr type="primFontSz" for="des" forName="connTx" val="55"/>
      <dgm:constr type="primFontSz" for="des" forName="connTx" refType="primFontSz" refFor="ch" refForName="centerShape" op="lte" fact="0.8"/>
    </dgm:constrLst>
    <dgm:ruleLst/>
    <dgm:forEach name="Name6"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name="Name7" axis="ch">
        <dgm:forEach name="Name8" axis="self" ptType="parTrans">
          <dgm:layoutNode name="Name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connDist"/>
              <dgm:constr type="userA" for="ch" refType="connDist"/>
              <dgm:constr type="w" val="1"/>
              <dgm:constr type="h" val="5"/>
              <dgm:constr type="begPad"/>
              <dgm:constr type="endPad"/>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w" val="NaN" fact="0.8" max="NaN"/>
                <dgm:rule type="h" val="NaN" fact="1" max="NaN"/>
                <dgm:rule type="primFontSz" val="5" fact="NaN" max="NaN"/>
              </dgm:ruleLst>
            </dgm:layoutNode>
          </dgm:layoutNode>
        </dgm:forEach>
        <dgm:forEach name="Name10"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radial1">
  <dgm:title val=""/>
  <dgm:desc val=""/>
  <dgm:catLst>
    <dgm:cat type="relationship" pri="22000"/>
    <dgm:cat type="cycle" pri="10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node" refType="w" refFor="ch" refForName="centerShape" op="equ"/>
      <dgm:constr type="sp" refType="w" refFor="ch" refForName="node" fact="0.3"/>
      <dgm:constr type="sibSp" refType="w" refFor="ch" refForName="node" fact="0.3"/>
      <dgm:constr type="primFontSz" for="ch" forName="centerShape" val="65"/>
      <dgm:constr type="primFontSz" for="des" forName="node" op="equ" val="65"/>
      <dgm:constr type="primFontSz" for="des" forName="connTx" val="55"/>
      <dgm:constr type="primFontSz" for="des" forName="connTx" refType="primFontSz" refFor="ch" refForName="centerShape" op="lte" fact="0.8"/>
    </dgm:constrLst>
    <dgm:ruleLst/>
    <dgm:forEach name="Name6"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name="Name7" axis="ch">
        <dgm:forEach name="Name8" axis="self" ptType="parTrans">
          <dgm:layoutNode name="Name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connDist"/>
              <dgm:constr type="userA" for="ch" refType="connDist"/>
              <dgm:constr type="w" val="1"/>
              <dgm:constr type="h" val="5"/>
              <dgm:constr type="begPad"/>
              <dgm:constr type="endPad"/>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w" val="NaN" fact="0.8" max="NaN"/>
                <dgm:rule type="h" val="NaN" fact="1" max="NaN"/>
                <dgm:rule type="primFontSz" val="5" fact="NaN" max="NaN"/>
              </dgm:ruleLst>
            </dgm:layoutNode>
          </dgm:layoutNode>
        </dgm:forEach>
        <dgm:forEach name="Name10"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685800" y="1143000"/>
            <a:ext cx="7772400" cy="4572000"/>
            <a:chOff x="1371600" y="1143000"/>
            <a:chExt cx="7772400" cy="5715000"/>
          </a:xfrm>
          <a:effectLst>
            <a:reflection blurRad="6350" stA="50000" endA="300" endPos="15500" dist="50800" dir="5400000" sy="-100000" algn="bl" rotWithShape="0"/>
          </a:effectLst>
        </p:grpSpPr>
        <p:sp>
          <p:nvSpPr>
            <p:cNvPr id="8" name="Rectangle 7"/>
            <p:cNvSpPr/>
            <p:nvPr/>
          </p:nvSpPr>
          <p:spPr>
            <a:xfrm>
              <a:off x="1371600" y="1143000"/>
              <a:ext cx="7772400" cy="5715000"/>
            </a:xfrm>
            <a:prstGeom prst="rect">
              <a:avLst/>
            </a:pr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
          <p:nvSpPr>
            <p:cNvPr id="9" name="Rectangle 8"/>
            <p:cNvSpPr/>
            <p:nvPr/>
          </p:nvSpPr>
          <p:spPr>
            <a:xfrm>
              <a:off x="1600200" y="1371600"/>
              <a:ext cx="7315200" cy="5486400"/>
            </a:xfrm>
            <a:prstGeom prst="rect">
              <a:avLst/>
            </a:pr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
          <p:nvSpPr>
            <p:cNvPr id="10" name="Rectangle 9"/>
            <p:cNvSpPr/>
            <p:nvPr/>
          </p:nvSpPr>
          <p:spPr>
            <a:xfrm>
              <a:off x="1828800" y="1600200"/>
              <a:ext cx="6858000" cy="5257800"/>
            </a:xfrm>
            <a:prstGeom prst="rect">
              <a:avLst/>
            </a:pr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grpSp>
      <p:sp>
        <p:nvSpPr>
          <p:cNvPr id="2" name="Title 1"/>
          <p:cNvSpPr>
            <a:spLocks noGrp="1"/>
          </p:cNvSpPr>
          <p:nvPr>
            <p:ph type="ctrTitle"/>
          </p:nvPr>
        </p:nvSpPr>
        <p:spPr>
          <a:xfrm>
            <a:off x="1371600" y="1676401"/>
            <a:ext cx="6400800" cy="1924050"/>
          </a:xfrm>
        </p:spPr>
        <p:txBody>
          <a:bodyPr vert="horz" lIns="91440" tIns="45720" rIns="91440" bIns="45720" rtlCol="0" anchor="b" anchorCtr="0">
            <a:noAutofit/>
          </a:bodyPr>
          <a:lstStyle>
            <a:lvl1pPr algn="ctr" defTabSz="914400" rtl="0" eaLnBrk="1" latinLnBrk="0" hangingPunct="1">
              <a:spcBef>
                <a:spcPct val="0"/>
              </a:spcBef>
              <a:buNone/>
              <a:defRPr sz="3800" kern="1200">
                <a:solidFill>
                  <a:schemeClr val="tx1">
                    <a:lumMod val="75000"/>
                    <a:lumOff val="25000"/>
                  </a:schemeClr>
                </a:solidFill>
                <a:effectLst>
                  <a:innerShdw blurRad="63500">
                    <a:srgbClr val="F1F1F1"/>
                  </a:innerShdw>
                </a:effectLst>
                <a:latin typeface="+mj-lt"/>
                <a:ea typeface="+mj-ea"/>
                <a:cs typeface="+mj-cs"/>
              </a:defRPr>
            </a:lvl1pPr>
          </a:lstStyle>
          <a:p>
            <a:r>
              <a:rPr lang="en-US" smtClean="0"/>
              <a:t>Click to edit Master title style</a:t>
            </a:r>
            <a:endParaRPr/>
          </a:p>
        </p:txBody>
      </p:sp>
      <p:sp>
        <p:nvSpPr>
          <p:cNvPr id="3" name="Subtitle 2"/>
          <p:cNvSpPr>
            <a:spLocks noGrp="1"/>
          </p:cNvSpPr>
          <p:nvPr>
            <p:ph type="subTitle" idx="1"/>
          </p:nvPr>
        </p:nvSpPr>
        <p:spPr>
          <a:xfrm>
            <a:off x="1371600" y="4039737"/>
            <a:ext cx="6400800" cy="1522862"/>
          </a:xfrm>
        </p:spPr>
        <p:txBody>
          <a:bodyPr vert="horz" lIns="91440" tIns="45720" rIns="91440" bIns="45720" rtlCol="0">
            <a:normAutofit/>
            <a:scene3d>
              <a:camera prst="orthographicFront"/>
              <a:lightRig rig="balanced" dir="t">
                <a:rot lat="0" lon="0" rev="4200000"/>
              </a:lightRig>
            </a:scene3d>
            <a:sp3d extrusionH="31750" prstMaterial="metal">
              <a:bevelT w="25400" h="12700" prst="softRound"/>
            </a:sp3d>
          </a:bodyPr>
          <a:lstStyle>
            <a:lvl1pPr marL="0" indent="0" algn="ctr" defTabSz="914400" rtl="0" eaLnBrk="1" latinLnBrk="0" hangingPunct="1">
              <a:spcBef>
                <a:spcPts val="1500"/>
              </a:spcBef>
              <a:buClr>
                <a:schemeClr val="bg1">
                  <a:lumMod val="65000"/>
                </a:schemeClr>
              </a:buClr>
              <a:buSzPct val="80000"/>
              <a:buFont typeface="Wingdings 2" pitchFamily="18" charset="2"/>
              <a:buNone/>
              <a:defRPr sz="2000" b="0" kern="1200">
                <a:solidFill>
                  <a:schemeClr val="tx1">
                    <a:lumMod val="50000"/>
                    <a:lumOff val="50000"/>
                  </a:schemeClr>
                </a:solidFill>
                <a:effectLst/>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a:p>
        </p:txBody>
      </p:sp>
      <p:sp>
        <p:nvSpPr>
          <p:cNvPr id="4" name="Date Placeholder 3"/>
          <p:cNvSpPr>
            <a:spLocks noGrp="1"/>
          </p:cNvSpPr>
          <p:nvPr>
            <p:ph type="dt" sz="half" idx="10"/>
          </p:nvPr>
        </p:nvSpPr>
        <p:spPr>
          <a:xfrm>
            <a:off x="5867400" y="6574536"/>
            <a:ext cx="2133600" cy="274320"/>
          </a:xfrm>
        </p:spPr>
        <p:txBody>
          <a:bodyPr/>
          <a:lstStyle/>
          <a:p>
            <a:fld id="{62B2705A-08AF-451F-9174-B82AB2625A7F}" type="datetimeFigureOut">
              <a:rPr lang="fa-IR" smtClean="0"/>
              <a:pPr/>
              <a:t>06/12/1439</a:t>
            </a:fld>
            <a:endParaRPr lang="fa-IR"/>
          </a:p>
        </p:txBody>
      </p:sp>
      <p:sp>
        <p:nvSpPr>
          <p:cNvPr id="5" name="Footer Placeholder 4"/>
          <p:cNvSpPr>
            <a:spLocks noGrp="1"/>
          </p:cNvSpPr>
          <p:nvPr>
            <p:ph type="ftr" sz="quarter" idx="11"/>
          </p:nvPr>
        </p:nvSpPr>
        <p:spPr>
          <a:xfrm>
            <a:off x="1143000" y="6574536"/>
            <a:ext cx="2895600" cy="274320"/>
          </a:xfrm>
        </p:spPr>
        <p:txBody>
          <a:bodyPr/>
          <a:lstStyle/>
          <a:p>
            <a:endParaRPr lang="fa-IR"/>
          </a:p>
        </p:txBody>
      </p:sp>
      <p:sp>
        <p:nvSpPr>
          <p:cNvPr id="6" name="Slide Number Placeholder 5"/>
          <p:cNvSpPr>
            <a:spLocks noGrp="1"/>
          </p:cNvSpPr>
          <p:nvPr>
            <p:ph type="sldNum" sz="quarter" idx="12"/>
          </p:nvPr>
        </p:nvSpPr>
        <p:spPr>
          <a:xfrm>
            <a:off x="8778240" y="6574536"/>
            <a:ext cx="365760" cy="274320"/>
          </a:xfrm>
        </p:spPr>
        <p:txBody>
          <a:bodyPr/>
          <a:lstStyle/>
          <a:p>
            <a:fld id="{031B1858-1058-40AE-8BBC-A3176966E6EA}" type="slidenum">
              <a:rPr lang="fa-IR" smtClean="0"/>
              <a:pPr/>
              <a:t>‹#›</a:t>
            </a:fld>
            <a:endParaRPr lang="fa-IR"/>
          </a:p>
        </p:txBody>
      </p:sp>
      <p:cxnSp>
        <p:nvCxnSpPr>
          <p:cNvPr id="11" name="Straight Connector 10"/>
          <p:cNvCxnSpPr/>
          <p:nvPr/>
        </p:nvCxnSpPr>
        <p:spPr>
          <a:xfrm rot="10800000">
            <a:off x="2286000" y="3794763"/>
            <a:ext cx="4572000" cy="1588"/>
          </a:xfrm>
          <a:prstGeom prst="line">
            <a:avLst/>
          </a:prstGeom>
          <a:ln w="28575">
            <a:gradFill>
              <a:gsLst>
                <a:gs pos="0">
                  <a:srgbClr val="BEBFBF"/>
                </a:gs>
                <a:gs pos="100000">
                  <a:srgbClr val="F1F1F1"/>
                </a:gs>
              </a:gsLst>
              <a:lin ang="5400000" scaled="0"/>
            </a:gradFill>
          </a:ln>
          <a:effectLst>
            <a:outerShdw blurRad="63500" algn="c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transition spd="slow">
    <p:dissolv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Date Placeholder 3"/>
          <p:cNvSpPr>
            <a:spLocks noGrp="1"/>
          </p:cNvSpPr>
          <p:nvPr>
            <p:ph type="dt" sz="half" idx="10"/>
          </p:nvPr>
        </p:nvSpPr>
        <p:spPr/>
        <p:txBody>
          <a:bodyPr/>
          <a:lstStyle/>
          <a:p>
            <a:fld id="{62B2705A-08AF-451F-9174-B82AB2625A7F}" type="datetimeFigureOut">
              <a:rPr lang="fa-IR" smtClean="0"/>
              <a:pPr/>
              <a:t>06/12/1439</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031B1858-1058-40AE-8BBC-A3176966E6EA}" type="slidenum">
              <a:rPr lang="fa-IR" smtClean="0"/>
              <a:pPr/>
              <a:t>‹#›</a:t>
            </a:fld>
            <a:endParaRPr lang="fa-IR"/>
          </a:p>
        </p:txBody>
      </p:sp>
    </p:spTree>
  </p:cSld>
  <p:clrMapOvr>
    <a:masterClrMapping/>
  </p:clrMapOvr>
  <p:transition spd="slow">
    <p:dissolv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7" name="Group 6"/>
          <p:cNvGrpSpPr/>
          <p:nvPr/>
        </p:nvGrpSpPr>
        <p:grpSpPr>
          <a:xfrm>
            <a:off x="0" y="1143000"/>
            <a:ext cx="7772400" cy="5715000"/>
            <a:chOff x="1371600" y="1143000"/>
            <a:chExt cx="7772400" cy="5715000"/>
          </a:xfrm>
        </p:grpSpPr>
        <p:sp>
          <p:nvSpPr>
            <p:cNvPr id="8" name="Rectangle 7"/>
            <p:cNvSpPr/>
            <p:nvPr/>
          </p:nvSpPr>
          <p:spPr>
            <a:xfrm>
              <a:off x="1371600" y="1143000"/>
              <a:ext cx="7772400" cy="5715000"/>
            </a:xfrm>
            <a:prstGeom prst="rect">
              <a:avLst/>
            </a:pr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
          <p:nvSpPr>
            <p:cNvPr id="9" name="Rectangle 8"/>
            <p:cNvSpPr/>
            <p:nvPr/>
          </p:nvSpPr>
          <p:spPr>
            <a:xfrm>
              <a:off x="1600200" y="1371600"/>
              <a:ext cx="7315200" cy="5486400"/>
            </a:xfrm>
            <a:prstGeom prst="rect">
              <a:avLst/>
            </a:pr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
          <p:nvSpPr>
            <p:cNvPr id="10" name="Rectangle 9"/>
            <p:cNvSpPr/>
            <p:nvPr/>
          </p:nvSpPr>
          <p:spPr>
            <a:xfrm>
              <a:off x="1828800" y="1600200"/>
              <a:ext cx="6858000" cy="5257800"/>
            </a:xfrm>
            <a:prstGeom prst="rect">
              <a:avLst/>
            </a:pr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grpSp>
      <p:sp>
        <p:nvSpPr>
          <p:cNvPr id="3" name="Vertical Text Placeholder 2"/>
          <p:cNvSpPr>
            <a:spLocks noGrp="1"/>
          </p:cNvSpPr>
          <p:nvPr>
            <p:ph type="body" orient="vert" idx="1"/>
          </p:nvPr>
        </p:nvSpPr>
        <p:spPr>
          <a:xfrm>
            <a:off x="609600" y="1828801"/>
            <a:ext cx="6553200" cy="454470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Date Placeholder 3"/>
          <p:cNvSpPr>
            <a:spLocks noGrp="1"/>
          </p:cNvSpPr>
          <p:nvPr>
            <p:ph type="dt" sz="half" idx="10"/>
          </p:nvPr>
        </p:nvSpPr>
        <p:spPr>
          <a:xfrm>
            <a:off x="5181600" y="6574536"/>
            <a:ext cx="2133600" cy="274320"/>
          </a:xfrm>
        </p:spPr>
        <p:txBody>
          <a:bodyPr/>
          <a:lstStyle/>
          <a:p>
            <a:fld id="{62B2705A-08AF-451F-9174-B82AB2625A7F}" type="datetimeFigureOut">
              <a:rPr lang="fa-IR" smtClean="0"/>
              <a:pPr/>
              <a:t>06/12/1439</a:t>
            </a:fld>
            <a:endParaRPr lang="fa-IR"/>
          </a:p>
        </p:txBody>
      </p:sp>
      <p:sp>
        <p:nvSpPr>
          <p:cNvPr id="5" name="Footer Placeholder 4"/>
          <p:cNvSpPr>
            <a:spLocks noGrp="1"/>
          </p:cNvSpPr>
          <p:nvPr>
            <p:ph type="ftr" sz="quarter" idx="11"/>
          </p:nvPr>
        </p:nvSpPr>
        <p:spPr>
          <a:xfrm>
            <a:off x="457200" y="6574536"/>
            <a:ext cx="2895600" cy="274320"/>
          </a:xfrm>
        </p:spPr>
        <p:txBody>
          <a:bodyPr/>
          <a:lstStyle/>
          <a:p>
            <a:endParaRPr lang="fa-IR"/>
          </a:p>
        </p:txBody>
      </p:sp>
      <p:sp>
        <p:nvSpPr>
          <p:cNvPr id="6" name="Slide Number Placeholder 5"/>
          <p:cNvSpPr>
            <a:spLocks noGrp="1"/>
          </p:cNvSpPr>
          <p:nvPr>
            <p:ph type="sldNum" sz="quarter" idx="12"/>
          </p:nvPr>
        </p:nvSpPr>
        <p:spPr/>
        <p:txBody>
          <a:bodyPr/>
          <a:lstStyle/>
          <a:p>
            <a:fld id="{031B1858-1058-40AE-8BBC-A3176966E6EA}" type="slidenum">
              <a:rPr lang="fa-IR" smtClean="0"/>
              <a:pPr/>
              <a:t>‹#›</a:t>
            </a:fld>
            <a:endParaRPr lang="fa-IR"/>
          </a:p>
        </p:txBody>
      </p:sp>
      <p:sp>
        <p:nvSpPr>
          <p:cNvPr id="11" name="Rectangle 10"/>
          <p:cNvSpPr/>
          <p:nvPr/>
        </p:nvSpPr>
        <p:spPr>
          <a:xfrm flipV="1">
            <a:off x="8366760" y="0"/>
            <a:ext cx="777240" cy="6858000"/>
          </a:xfrm>
          <a:prstGeom prst="rect">
            <a:avLst/>
          </a:prstGeom>
          <a:gradFill>
            <a:gsLst>
              <a:gs pos="0">
                <a:schemeClr val="bg1">
                  <a:alpha val="50000"/>
                </a:schemeClr>
              </a:gs>
              <a:gs pos="100000">
                <a:schemeClr val="bg1">
                  <a:alpha val="0"/>
                </a:schemeClr>
              </a:gs>
            </a:gsLst>
            <a:lin ang="162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12" name="Straight Connector 11"/>
          <p:cNvCxnSpPr/>
          <p:nvPr/>
        </p:nvCxnSpPr>
        <p:spPr>
          <a:xfrm rot="5400000">
            <a:off x="4940146" y="3428206"/>
            <a:ext cx="6858000" cy="1588"/>
          </a:xfrm>
          <a:prstGeom prst="line">
            <a:avLst/>
          </a:prstGeom>
          <a:ln w="57150">
            <a:gradFill>
              <a:gsLst>
                <a:gs pos="0">
                  <a:srgbClr val="BEBFBF"/>
                </a:gs>
                <a:gs pos="100000">
                  <a:srgbClr val="F1F1F1"/>
                </a:gs>
              </a:gsLst>
              <a:lin ang="5400000" scaled="0"/>
            </a:gradFill>
          </a:ln>
          <a:effectLst>
            <a:outerShdw blurRad="63500" algn="c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2" name="Vertical Title 1"/>
          <p:cNvSpPr>
            <a:spLocks noGrp="1"/>
          </p:cNvSpPr>
          <p:nvPr>
            <p:ph type="title" orient="vert"/>
          </p:nvPr>
        </p:nvSpPr>
        <p:spPr>
          <a:xfrm>
            <a:off x="8409296" y="152400"/>
            <a:ext cx="734704" cy="5851525"/>
          </a:xfrm>
        </p:spPr>
        <p:txBody>
          <a:bodyPr vert="eaVert" anchor="t" anchorCtr="0"/>
          <a:lstStyle/>
          <a:p>
            <a:r>
              <a:rPr lang="en-US" smtClean="0"/>
              <a:t>Click to edit Master title style</a:t>
            </a:r>
            <a:endParaRPr/>
          </a:p>
        </p:txBody>
      </p:sp>
    </p:spTree>
  </p:cSld>
  <p:clrMapOvr>
    <a:masterClrMapping/>
  </p:clrMapOvr>
  <p:transition spd="slow">
    <p:dissolv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62B2705A-08AF-451F-9174-B82AB2625A7F}" type="datetimeFigureOut">
              <a:rPr lang="fa-IR" smtClean="0"/>
              <a:pPr/>
              <a:t>06/12/1439</a:t>
            </a:fld>
            <a:endParaRPr lang="fa-IR"/>
          </a:p>
        </p:txBody>
      </p:sp>
      <p:sp>
        <p:nvSpPr>
          <p:cNvPr id="19" name="Footer Placeholder 18"/>
          <p:cNvSpPr>
            <a:spLocks noGrp="1"/>
          </p:cNvSpPr>
          <p:nvPr>
            <p:ph type="ftr" sz="quarter" idx="11"/>
          </p:nvPr>
        </p:nvSpPr>
        <p:spPr/>
        <p:txBody>
          <a:bodyPr/>
          <a:lstStyle/>
          <a:p>
            <a:endParaRPr lang="fa-IR"/>
          </a:p>
        </p:txBody>
      </p:sp>
      <p:sp>
        <p:nvSpPr>
          <p:cNvPr id="27" name="Slide Number Placeholder 26"/>
          <p:cNvSpPr>
            <a:spLocks noGrp="1"/>
          </p:cNvSpPr>
          <p:nvPr>
            <p:ph type="sldNum" sz="quarter" idx="12"/>
          </p:nvPr>
        </p:nvSpPr>
        <p:spPr/>
        <p:txBody>
          <a:bodyPr/>
          <a:lstStyle/>
          <a:p>
            <a:fld id="{031B1858-1058-40AE-8BBC-A3176966E6EA}" type="slidenum">
              <a:rPr lang="fa-IR" smtClean="0"/>
              <a:pPr/>
              <a:t>‹#›</a:t>
            </a:fld>
            <a:endParaRPr lang="fa-IR"/>
          </a:p>
        </p:txBody>
      </p:sp>
    </p:spTree>
  </p:cSld>
  <p:clrMapOvr>
    <a:overrideClrMapping bg1="dk1" tx1="lt1" bg2="dk2" tx2="lt2" accent1="accent1" accent2="accent2" accent3="accent3" accent4="accent4" accent5="accent5" accent6="accent6" hlink="hlink" folHlink="folHlink"/>
  </p:clrMapOvr>
  <p:transition spd="slow">
    <p:dissolv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2B2705A-08AF-451F-9174-B82AB2625A7F}" type="datetimeFigureOut">
              <a:rPr lang="fa-IR" smtClean="0"/>
              <a:pPr/>
              <a:t>06/12/1439</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031B1858-1058-40AE-8BBC-A3176966E6EA}" type="slidenum">
              <a:rPr lang="fa-IR" smtClean="0"/>
              <a:pPr/>
              <a:t>‹#›</a:t>
            </a:fld>
            <a:endParaRPr lang="fa-IR"/>
          </a:p>
        </p:txBody>
      </p:sp>
    </p:spTree>
  </p:cSld>
  <p:clrMapOvr>
    <a:masterClrMapping/>
  </p:clrMapOvr>
  <p:transition spd="slow">
    <p:dissolve/>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62B2705A-08AF-451F-9174-B82AB2625A7F}" type="datetimeFigureOut">
              <a:rPr lang="fa-IR" smtClean="0"/>
              <a:pPr/>
              <a:t>06/12/1439</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031B1858-1058-40AE-8BBC-A3176966E6EA}" type="slidenum">
              <a:rPr lang="fa-IR" smtClean="0"/>
              <a:pPr/>
              <a:t>‹#›</a:t>
            </a:fld>
            <a:endParaRPr lang="fa-IR"/>
          </a:p>
        </p:txBody>
      </p:sp>
    </p:spTree>
  </p:cSld>
  <p:clrMapOvr>
    <a:overrideClrMapping bg1="dk1" tx1="lt1" bg2="dk2" tx2="lt2" accent1="accent1" accent2="accent2" accent3="accent3" accent4="accent4" accent5="accent5" accent6="accent6" hlink="hlink" folHlink="folHlink"/>
  </p:clrMapOvr>
  <p:transition spd="slow">
    <p:dissolve/>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62B2705A-08AF-451F-9174-B82AB2625A7F}" type="datetimeFigureOut">
              <a:rPr lang="fa-IR" smtClean="0"/>
              <a:pPr/>
              <a:t>06/12/1439</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031B1858-1058-40AE-8BBC-A3176966E6EA}" type="slidenum">
              <a:rPr lang="fa-IR" smtClean="0"/>
              <a:pPr/>
              <a:t>‹#›</a:t>
            </a:fld>
            <a:endParaRPr lang="fa-IR"/>
          </a:p>
        </p:txBody>
      </p:sp>
    </p:spTree>
  </p:cSld>
  <p:clrMapOvr>
    <a:masterClrMapping/>
  </p:clrMapOvr>
  <p:transition spd="slow">
    <p:dissolve/>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62B2705A-08AF-451F-9174-B82AB2625A7F}" type="datetimeFigureOut">
              <a:rPr lang="fa-IR" smtClean="0"/>
              <a:pPr/>
              <a:t>06/12/1439</a:t>
            </a:fld>
            <a:endParaRPr lang="fa-IR"/>
          </a:p>
        </p:txBody>
      </p:sp>
      <p:sp>
        <p:nvSpPr>
          <p:cNvPr id="8" name="Footer Placeholder 7"/>
          <p:cNvSpPr>
            <a:spLocks noGrp="1"/>
          </p:cNvSpPr>
          <p:nvPr>
            <p:ph type="ftr" sz="quarter" idx="11"/>
          </p:nvPr>
        </p:nvSpPr>
        <p:spPr/>
        <p:txBody>
          <a:bodyPr/>
          <a:lstStyle/>
          <a:p>
            <a:endParaRPr lang="fa-IR"/>
          </a:p>
        </p:txBody>
      </p:sp>
      <p:sp>
        <p:nvSpPr>
          <p:cNvPr id="9" name="Slide Number Placeholder 8"/>
          <p:cNvSpPr>
            <a:spLocks noGrp="1"/>
          </p:cNvSpPr>
          <p:nvPr>
            <p:ph type="sldNum" sz="quarter" idx="12"/>
          </p:nvPr>
        </p:nvSpPr>
        <p:spPr/>
        <p:txBody>
          <a:bodyPr/>
          <a:lstStyle/>
          <a:p>
            <a:fld id="{031B1858-1058-40AE-8BBC-A3176966E6EA}" type="slidenum">
              <a:rPr lang="fa-IR" smtClean="0"/>
              <a:pPr/>
              <a:t>‹#›</a:t>
            </a:fld>
            <a:endParaRPr lang="fa-IR"/>
          </a:p>
        </p:txBody>
      </p:sp>
    </p:spTree>
  </p:cSld>
  <p:clrMapOvr>
    <a:masterClrMapping/>
  </p:clrMapOvr>
  <p:transition spd="slow">
    <p:dissolve/>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62B2705A-08AF-451F-9174-B82AB2625A7F}" type="datetimeFigureOut">
              <a:rPr lang="fa-IR" smtClean="0"/>
              <a:pPr/>
              <a:t>06/12/1439</a:t>
            </a:fld>
            <a:endParaRPr lang="fa-IR"/>
          </a:p>
        </p:txBody>
      </p:sp>
      <p:sp>
        <p:nvSpPr>
          <p:cNvPr id="4" name="Footer Placeholder 3"/>
          <p:cNvSpPr>
            <a:spLocks noGrp="1"/>
          </p:cNvSpPr>
          <p:nvPr>
            <p:ph type="ftr" sz="quarter" idx="11"/>
          </p:nvPr>
        </p:nvSpPr>
        <p:spPr/>
        <p:txBody>
          <a:bodyPr/>
          <a:lstStyle/>
          <a:p>
            <a:endParaRPr lang="fa-IR"/>
          </a:p>
        </p:txBody>
      </p:sp>
      <p:sp>
        <p:nvSpPr>
          <p:cNvPr id="5" name="Slide Number Placeholder 4"/>
          <p:cNvSpPr>
            <a:spLocks noGrp="1"/>
          </p:cNvSpPr>
          <p:nvPr>
            <p:ph type="sldNum" sz="quarter" idx="12"/>
          </p:nvPr>
        </p:nvSpPr>
        <p:spPr/>
        <p:txBody>
          <a:bodyPr/>
          <a:lstStyle/>
          <a:p>
            <a:fld id="{031B1858-1058-40AE-8BBC-A3176966E6EA}" type="slidenum">
              <a:rPr lang="fa-IR" smtClean="0"/>
              <a:pPr/>
              <a:t>‹#›</a:t>
            </a:fld>
            <a:endParaRPr lang="fa-IR"/>
          </a:p>
        </p:txBody>
      </p:sp>
    </p:spTree>
  </p:cSld>
  <p:clrMapOvr>
    <a:masterClrMapping/>
  </p:clrMapOvr>
  <p:transition spd="slow">
    <p:dissolve/>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2B2705A-08AF-451F-9174-B82AB2625A7F}" type="datetimeFigureOut">
              <a:rPr lang="fa-IR" smtClean="0"/>
              <a:pPr/>
              <a:t>06/12/1439</a:t>
            </a:fld>
            <a:endParaRPr lang="fa-IR"/>
          </a:p>
        </p:txBody>
      </p:sp>
      <p:sp>
        <p:nvSpPr>
          <p:cNvPr id="3" name="Footer Placeholder 2"/>
          <p:cNvSpPr>
            <a:spLocks noGrp="1"/>
          </p:cNvSpPr>
          <p:nvPr>
            <p:ph type="ftr" sz="quarter" idx="11"/>
          </p:nvPr>
        </p:nvSpPr>
        <p:spPr/>
        <p:txBody>
          <a:bodyPr/>
          <a:lstStyle/>
          <a:p>
            <a:endParaRPr lang="fa-IR"/>
          </a:p>
        </p:txBody>
      </p:sp>
      <p:sp>
        <p:nvSpPr>
          <p:cNvPr id="4" name="Slide Number Placeholder 3"/>
          <p:cNvSpPr>
            <a:spLocks noGrp="1"/>
          </p:cNvSpPr>
          <p:nvPr>
            <p:ph type="sldNum" sz="quarter" idx="12"/>
          </p:nvPr>
        </p:nvSpPr>
        <p:spPr/>
        <p:txBody>
          <a:bodyPr/>
          <a:lstStyle/>
          <a:p>
            <a:fld id="{031B1858-1058-40AE-8BBC-A3176966E6EA}" type="slidenum">
              <a:rPr lang="fa-IR" smtClean="0"/>
              <a:pPr/>
              <a:t>‹#›</a:t>
            </a:fld>
            <a:endParaRPr lang="fa-IR"/>
          </a:p>
        </p:txBody>
      </p:sp>
    </p:spTree>
  </p:cSld>
  <p:clrMapOvr>
    <a:masterClrMapping/>
  </p:clrMapOvr>
  <p:transition spd="slow">
    <p:dissolve/>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62B2705A-08AF-451F-9174-B82AB2625A7F}" type="datetimeFigureOut">
              <a:rPr lang="fa-IR" smtClean="0"/>
              <a:pPr/>
              <a:t>06/12/1439</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031B1858-1058-40AE-8BBC-A3176966E6EA}" type="slidenum">
              <a:rPr lang="fa-IR" smtClean="0"/>
              <a:pPr/>
              <a:t>‹#›</a:t>
            </a:fld>
            <a:endParaRPr lang="fa-IR"/>
          </a:p>
        </p:txBody>
      </p:sp>
    </p:spTree>
  </p:cSld>
  <p:clrMapOvr>
    <a:masterClrMapping/>
  </p:clrMapOvr>
  <p:transition spd="slow">
    <p:dissolv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Date Placeholder 3"/>
          <p:cNvSpPr>
            <a:spLocks noGrp="1"/>
          </p:cNvSpPr>
          <p:nvPr>
            <p:ph type="dt" sz="half" idx="10"/>
          </p:nvPr>
        </p:nvSpPr>
        <p:spPr/>
        <p:txBody>
          <a:bodyPr/>
          <a:lstStyle/>
          <a:p>
            <a:fld id="{62B2705A-08AF-451F-9174-B82AB2625A7F}" type="datetimeFigureOut">
              <a:rPr lang="fa-IR" smtClean="0"/>
              <a:pPr/>
              <a:t>06/12/1439</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031B1858-1058-40AE-8BBC-A3176966E6EA}" type="slidenum">
              <a:rPr lang="fa-IR" smtClean="0"/>
              <a:pPr/>
              <a:t>‹#›</a:t>
            </a:fld>
            <a:endParaRPr lang="fa-IR"/>
          </a:p>
        </p:txBody>
      </p:sp>
    </p:spTree>
  </p:cSld>
  <p:clrMapOvr>
    <a:masterClrMapping/>
  </p:clrMapOvr>
  <p:transition spd="slow">
    <p:dissolve/>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62B2705A-08AF-451F-9174-B82AB2625A7F}" type="datetimeFigureOut">
              <a:rPr lang="fa-IR" smtClean="0"/>
              <a:pPr/>
              <a:t>06/12/1439</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a:xfrm>
            <a:off x="8077200" y="6356350"/>
            <a:ext cx="609600" cy="365125"/>
          </a:xfrm>
        </p:spPr>
        <p:txBody>
          <a:bodyPr/>
          <a:lstStyle/>
          <a:p>
            <a:fld id="{031B1858-1058-40AE-8BBC-A3176966E6EA}" type="slidenum">
              <a:rPr lang="fa-IR" smtClean="0"/>
              <a:pPr/>
              <a:t>‹#›</a:t>
            </a:fld>
            <a:endParaRPr lang="fa-I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transition spd="slow">
    <p:dissolve/>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2B2705A-08AF-451F-9174-B82AB2625A7F}" type="datetimeFigureOut">
              <a:rPr lang="fa-IR" smtClean="0"/>
              <a:pPr/>
              <a:t>06/12/1439</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031B1858-1058-40AE-8BBC-A3176966E6EA}" type="slidenum">
              <a:rPr lang="fa-IR" smtClean="0"/>
              <a:pPr/>
              <a:t>‹#›</a:t>
            </a:fld>
            <a:endParaRPr lang="fa-IR"/>
          </a:p>
        </p:txBody>
      </p:sp>
    </p:spTree>
  </p:cSld>
  <p:clrMapOvr>
    <a:masterClrMapping/>
  </p:clrMapOvr>
  <p:transition spd="slow">
    <p:dissolve/>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2B2705A-08AF-451F-9174-B82AB2625A7F}" type="datetimeFigureOut">
              <a:rPr lang="fa-IR" smtClean="0"/>
              <a:pPr/>
              <a:t>06/12/1439</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031B1858-1058-40AE-8BBC-A3176966E6EA}" type="slidenum">
              <a:rPr lang="fa-IR" smtClean="0"/>
              <a:pPr/>
              <a:t>‹#›</a:t>
            </a:fld>
            <a:endParaRPr lang="fa-IR"/>
          </a:p>
        </p:txBody>
      </p:sp>
    </p:spTree>
  </p:cSld>
  <p:clrMapOvr>
    <a:masterClrMapping/>
  </p:clrMapOvr>
  <p:transition spd="slow">
    <p:dissolve/>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1"/>
      </p:bgRef>
    </p:bg>
    <p:spTree>
      <p:nvGrpSpPr>
        <p:cNvPr id="1" name=""/>
        <p:cNvGrpSpPr/>
        <p:nvPr/>
      </p:nvGrpSpPr>
      <p:grpSpPr>
        <a:xfrm>
          <a:off x="0" y="0"/>
          <a:ext cx="0" cy="0"/>
          <a:chOff x="0" y="0"/>
          <a:chExt cx="0" cy="0"/>
        </a:xfrm>
      </p:grpSpPr>
      <p:sp>
        <p:nvSpPr>
          <p:cNvPr id="8" name="Rectangle 7"/>
          <p:cNvSpPr/>
          <p:nvPr/>
        </p:nvSpPr>
        <p:spPr>
          <a:xfrm flipH="1">
            <a:off x="2667000" y="0"/>
            <a:ext cx="6477000" cy="6858000"/>
          </a:xfrm>
          <a:prstGeom prst="rect">
            <a:avLst/>
          </a:prstGeom>
          <a:blipFill>
            <a:blip r:embed="rId2"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traight Connector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p>
            <a:endParaRPr kumimoji="0" lang="en-US"/>
          </a:p>
        </p:txBody>
      </p:sp>
      <p:sp>
        <p:nvSpPr>
          <p:cNvPr id="12" name="Title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en-US" smtClean="0"/>
              <a:t>Click to edit Master title style</a:t>
            </a:r>
            <a:endParaRPr kumimoji="0" lang="en-US"/>
          </a:p>
        </p:txBody>
      </p:sp>
      <p:sp>
        <p:nvSpPr>
          <p:cNvPr id="25" name="Subtitle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31" name="Date Placeholder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62B2705A-08AF-451F-9174-B82AB2625A7F}" type="datetimeFigureOut">
              <a:rPr lang="fa-IR" smtClean="0"/>
              <a:pPr/>
              <a:t>06/12/1439</a:t>
            </a:fld>
            <a:endParaRPr lang="fa-IR"/>
          </a:p>
        </p:txBody>
      </p:sp>
      <p:sp>
        <p:nvSpPr>
          <p:cNvPr id="18" name="Footer Placeholder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fa-IR"/>
          </a:p>
        </p:txBody>
      </p:sp>
      <p:sp>
        <p:nvSpPr>
          <p:cNvPr id="29" name="Slide Number Placeholder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031B1858-1058-40AE-8BBC-A3176966E6EA}" type="slidenum">
              <a:rPr lang="fa-IR" smtClean="0"/>
              <a:pPr/>
              <a:t>‹#›</a:t>
            </a:fld>
            <a:endParaRPr lang="fa-IR"/>
          </a:p>
        </p:txBody>
      </p:sp>
    </p:spTree>
  </p:cSld>
  <p:clrMapOvr>
    <a:overrideClrMapping bg1="lt1" tx1="dk1" bg2="lt2" tx2="dk2" accent1="accent1" accent2="accent2" accent3="accent3" accent4="accent4" accent5="accent5" accent6="accent6" hlink="hlink" folHlink="folHlink"/>
  </p:clrMapOvr>
  <p:transition spd="slow">
    <p:dissolve/>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2B2705A-08AF-451F-9174-B82AB2625A7F}" type="datetimeFigureOut">
              <a:rPr lang="fa-IR" smtClean="0"/>
              <a:pPr/>
              <a:t>06/12/1439</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031B1858-1058-40AE-8BBC-A3176966E6EA}" type="slidenum">
              <a:rPr lang="fa-IR" smtClean="0"/>
              <a:pPr/>
              <a:t>‹#›</a:t>
            </a:fld>
            <a:endParaRPr lang="fa-IR"/>
          </a:p>
        </p:txBody>
      </p:sp>
    </p:spTree>
  </p:cSld>
  <p:clrMapOvr>
    <a:masterClrMapping/>
  </p:clrMapOvr>
  <p:transition spd="slow">
    <p:dissolve/>
  </p:transition>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62B2705A-08AF-451F-9174-B82AB2625A7F}" type="datetimeFigureOut">
              <a:rPr lang="fa-IR" smtClean="0"/>
              <a:pPr/>
              <a:t>06/12/1439</a:t>
            </a:fld>
            <a:endParaRPr lang="fa-IR"/>
          </a:p>
        </p:txBody>
      </p:sp>
      <p:sp>
        <p:nvSpPr>
          <p:cNvPr id="5" name="Footer Placeholder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fa-IR"/>
          </a:p>
        </p:txBody>
      </p:sp>
      <p:sp>
        <p:nvSpPr>
          <p:cNvPr id="6" name="Slide Number Placeholder 5"/>
          <p:cNvSpPr>
            <a:spLocks noGrp="1"/>
          </p:cNvSpPr>
          <p:nvPr>
            <p:ph type="sldNum" sz="quarter" idx="12"/>
          </p:nvPr>
        </p:nvSpPr>
        <p:spPr>
          <a:xfrm>
            <a:off x="6733952" y="6555112"/>
            <a:ext cx="588336" cy="228600"/>
          </a:xfrm>
        </p:spPr>
        <p:txBody>
          <a:bodyPr/>
          <a:lstStyle/>
          <a:p>
            <a:fld id="{031B1858-1058-40AE-8BBC-A3176966E6EA}" type="slidenum">
              <a:rPr lang="fa-IR" smtClean="0"/>
              <a:pPr/>
              <a:t>‹#›</a:t>
            </a:fld>
            <a:endParaRPr lang="fa-IR"/>
          </a:p>
        </p:txBody>
      </p:sp>
    </p:spTree>
  </p:cSld>
  <p:clrMapOvr>
    <a:overrideClrMapping bg1="lt1" tx1="dk1" bg2="lt2" tx2="dk2" accent1="accent1" accent2="accent2" accent3="accent3" accent4="accent4" accent5="accent5" accent6="accent6" hlink="hlink" folHlink="folHlink"/>
  </p:clrMapOvr>
  <p:transition spd="slow">
    <p:dissolve/>
  </p:transition>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62B2705A-08AF-451F-9174-B82AB2625A7F}" type="datetimeFigureOut">
              <a:rPr lang="fa-IR" smtClean="0"/>
              <a:pPr/>
              <a:t>06/12/1439</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031B1858-1058-40AE-8BBC-A3176966E6EA}" type="slidenum">
              <a:rPr lang="fa-IR" smtClean="0"/>
              <a:pPr/>
              <a:t>‹#›</a:t>
            </a:fld>
            <a:endParaRPr lang="fa-IR"/>
          </a:p>
        </p:txBody>
      </p:sp>
    </p:spTree>
  </p:cSld>
  <p:clrMapOvr>
    <a:masterClrMapping/>
  </p:clrMapOvr>
  <p:transition spd="slow">
    <p:dissolve/>
  </p:transition>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nchor="b"/>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62B2705A-08AF-451F-9174-B82AB2625A7F}" type="datetimeFigureOut">
              <a:rPr lang="fa-IR" smtClean="0"/>
              <a:pPr/>
              <a:t>06/12/1439</a:t>
            </a:fld>
            <a:endParaRPr lang="fa-IR"/>
          </a:p>
        </p:txBody>
      </p:sp>
      <p:sp>
        <p:nvSpPr>
          <p:cNvPr id="8" name="Footer Placeholder 7"/>
          <p:cNvSpPr>
            <a:spLocks noGrp="1"/>
          </p:cNvSpPr>
          <p:nvPr>
            <p:ph type="ftr" sz="quarter" idx="11"/>
          </p:nvPr>
        </p:nvSpPr>
        <p:spPr/>
        <p:txBody>
          <a:bodyPr/>
          <a:lstStyle/>
          <a:p>
            <a:endParaRPr lang="fa-IR"/>
          </a:p>
        </p:txBody>
      </p:sp>
      <p:sp>
        <p:nvSpPr>
          <p:cNvPr id="9" name="Slide Number Placeholder 8"/>
          <p:cNvSpPr>
            <a:spLocks noGrp="1"/>
          </p:cNvSpPr>
          <p:nvPr>
            <p:ph type="sldNum" sz="quarter" idx="12"/>
          </p:nvPr>
        </p:nvSpPr>
        <p:spPr/>
        <p:txBody>
          <a:bodyPr/>
          <a:lstStyle/>
          <a:p>
            <a:fld id="{031B1858-1058-40AE-8BBC-A3176966E6EA}" type="slidenum">
              <a:rPr lang="fa-IR" smtClean="0"/>
              <a:pPr/>
              <a:t>‹#›</a:t>
            </a:fld>
            <a:endParaRPr lang="fa-IR"/>
          </a:p>
        </p:txBody>
      </p:sp>
    </p:spTree>
  </p:cSld>
  <p:clrMapOvr>
    <a:masterClrMapping/>
  </p:clrMapOvr>
  <p:transition spd="slow">
    <p:dissolve/>
  </p:transition>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62B2705A-08AF-451F-9174-B82AB2625A7F}" type="datetimeFigureOut">
              <a:rPr lang="fa-IR" smtClean="0"/>
              <a:pPr/>
              <a:t>06/12/1439</a:t>
            </a:fld>
            <a:endParaRPr lang="fa-IR"/>
          </a:p>
        </p:txBody>
      </p:sp>
      <p:sp>
        <p:nvSpPr>
          <p:cNvPr id="4" name="Footer Placeholder 3"/>
          <p:cNvSpPr>
            <a:spLocks noGrp="1"/>
          </p:cNvSpPr>
          <p:nvPr>
            <p:ph type="ftr" sz="quarter" idx="11"/>
          </p:nvPr>
        </p:nvSpPr>
        <p:spPr/>
        <p:txBody>
          <a:bodyPr/>
          <a:lstStyle/>
          <a:p>
            <a:endParaRPr lang="fa-IR"/>
          </a:p>
        </p:txBody>
      </p:sp>
      <p:sp>
        <p:nvSpPr>
          <p:cNvPr id="5" name="Slide Number Placeholder 4"/>
          <p:cNvSpPr>
            <a:spLocks noGrp="1"/>
          </p:cNvSpPr>
          <p:nvPr>
            <p:ph type="sldNum" sz="quarter" idx="12"/>
          </p:nvPr>
        </p:nvSpPr>
        <p:spPr/>
        <p:txBody>
          <a:bodyPr/>
          <a:lstStyle/>
          <a:p>
            <a:fld id="{031B1858-1058-40AE-8BBC-A3176966E6EA}" type="slidenum">
              <a:rPr lang="fa-IR" smtClean="0"/>
              <a:pPr/>
              <a:t>‹#›</a:t>
            </a:fld>
            <a:endParaRPr lang="fa-IR"/>
          </a:p>
        </p:txBody>
      </p:sp>
    </p:spTree>
  </p:cSld>
  <p:clrMapOvr>
    <a:masterClrMapping/>
  </p:clrMapOvr>
  <p:transition spd="slow">
    <p:dissolve/>
  </p:transition>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chemeClr val="tx2"/>
                </a:solidFill>
              </a:defRPr>
            </a:lvl1pPr>
            <a:extLst/>
          </a:lstStyle>
          <a:p>
            <a:fld id="{62B2705A-08AF-451F-9174-B82AB2625A7F}" type="datetimeFigureOut">
              <a:rPr lang="fa-IR" smtClean="0"/>
              <a:pPr/>
              <a:t>06/12/1439</a:t>
            </a:fld>
            <a:endParaRPr lang="fa-IR"/>
          </a:p>
        </p:txBody>
      </p:sp>
      <p:sp>
        <p:nvSpPr>
          <p:cNvPr id="3" name="Footer Placeholder 2"/>
          <p:cNvSpPr>
            <a:spLocks noGrp="1"/>
          </p:cNvSpPr>
          <p:nvPr>
            <p:ph type="ftr" sz="quarter" idx="11"/>
          </p:nvPr>
        </p:nvSpPr>
        <p:spPr/>
        <p:txBody>
          <a:bodyPr/>
          <a:lstStyle>
            <a:lvl1pPr>
              <a:defRPr>
                <a:solidFill>
                  <a:schemeClr val="tx2"/>
                </a:solidFill>
              </a:defRPr>
            </a:lvl1pPr>
            <a:extLst/>
          </a:lstStyle>
          <a:p>
            <a:endParaRPr lang="fa-IR"/>
          </a:p>
        </p:txBody>
      </p:sp>
      <p:sp>
        <p:nvSpPr>
          <p:cNvPr id="4" name="Slide Number Placeholder 3"/>
          <p:cNvSpPr>
            <a:spLocks noGrp="1"/>
          </p:cNvSpPr>
          <p:nvPr>
            <p:ph type="sldNum" sz="quarter" idx="12"/>
          </p:nvPr>
        </p:nvSpPr>
        <p:spPr/>
        <p:txBody>
          <a:bodyPr/>
          <a:lstStyle/>
          <a:p>
            <a:fld id="{031B1858-1058-40AE-8BBC-A3176966E6EA}" type="slidenum">
              <a:rPr lang="fa-IR" smtClean="0"/>
              <a:pPr/>
              <a:t>‹#›</a:t>
            </a:fld>
            <a:endParaRPr lang="fa-IR"/>
          </a:p>
        </p:txBody>
      </p:sp>
    </p:spTree>
  </p:cSld>
  <p:clrMapOvr>
    <a:masterClrMapping/>
  </p:clrMapOvr>
  <p:transition spd="slow">
    <p:dissolv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7" name="Group 11"/>
          <p:cNvGrpSpPr/>
          <p:nvPr/>
        </p:nvGrpSpPr>
        <p:grpSpPr>
          <a:xfrm>
            <a:off x="0" y="1143000"/>
            <a:ext cx="7772400" cy="2743200"/>
            <a:chOff x="0" y="1143000"/>
            <a:chExt cx="7772400" cy="2743200"/>
          </a:xfrm>
        </p:grpSpPr>
        <p:sp>
          <p:nvSpPr>
            <p:cNvPr id="9" name="Rectangle 8"/>
            <p:cNvSpPr/>
            <p:nvPr/>
          </p:nvSpPr>
          <p:spPr>
            <a:xfrm>
              <a:off x="0" y="1143000"/>
              <a:ext cx="7772400" cy="2743200"/>
            </a:xfrm>
            <a:prstGeom prst="rect">
              <a:avLst/>
            </a:pr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
          <p:nvSpPr>
            <p:cNvPr id="10" name="Rectangle 9"/>
            <p:cNvSpPr/>
            <p:nvPr/>
          </p:nvSpPr>
          <p:spPr>
            <a:xfrm>
              <a:off x="0" y="1371600"/>
              <a:ext cx="7543800" cy="2286000"/>
            </a:xfrm>
            <a:prstGeom prst="rect">
              <a:avLst/>
            </a:pr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
          <p:nvSpPr>
            <p:cNvPr id="11" name="Rectangle 10"/>
            <p:cNvSpPr/>
            <p:nvPr/>
          </p:nvSpPr>
          <p:spPr>
            <a:xfrm>
              <a:off x="0" y="1600200"/>
              <a:ext cx="7315200" cy="1828800"/>
            </a:xfrm>
            <a:prstGeom prst="rect">
              <a:avLst/>
            </a:pr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grpSp>
      <p:sp>
        <p:nvSpPr>
          <p:cNvPr id="2" name="Title 1"/>
          <p:cNvSpPr>
            <a:spLocks noGrp="1"/>
          </p:cNvSpPr>
          <p:nvPr>
            <p:ph type="title"/>
          </p:nvPr>
        </p:nvSpPr>
        <p:spPr>
          <a:xfrm>
            <a:off x="228600" y="1600200"/>
            <a:ext cx="6858000" cy="1143000"/>
          </a:xfrm>
        </p:spPr>
        <p:txBody>
          <a:bodyPr vert="horz" lIns="91440" tIns="45720" rIns="91440" bIns="45720" rtlCol="0" anchor="b" anchorCtr="0">
            <a:noAutofit/>
          </a:bodyPr>
          <a:lstStyle>
            <a:lvl1pPr algn="l" defTabSz="914400" rtl="0" eaLnBrk="1" latinLnBrk="0" hangingPunct="1">
              <a:spcBef>
                <a:spcPct val="0"/>
              </a:spcBef>
              <a:buNone/>
              <a:defRPr sz="3200" b="0" kern="1200" cap="none" baseline="0">
                <a:solidFill>
                  <a:schemeClr val="tx1">
                    <a:lumMod val="75000"/>
                    <a:lumOff val="25000"/>
                  </a:schemeClr>
                </a:solidFill>
                <a:effectLst>
                  <a:innerShdw blurRad="63500">
                    <a:srgbClr val="F1F1F1"/>
                  </a:innerShdw>
                </a:effectLst>
                <a:latin typeface="+mj-lt"/>
                <a:ea typeface="+mj-ea"/>
                <a:cs typeface="+mj-cs"/>
              </a:defRPr>
            </a:lvl1pPr>
          </a:lstStyle>
          <a:p>
            <a:r>
              <a:rPr lang="en-US" smtClean="0"/>
              <a:t>Click to edit Master title style</a:t>
            </a:r>
            <a:endParaRPr/>
          </a:p>
        </p:txBody>
      </p:sp>
      <p:sp>
        <p:nvSpPr>
          <p:cNvPr id="3" name="Text Placeholder 2"/>
          <p:cNvSpPr>
            <a:spLocks noGrp="1"/>
          </p:cNvSpPr>
          <p:nvPr>
            <p:ph type="body" idx="1"/>
          </p:nvPr>
        </p:nvSpPr>
        <p:spPr>
          <a:xfrm>
            <a:off x="228600" y="2756848"/>
            <a:ext cx="6858000" cy="640080"/>
          </a:xfrm>
        </p:spPr>
        <p:txBody>
          <a:bodyPr vert="horz" lIns="91440" tIns="45720" rIns="91440" bIns="45720" rtlCol="0" anchor="t" anchorCtr="0">
            <a:normAutofit/>
            <a:scene3d>
              <a:camera prst="orthographicFront"/>
              <a:lightRig rig="balanced" dir="t">
                <a:rot lat="0" lon="0" rev="4200000"/>
              </a:lightRig>
            </a:scene3d>
            <a:sp3d extrusionH="31750" prstMaterial="metal">
              <a:bevelT w="25400" h="12700" prst="softRound"/>
            </a:sp3d>
          </a:bodyPr>
          <a:lstStyle>
            <a:lvl1pPr marL="0" indent="0">
              <a:buNone/>
              <a:defRPr sz="1600" b="0" kern="1200">
                <a:solidFill>
                  <a:schemeClr val="tx1">
                    <a:lumMod val="50000"/>
                    <a:lumOff val="50000"/>
                  </a:schemeClr>
                </a:solidFill>
                <a:effectLst/>
                <a:latin typeface="+mn-lt"/>
                <a:ea typeface="+mn-ea"/>
                <a:cs typeface="+mn-cs"/>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marL="0" lvl="0" indent="0" algn="l" defTabSz="914400" rtl="0" eaLnBrk="1" latinLnBrk="0" hangingPunct="1">
              <a:spcBef>
                <a:spcPts val="1500"/>
              </a:spcBef>
              <a:buClr>
                <a:schemeClr val="bg1">
                  <a:lumMod val="65000"/>
                </a:schemeClr>
              </a:buClr>
              <a:buSzPct val="80000"/>
              <a:buFont typeface="Wingdings 2" pitchFamily="18" charset="2"/>
              <a:buNone/>
            </a:pPr>
            <a:r>
              <a:rPr lang="en-US" smtClean="0"/>
              <a:t>Click to edit Master text styles</a:t>
            </a:r>
          </a:p>
        </p:txBody>
      </p:sp>
      <p:sp>
        <p:nvSpPr>
          <p:cNvPr id="4" name="Date Placeholder 3"/>
          <p:cNvSpPr>
            <a:spLocks noGrp="1"/>
          </p:cNvSpPr>
          <p:nvPr>
            <p:ph type="dt" sz="half" idx="10"/>
          </p:nvPr>
        </p:nvSpPr>
        <p:spPr>
          <a:xfrm>
            <a:off x="4953000" y="6574536"/>
            <a:ext cx="2133600" cy="274320"/>
          </a:xfrm>
        </p:spPr>
        <p:txBody>
          <a:bodyPr/>
          <a:lstStyle/>
          <a:p>
            <a:fld id="{62B2705A-08AF-451F-9174-B82AB2625A7F}" type="datetimeFigureOut">
              <a:rPr lang="fa-IR" smtClean="0"/>
              <a:pPr/>
              <a:t>06/12/1439</a:t>
            </a:fld>
            <a:endParaRPr lang="fa-IR"/>
          </a:p>
        </p:txBody>
      </p:sp>
      <p:sp>
        <p:nvSpPr>
          <p:cNvPr id="5" name="Footer Placeholder 4"/>
          <p:cNvSpPr>
            <a:spLocks noGrp="1"/>
          </p:cNvSpPr>
          <p:nvPr>
            <p:ph type="ftr" sz="quarter" idx="11"/>
          </p:nvPr>
        </p:nvSpPr>
        <p:spPr>
          <a:xfrm>
            <a:off x="228600" y="6574536"/>
            <a:ext cx="2895600" cy="274320"/>
          </a:xfrm>
        </p:spPr>
        <p:txBody>
          <a:bodyPr/>
          <a:lstStyle/>
          <a:p>
            <a:endParaRPr lang="fa-IR"/>
          </a:p>
        </p:txBody>
      </p:sp>
      <p:sp>
        <p:nvSpPr>
          <p:cNvPr id="6" name="Slide Number Placeholder 5"/>
          <p:cNvSpPr>
            <a:spLocks noGrp="1"/>
          </p:cNvSpPr>
          <p:nvPr>
            <p:ph type="sldNum" sz="quarter" idx="12"/>
          </p:nvPr>
        </p:nvSpPr>
        <p:spPr>
          <a:xfrm>
            <a:off x="8778240" y="6574536"/>
            <a:ext cx="365760" cy="274320"/>
          </a:xfrm>
        </p:spPr>
        <p:txBody>
          <a:bodyPr/>
          <a:lstStyle/>
          <a:p>
            <a:fld id="{031B1858-1058-40AE-8BBC-A3176966E6EA}" type="slidenum">
              <a:rPr lang="fa-IR" smtClean="0"/>
              <a:pPr/>
              <a:t>‹#›</a:t>
            </a:fld>
            <a:endParaRPr lang="fa-IR"/>
          </a:p>
        </p:txBody>
      </p:sp>
    </p:spTree>
  </p:cSld>
  <p:clrMapOvr>
    <a:masterClrMapping/>
  </p:clrMapOvr>
  <p:transition spd="slow">
    <p:dissolve/>
  </p:transition>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62B2705A-08AF-451F-9174-B82AB2625A7F}" type="datetimeFigureOut">
              <a:rPr lang="fa-IR" smtClean="0"/>
              <a:pPr/>
              <a:t>06/12/1439</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031B1858-1058-40AE-8BBC-A3176966E6EA}" type="slidenum">
              <a:rPr lang="fa-IR" smtClean="0"/>
              <a:pPr/>
              <a:t>‹#›</a:t>
            </a:fld>
            <a:endParaRPr lang="fa-IR"/>
          </a:p>
        </p:txBody>
      </p:sp>
    </p:spTree>
  </p:cSld>
  <p:clrMapOvr>
    <a:masterClrMapping/>
  </p:clrMapOvr>
  <p:transition spd="slow">
    <p:dissolve/>
  </p:transition>
</p:sldLayout>
</file>

<file path=ppt/slideLayouts/slideLayout31.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2"/>
      </p:bgRef>
    </p:bg>
    <p:spTree>
      <p:nvGrpSpPr>
        <p:cNvPr id="1" name=""/>
        <p:cNvGrpSpPr/>
        <p:nvPr/>
      </p:nvGrpSpPr>
      <p:grpSpPr>
        <a:xfrm>
          <a:off x="0" y="0"/>
          <a:ext cx="0" cy="0"/>
          <a:chOff x="0" y="0"/>
          <a:chExt cx="0" cy="0"/>
        </a:xfrm>
      </p:grpSpPr>
      <p:sp>
        <p:nvSpPr>
          <p:cNvPr id="8" name="Rectangle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en-US" smtClean="0"/>
              <a:t>Click to edit Master title style</a:t>
            </a:r>
            <a:endParaRPr kumimoji="0" lang="en-US" dirty="0"/>
          </a:p>
        </p:txBody>
      </p:sp>
      <p:sp>
        <p:nvSpPr>
          <p:cNvPr id="4" name="Text Placeholder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en-US" smtClean="0"/>
              <a:t>Click to edit Master text styles</a:t>
            </a:r>
          </a:p>
        </p:txBody>
      </p:sp>
      <p:sp>
        <p:nvSpPr>
          <p:cNvPr id="5" name="Date Placeholder 4"/>
          <p:cNvSpPr>
            <a:spLocks noGrp="1"/>
          </p:cNvSpPr>
          <p:nvPr>
            <p:ph type="dt" sz="half" idx="10"/>
          </p:nvPr>
        </p:nvSpPr>
        <p:spPr/>
        <p:txBody>
          <a:bodyPr/>
          <a:lstStyle/>
          <a:p>
            <a:fld id="{62B2705A-08AF-451F-9174-B82AB2625A7F}" type="datetimeFigureOut">
              <a:rPr lang="fa-IR" smtClean="0"/>
              <a:pPr/>
              <a:t>06/12/1439</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031B1858-1058-40AE-8BBC-A3176966E6EA}" type="slidenum">
              <a:rPr lang="fa-IR" smtClean="0"/>
              <a:pPr/>
              <a:t>‹#›</a:t>
            </a:fld>
            <a:endParaRPr lang="fa-IR"/>
          </a:p>
        </p:txBody>
      </p:sp>
      <p:sp>
        <p:nvSpPr>
          <p:cNvPr id="10" name="Picture Placeholder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en-US" smtClean="0"/>
              <a:t>Click icon to add picture</a:t>
            </a:r>
            <a:endParaRPr kumimoji="0" lang="en-US" dirty="0"/>
          </a:p>
        </p:txBody>
      </p:sp>
    </p:spTree>
  </p:cSld>
  <p:clrMapOvr>
    <a:overrideClrMapping bg1="dk1" tx1="lt1" bg2="dk2" tx2="lt2" accent1="accent1" accent2="accent2" accent3="accent3" accent4="accent4" accent5="accent5" accent6="accent6" hlink="hlink" folHlink="folHlink"/>
  </p:clrMapOvr>
  <p:transition spd="slow">
    <p:dissolve/>
  </p:transition>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2B2705A-08AF-451F-9174-B82AB2625A7F}" type="datetimeFigureOut">
              <a:rPr lang="fa-IR" smtClean="0"/>
              <a:pPr/>
              <a:t>06/12/1439</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031B1858-1058-40AE-8BBC-A3176966E6EA}" type="slidenum">
              <a:rPr lang="fa-IR" smtClean="0"/>
              <a:pPr/>
              <a:t>‹#›</a:t>
            </a:fld>
            <a:endParaRPr lang="fa-IR"/>
          </a:p>
        </p:txBody>
      </p:sp>
    </p:spTree>
  </p:cSld>
  <p:clrMapOvr>
    <a:masterClrMapping/>
  </p:clrMapOvr>
  <p:transition spd="slow">
    <p:dissolve/>
  </p:transition>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274955"/>
            <a:ext cx="1524000" cy="5851525"/>
          </a:xfrm>
        </p:spPr>
        <p:txBody>
          <a:bodyPr vert="eaVert" ancho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2"/>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242816" y="6557946"/>
            <a:ext cx="2002464" cy="226902"/>
          </a:xfrm>
        </p:spPr>
        <p:txBody>
          <a:bodyPr/>
          <a:lstStyle/>
          <a:p>
            <a:fld id="{62B2705A-08AF-451F-9174-B82AB2625A7F}" type="datetimeFigureOut">
              <a:rPr lang="fa-IR" smtClean="0"/>
              <a:pPr/>
              <a:t>06/12/1439</a:t>
            </a:fld>
            <a:endParaRPr lang="fa-IR"/>
          </a:p>
        </p:txBody>
      </p:sp>
      <p:sp>
        <p:nvSpPr>
          <p:cNvPr id="5" name="Footer Placeholder 4"/>
          <p:cNvSpPr>
            <a:spLocks noGrp="1"/>
          </p:cNvSpPr>
          <p:nvPr>
            <p:ph type="ftr" sz="quarter" idx="11"/>
          </p:nvPr>
        </p:nvSpPr>
        <p:spPr>
          <a:xfrm>
            <a:off x="457200" y="6556248"/>
            <a:ext cx="3657600" cy="228600"/>
          </a:xfrm>
        </p:spPr>
        <p:txBody>
          <a:bodyPr/>
          <a:lstStyle/>
          <a:p>
            <a:endParaRPr lang="fa-IR"/>
          </a:p>
        </p:txBody>
      </p:sp>
      <p:sp>
        <p:nvSpPr>
          <p:cNvPr id="6" name="Slide Number Placeholder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031B1858-1058-40AE-8BBC-A3176966E6EA}" type="slidenum">
              <a:rPr lang="fa-IR" smtClean="0"/>
              <a:pPr/>
              <a:t>‹#›</a:t>
            </a:fld>
            <a:endParaRPr lang="fa-IR"/>
          </a:p>
        </p:txBody>
      </p:sp>
    </p:spTree>
  </p:cSld>
  <p:clrMapOvr>
    <a:masterClrMapping/>
  </p:clrMapOvr>
  <p:transition spd="slow">
    <p:dissolve/>
  </p:transition>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extLst/>
          </a:lstStyle>
          <a:p>
            <a:r>
              <a:rPr kumimoji="0" lang="en-US" smtClean="0"/>
              <a:t>Click to edit Master title style</a:t>
            </a:r>
            <a:endParaRPr kumimoji="0" lang="en-US"/>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7" name="Date Placeholder 6"/>
          <p:cNvSpPr>
            <a:spLocks noGrp="1"/>
          </p:cNvSpPr>
          <p:nvPr>
            <p:ph type="dt" sz="half" idx="10"/>
          </p:nvPr>
        </p:nvSpPr>
        <p:spPr/>
        <p:txBody>
          <a:bodyPr/>
          <a:lstStyle/>
          <a:p>
            <a:fld id="{62B2705A-08AF-451F-9174-B82AB2625A7F}" type="datetimeFigureOut">
              <a:rPr lang="fa-IR" smtClean="0"/>
              <a:pPr/>
              <a:t>06/12/1439</a:t>
            </a:fld>
            <a:endParaRPr lang="fa-IR"/>
          </a:p>
        </p:txBody>
      </p:sp>
      <p:sp>
        <p:nvSpPr>
          <p:cNvPr id="20" name="Footer Placeholder 19"/>
          <p:cNvSpPr>
            <a:spLocks noGrp="1"/>
          </p:cNvSpPr>
          <p:nvPr>
            <p:ph type="ftr" sz="quarter" idx="11"/>
          </p:nvPr>
        </p:nvSpPr>
        <p:spPr/>
        <p:txBody>
          <a:bodyPr/>
          <a:lstStyle/>
          <a:p>
            <a:endParaRPr lang="fa-IR"/>
          </a:p>
        </p:txBody>
      </p:sp>
      <p:sp>
        <p:nvSpPr>
          <p:cNvPr id="10" name="Slide Number Placeholder 9"/>
          <p:cNvSpPr>
            <a:spLocks noGrp="1"/>
          </p:cNvSpPr>
          <p:nvPr>
            <p:ph type="sldNum" sz="quarter" idx="12"/>
          </p:nvPr>
        </p:nvSpPr>
        <p:spPr/>
        <p:txBody>
          <a:bodyPr/>
          <a:lstStyle/>
          <a:p>
            <a:fld id="{031B1858-1058-40AE-8BBC-A3176966E6EA}" type="slidenum">
              <a:rPr lang="fa-IR" smtClean="0"/>
              <a:pPr/>
              <a:t>‹#›</a:t>
            </a:fld>
            <a:endParaRPr lang="fa-IR"/>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Tree>
  </p:cSld>
  <p:clrMapOvr>
    <a:masterClrMapping/>
  </p:clrMapOvr>
  <p:transition spd="slow">
    <p:dissolve/>
  </p:transition>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2B2705A-08AF-451F-9174-B82AB2625A7F}" type="datetimeFigureOut">
              <a:rPr lang="fa-IR" smtClean="0"/>
              <a:pPr/>
              <a:t>06/12/1439</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031B1858-1058-40AE-8BBC-A3176966E6EA}" type="slidenum">
              <a:rPr lang="fa-IR" smtClean="0"/>
              <a:pPr/>
              <a:t>‹#›</a:t>
            </a:fld>
            <a:endParaRPr lang="fa-IR"/>
          </a:p>
        </p:txBody>
      </p:sp>
    </p:spTree>
  </p:cSld>
  <p:clrMapOvr>
    <a:masterClrMapping/>
  </p:clrMapOvr>
  <p:transition spd="slow">
    <p:dissolve/>
  </p:transition>
</p:sldLayout>
</file>

<file path=ppt/slideLayouts/slideLayout36.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62B2705A-08AF-451F-9174-B82AB2625A7F}" type="datetimeFigureOut">
              <a:rPr lang="fa-IR" smtClean="0"/>
              <a:pPr/>
              <a:t>06/12/1439</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031B1858-1058-40AE-8BBC-A3176966E6EA}" type="slidenum">
              <a:rPr lang="fa-IR" smtClean="0"/>
              <a:pPr/>
              <a:t>‹#›</a:t>
            </a:fld>
            <a:endParaRPr lang="fa-IR"/>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Tree>
  </p:cSld>
  <p:clrMapOvr>
    <a:masterClrMapping/>
  </p:clrMapOvr>
  <p:transition spd="slow">
    <p:dissolve/>
  </p:transition>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62B2705A-08AF-451F-9174-B82AB2625A7F}" type="datetimeFigureOut">
              <a:rPr lang="fa-IR" smtClean="0"/>
              <a:pPr/>
              <a:t>06/12/1439</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031B1858-1058-40AE-8BBC-A3176966E6EA}" type="slidenum">
              <a:rPr lang="fa-IR" smtClean="0"/>
              <a:pPr/>
              <a:t>‹#›</a:t>
            </a:fld>
            <a:endParaRPr lang="fa-IR"/>
          </a:p>
        </p:txBody>
      </p:sp>
    </p:spTree>
  </p:cSld>
  <p:clrMapOvr>
    <a:masterClrMapping/>
  </p:clrMapOvr>
  <p:transition spd="slow">
    <p:dissolve/>
  </p:transition>
</p:sldLayout>
</file>

<file path=ppt/slideLayouts/slideLayout38.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62B2705A-08AF-451F-9174-B82AB2625A7F}" type="datetimeFigureOut">
              <a:rPr lang="fa-IR" smtClean="0"/>
              <a:pPr/>
              <a:t>06/12/1439</a:t>
            </a:fld>
            <a:endParaRPr lang="fa-IR"/>
          </a:p>
        </p:txBody>
      </p:sp>
      <p:sp>
        <p:nvSpPr>
          <p:cNvPr id="8" name="Footer Placeholder 7"/>
          <p:cNvSpPr>
            <a:spLocks noGrp="1"/>
          </p:cNvSpPr>
          <p:nvPr>
            <p:ph type="ftr" sz="quarter" idx="11"/>
          </p:nvPr>
        </p:nvSpPr>
        <p:spPr/>
        <p:txBody>
          <a:bodyPr/>
          <a:lstStyle/>
          <a:p>
            <a:endParaRPr lang="fa-IR"/>
          </a:p>
        </p:txBody>
      </p:sp>
      <p:sp>
        <p:nvSpPr>
          <p:cNvPr id="9" name="Slide Number Placeholder 8"/>
          <p:cNvSpPr>
            <a:spLocks noGrp="1"/>
          </p:cNvSpPr>
          <p:nvPr>
            <p:ph type="sldNum" sz="quarter" idx="12"/>
          </p:nvPr>
        </p:nvSpPr>
        <p:spPr/>
        <p:txBody>
          <a:bodyPr/>
          <a:lstStyle/>
          <a:p>
            <a:fld id="{031B1858-1058-40AE-8BBC-A3176966E6EA}" type="slidenum">
              <a:rPr lang="fa-IR" smtClean="0"/>
              <a:pPr/>
              <a:t>‹#›</a:t>
            </a:fld>
            <a:endParaRPr lang="fa-IR"/>
          </a:p>
        </p:txBody>
      </p:sp>
    </p:spTree>
  </p:cSld>
  <p:clrMapOvr>
    <a:masterClrMapping/>
  </p:clrMapOvr>
  <p:transition spd="slow">
    <p:dissolve/>
  </p:transition>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62B2705A-08AF-451F-9174-B82AB2625A7F}" type="datetimeFigureOut">
              <a:rPr lang="fa-IR" smtClean="0"/>
              <a:pPr/>
              <a:t>06/12/1439</a:t>
            </a:fld>
            <a:endParaRPr lang="fa-IR"/>
          </a:p>
        </p:txBody>
      </p:sp>
      <p:sp>
        <p:nvSpPr>
          <p:cNvPr id="4" name="Footer Placeholder 3"/>
          <p:cNvSpPr>
            <a:spLocks noGrp="1"/>
          </p:cNvSpPr>
          <p:nvPr>
            <p:ph type="ftr" sz="quarter" idx="11"/>
          </p:nvPr>
        </p:nvSpPr>
        <p:spPr/>
        <p:txBody>
          <a:bodyPr/>
          <a:lstStyle/>
          <a:p>
            <a:endParaRPr lang="fa-IR"/>
          </a:p>
        </p:txBody>
      </p:sp>
      <p:sp>
        <p:nvSpPr>
          <p:cNvPr id="5" name="Slide Number Placeholder 4"/>
          <p:cNvSpPr>
            <a:spLocks noGrp="1"/>
          </p:cNvSpPr>
          <p:nvPr>
            <p:ph type="sldNum" sz="quarter" idx="12"/>
          </p:nvPr>
        </p:nvSpPr>
        <p:spPr/>
        <p:txBody>
          <a:bodyPr/>
          <a:lstStyle/>
          <a:p>
            <a:fld id="{031B1858-1058-40AE-8BBC-A3176966E6EA}" type="slidenum">
              <a:rPr lang="fa-IR" smtClean="0"/>
              <a:pPr/>
              <a:t>‹#›</a:t>
            </a:fld>
            <a:endParaRPr lang="fa-IR"/>
          </a:p>
        </p:txBody>
      </p:sp>
    </p:spTree>
  </p:cSld>
  <p:clrMapOvr>
    <a:masterClrMapping/>
  </p:clrMapOvr>
  <p:transition spd="slow">
    <p:dissolv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sz="half" idx="1"/>
          </p:nvPr>
        </p:nvSpPr>
        <p:spPr>
          <a:xfrm>
            <a:off x="2057400" y="1828800"/>
            <a:ext cx="3108960" cy="4544704"/>
          </a:xfrm>
        </p:spPr>
        <p:txBody>
          <a:bodyPr>
            <a:normAutofit/>
          </a:bodyPr>
          <a:lstStyle>
            <a:lvl1pPr>
              <a:defRPr sz="1800"/>
            </a:lvl1pPr>
            <a:lvl2pPr>
              <a:defRPr sz="1600"/>
            </a:lvl2pPr>
            <a:lvl3pPr>
              <a:defRPr sz="1600"/>
            </a:lvl3pPr>
            <a:lvl4pPr>
              <a:defRPr sz="1600"/>
            </a:lvl4pPr>
            <a:lvl5pPr>
              <a:defRPr sz="1600"/>
            </a:lvl5pPr>
            <a:lvl6pPr>
              <a:defRPr sz="1600"/>
            </a:lvl6pPr>
            <a:lvl7pPr>
              <a:defRPr sz="1600"/>
            </a:lvl7pPr>
            <a:lvl8pPr>
              <a:defRPr sz="1600" baseline="0"/>
            </a:lvl8pPr>
            <a:lvl9pPr>
              <a:defRPr sz="1600"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Content Placeholder 3"/>
          <p:cNvSpPr>
            <a:spLocks noGrp="1"/>
          </p:cNvSpPr>
          <p:nvPr>
            <p:ph sz="half" idx="2"/>
          </p:nvPr>
        </p:nvSpPr>
        <p:spPr>
          <a:xfrm>
            <a:off x="5376536" y="1828800"/>
            <a:ext cx="3108960" cy="4544704"/>
          </a:xfrm>
        </p:spPr>
        <p:txBody>
          <a:bodyPr>
            <a:normAutofit/>
          </a:bodyPr>
          <a:lstStyle>
            <a:lvl1pPr>
              <a:defRPr sz="18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5" name="Date Placeholder 4"/>
          <p:cNvSpPr>
            <a:spLocks noGrp="1"/>
          </p:cNvSpPr>
          <p:nvPr>
            <p:ph type="dt" sz="half" idx="10"/>
          </p:nvPr>
        </p:nvSpPr>
        <p:spPr/>
        <p:txBody>
          <a:bodyPr/>
          <a:lstStyle/>
          <a:p>
            <a:fld id="{62B2705A-08AF-451F-9174-B82AB2625A7F}" type="datetimeFigureOut">
              <a:rPr lang="fa-IR" smtClean="0"/>
              <a:pPr/>
              <a:t>06/12/1439</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031B1858-1058-40AE-8BBC-A3176966E6EA}" type="slidenum">
              <a:rPr lang="fa-IR" smtClean="0"/>
              <a:pPr/>
              <a:t>‹#›</a:t>
            </a:fld>
            <a:endParaRPr lang="fa-IR"/>
          </a:p>
        </p:txBody>
      </p:sp>
    </p:spTree>
  </p:cSld>
  <p:clrMapOvr>
    <a:masterClrMapping/>
  </p:clrMapOvr>
  <p:transition spd="slow">
    <p:dissolve/>
  </p:transition>
</p:sldLayout>
</file>

<file path=ppt/slideLayouts/slideLayout40.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Date Placeholder 1"/>
          <p:cNvSpPr>
            <a:spLocks noGrp="1"/>
          </p:cNvSpPr>
          <p:nvPr>
            <p:ph type="dt" sz="half" idx="10"/>
          </p:nvPr>
        </p:nvSpPr>
        <p:spPr/>
        <p:txBody>
          <a:bodyPr/>
          <a:lstStyle/>
          <a:p>
            <a:fld id="{62B2705A-08AF-451F-9174-B82AB2625A7F}" type="datetimeFigureOut">
              <a:rPr lang="fa-IR" smtClean="0"/>
              <a:pPr/>
              <a:t>06/12/1439</a:t>
            </a:fld>
            <a:endParaRPr lang="fa-IR"/>
          </a:p>
        </p:txBody>
      </p:sp>
      <p:sp>
        <p:nvSpPr>
          <p:cNvPr id="3" name="Footer Placeholder 2"/>
          <p:cNvSpPr>
            <a:spLocks noGrp="1"/>
          </p:cNvSpPr>
          <p:nvPr>
            <p:ph type="ftr" sz="quarter" idx="11"/>
          </p:nvPr>
        </p:nvSpPr>
        <p:spPr/>
        <p:txBody>
          <a:bodyPr/>
          <a:lstStyle/>
          <a:p>
            <a:endParaRPr lang="fa-IR"/>
          </a:p>
        </p:txBody>
      </p:sp>
      <p:sp>
        <p:nvSpPr>
          <p:cNvPr id="4" name="Slide Number Placeholder 3"/>
          <p:cNvSpPr>
            <a:spLocks noGrp="1"/>
          </p:cNvSpPr>
          <p:nvPr>
            <p:ph type="sldNum" sz="quarter" idx="12"/>
          </p:nvPr>
        </p:nvSpPr>
        <p:spPr/>
        <p:txBody>
          <a:bodyPr/>
          <a:lstStyle/>
          <a:p>
            <a:fld id="{031B1858-1058-40AE-8BBC-A3176966E6EA}" type="slidenum">
              <a:rPr lang="fa-IR" smtClean="0"/>
              <a:pPr/>
              <a:t>‹#›</a:t>
            </a:fld>
            <a:endParaRPr lang="fa-IR"/>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transition spd="slow">
    <p:dissolve/>
  </p:transition>
</p:sldLayout>
</file>

<file path=ppt/slideLayouts/slideLayout41.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62B2705A-08AF-451F-9174-B82AB2625A7F}" type="datetimeFigureOut">
              <a:rPr lang="fa-IR" smtClean="0"/>
              <a:pPr/>
              <a:t>06/12/1439</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031B1858-1058-40AE-8BBC-A3176966E6EA}" type="slidenum">
              <a:rPr lang="fa-IR" smtClean="0"/>
              <a:pPr/>
              <a:t>‹#›</a:t>
            </a:fld>
            <a:endParaRPr lang="fa-IR"/>
          </a:p>
        </p:txBody>
      </p:sp>
    </p:spTree>
  </p:cSld>
  <p:clrMapOvr>
    <a:masterClrMapping/>
  </p:clrMapOvr>
  <p:transition spd="slow">
    <p:dissolve/>
  </p:transition>
</p:sldLayout>
</file>

<file path=ppt/slideLayouts/slideLayout42.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62B2705A-08AF-451F-9174-B82AB2625A7F}" type="datetimeFigureOut">
              <a:rPr lang="fa-IR" smtClean="0"/>
              <a:pPr/>
              <a:t>06/12/1439</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031B1858-1058-40AE-8BBC-A3176966E6EA}" type="slidenum">
              <a:rPr lang="fa-IR" smtClean="0"/>
              <a:pPr/>
              <a:t>‹#›</a:t>
            </a:fld>
            <a:endParaRPr lang="fa-IR"/>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smtClean="0"/>
              <a:t>Click icon to add picture</a:t>
            </a:r>
            <a:endParaRPr kumimoji="0" lang="en-US" dirty="0"/>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Tree>
  </p:cSld>
  <p:clrMapOvr>
    <a:masterClrMapping/>
  </p:clrMapOvr>
  <p:transition spd="slow">
    <p:dissolve/>
  </p:transition>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2B2705A-08AF-451F-9174-B82AB2625A7F}" type="datetimeFigureOut">
              <a:rPr lang="fa-IR" smtClean="0"/>
              <a:pPr/>
              <a:t>06/12/1439</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031B1858-1058-40AE-8BBC-A3176966E6EA}" type="slidenum">
              <a:rPr lang="fa-IR" smtClean="0"/>
              <a:pPr/>
              <a:t>‹#›</a:t>
            </a:fld>
            <a:endParaRPr lang="fa-IR"/>
          </a:p>
        </p:txBody>
      </p:sp>
    </p:spTree>
  </p:cSld>
  <p:clrMapOvr>
    <a:masterClrMapping/>
  </p:clrMapOvr>
  <p:transition spd="slow">
    <p:dissolve/>
  </p:transition>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143000" y="274640"/>
            <a:ext cx="55626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2B2705A-08AF-451F-9174-B82AB2625A7F}" type="datetimeFigureOut">
              <a:rPr lang="fa-IR" smtClean="0"/>
              <a:pPr/>
              <a:t>06/12/1439</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031B1858-1058-40AE-8BBC-A3176966E6EA}" type="slidenum">
              <a:rPr lang="fa-IR" smtClean="0"/>
              <a:pPr/>
              <a:t>‹#›</a:t>
            </a:fld>
            <a:endParaRPr lang="fa-IR"/>
          </a:p>
        </p:txBody>
      </p:sp>
    </p:spTree>
  </p:cSld>
  <p:clrMapOvr>
    <a:masterClrMapping/>
  </p:clrMapOvr>
  <p:transition spd="slow">
    <p:dissolve/>
  </p:transition>
</p:sldLayout>
</file>

<file path=ppt/slideLayouts/slideLayout4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fa-I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fa-IR"/>
          </a:p>
        </p:txBody>
      </p:sp>
      <p:sp>
        <p:nvSpPr>
          <p:cNvPr id="4" name="Date Placeholder 3"/>
          <p:cNvSpPr>
            <a:spLocks noGrp="1"/>
          </p:cNvSpPr>
          <p:nvPr>
            <p:ph type="dt" sz="half" idx="10"/>
          </p:nvPr>
        </p:nvSpPr>
        <p:spPr/>
        <p:txBody>
          <a:bodyPr/>
          <a:lstStyle/>
          <a:p>
            <a:fld id="{62B2705A-08AF-451F-9174-B82AB2625A7F}" type="datetimeFigureOut">
              <a:rPr lang="fa-IR" smtClean="0"/>
              <a:pPr/>
              <a:t>06/12/1439</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031B1858-1058-40AE-8BBC-A3176966E6EA}" type="slidenum">
              <a:rPr lang="fa-IR" smtClean="0"/>
              <a:pPr/>
              <a:t>‹#›</a:t>
            </a:fld>
            <a:endParaRPr lang="fa-IR"/>
          </a:p>
        </p:txBody>
      </p:sp>
    </p:spTree>
  </p:cSld>
  <p:clrMapOvr>
    <a:masterClrMapping/>
  </p:clrMapOvr>
  <p:transition spd="slow">
    <p:dissolve/>
  </p:transition>
  <p:timing>
    <p:tnLst>
      <p:par>
        <p:cTn id="1" dur="indefinite" restart="never" nodeType="tmRoot"/>
      </p:par>
    </p:tnLst>
  </p:timing>
</p:sldLayout>
</file>

<file path=ppt/slideLayouts/slideLayout4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p>
            <a:fld id="{62B2705A-08AF-451F-9174-B82AB2625A7F}" type="datetimeFigureOut">
              <a:rPr lang="fa-IR" smtClean="0"/>
              <a:pPr/>
              <a:t>06/12/1439</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031B1858-1058-40AE-8BBC-A3176966E6EA}" type="slidenum">
              <a:rPr lang="fa-IR" smtClean="0"/>
              <a:pPr/>
              <a:t>‹#›</a:t>
            </a:fld>
            <a:endParaRPr lang="fa-IR"/>
          </a:p>
        </p:txBody>
      </p:sp>
    </p:spTree>
  </p:cSld>
  <p:clrMapOvr>
    <a:masterClrMapping/>
  </p:clrMapOvr>
  <p:transition spd="slow">
    <p:dissolve/>
  </p:transition>
  <p:timing>
    <p:tnLst>
      <p:par>
        <p:cTn id="1" dur="indefinite" restart="never" nodeType="tmRoot"/>
      </p:par>
    </p:tnLst>
  </p:timing>
</p:sldLayout>
</file>

<file path=ppt/slideLayouts/slideLayout4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fa-I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2B2705A-08AF-451F-9174-B82AB2625A7F}" type="datetimeFigureOut">
              <a:rPr lang="fa-IR" smtClean="0"/>
              <a:pPr/>
              <a:t>06/12/1439</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031B1858-1058-40AE-8BBC-A3176966E6EA}" type="slidenum">
              <a:rPr lang="fa-IR" smtClean="0"/>
              <a:pPr/>
              <a:t>‹#›</a:t>
            </a:fld>
            <a:endParaRPr lang="fa-IR"/>
          </a:p>
        </p:txBody>
      </p:sp>
    </p:spTree>
  </p:cSld>
  <p:clrMapOvr>
    <a:masterClrMapping/>
  </p:clrMapOvr>
  <p:transition spd="slow">
    <p:dissolve/>
  </p:transition>
  <p:timing>
    <p:tnLst>
      <p:par>
        <p:cTn id="1" dur="indefinite" restart="never" nodeType="tmRoot"/>
      </p:par>
    </p:tnLst>
  </p:timing>
</p:sldLayout>
</file>

<file path=ppt/slideLayouts/slideLayout4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Date Placeholder 4"/>
          <p:cNvSpPr>
            <a:spLocks noGrp="1"/>
          </p:cNvSpPr>
          <p:nvPr>
            <p:ph type="dt" sz="half" idx="10"/>
          </p:nvPr>
        </p:nvSpPr>
        <p:spPr/>
        <p:txBody>
          <a:bodyPr/>
          <a:lstStyle/>
          <a:p>
            <a:fld id="{62B2705A-08AF-451F-9174-B82AB2625A7F}" type="datetimeFigureOut">
              <a:rPr lang="fa-IR" smtClean="0"/>
              <a:pPr/>
              <a:t>06/12/1439</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031B1858-1058-40AE-8BBC-A3176966E6EA}" type="slidenum">
              <a:rPr lang="fa-IR" smtClean="0"/>
              <a:pPr/>
              <a:t>‹#›</a:t>
            </a:fld>
            <a:endParaRPr lang="fa-IR"/>
          </a:p>
        </p:txBody>
      </p:sp>
    </p:spTree>
  </p:cSld>
  <p:clrMapOvr>
    <a:masterClrMapping/>
  </p:clrMapOvr>
  <p:transition spd="slow">
    <p:dissolve/>
  </p:transition>
  <p:timing>
    <p:tnLst>
      <p:par>
        <p:cTn id="1" dur="indefinite" restart="never" nodeType="tmRoot"/>
      </p:par>
    </p:tnLst>
  </p:timing>
</p:sldLayout>
</file>

<file path=ppt/slideLayouts/slideLayout4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fa-I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7" name="Date Placeholder 6"/>
          <p:cNvSpPr>
            <a:spLocks noGrp="1"/>
          </p:cNvSpPr>
          <p:nvPr>
            <p:ph type="dt" sz="half" idx="10"/>
          </p:nvPr>
        </p:nvSpPr>
        <p:spPr/>
        <p:txBody>
          <a:bodyPr/>
          <a:lstStyle/>
          <a:p>
            <a:fld id="{62B2705A-08AF-451F-9174-B82AB2625A7F}" type="datetimeFigureOut">
              <a:rPr lang="fa-IR" smtClean="0"/>
              <a:pPr/>
              <a:t>06/12/1439</a:t>
            </a:fld>
            <a:endParaRPr lang="fa-IR"/>
          </a:p>
        </p:txBody>
      </p:sp>
      <p:sp>
        <p:nvSpPr>
          <p:cNvPr id="8" name="Footer Placeholder 7"/>
          <p:cNvSpPr>
            <a:spLocks noGrp="1"/>
          </p:cNvSpPr>
          <p:nvPr>
            <p:ph type="ftr" sz="quarter" idx="11"/>
          </p:nvPr>
        </p:nvSpPr>
        <p:spPr/>
        <p:txBody>
          <a:bodyPr/>
          <a:lstStyle/>
          <a:p>
            <a:endParaRPr lang="fa-IR"/>
          </a:p>
        </p:txBody>
      </p:sp>
      <p:sp>
        <p:nvSpPr>
          <p:cNvPr id="9" name="Slide Number Placeholder 8"/>
          <p:cNvSpPr>
            <a:spLocks noGrp="1"/>
          </p:cNvSpPr>
          <p:nvPr>
            <p:ph type="sldNum" sz="quarter" idx="12"/>
          </p:nvPr>
        </p:nvSpPr>
        <p:spPr/>
        <p:txBody>
          <a:bodyPr/>
          <a:lstStyle/>
          <a:p>
            <a:fld id="{031B1858-1058-40AE-8BBC-A3176966E6EA}" type="slidenum">
              <a:rPr lang="fa-IR" smtClean="0"/>
              <a:pPr/>
              <a:t>‹#›</a:t>
            </a:fld>
            <a:endParaRPr lang="fa-IR"/>
          </a:p>
        </p:txBody>
      </p:sp>
    </p:spTree>
  </p:cSld>
  <p:clrMapOvr>
    <a:masterClrMapping/>
  </p:clrMapOvr>
  <p:transition spd="slow">
    <p:dissolve/>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a:p>
        </p:txBody>
      </p:sp>
      <p:sp>
        <p:nvSpPr>
          <p:cNvPr id="3" name="Text Placeholder 2"/>
          <p:cNvSpPr>
            <a:spLocks noGrp="1"/>
          </p:cNvSpPr>
          <p:nvPr>
            <p:ph type="body" idx="1"/>
          </p:nvPr>
        </p:nvSpPr>
        <p:spPr>
          <a:xfrm>
            <a:off x="2046288" y="1825934"/>
            <a:ext cx="3108960" cy="639762"/>
          </a:xfrm>
        </p:spPr>
        <p:txBody>
          <a:bodyPr anchor="b">
            <a:normAutofit/>
          </a:bodyPr>
          <a:lstStyle>
            <a:lvl1pPr marL="0" indent="0" algn="ctr">
              <a:buNone/>
              <a:defRPr sz="22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2046288" y="2667000"/>
            <a:ext cx="3108960" cy="3720152"/>
          </a:xfrm>
        </p:spPr>
        <p:txBody>
          <a:bodyPr>
            <a:normAutofit/>
          </a:bodyPr>
          <a:lstStyle>
            <a:lvl1pPr>
              <a:defRPr sz="16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5" name="Text Placeholder 4"/>
          <p:cNvSpPr>
            <a:spLocks noGrp="1"/>
          </p:cNvSpPr>
          <p:nvPr>
            <p:ph type="body" sz="quarter" idx="3"/>
          </p:nvPr>
        </p:nvSpPr>
        <p:spPr>
          <a:xfrm>
            <a:off x="5392103" y="1825934"/>
            <a:ext cx="3108960" cy="639762"/>
          </a:xfrm>
        </p:spPr>
        <p:txBody>
          <a:bodyPr anchor="b">
            <a:normAutofit/>
          </a:bodyPr>
          <a:lstStyle>
            <a:lvl1pPr marL="0" indent="0" algn="ctr">
              <a:buNone/>
              <a:defRPr sz="22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392103" y="2667000"/>
            <a:ext cx="3108960" cy="3720152"/>
          </a:xfrm>
        </p:spPr>
        <p:txBody>
          <a:bodyPr>
            <a:normAutofit/>
          </a:bodyPr>
          <a:lstStyle>
            <a:lvl1pPr>
              <a:defRPr sz="16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7" name="Date Placeholder 6"/>
          <p:cNvSpPr>
            <a:spLocks noGrp="1"/>
          </p:cNvSpPr>
          <p:nvPr>
            <p:ph type="dt" sz="half" idx="10"/>
          </p:nvPr>
        </p:nvSpPr>
        <p:spPr/>
        <p:txBody>
          <a:bodyPr/>
          <a:lstStyle/>
          <a:p>
            <a:fld id="{62B2705A-08AF-451F-9174-B82AB2625A7F}" type="datetimeFigureOut">
              <a:rPr lang="fa-IR" smtClean="0"/>
              <a:pPr/>
              <a:t>06/12/1439</a:t>
            </a:fld>
            <a:endParaRPr lang="fa-IR"/>
          </a:p>
        </p:txBody>
      </p:sp>
      <p:sp>
        <p:nvSpPr>
          <p:cNvPr id="8" name="Footer Placeholder 7"/>
          <p:cNvSpPr>
            <a:spLocks noGrp="1"/>
          </p:cNvSpPr>
          <p:nvPr>
            <p:ph type="ftr" sz="quarter" idx="11"/>
          </p:nvPr>
        </p:nvSpPr>
        <p:spPr/>
        <p:txBody>
          <a:bodyPr/>
          <a:lstStyle/>
          <a:p>
            <a:endParaRPr lang="fa-IR"/>
          </a:p>
        </p:txBody>
      </p:sp>
      <p:sp>
        <p:nvSpPr>
          <p:cNvPr id="9" name="Slide Number Placeholder 8"/>
          <p:cNvSpPr>
            <a:spLocks noGrp="1"/>
          </p:cNvSpPr>
          <p:nvPr>
            <p:ph type="sldNum" sz="quarter" idx="12"/>
          </p:nvPr>
        </p:nvSpPr>
        <p:spPr/>
        <p:txBody>
          <a:bodyPr/>
          <a:lstStyle/>
          <a:p>
            <a:fld id="{031B1858-1058-40AE-8BBC-A3176966E6EA}" type="slidenum">
              <a:rPr lang="fa-IR" smtClean="0"/>
              <a:pPr/>
              <a:t>‹#›</a:t>
            </a:fld>
            <a:endParaRPr lang="fa-IR"/>
          </a:p>
        </p:txBody>
      </p:sp>
      <p:cxnSp>
        <p:nvCxnSpPr>
          <p:cNvPr id="10" name="Straight Connector 9"/>
          <p:cNvCxnSpPr/>
          <p:nvPr/>
        </p:nvCxnSpPr>
        <p:spPr>
          <a:xfrm rot="10800000">
            <a:off x="2071048" y="2548267"/>
            <a:ext cx="6400800" cy="1588"/>
          </a:xfrm>
          <a:prstGeom prst="line">
            <a:avLst/>
          </a:prstGeom>
          <a:ln w="28575">
            <a:gradFill>
              <a:gsLst>
                <a:gs pos="0">
                  <a:srgbClr val="BEBFBF"/>
                </a:gs>
                <a:gs pos="100000">
                  <a:srgbClr val="F1F1F1"/>
                </a:gs>
              </a:gsLst>
              <a:lin ang="5400000" scaled="0"/>
            </a:gradFill>
          </a:ln>
          <a:effectLst>
            <a:outerShdw blurRad="63500" algn="c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transition spd="slow">
    <p:dissolve/>
  </p:transition>
</p:sldLayout>
</file>

<file path=ppt/slideLayouts/slideLayout5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Date Placeholder 2"/>
          <p:cNvSpPr>
            <a:spLocks noGrp="1"/>
          </p:cNvSpPr>
          <p:nvPr>
            <p:ph type="dt" sz="half" idx="10"/>
          </p:nvPr>
        </p:nvSpPr>
        <p:spPr/>
        <p:txBody>
          <a:bodyPr/>
          <a:lstStyle/>
          <a:p>
            <a:fld id="{62B2705A-08AF-451F-9174-B82AB2625A7F}" type="datetimeFigureOut">
              <a:rPr lang="fa-IR" smtClean="0"/>
              <a:pPr/>
              <a:t>06/12/1439</a:t>
            </a:fld>
            <a:endParaRPr lang="fa-IR"/>
          </a:p>
        </p:txBody>
      </p:sp>
      <p:sp>
        <p:nvSpPr>
          <p:cNvPr id="4" name="Footer Placeholder 3"/>
          <p:cNvSpPr>
            <a:spLocks noGrp="1"/>
          </p:cNvSpPr>
          <p:nvPr>
            <p:ph type="ftr" sz="quarter" idx="11"/>
          </p:nvPr>
        </p:nvSpPr>
        <p:spPr/>
        <p:txBody>
          <a:bodyPr/>
          <a:lstStyle/>
          <a:p>
            <a:endParaRPr lang="fa-IR"/>
          </a:p>
        </p:txBody>
      </p:sp>
      <p:sp>
        <p:nvSpPr>
          <p:cNvPr id="5" name="Slide Number Placeholder 4"/>
          <p:cNvSpPr>
            <a:spLocks noGrp="1"/>
          </p:cNvSpPr>
          <p:nvPr>
            <p:ph type="sldNum" sz="quarter" idx="12"/>
          </p:nvPr>
        </p:nvSpPr>
        <p:spPr/>
        <p:txBody>
          <a:bodyPr/>
          <a:lstStyle/>
          <a:p>
            <a:fld id="{031B1858-1058-40AE-8BBC-A3176966E6EA}" type="slidenum">
              <a:rPr lang="fa-IR" smtClean="0"/>
              <a:pPr/>
              <a:t>‹#›</a:t>
            </a:fld>
            <a:endParaRPr lang="fa-IR"/>
          </a:p>
        </p:txBody>
      </p:sp>
    </p:spTree>
  </p:cSld>
  <p:clrMapOvr>
    <a:masterClrMapping/>
  </p:clrMapOvr>
  <p:transition spd="slow">
    <p:dissolve/>
  </p:transition>
  <p:timing>
    <p:tnLst>
      <p:par>
        <p:cTn id="1" dur="indefinite" restart="never" nodeType="tmRoot"/>
      </p:par>
    </p:tnLst>
  </p:timing>
</p:sldLayout>
</file>

<file path=ppt/slideLayouts/slideLayout5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2B2705A-08AF-451F-9174-B82AB2625A7F}" type="datetimeFigureOut">
              <a:rPr lang="fa-IR" smtClean="0"/>
              <a:pPr/>
              <a:t>06/12/1439</a:t>
            </a:fld>
            <a:endParaRPr lang="fa-IR"/>
          </a:p>
        </p:txBody>
      </p:sp>
      <p:sp>
        <p:nvSpPr>
          <p:cNvPr id="3" name="Footer Placeholder 2"/>
          <p:cNvSpPr>
            <a:spLocks noGrp="1"/>
          </p:cNvSpPr>
          <p:nvPr>
            <p:ph type="ftr" sz="quarter" idx="11"/>
          </p:nvPr>
        </p:nvSpPr>
        <p:spPr/>
        <p:txBody>
          <a:bodyPr/>
          <a:lstStyle/>
          <a:p>
            <a:endParaRPr lang="fa-IR"/>
          </a:p>
        </p:txBody>
      </p:sp>
      <p:sp>
        <p:nvSpPr>
          <p:cNvPr id="4" name="Slide Number Placeholder 3"/>
          <p:cNvSpPr>
            <a:spLocks noGrp="1"/>
          </p:cNvSpPr>
          <p:nvPr>
            <p:ph type="sldNum" sz="quarter" idx="12"/>
          </p:nvPr>
        </p:nvSpPr>
        <p:spPr/>
        <p:txBody>
          <a:bodyPr/>
          <a:lstStyle/>
          <a:p>
            <a:fld id="{031B1858-1058-40AE-8BBC-A3176966E6EA}" type="slidenum">
              <a:rPr lang="fa-IR" smtClean="0"/>
              <a:pPr/>
              <a:t>‹#›</a:t>
            </a:fld>
            <a:endParaRPr lang="fa-IR"/>
          </a:p>
        </p:txBody>
      </p:sp>
    </p:spTree>
  </p:cSld>
  <p:clrMapOvr>
    <a:masterClrMapping/>
  </p:clrMapOvr>
  <p:transition spd="slow">
    <p:dissolve/>
  </p:transition>
  <p:timing>
    <p:tnLst>
      <p:par>
        <p:cTn id="1" dur="indefinite" restart="never" nodeType="tmRoot"/>
      </p:par>
    </p:tnLst>
  </p:timing>
</p:sldLayout>
</file>

<file path=ppt/slideLayouts/slideLayout5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fa-I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2B2705A-08AF-451F-9174-B82AB2625A7F}" type="datetimeFigureOut">
              <a:rPr lang="fa-IR" smtClean="0"/>
              <a:pPr/>
              <a:t>06/12/1439</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031B1858-1058-40AE-8BBC-A3176966E6EA}" type="slidenum">
              <a:rPr lang="fa-IR" smtClean="0"/>
              <a:pPr/>
              <a:t>‹#›</a:t>
            </a:fld>
            <a:endParaRPr lang="fa-IR"/>
          </a:p>
        </p:txBody>
      </p:sp>
    </p:spTree>
  </p:cSld>
  <p:clrMapOvr>
    <a:masterClrMapping/>
  </p:clrMapOvr>
  <p:transition spd="slow">
    <p:dissolve/>
  </p:transition>
  <p:timing>
    <p:tnLst>
      <p:par>
        <p:cTn id="1" dur="indefinite" restart="never" nodeType="tmRoot"/>
      </p:par>
    </p:tnLst>
  </p:timing>
</p:sldLayout>
</file>

<file path=ppt/slideLayouts/slideLayout5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fa-I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a-I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2B2705A-08AF-451F-9174-B82AB2625A7F}" type="datetimeFigureOut">
              <a:rPr lang="fa-IR" smtClean="0"/>
              <a:pPr/>
              <a:t>06/12/1439</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031B1858-1058-40AE-8BBC-A3176966E6EA}" type="slidenum">
              <a:rPr lang="fa-IR" smtClean="0"/>
              <a:pPr/>
              <a:t>‹#›</a:t>
            </a:fld>
            <a:endParaRPr lang="fa-IR"/>
          </a:p>
        </p:txBody>
      </p:sp>
    </p:spTree>
  </p:cSld>
  <p:clrMapOvr>
    <a:masterClrMapping/>
  </p:clrMapOvr>
  <p:transition spd="slow">
    <p:dissolve/>
  </p:transition>
  <p:timing>
    <p:tnLst>
      <p:par>
        <p:cTn id="1" dur="indefinite" restart="never" nodeType="tmRoot"/>
      </p:par>
    </p:tnLst>
  </p:timing>
</p:sldLayout>
</file>

<file path=ppt/slideLayouts/slideLayout5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p>
            <a:fld id="{62B2705A-08AF-451F-9174-B82AB2625A7F}" type="datetimeFigureOut">
              <a:rPr lang="fa-IR" smtClean="0"/>
              <a:pPr/>
              <a:t>06/12/1439</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031B1858-1058-40AE-8BBC-A3176966E6EA}" type="slidenum">
              <a:rPr lang="fa-IR" smtClean="0"/>
              <a:pPr/>
              <a:t>‹#›</a:t>
            </a:fld>
            <a:endParaRPr lang="fa-IR"/>
          </a:p>
        </p:txBody>
      </p:sp>
    </p:spTree>
  </p:cSld>
  <p:clrMapOvr>
    <a:masterClrMapping/>
  </p:clrMapOvr>
  <p:transition spd="slow">
    <p:dissolve/>
  </p:transition>
  <p:timing>
    <p:tnLst>
      <p:par>
        <p:cTn id="1" dur="indefinite" restart="never" nodeType="tmRoot"/>
      </p:par>
    </p:tnLst>
  </p:timing>
</p:sldLayout>
</file>

<file path=ppt/slideLayouts/slideLayout5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fa-I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p>
            <a:fld id="{62B2705A-08AF-451F-9174-B82AB2625A7F}" type="datetimeFigureOut">
              <a:rPr lang="fa-IR" smtClean="0"/>
              <a:pPr/>
              <a:t>06/12/1439</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031B1858-1058-40AE-8BBC-A3176966E6EA}" type="slidenum">
              <a:rPr lang="fa-IR" smtClean="0"/>
              <a:pPr/>
              <a:t>‹#›</a:t>
            </a:fld>
            <a:endParaRPr lang="fa-IR"/>
          </a:p>
        </p:txBody>
      </p:sp>
    </p:spTree>
  </p:cSld>
  <p:clrMapOvr>
    <a:masterClrMapping/>
  </p:clrMapOvr>
  <p:transition spd="slow">
    <p:dissolve/>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Date Placeholder 2"/>
          <p:cNvSpPr>
            <a:spLocks noGrp="1"/>
          </p:cNvSpPr>
          <p:nvPr>
            <p:ph type="dt" sz="half" idx="10"/>
          </p:nvPr>
        </p:nvSpPr>
        <p:spPr/>
        <p:txBody>
          <a:bodyPr/>
          <a:lstStyle/>
          <a:p>
            <a:fld id="{62B2705A-08AF-451F-9174-B82AB2625A7F}" type="datetimeFigureOut">
              <a:rPr lang="fa-IR" smtClean="0"/>
              <a:pPr/>
              <a:t>06/12/1439</a:t>
            </a:fld>
            <a:endParaRPr lang="fa-IR"/>
          </a:p>
        </p:txBody>
      </p:sp>
      <p:sp>
        <p:nvSpPr>
          <p:cNvPr id="4" name="Footer Placeholder 3"/>
          <p:cNvSpPr>
            <a:spLocks noGrp="1"/>
          </p:cNvSpPr>
          <p:nvPr>
            <p:ph type="ftr" sz="quarter" idx="11"/>
          </p:nvPr>
        </p:nvSpPr>
        <p:spPr/>
        <p:txBody>
          <a:bodyPr/>
          <a:lstStyle/>
          <a:p>
            <a:endParaRPr lang="fa-IR"/>
          </a:p>
        </p:txBody>
      </p:sp>
      <p:sp>
        <p:nvSpPr>
          <p:cNvPr id="5" name="Slide Number Placeholder 4"/>
          <p:cNvSpPr>
            <a:spLocks noGrp="1"/>
          </p:cNvSpPr>
          <p:nvPr>
            <p:ph type="sldNum" sz="quarter" idx="12"/>
          </p:nvPr>
        </p:nvSpPr>
        <p:spPr/>
        <p:txBody>
          <a:bodyPr/>
          <a:lstStyle/>
          <a:p>
            <a:fld id="{031B1858-1058-40AE-8BBC-A3176966E6EA}" type="slidenum">
              <a:rPr lang="fa-IR" smtClean="0"/>
              <a:pPr/>
              <a:t>‹#›</a:t>
            </a:fld>
            <a:endParaRPr lang="fa-IR"/>
          </a:p>
        </p:txBody>
      </p:sp>
    </p:spTree>
  </p:cSld>
  <p:clrMapOvr>
    <a:masterClrMapping/>
  </p:clrMapOvr>
  <p:transition spd="slow">
    <p:dissolv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grpSp>
        <p:nvGrpSpPr>
          <p:cNvPr id="5" name="Group 11"/>
          <p:cNvGrpSpPr/>
          <p:nvPr/>
        </p:nvGrpSpPr>
        <p:grpSpPr>
          <a:xfrm>
            <a:off x="0" y="0"/>
            <a:ext cx="9144000" cy="6400800"/>
            <a:chOff x="0" y="457200"/>
            <a:chExt cx="9144000" cy="6400800"/>
          </a:xfrm>
          <a:effectLst>
            <a:reflection blurRad="6350" stA="50000" endA="300" endPos="6000" dist="50800" dir="5400000" sy="-100000" algn="bl" rotWithShape="0"/>
          </a:effectLst>
        </p:grpSpPr>
        <p:sp>
          <p:nvSpPr>
            <p:cNvPr id="11" name="Rectangle 10"/>
            <p:cNvSpPr/>
            <p:nvPr/>
          </p:nvSpPr>
          <p:spPr>
            <a:xfrm>
              <a:off x="0" y="457200"/>
              <a:ext cx="9144000" cy="6400800"/>
            </a:xfrm>
            <a:prstGeom prst="rect">
              <a:avLst/>
            </a:pr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
          <p:nvSpPr>
            <p:cNvPr id="10" name="Rectangle 9"/>
            <p:cNvSpPr/>
            <p:nvPr/>
          </p:nvSpPr>
          <p:spPr>
            <a:xfrm>
              <a:off x="228600" y="685800"/>
              <a:ext cx="8686800" cy="6172200"/>
            </a:xfrm>
            <a:prstGeom prst="rect">
              <a:avLst/>
            </a:pr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
          <p:nvSpPr>
            <p:cNvPr id="9" name="Rectangle 8"/>
            <p:cNvSpPr/>
            <p:nvPr/>
          </p:nvSpPr>
          <p:spPr>
            <a:xfrm>
              <a:off x="457200" y="914400"/>
              <a:ext cx="8229600" cy="5943600"/>
            </a:xfrm>
            <a:prstGeom prst="rect">
              <a:avLst/>
            </a:pr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
          <p:nvSpPr>
            <p:cNvPr id="6" name="Rectangle 5"/>
            <p:cNvSpPr/>
            <p:nvPr/>
          </p:nvSpPr>
          <p:spPr>
            <a:xfrm>
              <a:off x="685800" y="1143000"/>
              <a:ext cx="7772400" cy="5715000"/>
            </a:xfrm>
            <a:prstGeom prst="rect">
              <a:avLst/>
            </a:pr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
          <p:nvSpPr>
            <p:cNvPr id="7" name="Rectangle 6"/>
            <p:cNvSpPr/>
            <p:nvPr/>
          </p:nvSpPr>
          <p:spPr>
            <a:xfrm>
              <a:off x="914400" y="1371600"/>
              <a:ext cx="7315200" cy="5486400"/>
            </a:xfrm>
            <a:prstGeom prst="rect">
              <a:avLst/>
            </a:pr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
          <p:nvSpPr>
            <p:cNvPr id="8" name="Rectangle 7"/>
            <p:cNvSpPr/>
            <p:nvPr/>
          </p:nvSpPr>
          <p:spPr>
            <a:xfrm>
              <a:off x="1143000" y="1600200"/>
              <a:ext cx="6858000" cy="5257800"/>
            </a:xfrm>
            <a:prstGeom prst="rect">
              <a:avLst/>
            </a:pr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grpSp>
      <p:sp>
        <p:nvSpPr>
          <p:cNvPr id="2" name="Date Placeholder 1"/>
          <p:cNvSpPr>
            <a:spLocks noGrp="1"/>
          </p:cNvSpPr>
          <p:nvPr>
            <p:ph type="dt" sz="half" idx="10"/>
          </p:nvPr>
        </p:nvSpPr>
        <p:spPr>
          <a:xfrm>
            <a:off x="5867400" y="6574536"/>
            <a:ext cx="2133600" cy="274320"/>
          </a:xfrm>
        </p:spPr>
        <p:txBody>
          <a:bodyPr/>
          <a:lstStyle/>
          <a:p>
            <a:fld id="{62B2705A-08AF-451F-9174-B82AB2625A7F}" type="datetimeFigureOut">
              <a:rPr lang="fa-IR" smtClean="0"/>
              <a:pPr/>
              <a:t>06/12/1439</a:t>
            </a:fld>
            <a:endParaRPr lang="fa-IR"/>
          </a:p>
        </p:txBody>
      </p:sp>
      <p:sp>
        <p:nvSpPr>
          <p:cNvPr id="3" name="Footer Placeholder 2"/>
          <p:cNvSpPr>
            <a:spLocks noGrp="1"/>
          </p:cNvSpPr>
          <p:nvPr>
            <p:ph type="ftr" sz="quarter" idx="11"/>
          </p:nvPr>
        </p:nvSpPr>
        <p:spPr>
          <a:xfrm>
            <a:off x="1143000" y="6574536"/>
            <a:ext cx="2895600" cy="274320"/>
          </a:xfrm>
        </p:spPr>
        <p:txBody>
          <a:bodyPr/>
          <a:lstStyle/>
          <a:p>
            <a:endParaRPr lang="fa-IR"/>
          </a:p>
        </p:txBody>
      </p:sp>
      <p:sp>
        <p:nvSpPr>
          <p:cNvPr id="4" name="Slide Number Placeholder 3"/>
          <p:cNvSpPr>
            <a:spLocks noGrp="1"/>
          </p:cNvSpPr>
          <p:nvPr>
            <p:ph type="sldNum" sz="quarter" idx="12"/>
          </p:nvPr>
        </p:nvSpPr>
        <p:spPr/>
        <p:txBody>
          <a:bodyPr/>
          <a:lstStyle/>
          <a:p>
            <a:fld id="{031B1858-1058-40AE-8BBC-A3176966E6EA}" type="slidenum">
              <a:rPr lang="fa-IR" smtClean="0"/>
              <a:pPr/>
              <a:t>‹#›</a:t>
            </a:fld>
            <a:endParaRPr lang="fa-IR"/>
          </a:p>
        </p:txBody>
      </p:sp>
    </p:spTree>
  </p:cSld>
  <p:clrMapOvr>
    <a:masterClrMapping/>
  </p:clrMapOvr>
  <p:transition spd="slow">
    <p:dissolv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8" name="Group 7"/>
          <p:cNvGrpSpPr/>
          <p:nvPr/>
        </p:nvGrpSpPr>
        <p:grpSpPr>
          <a:xfrm>
            <a:off x="1371600" y="1143000"/>
            <a:ext cx="7772400" cy="5257800"/>
            <a:chOff x="1371600" y="1143000"/>
            <a:chExt cx="7772400" cy="5715000"/>
          </a:xfrm>
          <a:effectLst>
            <a:reflection blurRad="6350" stA="50000" endA="300" endPos="6000" dist="50800" dir="5400000" sy="-100000" algn="bl" rotWithShape="0"/>
          </a:effectLst>
        </p:grpSpPr>
        <p:sp>
          <p:nvSpPr>
            <p:cNvPr id="9" name="Rectangle 8"/>
            <p:cNvSpPr/>
            <p:nvPr/>
          </p:nvSpPr>
          <p:spPr>
            <a:xfrm>
              <a:off x="1371600" y="1143000"/>
              <a:ext cx="7772400" cy="5715000"/>
            </a:xfrm>
            <a:prstGeom prst="rect">
              <a:avLst/>
            </a:pr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
          <p:nvSpPr>
            <p:cNvPr id="10" name="Rectangle 9"/>
            <p:cNvSpPr/>
            <p:nvPr/>
          </p:nvSpPr>
          <p:spPr>
            <a:xfrm>
              <a:off x="1600200" y="1371600"/>
              <a:ext cx="7315200" cy="5486400"/>
            </a:xfrm>
            <a:prstGeom prst="rect">
              <a:avLst/>
            </a:pr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
          <p:nvSpPr>
            <p:cNvPr id="11" name="Rectangle 10"/>
            <p:cNvSpPr/>
            <p:nvPr/>
          </p:nvSpPr>
          <p:spPr>
            <a:xfrm>
              <a:off x="1828800" y="1600200"/>
              <a:ext cx="6858000" cy="5257800"/>
            </a:xfrm>
            <a:prstGeom prst="rect">
              <a:avLst/>
            </a:pr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grpSp>
      <p:sp>
        <p:nvSpPr>
          <p:cNvPr id="3" name="Content Placeholder 2"/>
          <p:cNvSpPr>
            <a:spLocks noGrp="1"/>
          </p:cNvSpPr>
          <p:nvPr>
            <p:ph idx="1"/>
          </p:nvPr>
        </p:nvSpPr>
        <p:spPr>
          <a:xfrm>
            <a:off x="3575050" y="1828800"/>
            <a:ext cx="4926013" cy="4343400"/>
          </a:xfrm>
        </p:spPr>
        <p:txBody>
          <a:bodyPr>
            <a:normAutofit/>
          </a:bodyPr>
          <a:lstStyle>
            <a:lvl1pPr>
              <a:defRPr sz="18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Text Placeholder 3"/>
          <p:cNvSpPr>
            <a:spLocks noGrp="1"/>
          </p:cNvSpPr>
          <p:nvPr>
            <p:ph type="body" sz="half" idx="2"/>
          </p:nvPr>
        </p:nvSpPr>
        <p:spPr>
          <a:xfrm>
            <a:off x="1828800" y="2133600"/>
            <a:ext cx="1371600" cy="3886200"/>
          </a:xfrm>
        </p:spPr>
        <p:txBody>
          <a:bodyPr/>
          <a:lstStyle>
            <a:lvl1pPr marL="0" indent="0">
              <a:buNone/>
              <a:defRPr sz="1400">
                <a:solidFill>
                  <a:schemeClr val="tx1">
                    <a:lumMod val="65000"/>
                    <a:lumOff val="3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2B2705A-08AF-451F-9174-B82AB2625A7F}" type="datetimeFigureOut">
              <a:rPr lang="fa-IR" smtClean="0"/>
              <a:pPr/>
              <a:t>06/12/1439</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031B1858-1058-40AE-8BBC-A3176966E6EA}" type="slidenum">
              <a:rPr lang="fa-IR" smtClean="0"/>
              <a:pPr/>
              <a:t>‹#›</a:t>
            </a:fld>
            <a:endParaRPr lang="fa-IR"/>
          </a:p>
        </p:txBody>
      </p:sp>
      <p:sp>
        <p:nvSpPr>
          <p:cNvPr id="13" name="Rectangle 12"/>
          <p:cNvSpPr/>
          <p:nvPr/>
        </p:nvSpPr>
        <p:spPr>
          <a:xfrm rot="5400000">
            <a:off x="3268981" y="-3268981"/>
            <a:ext cx="777240" cy="7315200"/>
          </a:xfrm>
          <a:prstGeom prst="rect">
            <a:avLst/>
          </a:prstGeom>
          <a:gradFill flip="none" rotWithShape="1">
            <a:gsLst>
              <a:gs pos="0">
                <a:schemeClr val="bg1">
                  <a:alpha val="50000"/>
                </a:schemeClr>
              </a:gs>
              <a:gs pos="100000">
                <a:schemeClr val="bg1">
                  <a:alpha val="0"/>
                </a:scheme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14" name="Straight Connector 13"/>
          <p:cNvCxnSpPr/>
          <p:nvPr/>
        </p:nvCxnSpPr>
        <p:spPr>
          <a:xfrm rot="10800000">
            <a:off x="1" y="789296"/>
            <a:ext cx="7315200" cy="1588"/>
          </a:xfrm>
          <a:prstGeom prst="line">
            <a:avLst/>
          </a:prstGeom>
          <a:ln w="57150">
            <a:gradFill>
              <a:gsLst>
                <a:gs pos="0">
                  <a:srgbClr val="BEBFBF"/>
                </a:gs>
                <a:gs pos="100000">
                  <a:srgbClr val="F1F1F1"/>
                </a:gs>
              </a:gsLst>
              <a:lin ang="5400000" scaled="0"/>
            </a:gradFill>
          </a:ln>
          <a:effectLst>
            <a:outerShdw blurRad="63500" algn="c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1" y="94678"/>
            <a:ext cx="7315200" cy="778778"/>
          </a:xfrm>
        </p:spPr>
        <p:txBody>
          <a:bodyPr vert="horz" lIns="91440" tIns="45720" rIns="91440" bIns="45720" rtlCol="0" anchor="b" anchorCtr="0">
            <a:noAutofit/>
          </a:bodyPr>
          <a:lstStyle>
            <a:lvl1pPr algn="l" defTabSz="914400" rtl="0" eaLnBrk="1" latinLnBrk="0" hangingPunct="1">
              <a:spcBef>
                <a:spcPct val="0"/>
              </a:spcBef>
              <a:buNone/>
              <a:defRPr sz="3200" kern="1200">
                <a:solidFill>
                  <a:schemeClr val="tx1">
                    <a:lumMod val="75000"/>
                    <a:lumOff val="25000"/>
                  </a:schemeClr>
                </a:solidFill>
                <a:effectLst>
                  <a:innerShdw blurRad="114300">
                    <a:srgbClr val="F1F1F1"/>
                  </a:innerShdw>
                </a:effectLst>
                <a:latin typeface="+mj-lt"/>
                <a:ea typeface="+mj-ea"/>
                <a:cs typeface="+mj-cs"/>
              </a:defRPr>
            </a:lvl1pPr>
          </a:lstStyle>
          <a:p>
            <a:r>
              <a:rPr lang="en-US" smtClean="0"/>
              <a:t>Click to edit Master title style</a:t>
            </a:r>
            <a:endParaRPr/>
          </a:p>
        </p:txBody>
      </p:sp>
    </p:spTree>
  </p:cSld>
  <p:clrMapOvr>
    <a:masterClrMapping/>
  </p:clrMapOvr>
  <p:transition spd="slow">
    <p:dissolv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8" name="Rectangle 17"/>
          <p:cNvSpPr/>
          <p:nvPr/>
        </p:nvSpPr>
        <p:spPr>
          <a:xfrm rot="5400000">
            <a:off x="3268980" y="-3268981"/>
            <a:ext cx="777240" cy="7315200"/>
          </a:xfrm>
          <a:prstGeom prst="rect">
            <a:avLst/>
          </a:prstGeom>
          <a:gradFill flip="none" rotWithShape="1">
            <a:gsLst>
              <a:gs pos="0">
                <a:schemeClr val="bg1">
                  <a:alpha val="50000"/>
                </a:schemeClr>
              </a:gs>
              <a:gs pos="100000">
                <a:schemeClr val="bg1">
                  <a:alpha val="0"/>
                </a:scheme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cxnSp>
        <p:nvCxnSpPr>
          <p:cNvPr id="19" name="Straight Connector 18"/>
          <p:cNvCxnSpPr/>
          <p:nvPr/>
        </p:nvCxnSpPr>
        <p:spPr>
          <a:xfrm rot="10800000">
            <a:off x="0" y="789296"/>
            <a:ext cx="7315200" cy="1588"/>
          </a:xfrm>
          <a:prstGeom prst="line">
            <a:avLst/>
          </a:prstGeom>
          <a:ln w="57150">
            <a:gradFill>
              <a:gsLst>
                <a:gs pos="0">
                  <a:srgbClr val="BEBFBF"/>
                </a:gs>
                <a:gs pos="100000">
                  <a:srgbClr val="F1F1F1"/>
                </a:gs>
              </a:gsLst>
              <a:lin ang="5400000" scaled="0"/>
            </a:gradFill>
          </a:ln>
          <a:effectLst>
            <a:outerShdw blurRad="63500" algn="c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nvGrpSpPr>
          <p:cNvPr id="8" name="Group 13"/>
          <p:cNvGrpSpPr/>
          <p:nvPr/>
        </p:nvGrpSpPr>
        <p:grpSpPr>
          <a:xfrm>
            <a:off x="1371600" y="1143000"/>
            <a:ext cx="7772400" cy="5257800"/>
            <a:chOff x="1371600" y="1143000"/>
            <a:chExt cx="7772400" cy="5715000"/>
          </a:xfrm>
          <a:effectLst>
            <a:reflection blurRad="6350" stA="50000" endA="300" endPos="6000" dist="50800" dir="5400000" sy="-100000" algn="bl" rotWithShape="0"/>
          </a:effectLst>
        </p:grpSpPr>
        <p:sp>
          <p:nvSpPr>
            <p:cNvPr id="15" name="Rectangle 14"/>
            <p:cNvSpPr/>
            <p:nvPr/>
          </p:nvSpPr>
          <p:spPr>
            <a:xfrm>
              <a:off x="1371600" y="1143000"/>
              <a:ext cx="7772400" cy="5715000"/>
            </a:xfrm>
            <a:prstGeom prst="rect">
              <a:avLst/>
            </a:pr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
          <p:nvSpPr>
            <p:cNvPr id="16" name="Rectangle 15"/>
            <p:cNvSpPr/>
            <p:nvPr/>
          </p:nvSpPr>
          <p:spPr>
            <a:xfrm>
              <a:off x="1600200" y="1371600"/>
              <a:ext cx="7315200" cy="5486400"/>
            </a:xfrm>
            <a:prstGeom prst="rect">
              <a:avLst/>
            </a:pr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
          <p:nvSpPr>
            <p:cNvPr id="17" name="Rectangle 16"/>
            <p:cNvSpPr/>
            <p:nvPr/>
          </p:nvSpPr>
          <p:spPr>
            <a:xfrm>
              <a:off x="1828800" y="1600200"/>
              <a:ext cx="6858000" cy="5257800"/>
            </a:xfrm>
            <a:prstGeom prst="rect">
              <a:avLst/>
            </a:pr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grpSp>
      <p:sp>
        <p:nvSpPr>
          <p:cNvPr id="2" name="Title 1"/>
          <p:cNvSpPr>
            <a:spLocks noGrp="1"/>
          </p:cNvSpPr>
          <p:nvPr>
            <p:ph type="title"/>
          </p:nvPr>
        </p:nvSpPr>
        <p:spPr>
          <a:xfrm>
            <a:off x="0" y="91440"/>
            <a:ext cx="7315200" cy="777240"/>
          </a:xfrm>
        </p:spPr>
        <p:txBody>
          <a:bodyPr vert="horz" lIns="91440" tIns="45720" rIns="91440" bIns="45720" rtlCol="0" anchor="b" anchorCtr="0">
            <a:noAutofit/>
          </a:bodyPr>
          <a:lstStyle>
            <a:lvl1pPr algn="l" defTabSz="914400" rtl="0" eaLnBrk="1" latinLnBrk="0" hangingPunct="1">
              <a:spcBef>
                <a:spcPct val="0"/>
              </a:spcBef>
              <a:buNone/>
              <a:defRPr sz="3200" kern="1200">
                <a:solidFill>
                  <a:schemeClr val="tx1">
                    <a:lumMod val="75000"/>
                    <a:lumOff val="25000"/>
                  </a:schemeClr>
                </a:solidFill>
                <a:effectLst>
                  <a:innerShdw blurRad="114300">
                    <a:srgbClr val="F1F1F1"/>
                  </a:innerShdw>
                </a:effectLst>
                <a:latin typeface="+mj-lt"/>
                <a:ea typeface="+mj-ea"/>
                <a:cs typeface="+mj-cs"/>
              </a:defRPr>
            </a:lvl1pPr>
          </a:lstStyle>
          <a:p>
            <a:r>
              <a:rPr lang="en-US" smtClean="0"/>
              <a:t>Click to edit Master title style</a:t>
            </a:r>
            <a:endParaRPr/>
          </a:p>
        </p:txBody>
      </p:sp>
      <p:sp>
        <p:nvSpPr>
          <p:cNvPr id="3" name="Picture Placeholder 2"/>
          <p:cNvSpPr>
            <a:spLocks noGrp="1"/>
          </p:cNvSpPr>
          <p:nvPr>
            <p:ph type="pic" idx="1"/>
          </p:nvPr>
        </p:nvSpPr>
        <p:spPr>
          <a:xfrm>
            <a:off x="3575304" y="1828800"/>
            <a:ext cx="4928616" cy="4562856"/>
          </a:xfrm>
          <a:effectLst>
            <a:reflection blurRad="6350" stA="50000" endA="300" endPos="6000" dist="50800" dir="5400000" sy="-100000" algn="bl" rotWithShape="0"/>
            <a:softEdge rad="31750"/>
          </a:effectLst>
        </p:spPr>
        <p:txBody>
          <a:bodyPr>
            <a:normAutofit/>
          </a:bodyPr>
          <a:lstStyle>
            <a:lvl1pPr marL="0" indent="0">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a:p>
        </p:txBody>
      </p:sp>
      <p:sp>
        <p:nvSpPr>
          <p:cNvPr id="4" name="Text Placeholder 3"/>
          <p:cNvSpPr>
            <a:spLocks noGrp="1"/>
          </p:cNvSpPr>
          <p:nvPr>
            <p:ph type="body" sz="half" idx="2"/>
          </p:nvPr>
        </p:nvSpPr>
        <p:spPr>
          <a:xfrm>
            <a:off x="1828800" y="2130552"/>
            <a:ext cx="1371600" cy="3886200"/>
          </a:xfrm>
        </p:spPr>
        <p:txBody>
          <a:bodyPr vert="horz" lIns="91440" tIns="45720" rIns="91440" bIns="45720" rtlCol="0">
            <a:normAutofit/>
            <a:scene3d>
              <a:camera prst="orthographicFront"/>
              <a:lightRig rig="balanced" dir="t">
                <a:rot lat="0" lon="0" rev="4200000"/>
              </a:lightRig>
            </a:scene3d>
            <a:sp3d extrusionH="57150" prstMaterial="metal">
              <a:bevelT w="25400" h="12700" prst="softRound"/>
            </a:sp3d>
          </a:bodyPr>
          <a:lstStyle>
            <a:lvl1pPr marL="0" indent="0">
              <a:buNone/>
              <a:defRPr sz="1400" b="0" kern="1200">
                <a:solidFill>
                  <a:schemeClr val="tx1">
                    <a:lumMod val="65000"/>
                    <a:lumOff val="35000"/>
                  </a:schemeClr>
                </a:solidFill>
                <a:effectLst/>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l" defTabSz="914400" rtl="0" eaLnBrk="1" latinLnBrk="0" hangingPunct="1">
              <a:spcBef>
                <a:spcPts val="1500"/>
              </a:spcBef>
              <a:buClr>
                <a:schemeClr val="bg1">
                  <a:lumMod val="65000"/>
                </a:schemeClr>
              </a:buClr>
              <a:buSzPct val="80000"/>
              <a:buFont typeface="Wingdings 2" pitchFamily="18" charset="2"/>
              <a:buNone/>
            </a:pPr>
            <a:r>
              <a:rPr lang="en-US" smtClean="0"/>
              <a:t>Click to edit Master text styles</a:t>
            </a:r>
          </a:p>
        </p:txBody>
      </p:sp>
      <p:sp>
        <p:nvSpPr>
          <p:cNvPr id="5" name="Date Placeholder 4"/>
          <p:cNvSpPr>
            <a:spLocks noGrp="1"/>
          </p:cNvSpPr>
          <p:nvPr>
            <p:ph type="dt" sz="half" idx="10"/>
          </p:nvPr>
        </p:nvSpPr>
        <p:spPr/>
        <p:txBody>
          <a:bodyPr/>
          <a:lstStyle/>
          <a:p>
            <a:fld id="{62B2705A-08AF-451F-9174-B82AB2625A7F}" type="datetimeFigureOut">
              <a:rPr lang="fa-IR" smtClean="0"/>
              <a:pPr/>
              <a:t>06/12/1439</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031B1858-1058-40AE-8BBC-A3176966E6EA}" type="slidenum">
              <a:rPr lang="fa-IR" smtClean="0"/>
              <a:pPr/>
              <a:t>‹#›</a:t>
            </a:fld>
            <a:endParaRPr lang="fa-IR"/>
          </a:p>
        </p:txBody>
      </p:sp>
    </p:spTree>
  </p:cSld>
  <p:clrMapOvr>
    <a:masterClrMapping/>
  </p:clrMapOvr>
  <p:transition spd="slow">
    <p:dissolv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image" Target="../media/image2.jpeg"/><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2.xml"/><Relationship Id="rId3" Type="http://schemas.openxmlformats.org/officeDocument/2006/relationships/slideLayout" Target="../slideLayouts/slideLayout47.xml"/><Relationship Id="rId7" Type="http://schemas.openxmlformats.org/officeDocument/2006/relationships/slideLayout" Target="../slideLayouts/slideLayout51.xml"/><Relationship Id="rId12" Type="http://schemas.openxmlformats.org/officeDocument/2006/relationships/theme" Target="../theme/theme5.xml"/><Relationship Id="rId2" Type="http://schemas.openxmlformats.org/officeDocument/2006/relationships/slideLayout" Target="../slideLayouts/slideLayout46.xml"/><Relationship Id="rId1" Type="http://schemas.openxmlformats.org/officeDocument/2006/relationships/slideLayout" Target="../slideLayouts/slideLayout45.xml"/><Relationship Id="rId6" Type="http://schemas.openxmlformats.org/officeDocument/2006/relationships/slideLayout" Target="../slideLayouts/slideLayout50.xml"/><Relationship Id="rId11" Type="http://schemas.openxmlformats.org/officeDocument/2006/relationships/slideLayout" Target="../slideLayouts/slideLayout55.xml"/><Relationship Id="rId5" Type="http://schemas.openxmlformats.org/officeDocument/2006/relationships/slideLayout" Target="../slideLayouts/slideLayout49.xml"/><Relationship Id="rId10" Type="http://schemas.openxmlformats.org/officeDocument/2006/relationships/slideLayout" Target="../slideLayouts/slideLayout54.xml"/><Relationship Id="rId4" Type="http://schemas.openxmlformats.org/officeDocument/2006/relationships/slideLayout" Target="../slideLayouts/slideLayout48.xml"/><Relationship Id="rId9" Type="http://schemas.openxmlformats.org/officeDocument/2006/relationships/slideLayout" Target="../slideLayouts/slideLayout5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4" name="Group 14"/>
          <p:cNvGrpSpPr/>
          <p:nvPr/>
        </p:nvGrpSpPr>
        <p:grpSpPr>
          <a:xfrm>
            <a:off x="1371600" y="1143000"/>
            <a:ext cx="7772400" cy="5715000"/>
            <a:chOff x="1371600" y="1143000"/>
            <a:chExt cx="7772400" cy="5715000"/>
          </a:xfrm>
        </p:grpSpPr>
        <p:sp>
          <p:nvSpPr>
            <p:cNvPr id="11" name="Rectangle 10"/>
            <p:cNvSpPr/>
            <p:nvPr/>
          </p:nvSpPr>
          <p:spPr>
            <a:xfrm>
              <a:off x="1371600" y="1143000"/>
              <a:ext cx="7772400" cy="5715000"/>
            </a:xfrm>
            <a:prstGeom prst="rect">
              <a:avLst/>
            </a:pr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
          <p:nvSpPr>
            <p:cNvPr id="14" name="Rectangle 13"/>
            <p:cNvSpPr/>
            <p:nvPr/>
          </p:nvSpPr>
          <p:spPr>
            <a:xfrm>
              <a:off x="1600200" y="1371600"/>
              <a:ext cx="7315200" cy="5486400"/>
            </a:xfrm>
            <a:prstGeom prst="rect">
              <a:avLst/>
            </a:pr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
          <p:nvSpPr>
            <p:cNvPr id="12" name="Rectangle 11"/>
            <p:cNvSpPr/>
            <p:nvPr/>
          </p:nvSpPr>
          <p:spPr>
            <a:xfrm>
              <a:off x="1828800" y="1600200"/>
              <a:ext cx="6858000" cy="5257800"/>
            </a:xfrm>
            <a:prstGeom prst="rect">
              <a:avLst/>
            </a:pr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grpSp>
      <p:sp>
        <p:nvSpPr>
          <p:cNvPr id="10" name="Rectangle 9"/>
          <p:cNvSpPr/>
          <p:nvPr/>
        </p:nvSpPr>
        <p:spPr>
          <a:xfrm>
            <a:off x="0" y="0"/>
            <a:ext cx="777240" cy="6858000"/>
          </a:xfrm>
          <a:prstGeom prst="rect">
            <a:avLst/>
          </a:prstGeom>
          <a:gradFill>
            <a:gsLst>
              <a:gs pos="0">
                <a:schemeClr val="bg1">
                  <a:alpha val="50000"/>
                </a:schemeClr>
              </a:gs>
              <a:gs pos="100000">
                <a:schemeClr val="bg1">
                  <a:alpha val="0"/>
                </a:schemeClr>
              </a:gs>
            </a:gsLst>
            <a:lin ang="162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3" name="Text Placeholder 2"/>
          <p:cNvSpPr>
            <a:spLocks noGrp="1"/>
          </p:cNvSpPr>
          <p:nvPr>
            <p:ph type="body" idx="1"/>
          </p:nvPr>
        </p:nvSpPr>
        <p:spPr>
          <a:xfrm>
            <a:off x="2057400" y="1828800"/>
            <a:ext cx="6400800" cy="4544704"/>
          </a:xfrm>
          <a:prstGeom prst="rect">
            <a:avLst/>
          </a:prstGeom>
        </p:spPr>
        <p:txBody>
          <a:bodyPr vert="horz" lIns="91440" tIns="45720" rIns="91440" bIns="45720" rtlCol="0">
            <a:normAutofit/>
            <a:scene3d>
              <a:camera prst="orthographicFront"/>
              <a:lightRig rig="balanced" dir="t">
                <a:rot lat="0" lon="0" rev="4200000"/>
              </a:lightRig>
            </a:scene3d>
            <a:sp3d extrusionH="31750" prstMaterial="metal">
              <a:bevelT w="25400" h="12700" prst="softRound"/>
            </a:sp3d>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6" name="Slide Number Placeholder 5"/>
          <p:cNvSpPr>
            <a:spLocks noGrp="1"/>
          </p:cNvSpPr>
          <p:nvPr>
            <p:ph type="sldNum" sz="quarter" idx="4"/>
          </p:nvPr>
        </p:nvSpPr>
        <p:spPr>
          <a:xfrm>
            <a:off x="8778240" y="6574536"/>
            <a:ext cx="365760" cy="274320"/>
          </a:xfrm>
          <a:prstGeom prst="rect">
            <a:avLst/>
          </a:prstGeom>
        </p:spPr>
        <p:txBody>
          <a:bodyPr vert="horz" lIns="45720" tIns="45720" rIns="45720" bIns="45720" rtlCol="0" anchor="ctr"/>
          <a:lstStyle>
            <a:lvl1pPr algn="r">
              <a:defRPr sz="1200">
                <a:solidFill>
                  <a:schemeClr val="tx1">
                    <a:lumMod val="50000"/>
                    <a:lumOff val="50000"/>
                  </a:schemeClr>
                </a:solidFill>
              </a:defRPr>
            </a:lvl1pPr>
          </a:lstStyle>
          <a:p>
            <a:fld id="{031B1858-1058-40AE-8BBC-A3176966E6EA}" type="slidenum">
              <a:rPr lang="fa-IR" smtClean="0"/>
              <a:pPr/>
              <a:t>‹#›</a:t>
            </a:fld>
            <a:endParaRPr lang="fa-IR"/>
          </a:p>
        </p:txBody>
      </p:sp>
      <p:cxnSp>
        <p:nvCxnSpPr>
          <p:cNvPr id="9" name="Straight Connector 8"/>
          <p:cNvCxnSpPr/>
          <p:nvPr/>
        </p:nvCxnSpPr>
        <p:spPr>
          <a:xfrm rot="5400000">
            <a:off x="-2667000" y="3429000"/>
            <a:ext cx="6858000" cy="1588"/>
          </a:xfrm>
          <a:prstGeom prst="line">
            <a:avLst/>
          </a:prstGeom>
          <a:ln w="57150">
            <a:gradFill>
              <a:gsLst>
                <a:gs pos="0">
                  <a:srgbClr val="BEBFBF"/>
                </a:gs>
                <a:gs pos="100000">
                  <a:srgbClr val="F1F1F1"/>
                </a:gs>
              </a:gsLst>
              <a:lin ang="5400000" scaled="0"/>
            </a:gradFill>
          </a:ln>
          <a:effectLst>
            <a:outerShdw blurRad="63500" algn="c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16" name="Date Placeholder 15"/>
          <p:cNvSpPr>
            <a:spLocks noGrp="1"/>
          </p:cNvSpPr>
          <p:nvPr>
            <p:ph type="dt" sz="half" idx="2"/>
          </p:nvPr>
        </p:nvSpPr>
        <p:spPr>
          <a:xfrm>
            <a:off x="6553200" y="6574536"/>
            <a:ext cx="2133600" cy="274320"/>
          </a:xfrm>
          <a:prstGeom prst="rect">
            <a:avLst/>
          </a:prstGeom>
        </p:spPr>
        <p:txBody>
          <a:bodyPr vert="horz" lIns="91440" tIns="45720" rIns="0" bIns="45720" rtlCol="0" anchor="ctr"/>
          <a:lstStyle>
            <a:lvl1pPr algn="r">
              <a:defRPr sz="1200">
                <a:solidFill>
                  <a:schemeClr val="tx1">
                    <a:lumMod val="50000"/>
                    <a:lumOff val="50000"/>
                  </a:schemeClr>
                </a:solidFill>
              </a:defRPr>
            </a:lvl1pPr>
          </a:lstStyle>
          <a:p>
            <a:fld id="{62B2705A-08AF-451F-9174-B82AB2625A7F}" type="datetimeFigureOut">
              <a:rPr lang="fa-IR" smtClean="0"/>
              <a:pPr/>
              <a:t>06/12/1439</a:t>
            </a:fld>
            <a:endParaRPr lang="fa-IR"/>
          </a:p>
        </p:txBody>
      </p:sp>
      <p:sp>
        <p:nvSpPr>
          <p:cNvPr id="17" name="Footer Placeholder 16"/>
          <p:cNvSpPr>
            <a:spLocks noGrp="1"/>
          </p:cNvSpPr>
          <p:nvPr>
            <p:ph type="ftr" sz="quarter" idx="3"/>
          </p:nvPr>
        </p:nvSpPr>
        <p:spPr>
          <a:xfrm>
            <a:off x="1828800" y="6574536"/>
            <a:ext cx="2895600" cy="274320"/>
          </a:xfrm>
          <a:prstGeom prst="rect">
            <a:avLst/>
          </a:prstGeom>
        </p:spPr>
        <p:txBody>
          <a:bodyPr vert="horz" lIns="0" tIns="45720" rIns="91440" bIns="45720" rtlCol="0" anchor="ctr"/>
          <a:lstStyle>
            <a:lvl1pPr algn="l">
              <a:defRPr sz="1200">
                <a:solidFill>
                  <a:schemeClr val="tx1">
                    <a:lumMod val="50000"/>
                    <a:lumOff val="50000"/>
                  </a:schemeClr>
                </a:solidFill>
              </a:defRPr>
            </a:lvl1pPr>
          </a:lstStyle>
          <a:p>
            <a:endParaRPr lang="fa-IR"/>
          </a:p>
        </p:txBody>
      </p:sp>
      <p:sp>
        <p:nvSpPr>
          <p:cNvPr id="2" name="Title Placeholder 1"/>
          <p:cNvSpPr>
            <a:spLocks noGrp="1"/>
          </p:cNvSpPr>
          <p:nvPr>
            <p:ph type="title"/>
          </p:nvPr>
        </p:nvSpPr>
        <p:spPr>
          <a:xfrm rot="16200000">
            <a:off x="-2660177" y="3005919"/>
            <a:ext cx="6248400" cy="846161"/>
          </a:xfrm>
          <a:prstGeom prst="rect">
            <a:avLst/>
          </a:prstGeom>
        </p:spPr>
        <p:txBody>
          <a:bodyPr vert="horz" lIns="91440" tIns="45720" rIns="91440" bIns="45720" rtlCol="0" anchor="b" anchorCtr="0">
            <a:noAutofit/>
          </a:bodyPr>
          <a:lstStyle/>
          <a:p>
            <a:r>
              <a:rPr lang="en-US" smtClean="0"/>
              <a:t>Click to edit Master title style</a:t>
            </a:r>
            <a:endParaRPr/>
          </a:p>
        </p:txBody>
      </p:sp>
    </p:spTree>
  </p:cSld>
  <p:clrMap bg1="lt1" tx1="dk1" bg2="lt2" tx2="dk2" accent1="accent1" accent2="accent2" accent3="accent3" accent4="accent4" accent5="accent5" accent6="accent6" hlink="hlink" folHlink="folHlink"/>
  <p:sldLayoutIdLst>
    <p:sldLayoutId id="2147483851" r:id="rId1"/>
    <p:sldLayoutId id="2147483852" r:id="rId2"/>
    <p:sldLayoutId id="2147483853" r:id="rId3"/>
    <p:sldLayoutId id="2147483854" r:id="rId4"/>
    <p:sldLayoutId id="2147483855" r:id="rId5"/>
    <p:sldLayoutId id="2147483856" r:id="rId6"/>
    <p:sldLayoutId id="2147483857" r:id="rId7"/>
    <p:sldLayoutId id="2147483858" r:id="rId8"/>
    <p:sldLayoutId id="2147483859" r:id="rId9"/>
    <p:sldLayoutId id="2147483860" r:id="rId10"/>
    <p:sldLayoutId id="2147483861" r:id="rId11"/>
  </p:sldLayoutIdLst>
  <p:transition spd="slow">
    <p:dissolve/>
  </p:transition>
  <p:txStyles>
    <p:titleStyle>
      <a:lvl1pPr algn="l" defTabSz="914400" rtl="1" eaLnBrk="1" latinLnBrk="0" hangingPunct="1">
        <a:spcBef>
          <a:spcPct val="0"/>
        </a:spcBef>
        <a:buNone/>
        <a:defRPr sz="4000" kern="1200">
          <a:solidFill>
            <a:schemeClr val="tx1">
              <a:lumMod val="75000"/>
              <a:lumOff val="25000"/>
            </a:schemeClr>
          </a:solidFill>
          <a:effectLst>
            <a:innerShdw blurRad="63500">
              <a:srgbClr val="F1F1F1"/>
            </a:innerShdw>
          </a:effectLst>
          <a:latin typeface="+mj-lt"/>
          <a:ea typeface="+mj-ea"/>
          <a:cs typeface="+mj-cs"/>
        </a:defRPr>
      </a:lvl1pPr>
    </p:titleStyle>
    <p:bodyStyle>
      <a:lvl1pPr marL="342900" indent="-342900" algn="r" defTabSz="914400" rtl="1" eaLnBrk="1" latinLnBrk="0" hangingPunct="1">
        <a:spcBef>
          <a:spcPts val="1500"/>
        </a:spcBef>
        <a:buClr>
          <a:schemeClr val="tx1">
            <a:lumMod val="50000"/>
            <a:lumOff val="50000"/>
          </a:schemeClr>
        </a:buClr>
        <a:buSzPct val="80000"/>
        <a:buFont typeface="Wingdings" pitchFamily="2" charset="2"/>
        <a:buChar char=""/>
        <a:defRPr sz="2000" b="0" kern="1200">
          <a:solidFill>
            <a:schemeClr val="tx1">
              <a:lumMod val="65000"/>
              <a:lumOff val="35000"/>
            </a:schemeClr>
          </a:solidFill>
          <a:effectLst/>
          <a:latin typeface="+mn-lt"/>
          <a:ea typeface="+mn-ea"/>
          <a:cs typeface="+mn-cs"/>
        </a:defRPr>
      </a:lvl1pPr>
      <a:lvl2pPr marL="682625" indent="-341313" algn="r" defTabSz="914400" rtl="1" eaLnBrk="1" latinLnBrk="0" hangingPunct="1">
        <a:spcBef>
          <a:spcPts val="1500"/>
        </a:spcBef>
        <a:buClr>
          <a:schemeClr val="tx1">
            <a:lumMod val="50000"/>
            <a:lumOff val="50000"/>
          </a:schemeClr>
        </a:buClr>
        <a:buSzPct val="100000"/>
        <a:buFont typeface="Wingdings" pitchFamily="2" charset="2"/>
        <a:buChar char=""/>
        <a:defRPr sz="1800" b="0" kern="1200">
          <a:solidFill>
            <a:schemeClr val="tx1">
              <a:lumMod val="65000"/>
              <a:lumOff val="35000"/>
            </a:schemeClr>
          </a:solidFill>
          <a:effectLst/>
          <a:latin typeface="+mn-lt"/>
          <a:ea typeface="+mn-ea"/>
          <a:cs typeface="+mn-cs"/>
        </a:defRPr>
      </a:lvl2pPr>
      <a:lvl3pPr marL="1023938" indent="-341313" algn="r" defTabSz="914400" rtl="1" eaLnBrk="1" latinLnBrk="0" hangingPunct="1">
        <a:spcBef>
          <a:spcPts val="1500"/>
        </a:spcBef>
        <a:buClr>
          <a:schemeClr val="tx1">
            <a:lumMod val="50000"/>
            <a:lumOff val="50000"/>
          </a:schemeClr>
        </a:buClr>
        <a:buSzPct val="80000"/>
        <a:buFont typeface="Wingdings" pitchFamily="2" charset="2"/>
        <a:buChar char=""/>
        <a:defRPr sz="1800" b="0" kern="1200">
          <a:solidFill>
            <a:schemeClr val="tx1">
              <a:lumMod val="65000"/>
              <a:lumOff val="35000"/>
            </a:schemeClr>
          </a:solidFill>
          <a:effectLst/>
          <a:latin typeface="+mn-lt"/>
          <a:ea typeface="+mn-ea"/>
          <a:cs typeface="+mn-cs"/>
        </a:defRPr>
      </a:lvl3pPr>
      <a:lvl4pPr marL="1377950" indent="-354013" algn="r" defTabSz="914400" rtl="1" eaLnBrk="1" latinLnBrk="0" hangingPunct="1">
        <a:spcBef>
          <a:spcPts val="1500"/>
        </a:spcBef>
        <a:buClr>
          <a:schemeClr val="tx1">
            <a:lumMod val="50000"/>
            <a:lumOff val="50000"/>
          </a:schemeClr>
        </a:buClr>
        <a:buSzPct val="100000"/>
        <a:buFont typeface="Wingdings" pitchFamily="2" charset="2"/>
        <a:buChar char=""/>
        <a:defRPr sz="1800" b="0" kern="1200">
          <a:solidFill>
            <a:schemeClr val="tx1">
              <a:lumMod val="65000"/>
              <a:lumOff val="35000"/>
            </a:schemeClr>
          </a:solidFill>
          <a:effectLst/>
          <a:latin typeface="+mn-lt"/>
          <a:ea typeface="+mn-ea"/>
          <a:cs typeface="+mn-cs"/>
        </a:defRPr>
      </a:lvl4pPr>
      <a:lvl5pPr marL="1719263" indent="-341313" algn="r" defTabSz="914400" rtl="1" eaLnBrk="1" latinLnBrk="0" hangingPunct="1">
        <a:spcBef>
          <a:spcPts val="1500"/>
        </a:spcBef>
        <a:buClr>
          <a:schemeClr val="tx1">
            <a:lumMod val="50000"/>
            <a:lumOff val="50000"/>
          </a:schemeClr>
        </a:buClr>
        <a:buSzPct val="80000"/>
        <a:buFont typeface="Wingdings" pitchFamily="2" charset="2"/>
        <a:buChar char=""/>
        <a:defRPr sz="1800" b="0" kern="1200">
          <a:solidFill>
            <a:schemeClr val="tx1">
              <a:lumMod val="65000"/>
              <a:lumOff val="35000"/>
            </a:schemeClr>
          </a:solidFill>
          <a:effectLst/>
          <a:latin typeface="+mn-lt"/>
          <a:ea typeface="+mn-ea"/>
          <a:cs typeface="+mn-cs"/>
        </a:defRPr>
      </a:lvl5pPr>
      <a:lvl6pPr marL="2057400" indent="-349250" algn="r" defTabSz="914400" rtl="1" eaLnBrk="1" latinLnBrk="0" hangingPunct="1">
        <a:spcBef>
          <a:spcPts val="1500"/>
        </a:spcBef>
        <a:buClr>
          <a:schemeClr val="tx1">
            <a:lumMod val="50000"/>
            <a:lumOff val="50000"/>
          </a:schemeClr>
        </a:buClr>
        <a:buSzPct val="100000"/>
        <a:buFont typeface="Wingdings" pitchFamily="2" charset="2"/>
        <a:buChar char=""/>
        <a:defRPr sz="1800" b="0" kern="1200">
          <a:solidFill>
            <a:schemeClr val="tx1">
              <a:lumMod val="65000"/>
              <a:lumOff val="35000"/>
            </a:schemeClr>
          </a:solidFill>
          <a:effectLst/>
          <a:latin typeface="+mn-lt"/>
          <a:ea typeface="+mn-ea"/>
          <a:cs typeface="+mn-cs"/>
        </a:defRPr>
      </a:lvl6pPr>
      <a:lvl7pPr marL="2406650" indent="-349250" algn="r" defTabSz="914400" rtl="1" eaLnBrk="1" latinLnBrk="0" hangingPunct="1">
        <a:spcBef>
          <a:spcPts val="1500"/>
        </a:spcBef>
        <a:buClr>
          <a:schemeClr val="tx1">
            <a:lumMod val="50000"/>
            <a:lumOff val="50000"/>
          </a:schemeClr>
        </a:buClr>
        <a:buSzPct val="80000"/>
        <a:buFont typeface="Wingdings" pitchFamily="2" charset="2"/>
        <a:buChar char=""/>
        <a:defRPr sz="1800" b="0" kern="1200">
          <a:solidFill>
            <a:schemeClr val="tx1">
              <a:lumMod val="65000"/>
              <a:lumOff val="35000"/>
            </a:schemeClr>
          </a:solidFill>
          <a:effectLst/>
          <a:latin typeface="+mn-lt"/>
          <a:ea typeface="+mn-ea"/>
          <a:cs typeface="+mn-cs"/>
        </a:defRPr>
      </a:lvl7pPr>
      <a:lvl8pPr marL="2743200" indent="-349250" algn="r" defTabSz="914400" rtl="1" eaLnBrk="1" latinLnBrk="0" hangingPunct="1">
        <a:spcBef>
          <a:spcPts val="1500"/>
        </a:spcBef>
        <a:buClr>
          <a:schemeClr val="tx1">
            <a:lumMod val="50000"/>
            <a:lumOff val="50000"/>
          </a:schemeClr>
        </a:buClr>
        <a:buFont typeface="Wingdings" pitchFamily="2" charset="2"/>
        <a:buChar char=""/>
        <a:defRPr sz="1800" b="0" kern="1200" baseline="0">
          <a:solidFill>
            <a:schemeClr val="tx1">
              <a:lumMod val="65000"/>
              <a:lumOff val="35000"/>
            </a:schemeClr>
          </a:solidFill>
          <a:effectLst/>
          <a:latin typeface="+mn-lt"/>
          <a:ea typeface="+mn-ea"/>
          <a:cs typeface="+mn-cs"/>
        </a:defRPr>
      </a:lvl8pPr>
      <a:lvl9pPr marL="3092450" indent="-349250" algn="r" defTabSz="914400" rtl="1" eaLnBrk="1" latinLnBrk="0" hangingPunct="1">
        <a:spcBef>
          <a:spcPts val="1500"/>
        </a:spcBef>
        <a:buClr>
          <a:schemeClr val="tx1">
            <a:lumMod val="50000"/>
            <a:lumOff val="50000"/>
          </a:schemeClr>
        </a:buClr>
        <a:buSzPct val="80000"/>
        <a:buFont typeface="Wingdings" pitchFamily="2" charset="2"/>
        <a:buChar char=""/>
        <a:defRPr sz="1800" b="0" kern="1200" baseline="0">
          <a:solidFill>
            <a:schemeClr val="tx1">
              <a:lumMod val="65000"/>
              <a:lumOff val="35000"/>
            </a:schemeClr>
          </a:solidFill>
          <a:effectLst/>
          <a:latin typeface="+mn-lt"/>
          <a:ea typeface="+mn-ea"/>
          <a:cs typeface="+mn-cs"/>
        </a:defRPr>
      </a:lvl9pPr>
    </p:bodyStyle>
    <p:otherStyle>
      <a:defPPr>
        <a:defRP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62B2705A-08AF-451F-9174-B82AB2625A7F}" type="datetimeFigureOut">
              <a:rPr lang="fa-IR" smtClean="0"/>
              <a:pPr/>
              <a:t>06/12/1439</a:t>
            </a:fld>
            <a:endParaRPr lang="fa-IR"/>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fa-IR"/>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031B1858-1058-40AE-8BBC-A3176966E6EA}" type="slidenum">
              <a:rPr lang="fa-IR" smtClean="0"/>
              <a:pPr/>
              <a:t>‹#›</a:t>
            </a:fld>
            <a:endParaRPr lang="fa-IR"/>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899" r:id="rId1"/>
    <p:sldLayoutId id="2147483900" r:id="rId2"/>
    <p:sldLayoutId id="2147483901" r:id="rId3"/>
    <p:sldLayoutId id="2147483902" r:id="rId4"/>
    <p:sldLayoutId id="2147483903" r:id="rId5"/>
    <p:sldLayoutId id="2147483904" r:id="rId6"/>
    <p:sldLayoutId id="2147483905" r:id="rId7"/>
    <p:sldLayoutId id="2147483906" r:id="rId8"/>
    <p:sldLayoutId id="2147483907" r:id="rId9"/>
    <p:sldLayoutId id="2147483908" r:id="rId10"/>
    <p:sldLayoutId id="2147483909" r:id="rId11"/>
  </p:sldLayoutIdLst>
  <p:transition spd="slow">
    <p:dissolve/>
  </p:transition>
  <p:txStyles>
    <p:titleStyle>
      <a:lvl1pPr algn="l" rtl="1"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r" rtl="1"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r" rtl="1"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r" rtl="1"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r" rtl="1"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r" rtl="1"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r" rtl="1"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r" rtl="1"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r" rtl="1"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r" rtl="1"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flipH="1">
            <a:off x="8153400" y="0"/>
            <a:ext cx="990600" cy="6858000"/>
          </a:xfrm>
          <a:prstGeom prst="rect">
            <a:avLst/>
          </a:prstGeom>
          <a:blipFill>
            <a:blip r:embed="rId13"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Title Placeholder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p>
            <a:r>
              <a:rPr kumimoji="0" lang="en-US" smtClean="0"/>
              <a:t>Click to edit Master title style</a:t>
            </a:r>
            <a:endParaRPr kumimoji="0" lang="en-US"/>
          </a:p>
        </p:txBody>
      </p:sp>
      <p:sp>
        <p:nvSpPr>
          <p:cNvPr id="31" name="Text Placeholder 30"/>
          <p:cNvSpPr>
            <a:spLocks noGrp="1"/>
          </p:cNvSpPr>
          <p:nvPr>
            <p:ph type="body" idx="1"/>
          </p:nvPr>
        </p:nvSpPr>
        <p:spPr>
          <a:xfrm>
            <a:off x="457200" y="1609416"/>
            <a:ext cx="7239000" cy="48463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7" name="Date Placeholder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62B2705A-08AF-451F-9174-B82AB2625A7F}" type="datetimeFigureOut">
              <a:rPr lang="fa-IR" smtClean="0"/>
              <a:pPr/>
              <a:t>06/12/1439</a:t>
            </a:fld>
            <a:endParaRPr lang="fa-IR"/>
          </a:p>
        </p:txBody>
      </p:sp>
      <p:sp>
        <p:nvSpPr>
          <p:cNvPr id="4" name="Footer Placeholder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fa-IR"/>
          </a:p>
        </p:txBody>
      </p:sp>
      <p:sp>
        <p:nvSpPr>
          <p:cNvPr id="16" name="Slide Number Placeholder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031B1858-1058-40AE-8BBC-A3176966E6EA}" type="slidenum">
              <a:rPr lang="fa-IR" smtClean="0"/>
              <a:pPr/>
              <a:t>‹#›</a:t>
            </a:fld>
            <a:endParaRPr lang="fa-IR"/>
          </a:p>
        </p:txBody>
      </p:sp>
    </p:spTree>
  </p:cSld>
  <p:clrMap bg1="lt1" tx1="dk1" bg2="lt2" tx2="dk2" accent1="accent1" accent2="accent2" accent3="accent3" accent4="accent4" accent5="accent5" accent6="accent6" hlink="hlink" folHlink="folHlink"/>
  <p:sldLayoutIdLst>
    <p:sldLayoutId id="2147483911" r:id="rId1"/>
    <p:sldLayoutId id="2147483912" r:id="rId2"/>
    <p:sldLayoutId id="2147483913" r:id="rId3"/>
    <p:sldLayoutId id="2147483914" r:id="rId4"/>
    <p:sldLayoutId id="2147483915" r:id="rId5"/>
    <p:sldLayoutId id="2147483916" r:id="rId6"/>
    <p:sldLayoutId id="2147483917" r:id="rId7"/>
    <p:sldLayoutId id="2147483918" r:id="rId8"/>
    <p:sldLayoutId id="2147483919" r:id="rId9"/>
    <p:sldLayoutId id="2147483920" r:id="rId10"/>
    <p:sldLayoutId id="2147483921" r:id="rId11"/>
  </p:sldLayoutIdLst>
  <p:transition spd="slow">
    <p:dissolve/>
  </p:transition>
  <p:txStyles>
    <p:titleStyle>
      <a:lvl1pPr algn="l" rtl="1"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r" rtl="1"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r" rtl="1"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r" rtl="1"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r" rtl="1"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r" rtl="1"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r" rtl="1"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r" rtl="1"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r" rtl="1"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r" rtl="1"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a:extLst/>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p>
            <a:r>
              <a:rPr kumimoji="0" lang="en-US" smtClean="0"/>
              <a:t>Click to edit Master title style</a:t>
            </a:r>
            <a:endParaRPr kumimoji="0" lang="en-US"/>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62B2705A-08AF-451F-9174-B82AB2625A7F}" type="datetimeFigureOut">
              <a:rPr lang="fa-IR" smtClean="0"/>
              <a:pPr/>
              <a:t>06/12/1439</a:t>
            </a:fld>
            <a:endParaRPr lang="fa-IR"/>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fa-IR"/>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031B1858-1058-40AE-8BBC-A3176966E6EA}" type="slidenum">
              <a:rPr lang="fa-IR" smtClean="0"/>
              <a:pPr/>
              <a:t>‹#›</a:t>
            </a:fld>
            <a:endParaRPr lang="fa-IR"/>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923" r:id="rId1"/>
    <p:sldLayoutId id="2147483924" r:id="rId2"/>
    <p:sldLayoutId id="2147483925" r:id="rId3"/>
    <p:sldLayoutId id="2147483926" r:id="rId4"/>
    <p:sldLayoutId id="2147483927" r:id="rId5"/>
    <p:sldLayoutId id="2147483928" r:id="rId6"/>
    <p:sldLayoutId id="2147483929" r:id="rId7"/>
    <p:sldLayoutId id="2147483930" r:id="rId8"/>
    <p:sldLayoutId id="2147483931" r:id="rId9"/>
    <p:sldLayoutId id="2147483932" r:id="rId10"/>
    <p:sldLayoutId id="2147483933" r:id="rId11"/>
  </p:sldLayoutIdLst>
  <p:transition spd="slow">
    <p:dissolve/>
  </p:transition>
  <p:txStyles>
    <p:titleStyle>
      <a:lvl1pPr algn="l" rtl="1"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r" rtl="1"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r" rtl="1"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r" rtl="1"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r" rtl="1"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r" rtl="1"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r" rtl="1"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a:extLst/>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en-US" smtClean="0"/>
              <a:t>Click to edit Master title style</a:t>
            </a:r>
            <a:endParaRPr lang="fa-I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62B2705A-08AF-451F-9174-B82AB2625A7F}" type="datetimeFigureOut">
              <a:rPr lang="fa-IR" smtClean="0"/>
              <a:pPr/>
              <a:t>06/12/1439</a:t>
            </a:fld>
            <a:endParaRPr lang="fa-I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fa-IR"/>
          </a:p>
        </p:txBody>
      </p:sp>
      <p:sp>
        <p:nvSpPr>
          <p:cNvPr id="6"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031B1858-1058-40AE-8BBC-A3176966E6EA}" type="slidenum">
              <a:rPr lang="fa-IR" smtClean="0"/>
              <a:pPr/>
              <a:t>‹#›</a:t>
            </a:fld>
            <a:endParaRPr lang="fa-IR"/>
          </a:p>
        </p:txBody>
      </p:sp>
    </p:spTree>
  </p:cSld>
  <p:clrMap bg1="lt1" tx1="dk1" bg2="lt2" tx2="dk2" accent1="accent1" accent2="accent2" accent3="accent3" accent4="accent4" accent5="accent5" accent6="accent6" hlink="hlink" folHlink="folHlink"/>
  <p:sldLayoutIdLst>
    <p:sldLayoutId id="2147484019" r:id="rId1"/>
    <p:sldLayoutId id="2147484020" r:id="rId2"/>
    <p:sldLayoutId id="2147484021" r:id="rId3"/>
    <p:sldLayoutId id="2147484022" r:id="rId4"/>
    <p:sldLayoutId id="2147484023" r:id="rId5"/>
    <p:sldLayoutId id="2147484024" r:id="rId6"/>
    <p:sldLayoutId id="2147484025" r:id="rId7"/>
    <p:sldLayoutId id="2147484026" r:id="rId8"/>
    <p:sldLayoutId id="2147484027" r:id="rId9"/>
    <p:sldLayoutId id="2147484028" r:id="rId10"/>
    <p:sldLayoutId id="2147484029" r:id="rId11"/>
  </p:sldLayoutIdLst>
  <p:transition spd="slow">
    <p:dissolve/>
  </p:transition>
  <p:timing>
    <p:tnLst>
      <p:par>
        <p:cTn id="1" dur="indefinite" restart="never" nodeType="tmRoot"/>
      </p:par>
    </p:tnLst>
  </p:timing>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46.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1.xml.rels><?xml version="1.0" encoding="UTF-8" standalone="yes"?>
<Relationships xmlns="http://schemas.openxmlformats.org/package/2006/relationships"><Relationship Id="rId2" Type="http://schemas.openxmlformats.org/officeDocument/2006/relationships/slide" Target="slide10.xml"/><Relationship Id="rId1" Type="http://schemas.openxmlformats.org/officeDocument/2006/relationships/slideLayout" Target="../slideLayouts/slideLayout35.xml"/></Relationships>
</file>

<file path=ppt/slides/_rels/slide12.xml.rels><?xml version="1.0" encoding="UTF-8" standalone="yes"?>
<Relationships xmlns="http://schemas.openxmlformats.org/package/2006/relationships"><Relationship Id="rId2" Type="http://schemas.openxmlformats.org/officeDocument/2006/relationships/slide" Target="slide10.xml"/><Relationship Id="rId1" Type="http://schemas.openxmlformats.org/officeDocument/2006/relationships/slideLayout" Target="../slideLayouts/slideLayout35.xml"/></Relationships>
</file>

<file path=ppt/slides/_rels/slide13.xml.rels><?xml version="1.0" encoding="UTF-8" standalone="yes"?>
<Relationships xmlns="http://schemas.openxmlformats.org/package/2006/relationships"><Relationship Id="rId2" Type="http://schemas.openxmlformats.org/officeDocument/2006/relationships/slide" Target="slide10.xml"/><Relationship Id="rId1" Type="http://schemas.openxmlformats.org/officeDocument/2006/relationships/slideLayout" Target="../slideLayouts/slideLayout3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03648" y="980728"/>
            <a:ext cx="6400800" cy="1323971"/>
          </a:xfrm>
        </p:spPr>
        <p:txBody>
          <a:bodyPr>
            <a:normAutofit/>
          </a:bodyPr>
          <a:lstStyle/>
          <a:p>
            <a:r>
              <a:rPr lang="fa-IR" b="1" dirty="0" smtClean="0">
                <a:solidFill>
                  <a:srgbClr val="00B050"/>
                </a:solidFill>
                <a:cs typeface="B Mitra" pitchFamily="2" charset="-78"/>
              </a:rPr>
              <a:t>بسم الله الرحمن الرحيم</a:t>
            </a:r>
            <a:endParaRPr lang="fa-IR" b="1" dirty="0">
              <a:solidFill>
                <a:srgbClr val="00B050"/>
              </a:solidFill>
              <a:cs typeface="B Mitra" pitchFamily="2" charset="-78"/>
            </a:endParaRPr>
          </a:p>
        </p:txBody>
      </p:sp>
      <p:sp>
        <p:nvSpPr>
          <p:cNvPr id="3" name="Subtitle 2"/>
          <p:cNvSpPr>
            <a:spLocks noGrp="1"/>
          </p:cNvSpPr>
          <p:nvPr>
            <p:ph type="subTitle" idx="1"/>
          </p:nvPr>
        </p:nvSpPr>
        <p:spPr>
          <a:xfrm>
            <a:off x="827584" y="3214686"/>
            <a:ext cx="7429552" cy="1776409"/>
          </a:xfrm>
        </p:spPr>
        <p:txBody>
          <a:bodyPr>
            <a:normAutofit/>
          </a:bodyPr>
          <a:lstStyle/>
          <a:p>
            <a:pPr rtl="1"/>
            <a:r>
              <a:rPr lang="fa-IR" sz="3200" b="1" dirty="0" smtClean="0">
                <a:solidFill>
                  <a:srgbClr val="FF0000"/>
                </a:solidFill>
                <a:cs typeface="B Mitra" pitchFamily="2" charset="-78"/>
              </a:rPr>
              <a:t>جنگ نرم: مباني، ابزارها، شگردها و راه‌هاي مقابله</a:t>
            </a:r>
          </a:p>
          <a:p>
            <a:pPr rtl="1"/>
            <a:r>
              <a:rPr lang="fa-IR" sz="3600" b="1" dirty="0" smtClean="0">
                <a:solidFill>
                  <a:srgbClr val="FF0000"/>
                </a:solidFill>
                <a:cs typeface="B Mitra" pitchFamily="2" charset="-78"/>
              </a:rPr>
              <a:t>	</a:t>
            </a:r>
            <a:endParaRPr lang="en-US" sz="2600" b="1" dirty="0" smtClean="0">
              <a:solidFill>
                <a:schemeClr val="accent6">
                  <a:lumMod val="50000"/>
                </a:schemeClr>
              </a:solidFill>
              <a:cs typeface="B Mitra" pitchFamily="2" charset="-78"/>
            </a:endParaRPr>
          </a:p>
        </p:txBody>
      </p:sp>
    </p:spTree>
  </p:cSld>
  <p:clrMapOvr>
    <a:masterClrMapping/>
  </p:clrMapOvr>
  <p:transition spd="slow">
    <p:dissolv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علت تقابل غرب با اسلام</a:t>
            </a:r>
            <a:endParaRPr lang="fa-IR" dirty="0"/>
          </a:p>
        </p:txBody>
      </p:sp>
      <p:graphicFrame>
        <p:nvGraphicFramePr>
          <p:cNvPr id="4" name="Content Placeholder 3"/>
          <p:cNvGraphicFramePr>
            <a:graphicFrameLocks noGrp="1"/>
          </p:cNvGraphicFramePr>
          <p:nvPr>
            <p:ph idx="1"/>
          </p:nvPr>
        </p:nvGraphicFramePr>
        <p:xfrm>
          <a:off x="1435100" y="1428736"/>
          <a:ext cx="7499350" cy="4800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spd="slow">
    <p:dissolv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قطع دست غربيان از منابع کشور</a:t>
            </a:r>
            <a:endParaRPr lang="fa-IR" dirty="0"/>
          </a:p>
        </p:txBody>
      </p:sp>
      <p:sp>
        <p:nvSpPr>
          <p:cNvPr id="3" name="Content Placeholder 2"/>
          <p:cNvSpPr>
            <a:spLocks noGrp="1"/>
          </p:cNvSpPr>
          <p:nvPr>
            <p:ph idx="1"/>
          </p:nvPr>
        </p:nvSpPr>
        <p:spPr/>
        <p:txBody>
          <a:bodyPr>
            <a:normAutofit lnSpcReduction="10000"/>
          </a:bodyPr>
          <a:lstStyle/>
          <a:p>
            <a:pPr algn="just"/>
            <a:r>
              <a:rPr lang="fa-IR" dirty="0" smtClean="0">
                <a:cs typeface="B Mitra" pitchFamily="2" charset="-78"/>
              </a:rPr>
              <a:t>پاسخ اول: </a:t>
            </a:r>
            <a:r>
              <a:rPr lang="ar-SA" dirty="0" smtClean="0">
                <a:cs typeface="B Mitra" pitchFamily="2" charset="-78"/>
              </a:rPr>
              <a:t>انقلاب </a:t>
            </a:r>
            <a:r>
              <a:rPr lang="ar-SA" dirty="0">
                <a:cs typeface="B Mitra" pitchFamily="2" charset="-78"/>
              </a:rPr>
              <a:t>اسلامي موجب شده است دست غربي‌ها از منابع و ذخاير مادي و زيرزميني کشور قطع </a:t>
            </a:r>
            <a:r>
              <a:rPr lang="ar-SA" dirty="0" smtClean="0">
                <a:cs typeface="B Mitra" pitchFamily="2" charset="-78"/>
              </a:rPr>
              <a:t>شود</a:t>
            </a:r>
            <a:r>
              <a:rPr lang="fa-IR" dirty="0" smtClean="0">
                <a:cs typeface="B Mitra" pitchFamily="2" charset="-78"/>
              </a:rPr>
              <a:t>.</a:t>
            </a:r>
            <a:r>
              <a:rPr lang="ar-SA" dirty="0" smtClean="0">
                <a:cs typeface="B Mitra" pitchFamily="2" charset="-78"/>
              </a:rPr>
              <a:t> </a:t>
            </a:r>
            <a:endParaRPr lang="fa-IR" dirty="0" smtClean="0">
              <a:cs typeface="B Mitra" pitchFamily="2" charset="-78"/>
            </a:endParaRPr>
          </a:p>
          <a:p>
            <a:pPr algn="just"/>
            <a:r>
              <a:rPr lang="ar-SA" dirty="0" smtClean="0">
                <a:cs typeface="B Mitra" pitchFamily="2" charset="-78"/>
              </a:rPr>
              <a:t>اين </a:t>
            </a:r>
            <a:r>
              <a:rPr lang="ar-SA" dirty="0">
                <a:cs typeface="B Mitra" pitchFamily="2" charset="-78"/>
              </a:rPr>
              <a:t>پاسخ در جاي خود بخشي از حقيقت است. فرهنگ حاکم بر مردم غرب فرهنگي منفعت‌طلبانه و سودگرايانه است؛ معيار آنها در تعاملات و تقابلاتشان، منافع خودشان است. آنان ساليان سال کنترل کامل منابع و ذخاير نفتي و ملي کشور ما را در اختيار داشته‌اند</a:t>
            </a:r>
            <a:r>
              <a:rPr lang="ar-SA" dirty="0" smtClean="0">
                <a:cs typeface="B Mitra" pitchFamily="2" charset="-78"/>
              </a:rPr>
              <a:t>.</a:t>
            </a:r>
            <a:r>
              <a:rPr lang="ar-SA" dirty="0">
                <a:cs typeface="B Mitra" pitchFamily="2" charset="-78"/>
              </a:rPr>
              <a:t> </a:t>
            </a:r>
            <a:endParaRPr lang="fa-IR" dirty="0" smtClean="0">
              <a:cs typeface="B Mitra" pitchFamily="2" charset="-78"/>
            </a:endParaRPr>
          </a:p>
          <a:p>
            <a:pPr algn="just"/>
            <a:r>
              <a:rPr lang="ar-SA" dirty="0" smtClean="0">
                <a:cs typeface="B Mitra" pitchFamily="2" charset="-78"/>
              </a:rPr>
              <a:t>اما </a:t>
            </a:r>
            <a:r>
              <a:rPr lang="ar-SA" dirty="0">
                <a:cs typeface="B Mitra" pitchFamily="2" charset="-78"/>
              </a:rPr>
              <a:t>حقيقت آن است که اين </a:t>
            </a:r>
            <a:r>
              <a:rPr lang="ar-SA" dirty="0" smtClean="0">
                <a:cs typeface="B Mitra" pitchFamily="2" charset="-78"/>
              </a:rPr>
              <a:t>پاسخ</a:t>
            </a:r>
            <a:r>
              <a:rPr lang="fa-IR" dirty="0" smtClean="0">
                <a:cs typeface="B Mitra" pitchFamily="2" charset="-78"/>
              </a:rPr>
              <a:t>،</a:t>
            </a:r>
            <a:r>
              <a:rPr lang="ar-SA" dirty="0" smtClean="0">
                <a:cs typeface="B Mitra" pitchFamily="2" charset="-78"/>
              </a:rPr>
              <a:t> پاسخي </a:t>
            </a:r>
            <a:r>
              <a:rPr lang="ar-SA" dirty="0">
                <a:cs typeface="B Mitra" pitchFamily="2" charset="-78"/>
              </a:rPr>
              <a:t>سطحي است. مشکل ما و غرب مشکل چهارتا چاه‌ نفت و ده ‌تا معدن ذغال‌سنگ و مس و فولاد نيست.</a:t>
            </a:r>
            <a:endParaRPr lang="fa-IR" dirty="0">
              <a:cs typeface="B Mitra" pitchFamily="2" charset="-78"/>
            </a:endParaRPr>
          </a:p>
        </p:txBody>
      </p:sp>
      <p:sp>
        <p:nvSpPr>
          <p:cNvPr id="4" name="Left Arrow 3">
            <a:hlinkClick r:id="rId2" action="ppaction://hlinksldjump"/>
          </p:cNvPr>
          <p:cNvSpPr/>
          <p:nvPr/>
        </p:nvSpPr>
        <p:spPr>
          <a:xfrm>
            <a:off x="2428860" y="6143644"/>
            <a:ext cx="978408" cy="484632"/>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Tree>
  </p:cSld>
  <p:clrMapOvr>
    <a:masterClrMapping/>
  </p:clrMapOvr>
  <p:transition spd="slow">
    <p:dissolv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a-IR" dirty="0" smtClean="0"/>
              <a:t>پاگذاشتن به حريم دانشهاي ممنوعه</a:t>
            </a:r>
            <a:endParaRPr lang="fa-IR" dirty="0"/>
          </a:p>
        </p:txBody>
      </p:sp>
      <p:sp>
        <p:nvSpPr>
          <p:cNvPr id="3" name="Content Placeholder 2"/>
          <p:cNvSpPr>
            <a:spLocks noGrp="1"/>
          </p:cNvSpPr>
          <p:nvPr>
            <p:ph idx="1"/>
          </p:nvPr>
        </p:nvSpPr>
        <p:spPr/>
        <p:txBody>
          <a:bodyPr>
            <a:normAutofit/>
          </a:bodyPr>
          <a:lstStyle/>
          <a:p>
            <a:pPr algn="just"/>
            <a:r>
              <a:rPr lang="fa-IR" dirty="0" smtClean="0">
                <a:cs typeface="B Mitra" pitchFamily="2" charset="-78"/>
              </a:rPr>
              <a:t>پاسخ دوم: </a:t>
            </a:r>
            <a:r>
              <a:rPr lang="ar-SA" dirty="0" smtClean="0">
                <a:cs typeface="B Mitra" pitchFamily="2" charset="-78"/>
              </a:rPr>
              <a:t>جمهوری </a:t>
            </a:r>
            <a:r>
              <a:rPr lang="ar-SA" dirty="0">
                <a:cs typeface="B Mitra" pitchFamily="2" charset="-78"/>
              </a:rPr>
              <a:t>اسلامی با پيشرفت‌های علمی و فناوری خود آينده اقتصادی و سياسی و نظامی غرب را تهديد می‌کند. زيرا به وادی‌هايی گام نهاده است که در آن وادی‌ها غرب يکه تازی می‌کرده است. برخي از نمايندگان مجلس ششم </a:t>
            </a:r>
            <a:r>
              <a:rPr lang="fa-IR" dirty="0" smtClean="0">
                <a:cs typeface="B Mitra" pitchFamily="2" charset="-78"/>
              </a:rPr>
              <a:t>(127نماينده) در 31 ارديبهشت 1381 </a:t>
            </a:r>
            <a:r>
              <a:rPr lang="ar-SA" dirty="0" smtClean="0">
                <a:cs typeface="B Mitra" pitchFamily="2" charset="-78"/>
              </a:rPr>
              <a:t>و </a:t>
            </a:r>
            <a:r>
              <a:rPr lang="ar-SA" dirty="0">
                <a:cs typeface="B Mitra" pitchFamily="2" charset="-78"/>
              </a:rPr>
              <a:t>اعضاي تيم مذاکره کنندة هسته‌اي جمهوري اسلامي با کشورهاي اروپايي در دوران اصلاحات واقعاً و به طور جد چنين اعتقادي </a:t>
            </a:r>
            <a:r>
              <a:rPr lang="ar-SA" dirty="0" smtClean="0">
                <a:cs typeface="B Mitra" pitchFamily="2" charset="-78"/>
              </a:rPr>
              <a:t>داشتند!‌</a:t>
            </a:r>
            <a:endParaRPr lang="fa-IR" dirty="0">
              <a:cs typeface="B Mitra" pitchFamily="2" charset="-78"/>
            </a:endParaRPr>
          </a:p>
        </p:txBody>
      </p:sp>
      <p:sp>
        <p:nvSpPr>
          <p:cNvPr id="4" name="Left Arrow 3">
            <a:hlinkClick r:id="rId2" action="ppaction://hlinksldjump"/>
          </p:cNvPr>
          <p:cNvSpPr/>
          <p:nvPr/>
        </p:nvSpPr>
        <p:spPr>
          <a:xfrm>
            <a:off x="2214546" y="6143644"/>
            <a:ext cx="978408" cy="484632"/>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Tree>
  </p:cSld>
  <p:clrMapOvr>
    <a:masterClrMapping/>
  </p:clrMapOvr>
  <p:transition spd="slow">
    <p:dissolv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تهديد منافع و دوستان غرب</a:t>
            </a:r>
            <a:endParaRPr lang="fa-IR" dirty="0"/>
          </a:p>
        </p:txBody>
      </p:sp>
      <p:sp>
        <p:nvSpPr>
          <p:cNvPr id="3" name="Content Placeholder 2"/>
          <p:cNvSpPr>
            <a:spLocks noGrp="1"/>
          </p:cNvSpPr>
          <p:nvPr>
            <p:ph idx="1"/>
          </p:nvPr>
        </p:nvSpPr>
        <p:spPr/>
        <p:txBody>
          <a:bodyPr>
            <a:normAutofit/>
          </a:bodyPr>
          <a:lstStyle/>
          <a:p>
            <a:pPr algn="just"/>
            <a:r>
              <a:rPr lang="fa-IR" dirty="0" smtClean="0">
                <a:cs typeface="B Mitra" pitchFamily="2" charset="-78"/>
              </a:rPr>
              <a:t>پاسخ سوم: </a:t>
            </a:r>
            <a:r>
              <a:rPr lang="ar-SA" dirty="0" smtClean="0">
                <a:cs typeface="B Mitra" pitchFamily="2" charset="-78"/>
              </a:rPr>
              <a:t>علت </a:t>
            </a:r>
            <a:r>
              <a:rPr lang="ar-SA" dirty="0">
                <a:cs typeface="B Mitra" pitchFamily="2" charset="-78"/>
              </a:rPr>
              <a:t>اصلی مخالفت‌های غرب با جمهوري اسلامي، تهديد دوستان امريکا از سوي جمهوري اسلامي است: چون جمهوري اسلامي از حزب الله و حماس دفاع مي‌کند و اين گروه‌ها با اسرائيل مخالف‌اند پس غرب با ايران مخالفت مي‌کند</a:t>
            </a:r>
            <a:r>
              <a:rPr lang="ar-SA" dirty="0" smtClean="0">
                <a:cs typeface="B Mitra" pitchFamily="2" charset="-78"/>
              </a:rPr>
              <a:t>.</a:t>
            </a:r>
            <a:r>
              <a:rPr lang="fa-IR" dirty="0" smtClean="0">
                <a:cs typeface="B Mitra" pitchFamily="2" charset="-78"/>
              </a:rPr>
              <a:t> اين راه‌حل برخي از کانديداهاي رياست جمهوري دورة دهم براي تنش زدايي با غرب بود!</a:t>
            </a:r>
          </a:p>
        </p:txBody>
      </p:sp>
      <p:sp>
        <p:nvSpPr>
          <p:cNvPr id="4" name="Left Arrow 3">
            <a:hlinkClick r:id="rId2" action="ppaction://hlinksldjump"/>
          </p:cNvPr>
          <p:cNvSpPr/>
          <p:nvPr/>
        </p:nvSpPr>
        <p:spPr>
          <a:xfrm>
            <a:off x="2214546" y="6072206"/>
            <a:ext cx="978408" cy="484632"/>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Tree>
  </p:cSld>
  <p:clrMapOvr>
    <a:masterClrMapping/>
  </p:clrMapOvr>
  <p:transition spd="slow">
    <p:dissolv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تقابل دو نوع ايدئولوژي</a:t>
            </a:r>
            <a:endParaRPr lang="fa-IR" dirty="0"/>
          </a:p>
        </p:txBody>
      </p:sp>
      <p:sp>
        <p:nvSpPr>
          <p:cNvPr id="3" name="Content Placeholder 2"/>
          <p:cNvSpPr>
            <a:spLocks noGrp="1"/>
          </p:cNvSpPr>
          <p:nvPr>
            <p:ph idx="1"/>
          </p:nvPr>
        </p:nvSpPr>
        <p:spPr/>
        <p:txBody>
          <a:bodyPr>
            <a:normAutofit lnSpcReduction="10000"/>
          </a:bodyPr>
          <a:lstStyle/>
          <a:p>
            <a:pPr algn="just"/>
            <a:r>
              <a:rPr lang="fa-IR" dirty="0" smtClean="0">
                <a:cs typeface="B Mitra" pitchFamily="2" charset="-78"/>
              </a:rPr>
              <a:t>پاسخ درست: </a:t>
            </a:r>
            <a:r>
              <a:rPr lang="ar-SA" dirty="0" smtClean="0">
                <a:cs typeface="B Mitra" pitchFamily="2" charset="-78"/>
              </a:rPr>
              <a:t>مشکل </a:t>
            </a:r>
            <a:r>
              <a:rPr lang="ar-SA" dirty="0">
                <a:cs typeface="B Mitra" pitchFamily="2" charset="-78"/>
              </a:rPr>
              <a:t>ما و </a:t>
            </a:r>
            <a:r>
              <a:rPr lang="ar-SA" dirty="0" smtClean="0">
                <a:cs typeface="B Mitra" pitchFamily="2" charset="-78"/>
              </a:rPr>
              <a:t>غرب</a:t>
            </a:r>
            <a:r>
              <a:rPr lang="fa-IR" dirty="0" smtClean="0">
                <a:cs typeface="B Mitra" pitchFamily="2" charset="-78"/>
              </a:rPr>
              <a:t>،</a:t>
            </a:r>
            <a:r>
              <a:rPr lang="ar-SA" dirty="0" smtClean="0">
                <a:cs typeface="B Mitra" pitchFamily="2" charset="-78"/>
              </a:rPr>
              <a:t> مشکل </a:t>
            </a:r>
            <a:r>
              <a:rPr lang="ar-SA" dirty="0">
                <a:cs typeface="B Mitra" pitchFamily="2" charset="-78"/>
              </a:rPr>
              <a:t>تقابل دو نوع ايدئولوژي و دو نوع جهان‌بيني است. نوع نگاه جمهوري اسلامي به جهان و انسان و سياست و امنيت و معنويت و سعادت و اخلاق و اقتصاد و رفاه و عدالت کاملاً با نوع نگاه غربيان متفاوت است. </a:t>
            </a:r>
            <a:endParaRPr lang="fa-IR" dirty="0" smtClean="0">
              <a:cs typeface="B Mitra" pitchFamily="2" charset="-78"/>
            </a:endParaRPr>
          </a:p>
          <a:p>
            <a:pPr algn="just"/>
            <a:r>
              <a:rPr lang="ar-SA" dirty="0" smtClean="0">
                <a:cs typeface="B Mitra" pitchFamily="2" charset="-78"/>
              </a:rPr>
              <a:t>رابطة </a:t>
            </a:r>
            <a:r>
              <a:rPr lang="ar-SA" dirty="0">
                <a:cs typeface="B Mitra" pitchFamily="2" charset="-78"/>
              </a:rPr>
              <a:t>ايران اسلامي و آمريکا و اروپاي ليبرال، رابطة گرگ و ميش است. يعني رابطة دو نظام با دو ماهيت کاملاً متمايز و متفاوت است. هرگز آشتي نمي‌پذيرند</a:t>
            </a:r>
            <a:r>
              <a:rPr lang="ar-SA" dirty="0" smtClean="0">
                <a:cs typeface="B Mitra" pitchFamily="2" charset="-78"/>
              </a:rPr>
              <a:t>.</a:t>
            </a:r>
            <a:endParaRPr lang="fa-IR" dirty="0" smtClean="0">
              <a:cs typeface="B Mitra" pitchFamily="2" charset="-78"/>
            </a:endParaRPr>
          </a:p>
          <a:p>
            <a:pPr algn="just"/>
            <a:r>
              <a:rPr lang="fa-IR" dirty="0" smtClean="0">
                <a:cs typeface="B Mitra" pitchFamily="2" charset="-78"/>
              </a:rPr>
              <a:t>در اينجا به طور اجمال به مباني فرهنگ جديد غرب و مقايسه آنها با مباني اسلامي و مردم‌سالاري ديني اشاره مي‌کنيم.</a:t>
            </a:r>
            <a:endParaRPr lang="fa-IR" dirty="0">
              <a:cs typeface="B Mitra" pitchFamily="2" charset="-78"/>
            </a:endParaRPr>
          </a:p>
        </p:txBody>
      </p:sp>
    </p:spTree>
  </p:cSld>
  <p:clrMapOvr>
    <a:masterClrMapping/>
  </p:clrMapOvr>
  <p:transition spd="slow">
    <p:dissolv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ar-SA" b="1" dirty="0" smtClean="0"/>
              <a:t>فيلم و سينما</a:t>
            </a:r>
            <a:endParaRPr lang="fa-IR" dirty="0"/>
          </a:p>
        </p:txBody>
      </p:sp>
      <p:sp>
        <p:nvSpPr>
          <p:cNvPr id="3" name="Content Placeholder 2"/>
          <p:cNvSpPr>
            <a:spLocks noGrp="1"/>
          </p:cNvSpPr>
          <p:nvPr>
            <p:ph idx="1"/>
          </p:nvPr>
        </p:nvSpPr>
        <p:spPr/>
        <p:txBody>
          <a:bodyPr>
            <a:normAutofit/>
          </a:bodyPr>
          <a:lstStyle/>
          <a:p>
            <a:pPr algn="just"/>
            <a:r>
              <a:rPr lang="ar-SA" dirty="0" smtClean="0">
                <a:cs typeface="B Mitra" pitchFamily="2" charset="-78"/>
              </a:rPr>
              <a:t>با </a:t>
            </a:r>
            <a:r>
              <a:rPr lang="ar-SA" dirty="0">
                <a:cs typeface="B Mitra" pitchFamily="2" charset="-78"/>
              </a:rPr>
              <a:t>توجه به اينکه </a:t>
            </a:r>
            <a:r>
              <a:rPr lang="fa-IR" dirty="0" smtClean="0">
                <a:cs typeface="B Mitra" pitchFamily="2" charset="-78"/>
              </a:rPr>
              <a:t>حدود </a:t>
            </a:r>
            <a:r>
              <a:rPr lang="ar-SA" dirty="0" smtClean="0">
                <a:cs typeface="B Mitra" pitchFamily="2" charset="-78"/>
              </a:rPr>
              <a:t>هشتاد </a:t>
            </a:r>
            <a:r>
              <a:rPr lang="ar-SA" dirty="0">
                <a:cs typeface="B Mitra" pitchFamily="2" charset="-78"/>
              </a:rPr>
              <a:t>درصد اطلاعات ما از طريق بينايي به دست مي‌آيد نقش رسانه‌هاي تصويري در فرهنگ جامعه به خوبي روشن مي‌شود. از طرفي فقدان فرهنگ مطالعه مخصوصاً در کشور ما نقش و اثرگذاري رسانه‌هاي صوتي و </a:t>
            </a:r>
            <a:r>
              <a:rPr lang="ar-SA" dirty="0" smtClean="0">
                <a:cs typeface="B Mitra" pitchFamily="2" charset="-78"/>
              </a:rPr>
              <a:t>تصويري </a:t>
            </a:r>
            <a:r>
              <a:rPr lang="ar-SA" dirty="0">
                <a:cs typeface="B Mitra" pitchFamily="2" charset="-78"/>
              </a:rPr>
              <a:t>را چند برابر کرده است</a:t>
            </a:r>
            <a:r>
              <a:rPr lang="ar-SA" dirty="0" smtClean="0">
                <a:cs typeface="B Mitra" pitchFamily="2" charset="-78"/>
              </a:rPr>
              <a:t>.</a:t>
            </a:r>
            <a:endParaRPr lang="fa-IR" dirty="0" smtClean="0">
              <a:cs typeface="B Mitra" pitchFamily="2" charset="-78"/>
            </a:endParaRPr>
          </a:p>
          <a:p>
            <a:pPr algn="just"/>
            <a:r>
              <a:rPr lang="fa-IR" dirty="0" smtClean="0">
                <a:cs typeface="B Mitra" pitchFamily="2" charset="-78"/>
              </a:rPr>
              <a:t>هاليوود </a:t>
            </a:r>
            <a:r>
              <a:rPr lang="ar-SA" dirty="0" smtClean="0">
                <a:cs typeface="B Mitra" pitchFamily="2" charset="-78"/>
              </a:rPr>
              <a:t>سالانه </a:t>
            </a:r>
            <a:r>
              <a:rPr lang="ar-SA" dirty="0">
                <a:cs typeface="B Mitra" pitchFamily="2" charset="-78"/>
              </a:rPr>
              <a:t>نزديک به 700 فيلم سينمايي توليد مي‌کند که افزون بر درآمد هنگفت، نزديک به 15 ميليارد دلار سود خالص، 78 درصد </a:t>
            </a:r>
            <a:r>
              <a:rPr lang="ar-SA" dirty="0" smtClean="0">
                <a:cs typeface="B Mitra" pitchFamily="2" charset="-78"/>
              </a:rPr>
              <a:t>سينماها </a:t>
            </a:r>
            <a:r>
              <a:rPr lang="ar-SA" dirty="0">
                <a:cs typeface="B Mitra" pitchFamily="2" charset="-78"/>
              </a:rPr>
              <a:t>و تلويزيون‌هاي دنيا را نيز تغذيه مي‌کند. </a:t>
            </a:r>
            <a:endParaRPr lang="fa-IR" dirty="0">
              <a:cs typeface="B Mitra" pitchFamily="2" charset="-78"/>
            </a:endParaRPr>
          </a:p>
        </p:txBody>
      </p:sp>
    </p:spTree>
  </p:cSld>
  <p:clrMapOvr>
    <a:masterClrMapping/>
  </p:clrMapOvr>
  <p:transition spd="slow">
    <p:dissolv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lstStyle/>
          <a:p>
            <a:pPr algn="just"/>
            <a:r>
              <a:rPr lang="ar-SA" dirty="0">
                <a:cs typeface="B Mitra" pitchFamily="2" charset="-78"/>
              </a:rPr>
              <a:t>غرب از ابزار رسانه تا جايي که توانسته است عليه جمهوري اسلامي استفاده کرده است. به عنوان نمونه فيلم‌هايي مثل «بدون دخترم هرگز»، «سربازان آيت الله»، </a:t>
            </a:r>
            <a:r>
              <a:rPr lang="fa-IR" dirty="0" smtClean="0">
                <a:cs typeface="B Mitra" pitchFamily="2" charset="-78"/>
              </a:rPr>
              <a:t>«مستند ترس مقدس»؛ </a:t>
            </a:r>
            <a:r>
              <a:rPr lang="ar-SA" dirty="0" smtClean="0">
                <a:cs typeface="B Mitra" pitchFamily="2" charset="-78"/>
              </a:rPr>
              <a:t>«300»،</a:t>
            </a:r>
            <a:r>
              <a:rPr lang="fa-IR" dirty="0" smtClean="0">
                <a:cs typeface="B Mitra" pitchFamily="2" charset="-78"/>
              </a:rPr>
              <a:t> «اسکندر» (2004)؛ «پرسپوليس»؛ «سنگسار ثريا»‌(2008)</a:t>
            </a:r>
            <a:endParaRPr lang="fa-IR" dirty="0">
              <a:cs typeface="B Mitra" pitchFamily="2" charset="-78"/>
            </a:endParaRPr>
          </a:p>
        </p:txBody>
      </p:sp>
      <p:sp>
        <p:nvSpPr>
          <p:cNvPr id="4" name="Left Arrow 3">
            <a:hlinkClick r:id="" action="ppaction://noaction"/>
          </p:cNvPr>
          <p:cNvSpPr/>
          <p:nvPr/>
        </p:nvSpPr>
        <p:spPr>
          <a:xfrm>
            <a:off x="1357290" y="5143512"/>
            <a:ext cx="978408" cy="484632"/>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Tree>
  </p:cSld>
  <p:clrMapOvr>
    <a:masterClrMapping/>
  </p:clrMapOvr>
  <p:transition spd="slow">
    <p:dissolv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ar-SA" b="1" dirty="0" smtClean="0"/>
              <a:t>پويانمايي (انيميشن سازي؛ کارتون‌سازي)</a:t>
            </a:r>
            <a:endParaRPr lang="fa-IR" dirty="0"/>
          </a:p>
        </p:txBody>
      </p:sp>
      <p:sp>
        <p:nvSpPr>
          <p:cNvPr id="3" name="Content Placeholder 2"/>
          <p:cNvSpPr>
            <a:spLocks noGrp="1"/>
          </p:cNvSpPr>
          <p:nvPr>
            <p:ph idx="1"/>
          </p:nvPr>
        </p:nvSpPr>
        <p:spPr/>
        <p:txBody>
          <a:bodyPr>
            <a:normAutofit/>
          </a:bodyPr>
          <a:lstStyle/>
          <a:p>
            <a:pPr algn="just"/>
            <a:r>
              <a:rPr lang="ar-SA" dirty="0" smtClean="0">
                <a:cs typeface="B Mitra" pitchFamily="2" charset="-78"/>
              </a:rPr>
              <a:t>اين </a:t>
            </a:r>
            <a:r>
              <a:rPr lang="ar-SA" dirty="0">
                <a:cs typeface="B Mitra" pitchFamily="2" charset="-78"/>
              </a:rPr>
              <a:t>هنر در ميان کودکان و نوجوانان طرفداران فراواني دارد. از طريق کارتون‌ها مفاهيم بسياري را به بچه‌ها مي‌توان منتقل کرد. اينکه مي‌بينيم بلافاصله بعد از پخش يک کارتون که مورد توجه کودکان قرار مي‌گيرد، تصوير آن در جاهاي مختلف در لباس‌ها، دفترها، کيف‌هاي مدرسه، و امثال آن حک مي‌شود، نشان از جذابيت و الگودهي اين نوع فعاليت‌ها است.</a:t>
            </a:r>
            <a:endParaRPr lang="en-US" dirty="0">
              <a:cs typeface="B Mitra" pitchFamily="2" charset="-78"/>
            </a:endParaRPr>
          </a:p>
          <a:p>
            <a:pPr algn="just"/>
            <a:r>
              <a:rPr lang="ar-SA" dirty="0">
                <a:cs typeface="B Mitra" pitchFamily="2" charset="-78"/>
              </a:rPr>
              <a:t>يکي از مشهورترين شرکت‌هاي سرگرمي و انيميشن در آمريکا شرکت والت </a:t>
            </a:r>
            <a:r>
              <a:rPr lang="ar-SA" dirty="0" smtClean="0">
                <a:cs typeface="B Mitra" pitchFamily="2" charset="-78"/>
              </a:rPr>
              <a:t>دي</a:t>
            </a:r>
            <a:r>
              <a:rPr lang="fa-IR" dirty="0" smtClean="0">
                <a:cs typeface="B Mitra" pitchFamily="2" charset="-78"/>
              </a:rPr>
              <a:t>س</a:t>
            </a:r>
            <a:r>
              <a:rPr lang="ar-SA" dirty="0" smtClean="0">
                <a:cs typeface="B Mitra" pitchFamily="2" charset="-78"/>
              </a:rPr>
              <a:t>ني (</a:t>
            </a:r>
            <a:r>
              <a:rPr lang="en-US" dirty="0" smtClean="0">
                <a:cs typeface="B Mitra" pitchFamily="2" charset="-78"/>
              </a:rPr>
              <a:t>The </a:t>
            </a:r>
            <a:r>
              <a:rPr lang="en-US" dirty="0">
                <a:cs typeface="B Mitra" pitchFamily="2" charset="-78"/>
              </a:rPr>
              <a:t>Walt Disney Company</a:t>
            </a:r>
            <a:r>
              <a:rPr lang="ar-SA" dirty="0">
                <a:cs typeface="B Mitra" pitchFamily="2" charset="-78"/>
              </a:rPr>
              <a:t>)</a:t>
            </a:r>
            <a:r>
              <a:rPr lang="fa-IR" dirty="0">
                <a:cs typeface="B Mitra" pitchFamily="2" charset="-78"/>
              </a:rPr>
              <a:t> است که در سال 1923 توسط دو برادر به نام‌هاي والت و روي او. </a:t>
            </a:r>
            <a:r>
              <a:rPr lang="fa-IR" dirty="0" smtClean="0">
                <a:cs typeface="B Mitra" pitchFamily="2" charset="-78"/>
              </a:rPr>
              <a:t>ديسني </a:t>
            </a:r>
            <a:r>
              <a:rPr lang="fa-IR" dirty="0">
                <a:cs typeface="B Mitra" pitchFamily="2" charset="-78"/>
              </a:rPr>
              <a:t>تأسيس شد و در سال 2006،  137 هزار کارمند و 56 ميليارد و 600 ميليون دلار درآمد داشته است. </a:t>
            </a:r>
            <a:r>
              <a:rPr lang="fa-IR" dirty="0" smtClean="0">
                <a:cs typeface="B Mitra" pitchFamily="2" charset="-78"/>
              </a:rPr>
              <a:t>جالب </a:t>
            </a:r>
            <a:r>
              <a:rPr lang="fa-IR" dirty="0">
                <a:cs typeface="B Mitra" pitchFamily="2" charset="-78"/>
              </a:rPr>
              <a:t>است بدانيم که پنتاگون از دهة پنجاه به بعد ارتباط نزديکي با شرکت ديزني دارد.</a:t>
            </a:r>
          </a:p>
        </p:txBody>
      </p:sp>
      <p:sp>
        <p:nvSpPr>
          <p:cNvPr id="4" name="Left Arrow 3">
            <a:hlinkClick r:id="" action="ppaction://noaction"/>
          </p:cNvPr>
          <p:cNvSpPr/>
          <p:nvPr/>
        </p:nvSpPr>
        <p:spPr>
          <a:xfrm>
            <a:off x="1142976" y="6215082"/>
            <a:ext cx="978408" cy="484632"/>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Tree>
  </p:cSld>
  <p:clrMapOvr>
    <a:masterClrMapping/>
  </p:clrMapOvr>
  <p:transition spd="slow">
    <p:dissolv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ar-SA" b="1" dirty="0" smtClean="0"/>
              <a:t>بازي‌هاي رايانه‌اي</a:t>
            </a:r>
            <a:endParaRPr lang="fa-IR" dirty="0"/>
          </a:p>
        </p:txBody>
      </p:sp>
      <p:sp>
        <p:nvSpPr>
          <p:cNvPr id="3" name="Content Placeholder 2"/>
          <p:cNvSpPr>
            <a:spLocks noGrp="1"/>
          </p:cNvSpPr>
          <p:nvPr>
            <p:ph idx="1"/>
          </p:nvPr>
        </p:nvSpPr>
        <p:spPr/>
        <p:txBody>
          <a:bodyPr>
            <a:normAutofit/>
          </a:bodyPr>
          <a:lstStyle/>
          <a:p>
            <a:pPr algn="just"/>
            <a:r>
              <a:rPr lang="ar-SA" dirty="0" smtClean="0">
                <a:cs typeface="B Mitra" pitchFamily="2" charset="-78"/>
              </a:rPr>
              <a:t>غرب </a:t>
            </a:r>
            <a:r>
              <a:rPr lang="ar-SA" dirty="0">
                <a:cs typeface="B Mitra" pitchFamily="2" charset="-78"/>
              </a:rPr>
              <a:t>در جنگ نرم خود عليه کشورهاي ديگر، به ويژه عليه اسلام و تشيع از تکنولوژي بازي‌هاي رايانه‌اي استفاده‌هاي فراواني مي‌کند. از اين طريق مي‌کوشند تا ذهن و فکر کودکان و نوجوانان را به سوي اهداف خود سوق دهند. و همراه و سازگار با انديشه‌هاي خود نمايند. ذائقة ارزشي و فرهنگي آنان را همسو با اهداف استعماري خود کنند. و در اين عرصه بسيار هم موفق بوده‌اند. در بسياري از بازي‌هاي رايانه‌اي وارداتي سبک زندگي غير اسلامي و غير ايراني تبليغ مي‌شود و از آنجا که اين نوع بازي‌ها مي‌توانند مستقيماً با کودکان و نوجوانان ارتباط برقرار کنند، نقش تربيتي بسيار زيادي دارند. دنياي غرب از اين فضا نهايت استفاده را در جهت ترويج ارزش‌هاي خود مي‌برد. </a:t>
            </a:r>
            <a:endParaRPr lang="fa-IR" dirty="0">
              <a:cs typeface="B Mitra" pitchFamily="2" charset="-78"/>
            </a:endParaRPr>
          </a:p>
        </p:txBody>
      </p:sp>
      <p:sp>
        <p:nvSpPr>
          <p:cNvPr id="4" name="Left Arrow 3">
            <a:hlinkClick r:id="" action="ppaction://noaction"/>
          </p:cNvPr>
          <p:cNvSpPr/>
          <p:nvPr/>
        </p:nvSpPr>
        <p:spPr>
          <a:xfrm>
            <a:off x="928662" y="5929330"/>
            <a:ext cx="978408" cy="484632"/>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Tree>
  </p:cSld>
  <p:clrMapOvr>
    <a:masterClrMapping/>
  </p:clrMapOvr>
  <p:transition spd="slow">
    <p:dissolv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ar-SA" b="1" dirty="0" smtClean="0">
                <a:cs typeface="B Mitra" pitchFamily="2" charset="-78"/>
              </a:rPr>
              <a:t>اسباب بازي</a:t>
            </a:r>
            <a:endParaRPr lang="fa-IR" dirty="0"/>
          </a:p>
        </p:txBody>
      </p:sp>
      <p:sp>
        <p:nvSpPr>
          <p:cNvPr id="3" name="Content Placeholder 2"/>
          <p:cNvSpPr>
            <a:spLocks noGrp="1"/>
          </p:cNvSpPr>
          <p:nvPr>
            <p:ph idx="1"/>
          </p:nvPr>
        </p:nvSpPr>
        <p:spPr/>
        <p:txBody>
          <a:bodyPr>
            <a:normAutofit/>
          </a:bodyPr>
          <a:lstStyle/>
          <a:p>
            <a:pPr algn="just"/>
            <a:r>
              <a:rPr lang="ar-SA" dirty="0" smtClean="0">
                <a:cs typeface="B Mitra" pitchFamily="2" charset="-78"/>
              </a:rPr>
              <a:t>اسباب‌بازيهاي </a:t>
            </a:r>
            <a:r>
              <a:rPr lang="ar-SA" dirty="0">
                <a:cs typeface="B Mitra" pitchFamily="2" charset="-78"/>
              </a:rPr>
              <a:t>توليد شده در کشورهاي غربي اغلب مروج و مبلغ فرهنگ غرب‌اند. و سعي مي‌شود که کودکان از همان سنين با ظواهر و آداب فرهنگ غرب انس بگيرند. جالب است بدانيم که </a:t>
            </a:r>
            <a:r>
              <a:rPr lang="ar-SA" dirty="0" smtClean="0">
                <a:cs typeface="B Mitra" pitchFamily="2" charset="-78"/>
              </a:rPr>
              <a:t>باربي </a:t>
            </a:r>
            <a:r>
              <a:rPr lang="ar-SA" dirty="0">
                <a:cs typeface="B Mitra" pitchFamily="2" charset="-78"/>
              </a:rPr>
              <a:t>از ابتدايي پيدايش خود (در سال 1959) تاکنون بيش از 500 بار در نقش‌هاي مختلف ظاهر شده </a:t>
            </a:r>
            <a:r>
              <a:rPr lang="ar-SA" dirty="0" smtClean="0">
                <a:cs typeface="B Mitra" pitchFamily="2" charset="-78"/>
              </a:rPr>
              <a:t>است: </a:t>
            </a:r>
            <a:r>
              <a:rPr lang="ar-SA" dirty="0">
                <a:cs typeface="B Mitra" pitchFamily="2" charset="-78"/>
              </a:rPr>
              <a:t>پرستار، افسر پليس، معلم، پزشک، دامپزشک، خواننده، نوازنده، ژيمناست، خلبان، مهماندار هواپيما، ... در سال 1990 در طول جنگ نخست عراق و آمريکا با پوشش يونيفورم نظامي آمريکايي ظاهر شد. پس از 11 سپتامبر يونيفورم نيروهاي ضد تروريست را پوشيد. تا به حال گفته‌اند بيش از يک ميليارد عرسک </a:t>
            </a:r>
            <a:r>
              <a:rPr lang="ar-SA" dirty="0" smtClean="0">
                <a:cs typeface="B Mitra" pitchFamily="2" charset="-78"/>
              </a:rPr>
              <a:t>باربي </a:t>
            </a:r>
            <a:r>
              <a:rPr lang="ar-SA" dirty="0">
                <a:cs typeface="B Mitra" pitchFamily="2" charset="-78"/>
              </a:rPr>
              <a:t>در کشورهاي مختلف جهان به فروش رفته است. </a:t>
            </a:r>
            <a:endParaRPr lang="fa-IR" dirty="0">
              <a:cs typeface="B Mitra" pitchFamily="2" charset="-78"/>
            </a:endParaRPr>
          </a:p>
        </p:txBody>
      </p:sp>
      <p:sp>
        <p:nvSpPr>
          <p:cNvPr id="4" name="Left Arrow 3">
            <a:hlinkClick r:id="" action="ppaction://noaction"/>
          </p:cNvPr>
          <p:cNvSpPr/>
          <p:nvPr/>
        </p:nvSpPr>
        <p:spPr>
          <a:xfrm>
            <a:off x="1214414" y="5857892"/>
            <a:ext cx="978408" cy="484632"/>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Tree>
  </p:cSld>
  <p:clrMapOvr>
    <a:masterClrMapping/>
  </p:clrMapOvr>
  <p:transition spd="slow">
    <p:dissolv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ar-SA" b="1" dirty="0" smtClean="0">
                <a:solidFill>
                  <a:srgbClr val="FF0000"/>
                </a:solidFill>
                <a:cs typeface="B Mitra" pitchFamily="2" charset="-78"/>
              </a:rPr>
              <a:t>«</a:t>
            </a:r>
            <a:r>
              <a:rPr lang="ar-SA" b="1" dirty="0">
                <a:solidFill>
                  <a:srgbClr val="FF0000"/>
                </a:solidFill>
                <a:cs typeface="B Mitra" pitchFamily="2" charset="-78"/>
              </a:rPr>
              <a:t>و الفتنة اکبر من القتل و لايزالون يُقاتلونكم حتی يَرُدُّوكُم عَنْ دينِكُم إن استطاعُوا</a:t>
            </a:r>
            <a:r>
              <a:rPr lang="ar-SA" b="1" dirty="0" smtClean="0">
                <a:solidFill>
                  <a:srgbClr val="FF0000"/>
                </a:solidFill>
                <a:cs typeface="B Mitra" pitchFamily="2" charset="-78"/>
              </a:rPr>
              <a:t>»</a:t>
            </a:r>
            <a:r>
              <a:rPr lang="ar-SA" dirty="0" smtClean="0">
                <a:cs typeface="B Mitra" pitchFamily="2" charset="-78"/>
              </a:rPr>
              <a:t>.</a:t>
            </a:r>
            <a:r>
              <a:rPr lang="fa-IR" dirty="0" smtClean="0">
                <a:cs typeface="B Mitra" pitchFamily="2" charset="-78"/>
              </a:rPr>
              <a:t>  (بقره/217)</a:t>
            </a:r>
            <a:r>
              <a:rPr lang="ar-SA" dirty="0" smtClean="0">
                <a:cs typeface="B Mitra" pitchFamily="2" charset="-78"/>
              </a:rPr>
              <a:t> </a:t>
            </a:r>
            <a:endParaRPr lang="fa-IR" dirty="0" smtClean="0">
              <a:cs typeface="B Mitra" pitchFamily="2" charset="-78"/>
            </a:endParaRPr>
          </a:p>
          <a:p>
            <a:pPr algn="just"/>
            <a:r>
              <a:rPr lang="ar-SA" dirty="0" smtClean="0">
                <a:cs typeface="B Mitra" pitchFamily="2" charset="-78"/>
              </a:rPr>
              <a:t>در </a:t>
            </a:r>
            <a:r>
              <a:rPr lang="ar-SA" dirty="0">
                <a:cs typeface="B Mitra" pitchFamily="2" charset="-78"/>
              </a:rPr>
              <a:t>اين آيه مقارنة زيبايي بين فتنه و جنگ دائمي دشمنان دين با دينداران برقرار شده است. </a:t>
            </a:r>
            <a:r>
              <a:rPr lang="ar-SA" b="1" dirty="0">
                <a:solidFill>
                  <a:schemeClr val="bg2">
                    <a:lumMod val="25000"/>
                  </a:schemeClr>
                </a:solidFill>
                <a:cs typeface="B Mitra" pitchFamily="2" charset="-78"/>
              </a:rPr>
              <a:t>اين جنگ دائمي بسته به موقعيت‌هاي زماني و مکاني و شرايط فرهنگي و علمي شکل و شمايل خاص خود را پيدا مي‌کند</a:t>
            </a:r>
            <a:r>
              <a:rPr lang="ar-SA" dirty="0">
                <a:cs typeface="B Mitra" pitchFamily="2" charset="-78"/>
              </a:rPr>
              <a:t>.</a:t>
            </a:r>
            <a:endParaRPr lang="fa-IR" dirty="0">
              <a:cs typeface="B Mitra" pitchFamily="2" charset="-78"/>
            </a:endParaRPr>
          </a:p>
        </p:txBody>
      </p:sp>
    </p:spTree>
  </p:cSld>
  <p:clrMapOvr>
    <a:masterClrMapping/>
  </p:clrMapOvr>
  <p:transition spd="slow">
    <p:zoom dir="in"/>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a-IR" b="1" dirty="0" smtClean="0"/>
              <a:t>عرصة </a:t>
            </a:r>
            <a:r>
              <a:rPr lang="ar-SA" b="1" dirty="0" smtClean="0"/>
              <a:t>ورزش‌</a:t>
            </a:r>
            <a:endParaRPr lang="fa-IR" dirty="0"/>
          </a:p>
        </p:txBody>
      </p:sp>
      <p:sp>
        <p:nvSpPr>
          <p:cNvPr id="3" name="Content Placeholder 2"/>
          <p:cNvSpPr>
            <a:spLocks noGrp="1"/>
          </p:cNvSpPr>
          <p:nvPr>
            <p:ph idx="1"/>
          </p:nvPr>
        </p:nvSpPr>
        <p:spPr/>
        <p:txBody>
          <a:bodyPr/>
          <a:lstStyle/>
          <a:p>
            <a:pPr algn="just"/>
            <a:r>
              <a:rPr lang="ar-SA" dirty="0" smtClean="0">
                <a:cs typeface="B Mitra" pitchFamily="2" charset="-78"/>
              </a:rPr>
              <a:t>استفادة </a:t>
            </a:r>
            <a:r>
              <a:rPr lang="ar-SA" dirty="0">
                <a:cs typeface="B Mitra" pitchFamily="2" charset="-78"/>
              </a:rPr>
              <a:t>فراوان از فضاي ورزشگاه‌ها، ورزشکاران و توليد و ترويج ورزش‌هاي همسو با فرهنگ غرب</a:t>
            </a:r>
            <a:r>
              <a:rPr lang="ar-SA" dirty="0" smtClean="0">
                <a:cs typeface="B Mitra" pitchFamily="2" charset="-78"/>
              </a:rPr>
              <a:t>.</a:t>
            </a:r>
            <a:endParaRPr lang="en-US" dirty="0">
              <a:cs typeface="B Mitra" pitchFamily="2" charset="-78"/>
            </a:endParaRPr>
          </a:p>
        </p:txBody>
      </p:sp>
    </p:spTree>
  </p:cSld>
  <p:clrMapOvr>
    <a:masterClrMapping/>
  </p:clrMapOvr>
  <p:transition spd="slow">
    <p:dissolv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انواع جنگ</a:t>
            </a:r>
            <a:endParaRPr lang="fa-IR" dirty="0"/>
          </a:p>
        </p:txBody>
      </p:sp>
      <p:sp>
        <p:nvSpPr>
          <p:cNvPr id="3" name="Content Placeholder 2"/>
          <p:cNvSpPr>
            <a:spLocks noGrp="1"/>
          </p:cNvSpPr>
          <p:nvPr>
            <p:ph idx="1"/>
          </p:nvPr>
        </p:nvSpPr>
        <p:spPr/>
        <p:txBody>
          <a:bodyPr>
            <a:normAutofit/>
          </a:bodyPr>
          <a:lstStyle/>
          <a:p>
            <a:pPr algn="just"/>
            <a:r>
              <a:rPr lang="ar-SA" dirty="0">
                <a:cs typeface="B Mitra" pitchFamily="2" charset="-78"/>
              </a:rPr>
              <a:t>جنگ‌ها با توجه به معيارهاي مختلف به انواع متفاوتي تقسيم مي‌شوند. مثلاً بر اساس توازن قوا، به جنگ </a:t>
            </a:r>
            <a:r>
              <a:rPr lang="ar-SA" b="1" dirty="0">
                <a:solidFill>
                  <a:schemeClr val="accent2">
                    <a:lumMod val="50000"/>
                  </a:schemeClr>
                </a:solidFill>
                <a:cs typeface="B Mitra" pitchFamily="2" charset="-78"/>
              </a:rPr>
              <a:t>عادلانه و غير عادلانه</a:t>
            </a:r>
            <a:r>
              <a:rPr lang="ar-SA" dirty="0">
                <a:cs typeface="B Mitra" pitchFamily="2" charset="-78"/>
              </a:rPr>
              <a:t>، بر اساس مقياس‌هاي جغرافيايي به جنگ‌هاي </a:t>
            </a:r>
            <a:r>
              <a:rPr lang="ar-SA" b="1" dirty="0">
                <a:solidFill>
                  <a:srgbClr val="C00000"/>
                </a:solidFill>
                <a:cs typeface="B Mitra" pitchFamily="2" charset="-78"/>
              </a:rPr>
              <a:t>محلي، منطقه‌اي، فرامنطقه‌اي و جهاني</a:t>
            </a:r>
            <a:r>
              <a:rPr lang="ar-SA" dirty="0">
                <a:cs typeface="B Mitra" pitchFamily="2" charset="-78"/>
              </a:rPr>
              <a:t>، با توجه به نوع تاکتيک، به </a:t>
            </a:r>
            <a:r>
              <a:rPr lang="ar-SA" b="1" dirty="0">
                <a:solidFill>
                  <a:srgbClr val="7030A0"/>
                </a:solidFill>
                <a:cs typeface="B Mitra" pitchFamily="2" charset="-78"/>
              </a:rPr>
              <a:t>منظم (کلاسيک) و نامنظم (چريکي)</a:t>
            </a:r>
            <a:r>
              <a:rPr lang="ar-SA" dirty="0">
                <a:cs typeface="B Mitra" pitchFamily="2" charset="-78"/>
              </a:rPr>
              <a:t>؛ بر اساس نوع سلاح به </a:t>
            </a:r>
            <a:r>
              <a:rPr lang="ar-SA" b="1" dirty="0" smtClean="0">
                <a:solidFill>
                  <a:srgbClr val="C00000"/>
                </a:solidFill>
                <a:cs typeface="B Mitra" pitchFamily="2" charset="-78"/>
              </a:rPr>
              <a:t>هسته‌اي‌ </a:t>
            </a:r>
            <a:r>
              <a:rPr lang="ar-SA" b="1" dirty="0">
                <a:solidFill>
                  <a:srgbClr val="C00000"/>
                </a:solidFill>
                <a:cs typeface="B Mitra" pitchFamily="2" charset="-78"/>
              </a:rPr>
              <a:t>و </a:t>
            </a:r>
            <a:r>
              <a:rPr lang="ar-SA" b="1" dirty="0" smtClean="0">
                <a:solidFill>
                  <a:srgbClr val="C00000"/>
                </a:solidFill>
                <a:cs typeface="B Mitra" pitchFamily="2" charset="-78"/>
              </a:rPr>
              <a:t>غيرهسته‌اي</a:t>
            </a:r>
            <a:r>
              <a:rPr lang="ar-SA" dirty="0" smtClean="0">
                <a:cs typeface="B Mitra" pitchFamily="2" charset="-78"/>
              </a:rPr>
              <a:t> </a:t>
            </a:r>
            <a:r>
              <a:rPr lang="ar-SA" dirty="0">
                <a:cs typeface="B Mitra" pitchFamily="2" charset="-78"/>
              </a:rPr>
              <a:t>تقسيم مي‌شوند.</a:t>
            </a:r>
            <a:endParaRPr lang="en-US" dirty="0">
              <a:cs typeface="B Mitra" pitchFamily="2" charset="-78"/>
            </a:endParaRPr>
          </a:p>
          <a:p>
            <a:pPr algn="just"/>
            <a:r>
              <a:rPr lang="ar-SA" dirty="0">
                <a:cs typeface="B Mitra" pitchFamily="2" charset="-78"/>
              </a:rPr>
              <a:t>در يک تقسيم کلي و با توجه به ابزارهاي به کار گرفته در جنگ و همچنين هدف اصلي از آن، مي‌توان جنگ‌ها را به سه نوع تقسيم کرد: </a:t>
            </a:r>
            <a:r>
              <a:rPr lang="ar-SA" b="1" dirty="0">
                <a:solidFill>
                  <a:srgbClr val="FF0000"/>
                </a:solidFill>
                <a:cs typeface="B Mitra" pitchFamily="2" charset="-78"/>
              </a:rPr>
              <a:t>جنگ‌هاي سخت </a:t>
            </a:r>
            <a:r>
              <a:rPr lang="ar-SA" dirty="0">
                <a:cs typeface="B Mitra" pitchFamily="2" charset="-78"/>
              </a:rPr>
              <a:t>(</a:t>
            </a:r>
            <a:r>
              <a:rPr lang="en-US" dirty="0">
                <a:cs typeface="B Mitra" pitchFamily="2" charset="-78"/>
              </a:rPr>
              <a:t>Hard War</a:t>
            </a:r>
            <a:r>
              <a:rPr lang="ar-SA" dirty="0">
                <a:cs typeface="B Mitra" pitchFamily="2" charset="-78"/>
              </a:rPr>
              <a:t>)، </a:t>
            </a:r>
            <a:r>
              <a:rPr lang="ar-SA" b="1" dirty="0">
                <a:solidFill>
                  <a:srgbClr val="FFC000"/>
                </a:solidFill>
                <a:cs typeface="B Mitra" pitchFamily="2" charset="-78"/>
              </a:rPr>
              <a:t>جنگ‌هاي نيمه‌سخت</a:t>
            </a:r>
            <a:r>
              <a:rPr lang="ar-SA" dirty="0">
                <a:cs typeface="B Mitra" pitchFamily="2" charset="-78"/>
              </a:rPr>
              <a:t> (</a:t>
            </a:r>
            <a:r>
              <a:rPr lang="en-US" dirty="0">
                <a:cs typeface="B Mitra" pitchFamily="2" charset="-78"/>
              </a:rPr>
              <a:t>Simi hard war</a:t>
            </a:r>
            <a:r>
              <a:rPr lang="ar-SA" dirty="0">
                <a:cs typeface="B Mitra" pitchFamily="2" charset="-78"/>
              </a:rPr>
              <a:t>) و </a:t>
            </a:r>
            <a:r>
              <a:rPr lang="ar-SA" b="1" dirty="0">
                <a:solidFill>
                  <a:schemeClr val="accent1">
                    <a:lumMod val="50000"/>
                  </a:schemeClr>
                </a:solidFill>
                <a:cs typeface="B Mitra" pitchFamily="2" charset="-78"/>
              </a:rPr>
              <a:t>جنگ‌هاي نرم</a:t>
            </a:r>
            <a:r>
              <a:rPr lang="ar-SA" dirty="0">
                <a:cs typeface="B Mitra" pitchFamily="2" charset="-78"/>
              </a:rPr>
              <a:t> (</a:t>
            </a:r>
            <a:r>
              <a:rPr lang="en-US" dirty="0">
                <a:cs typeface="B Mitra" pitchFamily="2" charset="-78"/>
              </a:rPr>
              <a:t>Soft War</a:t>
            </a:r>
            <a:r>
              <a:rPr lang="ar-SA" dirty="0">
                <a:cs typeface="B Mitra" pitchFamily="2" charset="-78"/>
              </a:rPr>
              <a:t>)</a:t>
            </a:r>
            <a:r>
              <a:rPr lang="fa-IR" dirty="0">
                <a:cs typeface="B Mitra" pitchFamily="2" charset="-78"/>
              </a:rPr>
              <a:t>.</a:t>
            </a:r>
          </a:p>
        </p:txBody>
      </p:sp>
    </p:spTree>
  </p:cSld>
  <p:clrMapOvr>
    <a:masterClrMapping/>
  </p:clrMapOvr>
  <p:transition spd="slow">
    <p:wheel spokes="8"/>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solidFill>
                  <a:srgbClr val="0070C0"/>
                </a:solidFill>
              </a:rPr>
              <a:t>انواع جنگ</a:t>
            </a:r>
            <a:endParaRPr lang="fa-IR" dirty="0"/>
          </a:p>
        </p:txBody>
      </p:sp>
      <p:graphicFrame>
        <p:nvGraphicFramePr>
          <p:cNvPr id="4" name="Content Placeholder 3"/>
          <p:cNvGraphicFramePr>
            <a:graphicFrameLocks noGrp="1"/>
          </p:cNvGraphicFramePr>
          <p:nvPr>
            <p:ph idx="1"/>
          </p:nvPr>
        </p:nvGraphicFramePr>
        <p:xfrm>
          <a:off x="457200" y="1935163"/>
          <a:ext cx="8229600" cy="4632960"/>
        </p:xfrm>
        <a:graphic>
          <a:graphicData uri="http://schemas.openxmlformats.org/drawingml/2006/table">
            <a:tbl>
              <a:tblPr rtl="1" firstRow="1" bandRow="1">
                <a:tableStyleId>{21E4AEA4-8DFA-4A89-87EB-49C32662AFE0}</a:tableStyleId>
              </a:tblPr>
              <a:tblGrid>
                <a:gridCol w="2057400">
                  <a:extLst>
                    <a:ext uri="{9D8B030D-6E8A-4147-A177-3AD203B41FA5}">
                      <a16:colId xmlns:a16="http://schemas.microsoft.com/office/drawing/2014/main" val="20000"/>
                    </a:ext>
                  </a:extLst>
                </a:gridCol>
                <a:gridCol w="2057400">
                  <a:extLst>
                    <a:ext uri="{9D8B030D-6E8A-4147-A177-3AD203B41FA5}">
                      <a16:colId xmlns:a16="http://schemas.microsoft.com/office/drawing/2014/main" val="20001"/>
                    </a:ext>
                  </a:extLst>
                </a:gridCol>
                <a:gridCol w="2057400">
                  <a:extLst>
                    <a:ext uri="{9D8B030D-6E8A-4147-A177-3AD203B41FA5}">
                      <a16:colId xmlns:a16="http://schemas.microsoft.com/office/drawing/2014/main" val="20002"/>
                    </a:ext>
                  </a:extLst>
                </a:gridCol>
                <a:gridCol w="2057400">
                  <a:extLst>
                    <a:ext uri="{9D8B030D-6E8A-4147-A177-3AD203B41FA5}">
                      <a16:colId xmlns:a16="http://schemas.microsoft.com/office/drawing/2014/main" val="20003"/>
                    </a:ext>
                  </a:extLst>
                </a:gridCol>
              </a:tblGrid>
              <a:tr h="370840">
                <a:tc>
                  <a:txBody>
                    <a:bodyPr/>
                    <a:lstStyle/>
                    <a:p>
                      <a:pPr rtl="1"/>
                      <a:r>
                        <a:rPr lang="fa-IR" sz="2800" dirty="0" smtClean="0"/>
                        <a:t>دوران استعمار</a:t>
                      </a:r>
                      <a:endParaRPr lang="fa-IR" sz="2800" dirty="0"/>
                    </a:p>
                  </a:txBody>
                  <a:tcPr/>
                </a:tc>
                <a:tc>
                  <a:txBody>
                    <a:bodyPr/>
                    <a:lstStyle/>
                    <a:p>
                      <a:pPr rtl="1"/>
                      <a:r>
                        <a:rPr lang="fa-IR" sz="2800" dirty="0" smtClean="0"/>
                        <a:t>نوع جنگ (دکترين غالب)</a:t>
                      </a:r>
                      <a:endParaRPr lang="fa-IR" sz="2800" dirty="0"/>
                    </a:p>
                  </a:txBody>
                  <a:tcPr/>
                </a:tc>
                <a:tc>
                  <a:txBody>
                    <a:bodyPr/>
                    <a:lstStyle/>
                    <a:p>
                      <a:pPr rtl="1"/>
                      <a:r>
                        <a:rPr lang="fa-IR" sz="2800" dirty="0" smtClean="0"/>
                        <a:t>اهداف</a:t>
                      </a:r>
                      <a:endParaRPr lang="fa-IR" sz="2800" dirty="0"/>
                    </a:p>
                  </a:txBody>
                  <a:tcPr/>
                </a:tc>
                <a:tc>
                  <a:txBody>
                    <a:bodyPr/>
                    <a:lstStyle/>
                    <a:p>
                      <a:pPr rtl="1"/>
                      <a:r>
                        <a:rPr lang="fa-IR" sz="2800" dirty="0" smtClean="0"/>
                        <a:t>ابزارها</a:t>
                      </a:r>
                      <a:endParaRPr lang="fa-IR" sz="2800" dirty="0"/>
                    </a:p>
                  </a:txBody>
                  <a:tcPr/>
                </a:tc>
                <a:extLst>
                  <a:ext uri="{0D108BD9-81ED-4DB2-BD59-A6C34878D82A}">
                    <a16:rowId xmlns:a16="http://schemas.microsoft.com/office/drawing/2014/main" val="10000"/>
                  </a:ext>
                </a:extLst>
              </a:tr>
              <a:tr h="370840">
                <a:tc>
                  <a:txBody>
                    <a:bodyPr/>
                    <a:lstStyle/>
                    <a:p>
                      <a:pPr rtl="1"/>
                      <a:r>
                        <a:rPr lang="fa-IR" sz="2800" dirty="0" smtClean="0"/>
                        <a:t>استعمار کهن (1500-1945)</a:t>
                      </a:r>
                      <a:endParaRPr lang="fa-IR" sz="2800" dirty="0"/>
                    </a:p>
                  </a:txBody>
                  <a:tcPr/>
                </a:tc>
                <a:tc>
                  <a:txBody>
                    <a:bodyPr/>
                    <a:lstStyle/>
                    <a:p>
                      <a:pPr rtl="1"/>
                      <a:r>
                        <a:rPr lang="fa-IR" sz="2800" dirty="0" smtClean="0"/>
                        <a:t>جنگ سخت</a:t>
                      </a:r>
                      <a:endParaRPr lang="fa-IR" sz="2800" dirty="0"/>
                    </a:p>
                  </a:txBody>
                  <a:tcPr/>
                </a:tc>
                <a:tc>
                  <a:txBody>
                    <a:bodyPr/>
                    <a:lstStyle/>
                    <a:p>
                      <a:pPr rtl="1"/>
                      <a:r>
                        <a:rPr lang="fa-IR" sz="2800" dirty="0" smtClean="0"/>
                        <a:t>تصرف</a:t>
                      </a:r>
                      <a:r>
                        <a:rPr lang="fa-IR" sz="2800" baseline="0" dirty="0" smtClean="0"/>
                        <a:t> سرزمين</a:t>
                      </a:r>
                      <a:endParaRPr lang="fa-IR" sz="2800" dirty="0"/>
                    </a:p>
                  </a:txBody>
                  <a:tcPr/>
                </a:tc>
                <a:tc>
                  <a:txBody>
                    <a:bodyPr/>
                    <a:lstStyle/>
                    <a:p>
                      <a:pPr rtl="1"/>
                      <a:r>
                        <a:rPr lang="fa-IR" sz="2800" dirty="0" smtClean="0"/>
                        <a:t>ادوات نظامي</a:t>
                      </a:r>
                      <a:endParaRPr lang="fa-IR" sz="2800" dirty="0"/>
                    </a:p>
                  </a:txBody>
                  <a:tcPr/>
                </a:tc>
                <a:extLst>
                  <a:ext uri="{0D108BD9-81ED-4DB2-BD59-A6C34878D82A}">
                    <a16:rowId xmlns:a16="http://schemas.microsoft.com/office/drawing/2014/main" val="10001"/>
                  </a:ext>
                </a:extLst>
              </a:tr>
              <a:tr h="370840">
                <a:tc>
                  <a:txBody>
                    <a:bodyPr/>
                    <a:lstStyle/>
                    <a:p>
                      <a:pPr rtl="1"/>
                      <a:r>
                        <a:rPr lang="fa-IR" sz="2800" dirty="0" smtClean="0"/>
                        <a:t>استعمار</a:t>
                      </a:r>
                      <a:r>
                        <a:rPr lang="fa-IR" sz="2800" baseline="0" dirty="0" smtClean="0"/>
                        <a:t> نو </a:t>
                      </a:r>
                    </a:p>
                    <a:p>
                      <a:pPr rtl="1"/>
                      <a:r>
                        <a:rPr lang="fa-IR" sz="2800" baseline="0" dirty="0" smtClean="0"/>
                        <a:t>(1945-1990)</a:t>
                      </a:r>
                      <a:endParaRPr lang="fa-IR" sz="2800" dirty="0"/>
                    </a:p>
                  </a:txBody>
                  <a:tcPr/>
                </a:tc>
                <a:tc>
                  <a:txBody>
                    <a:bodyPr/>
                    <a:lstStyle/>
                    <a:p>
                      <a:pPr rtl="1"/>
                      <a:r>
                        <a:rPr lang="fa-IR" sz="2800" dirty="0" smtClean="0"/>
                        <a:t>جنگ نيمه‌سخت</a:t>
                      </a:r>
                      <a:endParaRPr lang="fa-IR" sz="2800" dirty="0"/>
                    </a:p>
                  </a:txBody>
                  <a:tcPr/>
                </a:tc>
                <a:tc>
                  <a:txBody>
                    <a:bodyPr/>
                    <a:lstStyle/>
                    <a:p>
                      <a:pPr rtl="1"/>
                      <a:r>
                        <a:rPr lang="fa-IR" sz="2800" dirty="0" smtClean="0"/>
                        <a:t>تغيير حاکمان </a:t>
                      </a:r>
                      <a:endParaRPr lang="fa-IR" sz="2800" dirty="0"/>
                    </a:p>
                  </a:txBody>
                  <a:tcPr/>
                </a:tc>
                <a:tc>
                  <a:txBody>
                    <a:bodyPr/>
                    <a:lstStyle/>
                    <a:p>
                      <a:pPr rtl="1"/>
                      <a:r>
                        <a:rPr lang="fa-IR" sz="2800" dirty="0" smtClean="0"/>
                        <a:t>تحريک</a:t>
                      </a:r>
                      <a:r>
                        <a:rPr lang="fa-IR" sz="2800" baseline="0" dirty="0" smtClean="0"/>
                        <a:t> مزدوران داخلي</a:t>
                      </a:r>
                      <a:endParaRPr lang="fa-IR" sz="2800" dirty="0"/>
                    </a:p>
                  </a:txBody>
                  <a:tcPr/>
                </a:tc>
                <a:extLst>
                  <a:ext uri="{0D108BD9-81ED-4DB2-BD59-A6C34878D82A}">
                    <a16:rowId xmlns:a16="http://schemas.microsoft.com/office/drawing/2014/main" val="10002"/>
                  </a:ext>
                </a:extLst>
              </a:tr>
              <a:tr h="370840">
                <a:tc>
                  <a:txBody>
                    <a:bodyPr/>
                    <a:lstStyle/>
                    <a:p>
                      <a:pPr rtl="1"/>
                      <a:r>
                        <a:rPr lang="fa-IR" sz="2800" dirty="0" smtClean="0"/>
                        <a:t>استعمار فرا</a:t>
                      </a:r>
                      <a:r>
                        <a:rPr lang="fa-IR" sz="2800" baseline="0" dirty="0" smtClean="0"/>
                        <a:t> نو</a:t>
                      </a:r>
                    </a:p>
                    <a:p>
                      <a:pPr rtl="1"/>
                      <a:r>
                        <a:rPr lang="fa-IR" sz="2800" baseline="0" dirty="0" smtClean="0"/>
                        <a:t>(1990-   )</a:t>
                      </a:r>
                      <a:endParaRPr lang="fa-IR" sz="2800" dirty="0"/>
                    </a:p>
                  </a:txBody>
                  <a:tcPr/>
                </a:tc>
                <a:tc>
                  <a:txBody>
                    <a:bodyPr/>
                    <a:lstStyle/>
                    <a:p>
                      <a:pPr rtl="1"/>
                      <a:r>
                        <a:rPr lang="fa-IR" sz="2800" dirty="0" smtClean="0"/>
                        <a:t>جنگ نرم</a:t>
                      </a:r>
                      <a:endParaRPr lang="fa-IR" sz="2800" dirty="0"/>
                    </a:p>
                  </a:txBody>
                  <a:tcPr/>
                </a:tc>
                <a:tc>
                  <a:txBody>
                    <a:bodyPr/>
                    <a:lstStyle/>
                    <a:p>
                      <a:pPr rtl="1"/>
                      <a:r>
                        <a:rPr lang="fa-IR" sz="2800" dirty="0" smtClean="0"/>
                        <a:t>دگرگوني</a:t>
                      </a:r>
                      <a:r>
                        <a:rPr lang="fa-IR" sz="2800" baseline="0" dirty="0" smtClean="0"/>
                        <a:t> باورها و ارزشها و سبک زندگي</a:t>
                      </a:r>
                      <a:endParaRPr lang="fa-IR" sz="2800" dirty="0"/>
                    </a:p>
                  </a:txBody>
                  <a:tcPr/>
                </a:tc>
                <a:tc>
                  <a:txBody>
                    <a:bodyPr/>
                    <a:lstStyle/>
                    <a:p>
                      <a:pPr rtl="1"/>
                      <a:r>
                        <a:rPr lang="fa-IR" sz="2800" dirty="0" smtClean="0"/>
                        <a:t>رسانه‌هاي</a:t>
                      </a:r>
                      <a:r>
                        <a:rPr lang="fa-IR" sz="2800" baseline="0" dirty="0" smtClean="0"/>
                        <a:t> مکتوب، صوتي و تصويري؛ و هر چيزي غير از ادوات نظامي</a:t>
                      </a:r>
                      <a:endParaRPr lang="fa-IR" sz="2800" dirty="0"/>
                    </a:p>
                  </a:txBody>
                  <a:tcPr/>
                </a:tc>
                <a:extLst>
                  <a:ext uri="{0D108BD9-81ED-4DB2-BD59-A6C34878D82A}">
                    <a16:rowId xmlns:a16="http://schemas.microsoft.com/office/drawing/2014/main" val="10003"/>
                  </a:ext>
                </a:extLst>
              </a:tr>
            </a:tbl>
          </a:graphicData>
        </a:graphic>
      </p:graphicFrame>
    </p:spTree>
  </p:cSld>
  <p:clrMapOvr>
    <a:masterClrMapping/>
  </p:clrMapOvr>
  <p:transition spd="slow">
    <p:split dir="in"/>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تعريف جنگ نرم</a:t>
            </a:r>
            <a:endParaRPr lang="fa-IR" dirty="0"/>
          </a:p>
        </p:txBody>
      </p:sp>
      <p:sp>
        <p:nvSpPr>
          <p:cNvPr id="3" name="Content Placeholder 2"/>
          <p:cNvSpPr>
            <a:spLocks noGrp="1"/>
          </p:cNvSpPr>
          <p:nvPr>
            <p:ph idx="1"/>
          </p:nvPr>
        </p:nvSpPr>
        <p:spPr/>
        <p:txBody>
          <a:bodyPr>
            <a:normAutofit/>
          </a:bodyPr>
          <a:lstStyle/>
          <a:p>
            <a:pPr algn="just"/>
            <a:r>
              <a:rPr lang="ar-SA" dirty="0">
                <a:cs typeface="B Mitra" pitchFamily="2" charset="-78"/>
              </a:rPr>
              <a:t>پرفسور حميد مولانا در کتاب «اطلاعات </a:t>
            </a:r>
            <a:r>
              <a:rPr lang="fa-IR" dirty="0" smtClean="0">
                <a:cs typeface="B Mitra" pitchFamily="2" charset="-78"/>
              </a:rPr>
              <a:t>عالمگير </a:t>
            </a:r>
            <a:r>
              <a:rPr lang="ar-SA" dirty="0" smtClean="0">
                <a:cs typeface="B Mitra" pitchFamily="2" charset="-78"/>
              </a:rPr>
              <a:t>و </a:t>
            </a:r>
            <a:r>
              <a:rPr lang="ar-SA" dirty="0">
                <a:cs typeface="B Mitra" pitchFamily="2" charset="-78"/>
              </a:rPr>
              <a:t>ارتباطات </a:t>
            </a:r>
            <a:r>
              <a:rPr lang="ar-SA" dirty="0" smtClean="0">
                <a:cs typeface="B Mitra" pitchFamily="2" charset="-78"/>
              </a:rPr>
              <a:t>جهاني</a:t>
            </a:r>
            <a:r>
              <a:rPr lang="fa-IR" dirty="0" smtClean="0">
                <a:cs typeface="B Mitra" pitchFamily="2" charset="-78"/>
              </a:rPr>
              <a:t>»</a:t>
            </a:r>
            <a:r>
              <a:rPr lang="ar-SA" dirty="0" smtClean="0">
                <a:cs typeface="B Mitra" pitchFamily="2" charset="-78"/>
              </a:rPr>
              <a:t> در </a:t>
            </a:r>
            <a:r>
              <a:rPr lang="ar-SA" dirty="0">
                <a:cs typeface="B Mitra" pitchFamily="2" charset="-78"/>
              </a:rPr>
              <a:t>سال 1986 قدرت نرم را به قدرت بر شکل‌دهي و تغيير ايده‌ها و ترجيحات طرف مقابل تعريف کرد. </a:t>
            </a:r>
            <a:endParaRPr lang="fa-IR" dirty="0" smtClean="0">
              <a:cs typeface="B Mitra" pitchFamily="2" charset="-78"/>
            </a:endParaRPr>
          </a:p>
          <a:p>
            <a:pPr algn="just"/>
            <a:r>
              <a:rPr lang="ar-SA" dirty="0" smtClean="0">
                <a:cs typeface="B Mitra" pitchFamily="2" charset="-78"/>
              </a:rPr>
              <a:t>جوزف ناي</a:t>
            </a:r>
            <a:r>
              <a:rPr lang="fa-IR" dirty="0" smtClean="0">
                <a:cs typeface="B Mitra" pitchFamily="2" charset="-78"/>
              </a:rPr>
              <a:t>:</a:t>
            </a:r>
            <a:r>
              <a:rPr lang="ar-SA" dirty="0" smtClean="0">
                <a:cs typeface="B Mitra" pitchFamily="2" charset="-78"/>
              </a:rPr>
              <a:t> قدرت </a:t>
            </a:r>
            <a:r>
              <a:rPr lang="ar-SA" dirty="0">
                <a:cs typeface="B Mitra" pitchFamily="2" charset="-78"/>
              </a:rPr>
              <a:t>نرم را به «توانايي شکل‌دهي ترجيحات ديگران» تعريف کرد. جوزف ناي قدرت سخت را به «قدرت براي اجبار» و قدرت نرم را به «قدرت براي </a:t>
            </a:r>
            <a:r>
              <a:rPr lang="ar-SA" dirty="0" smtClean="0">
                <a:cs typeface="B Mitra" pitchFamily="2" charset="-78"/>
              </a:rPr>
              <a:t>جذب</a:t>
            </a:r>
            <a:r>
              <a:rPr lang="fa-IR" dirty="0" smtClean="0">
                <a:cs typeface="B Mitra" pitchFamily="2" charset="-78"/>
              </a:rPr>
              <a:t> و اقناع</a:t>
            </a:r>
            <a:r>
              <a:rPr lang="ar-SA" dirty="0" smtClean="0">
                <a:cs typeface="B Mitra" pitchFamily="2" charset="-78"/>
              </a:rPr>
              <a:t>» </a:t>
            </a:r>
            <a:r>
              <a:rPr lang="ar-SA" dirty="0">
                <a:cs typeface="B Mitra" pitchFamily="2" charset="-78"/>
              </a:rPr>
              <a:t>تعريف مي‌کند</a:t>
            </a:r>
            <a:r>
              <a:rPr lang="ar-SA" dirty="0" smtClean="0">
                <a:cs typeface="B Mitra" pitchFamily="2" charset="-78"/>
              </a:rPr>
              <a:t>.</a:t>
            </a:r>
            <a:endParaRPr lang="fa-IR" dirty="0" smtClean="0">
              <a:cs typeface="B Mitra" pitchFamily="2" charset="-78"/>
            </a:endParaRPr>
          </a:p>
          <a:p>
            <a:pPr algn="just"/>
            <a:r>
              <a:rPr lang="ar-SA" dirty="0">
                <a:cs typeface="B Mitra" pitchFamily="2" charset="-78"/>
              </a:rPr>
              <a:t>«جنگ نرم، استفاده دقيق و طراحي شده از تبليغات و ديگر اعمالي است كه منظور اصلي آن تاثيرگذاري بر عقايد، احساسات، تمايلات و رفتار دشمن، گروه بي طرف و يا گروه‌هاي دوست است به نحوي كه براي برآوردن مقاصد و اهداف ملي پشتيبان باشد»</a:t>
            </a:r>
            <a:endParaRPr lang="fa-IR" dirty="0">
              <a:cs typeface="B Mitra" pitchFamily="2" charset="-78"/>
            </a:endParaRPr>
          </a:p>
        </p:txBody>
      </p:sp>
    </p:spTree>
  </p:cSld>
  <p:clrMapOvr>
    <a:masterClrMapping/>
  </p:clrMapOvr>
  <p:transition spd="slow">
    <p:dissolv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واژه‌هاي هم افق</a:t>
            </a:r>
            <a:endParaRPr lang="fa-IR" dirty="0"/>
          </a:p>
        </p:txBody>
      </p:sp>
      <p:sp>
        <p:nvSpPr>
          <p:cNvPr id="3" name="Content Placeholder 2"/>
          <p:cNvSpPr>
            <a:spLocks noGrp="1"/>
          </p:cNvSpPr>
          <p:nvPr>
            <p:ph idx="1"/>
          </p:nvPr>
        </p:nvSpPr>
        <p:spPr/>
        <p:txBody>
          <a:bodyPr>
            <a:normAutofit/>
          </a:bodyPr>
          <a:lstStyle/>
          <a:p>
            <a:pPr algn="just"/>
            <a:r>
              <a:rPr lang="ar-SA" dirty="0">
                <a:cs typeface="B Mitra" pitchFamily="2" charset="-78"/>
              </a:rPr>
              <a:t>در اصطلاحات نظامي و سياسي، اصطلاحاتي از قبيل «جنگ رواني»، «عمليات رواني»، </a:t>
            </a:r>
            <a:r>
              <a:rPr lang="ar-SA" dirty="0" smtClean="0">
                <a:cs typeface="B Mitra" pitchFamily="2" charset="-78"/>
              </a:rPr>
              <a:t>«</a:t>
            </a:r>
            <a:r>
              <a:rPr lang="ar-SA" dirty="0">
                <a:cs typeface="B Mitra" pitchFamily="2" charset="-78"/>
              </a:rPr>
              <a:t>انقلاب مخملي</a:t>
            </a:r>
            <a:r>
              <a:rPr lang="ar-SA" dirty="0" smtClean="0">
                <a:cs typeface="B Mitra" pitchFamily="2" charset="-78"/>
              </a:rPr>
              <a:t>»</a:t>
            </a:r>
            <a:r>
              <a:rPr lang="fa-IR" dirty="0" smtClean="0">
                <a:cs typeface="B Mitra" pitchFamily="2" charset="-78"/>
              </a:rPr>
              <a:t>،</a:t>
            </a:r>
            <a:r>
              <a:rPr lang="ar-SA" dirty="0" smtClean="0">
                <a:cs typeface="B Mitra" pitchFamily="2" charset="-78"/>
              </a:rPr>
              <a:t> «</a:t>
            </a:r>
            <a:r>
              <a:rPr lang="ar-SA" dirty="0">
                <a:cs typeface="B Mitra" pitchFamily="2" charset="-78"/>
              </a:rPr>
              <a:t>انقلاب رنگي» و «جنگ رسانه‌اي» همگي از اشکال و انواع جنگ نرم و بعضاً به صورت ناشيانه‌اي به عنوان مرادف جنگ نرم به شمار مي‌روند</a:t>
            </a:r>
            <a:r>
              <a:rPr lang="ar-SA" dirty="0" smtClean="0">
                <a:cs typeface="B Mitra" pitchFamily="2" charset="-78"/>
              </a:rPr>
              <a:t>. در همة اين موارد هدف اين است که اراده و خواست مهاجمان بدون استفاده از ابزار و وسايل نظامي بر ديگران تحميل شود.</a:t>
            </a:r>
            <a:r>
              <a:rPr lang="en-US" dirty="0" smtClean="0">
                <a:cs typeface="B Mitra" pitchFamily="2" charset="-78"/>
              </a:rPr>
              <a:t> </a:t>
            </a:r>
            <a:endParaRPr lang="fa-IR" dirty="0">
              <a:cs typeface="B Mitra" pitchFamily="2" charset="-78"/>
            </a:endParaRPr>
          </a:p>
        </p:txBody>
      </p:sp>
    </p:spTree>
  </p:cSld>
  <p:clrMapOvr>
    <a:masterClrMapping/>
  </p:clrMapOvr>
  <p:transition spd="slow">
    <p:dissolv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اهميت جنگ نرم</a:t>
            </a:r>
            <a:endParaRPr lang="fa-IR" dirty="0"/>
          </a:p>
        </p:txBody>
      </p:sp>
      <p:graphicFrame>
        <p:nvGraphicFramePr>
          <p:cNvPr id="4" name="Content Placeholder 3"/>
          <p:cNvGraphicFramePr>
            <a:graphicFrameLocks noGrp="1"/>
          </p:cNvGraphicFramePr>
          <p:nvPr>
            <p:ph idx="1"/>
          </p:nvPr>
        </p:nvGraphicFramePr>
        <p:xfrm>
          <a:off x="457200" y="1928802"/>
          <a:ext cx="8229600" cy="43894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spd="slow">
    <p:newsflash/>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fa-IR" dirty="0" smtClean="0"/>
              <a:t>عدم کارايي جنگ سخت عليه ايران</a:t>
            </a:r>
            <a:endParaRPr lang="fa-IR" dirty="0"/>
          </a:p>
        </p:txBody>
      </p:sp>
      <p:sp>
        <p:nvSpPr>
          <p:cNvPr id="3" name="Content Placeholder 2"/>
          <p:cNvSpPr>
            <a:spLocks noGrp="1"/>
          </p:cNvSpPr>
          <p:nvPr>
            <p:ph idx="1"/>
          </p:nvPr>
        </p:nvSpPr>
        <p:spPr/>
        <p:txBody>
          <a:bodyPr>
            <a:normAutofit/>
          </a:bodyPr>
          <a:lstStyle/>
          <a:p>
            <a:pPr algn="just"/>
            <a:r>
              <a:rPr lang="ar-SA" dirty="0">
                <a:cs typeface="B Mitra" pitchFamily="2" charset="-78"/>
              </a:rPr>
              <a:t>مارک پالمر </a:t>
            </a:r>
            <a:r>
              <a:rPr lang="fa-IR" dirty="0" smtClean="0">
                <a:cs typeface="B Mitra" pitchFamily="2" charset="-78"/>
              </a:rPr>
              <a:t>در</a:t>
            </a:r>
            <a:r>
              <a:rPr lang="ar-SA" dirty="0" smtClean="0">
                <a:cs typeface="B Mitra" pitchFamily="2" charset="-78"/>
              </a:rPr>
              <a:t> </a:t>
            </a:r>
            <a:r>
              <a:rPr lang="ar-SA" dirty="0">
                <a:cs typeface="B Mitra" pitchFamily="2" charset="-78"/>
              </a:rPr>
              <a:t>گزارشي با عنوان «ايران-آمريکا، رهيافت جديد» </a:t>
            </a:r>
            <a:r>
              <a:rPr lang="fa-IR" dirty="0" smtClean="0">
                <a:cs typeface="B Mitra" pitchFamily="2" charset="-78"/>
              </a:rPr>
              <a:t>به </a:t>
            </a:r>
            <a:r>
              <a:rPr lang="ar-SA" dirty="0" smtClean="0">
                <a:cs typeface="B Mitra" pitchFamily="2" charset="-78"/>
              </a:rPr>
              <a:t>سياستمداران غربي مي‌گويد</a:t>
            </a:r>
            <a:r>
              <a:rPr lang="fa-IR" dirty="0" smtClean="0">
                <a:cs typeface="B Mitra" pitchFamily="2" charset="-78"/>
              </a:rPr>
              <a:t>:</a:t>
            </a:r>
            <a:r>
              <a:rPr lang="ar-SA" dirty="0" smtClean="0">
                <a:cs typeface="B Mitra" pitchFamily="2" charset="-78"/>
              </a:rPr>
              <a:t> </a:t>
            </a:r>
            <a:r>
              <a:rPr lang="fa-IR" dirty="0" smtClean="0">
                <a:cs typeface="B Mitra" pitchFamily="2" charset="-78"/>
              </a:rPr>
              <a:t>«ايران به لحاظ وسعت سرزميني،‌ کميت جمعيت، کيفيت نيروي انساني،‌ امکانات نظامي، منابع طبيعي سرشار، و موقعيت جغرافيايي ممتاز در منطقة خاورميانه و نظام بين‌الملل، به قدرتي کم‌نظير تبديل شده است که ديگر نمي‌توان با يورش نظامي، آن را سرنگون کرد.» </a:t>
            </a:r>
            <a:r>
              <a:rPr lang="ar-SA" dirty="0" smtClean="0">
                <a:cs typeface="B Mitra" pitchFamily="2" charset="-78"/>
              </a:rPr>
              <a:t>وي </a:t>
            </a:r>
            <a:r>
              <a:rPr lang="ar-SA" dirty="0">
                <a:cs typeface="B Mitra" pitchFamily="2" charset="-78"/>
              </a:rPr>
              <a:t>تأکيد مي‌کند تنها راه مبارزه با ايران، مبارزة نرم است. بايد دکترين‌هاي جنگ نرم را عليه ايران به کار گرفت. وي در گزارش خود از سه دکترين «مهار»، «نبرد رسانه‌اي» و «ساماندهي نافرماني‌هاي مدني»، </a:t>
            </a:r>
            <a:r>
              <a:rPr lang="fa-IR" dirty="0" smtClean="0">
                <a:cs typeface="B Mitra" pitchFamily="2" charset="-78"/>
              </a:rPr>
              <a:t>(موسوم به </a:t>
            </a:r>
            <a:r>
              <a:rPr lang="fa-IR" b="1" dirty="0" smtClean="0">
                <a:solidFill>
                  <a:srgbClr val="FF0000"/>
                </a:solidFill>
                <a:cs typeface="B Mitra" pitchFamily="2" charset="-78"/>
              </a:rPr>
              <a:t>طرح دلتا</a:t>
            </a:r>
            <a:r>
              <a:rPr lang="fa-IR" dirty="0" smtClean="0">
                <a:cs typeface="B Mitra" pitchFamily="2" charset="-78"/>
              </a:rPr>
              <a:t>) </a:t>
            </a:r>
            <a:r>
              <a:rPr lang="ar-SA" dirty="0" smtClean="0">
                <a:cs typeface="B Mitra" pitchFamily="2" charset="-78"/>
              </a:rPr>
              <a:t>که </a:t>
            </a:r>
            <a:r>
              <a:rPr lang="ar-SA" dirty="0">
                <a:cs typeface="B Mitra" pitchFamily="2" charset="-78"/>
              </a:rPr>
              <a:t>عليه اتحاد جماهير شوروي به کار گرفته شد، ياد مي‌کند.</a:t>
            </a:r>
            <a:endParaRPr lang="fa-IR" dirty="0">
              <a:cs typeface="B Mitra" pitchFamily="2" charset="-78"/>
            </a:endParaRPr>
          </a:p>
        </p:txBody>
      </p:sp>
    </p:spTree>
  </p:cSld>
  <p:clrMapOvr>
    <a:masterClrMapping/>
  </p:clrMapOvr>
  <p:transition spd="slow">
    <p:dissolv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علت تقابل اسلام و غرب</a:t>
            </a:r>
            <a:endParaRPr lang="fa-IR" dirty="0"/>
          </a:p>
        </p:txBody>
      </p:sp>
      <p:sp>
        <p:nvSpPr>
          <p:cNvPr id="3" name="Content Placeholder 2"/>
          <p:cNvSpPr>
            <a:spLocks noGrp="1"/>
          </p:cNvSpPr>
          <p:nvPr>
            <p:ph idx="1"/>
          </p:nvPr>
        </p:nvSpPr>
        <p:spPr/>
        <p:txBody>
          <a:bodyPr>
            <a:normAutofit fontScale="92500" lnSpcReduction="10000"/>
          </a:bodyPr>
          <a:lstStyle/>
          <a:p>
            <a:pPr algn="just"/>
            <a:r>
              <a:rPr lang="ar-SA" b="1" dirty="0" smtClean="0">
                <a:solidFill>
                  <a:srgbClr val="00B050"/>
                </a:solidFill>
                <a:cs typeface="B Mitra" pitchFamily="2" charset="-78"/>
              </a:rPr>
              <a:t>جورج شولتز</a:t>
            </a:r>
            <a:r>
              <a:rPr lang="ar-SA" dirty="0" smtClean="0">
                <a:cs typeface="B Mitra" pitchFamily="2" charset="-78"/>
              </a:rPr>
              <a:t> (1920- )</a:t>
            </a:r>
            <a:r>
              <a:rPr lang="fa-IR" dirty="0" smtClean="0">
                <a:cs typeface="B Mitra" pitchFamily="2" charset="-78"/>
              </a:rPr>
              <a:t>،</a:t>
            </a:r>
            <a:r>
              <a:rPr lang="ar-SA" dirty="0" smtClean="0">
                <a:cs typeface="B Mitra" pitchFamily="2" charset="-78"/>
              </a:rPr>
              <a:t> استراتژيست‌</a:t>
            </a:r>
            <a:r>
              <a:rPr lang="fa-IR" dirty="0" smtClean="0">
                <a:cs typeface="B Mitra" pitchFamily="2" charset="-78"/>
              </a:rPr>
              <a:t> </a:t>
            </a:r>
            <a:r>
              <a:rPr lang="ar-SA" dirty="0" smtClean="0">
                <a:cs typeface="B Mitra" pitchFamily="2" charset="-78"/>
              </a:rPr>
              <a:t>معروف آمريکا</a:t>
            </a:r>
            <a:r>
              <a:rPr lang="fa-IR" dirty="0" smtClean="0">
                <a:cs typeface="B Mitra" pitchFamily="2" charset="-78"/>
              </a:rPr>
              <a:t>يي</a:t>
            </a:r>
            <a:r>
              <a:rPr lang="ar-SA" dirty="0" smtClean="0">
                <a:cs typeface="B Mitra" pitchFamily="2" charset="-78"/>
              </a:rPr>
              <a:t> که در سالهاي 1981 تا 1988 وزير دارايي و خزانه‌داري آمريکا در دولت ريگان بود، مي‌گويد: «</a:t>
            </a:r>
            <a:r>
              <a:rPr lang="ar-SA" b="1" dirty="0" smtClean="0">
                <a:solidFill>
                  <a:srgbClr val="0070C0"/>
                </a:solidFill>
                <a:cs typeface="B Mitra" pitchFamily="2" charset="-78"/>
              </a:rPr>
              <a:t>انقلاب اسلامي خطرناک‌ترين دشمن مشترک تمدن غرب، در سراسر تاريخ آن است</a:t>
            </a:r>
            <a:r>
              <a:rPr lang="ar-SA" dirty="0" smtClean="0">
                <a:cs typeface="B Mitra" pitchFamily="2" charset="-78"/>
              </a:rPr>
              <a:t>» </a:t>
            </a:r>
            <a:endParaRPr lang="fa-IR" dirty="0" smtClean="0">
              <a:cs typeface="B Mitra" pitchFamily="2" charset="-78"/>
            </a:endParaRPr>
          </a:p>
          <a:p>
            <a:pPr algn="just"/>
            <a:r>
              <a:rPr lang="ar-SA" b="1" dirty="0" smtClean="0">
                <a:solidFill>
                  <a:srgbClr val="00B050"/>
                </a:solidFill>
                <a:cs typeface="B Mitra" pitchFamily="2" charset="-78"/>
              </a:rPr>
              <a:t>ريچارد نيکسون</a:t>
            </a:r>
            <a:r>
              <a:rPr lang="fa-IR" b="1" dirty="0" smtClean="0">
                <a:solidFill>
                  <a:srgbClr val="00B050"/>
                </a:solidFill>
                <a:cs typeface="B Mitra" pitchFamily="2" charset="-78"/>
              </a:rPr>
              <a:t> (1913-1994)</a:t>
            </a:r>
            <a:r>
              <a:rPr lang="ar-SA" dirty="0" smtClean="0">
                <a:cs typeface="B Mitra" pitchFamily="2" charset="-78"/>
              </a:rPr>
              <a:t>، که از سال 1968 تا 1974 رئيس جمهور آمريکا بود</a:t>
            </a:r>
            <a:r>
              <a:rPr lang="fa-IR" dirty="0" smtClean="0">
                <a:cs typeface="B Mitra" pitchFamily="2" charset="-78"/>
              </a:rPr>
              <a:t>،</a:t>
            </a:r>
            <a:r>
              <a:rPr lang="ar-SA" dirty="0" smtClean="0">
                <a:cs typeface="B Mitra" pitchFamily="2" charset="-78"/>
              </a:rPr>
              <a:t> در کتاب پيروزي بدون جنگ مي‌گويد: «</a:t>
            </a:r>
            <a:r>
              <a:rPr lang="ar-SA" b="1" dirty="0" smtClean="0">
                <a:solidFill>
                  <a:srgbClr val="FF0000"/>
                </a:solidFill>
                <a:cs typeface="B Mitra" pitchFamily="2" charset="-78"/>
              </a:rPr>
              <a:t>اسلام خميني و بنيادگرايي اسلامي براي ما، خطرناک‌تر از تهديد کمونيسم و شوروي است</a:t>
            </a:r>
            <a:r>
              <a:rPr lang="ar-SA" dirty="0" smtClean="0">
                <a:cs typeface="B Mitra" pitchFamily="2" charset="-78"/>
              </a:rPr>
              <a:t>»</a:t>
            </a:r>
            <a:endParaRPr lang="fa-IR" dirty="0" smtClean="0">
              <a:cs typeface="B Mitra" pitchFamily="2" charset="-78"/>
            </a:endParaRPr>
          </a:p>
          <a:p>
            <a:pPr algn="just"/>
            <a:r>
              <a:rPr lang="fa-IR" dirty="0" smtClean="0">
                <a:cs typeface="B Mitra" pitchFamily="2" charset="-78"/>
              </a:rPr>
              <a:t>سؤال: </a:t>
            </a:r>
            <a:r>
              <a:rPr lang="ar-SA" dirty="0" smtClean="0">
                <a:cs typeface="B Mitra" pitchFamily="2" charset="-78"/>
              </a:rPr>
              <a:t>علت تقابل اسلام و غرب چيست؟ چرا دنياي غرب اين همه عليه اسلام و به ويژه تشيع و جمهوري اسلامي فعاليت مي‌کند؟</a:t>
            </a:r>
            <a:endParaRPr lang="fa-IR" dirty="0" smtClean="0">
              <a:cs typeface="B Mitra" pitchFamily="2" charset="-78"/>
            </a:endParaRPr>
          </a:p>
        </p:txBody>
      </p:sp>
    </p:spTree>
  </p:cSld>
  <p:clrMapOvr>
    <a:masterClrMapping/>
  </p:clrMapOvr>
  <p:transition spd="slow">
    <p:dissolve/>
  </p:transition>
  <p:timing>
    <p:tnLst>
      <p:par>
        <p:cTn id="1" dur="indefinite" restart="never" nodeType="tmRoot"/>
      </p:par>
    </p:tnLst>
  </p:timing>
</p:sld>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_rels/theme3.xml.rels><?xml version="1.0" encoding="UTF-8" standalone="yes"?>
<Relationships xmlns="http://schemas.openxmlformats.org/package/2006/relationships"><Relationship Id="rId1" Type="http://schemas.openxmlformats.org/officeDocument/2006/relationships/image" Target="../media/image2.jpeg"/></Relationships>
</file>

<file path=ppt/theme/_rels/theme4.xml.rels><?xml version="1.0" encoding="UTF-8" standalone="yes"?>
<Relationships xmlns="http://schemas.openxmlformats.org/package/2006/relationships"><Relationship Id="rId1" Type="http://schemas.openxmlformats.org/officeDocument/2006/relationships/image" Target="../media/image3.jpeg"/></Relationships>
</file>

<file path=ppt/theme/theme1.xml><?xml version="1.0" encoding="utf-8"?>
<a:theme xmlns:a="http://schemas.openxmlformats.org/drawingml/2006/main" name="Infinity">
  <a:themeElements>
    <a:clrScheme name="Infinity">
      <a:dk1>
        <a:sysClr val="windowText" lastClr="000000"/>
      </a:dk1>
      <a:lt1>
        <a:sysClr val="window" lastClr="FFFFFF"/>
      </a:lt1>
      <a:dk2>
        <a:srgbClr val="EABB00"/>
      </a:dk2>
      <a:lt2>
        <a:srgbClr val="DEF2FA"/>
      </a:lt2>
      <a:accent1>
        <a:srgbClr val="983DB1"/>
      </a:accent1>
      <a:accent2>
        <a:srgbClr val="47D147"/>
      </a:accent2>
      <a:accent3>
        <a:srgbClr val="CC0053"/>
      </a:accent3>
      <a:accent4>
        <a:srgbClr val="EA950D"/>
      </a:accent4>
      <a:accent5>
        <a:srgbClr val="C800C8"/>
      </a:accent5>
      <a:accent6>
        <a:srgbClr val="6161FF"/>
      </a:accent6>
      <a:hlink>
        <a:srgbClr val="755D00"/>
      </a:hlink>
      <a:folHlink>
        <a:srgbClr val="31AEE0"/>
      </a:folHlink>
    </a:clrScheme>
    <a:fontScheme name="Infinity">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Infinity">
      <a:fillStyleLst>
        <a:solidFill>
          <a:schemeClr val="phClr">
            <a:shade val="95000"/>
            <a:satMod val="115000"/>
          </a:schemeClr>
        </a:solidFill>
        <a:gradFill rotWithShape="1">
          <a:gsLst>
            <a:gs pos="0">
              <a:schemeClr val="phClr">
                <a:tint val="90000"/>
                <a:alpha val="50000"/>
                <a:satMod val="150000"/>
              </a:schemeClr>
            </a:gs>
            <a:gs pos="35000">
              <a:schemeClr val="phClr">
                <a:tint val="100000"/>
                <a:alpha val="80000"/>
                <a:satMod val="130000"/>
              </a:schemeClr>
            </a:gs>
            <a:gs pos="100000">
              <a:schemeClr val="phClr">
                <a:tint val="100000"/>
                <a:shade val="90000"/>
                <a:alpha val="95000"/>
                <a:satMod val="115000"/>
              </a:schemeClr>
            </a:gs>
          </a:gsLst>
          <a:lin ang="5400000" scaled="1"/>
        </a:gradFill>
        <a:gradFill rotWithShape="1">
          <a:gsLst>
            <a:gs pos="0">
              <a:schemeClr val="phClr">
                <a:shade val="51000"/>
                <a:alpha val="90000"/>
                <a:satMod val="130000"/>
              </a:schemeClr>
            </a:gs>
            <a:gs pos="50000">
              <a:schemeClr val="phClr">
                <a:shade val="93000"/>
                <a:alpha val="70000"/>
                <a:satMod val="130000"/>
              </a:schemeClr>
            </a:gs>
            <a:gs pos="75000">
              <a:schemeClr val="phClr">
                <a:shade val="94000"/>
                <a:alpha val="50000"/>
                <a:satMod val="135000"/>
              </a:schemeClr>
            </a:gs>
            <a:gs pos="100000">
              <a:schemeClr val="phClr">
                <a:shade val="94000"/>
                <a:alpha val="50000"/>
                <a:satMod val="135000"/>
              </a:schemeClr>
            </a:gs>
          </a:gsLst>
          <a:lin ang="0" scaled="0"/>
        </a:gradFill>
      </a:fillStyleLst>
      <a:lnStyleLst>
        <a:ln w="19050" cap="flat" cmpd="sng" algn="ctr">
          <a:solidFill>
            <a:schemeClr val="phClr">
              <a:shade val="95000"/>
            </a:schemeClr>
          </a:solidFill>
          <a:prstDash val="solid"/>
        </a:ln>
        <a:ln w="31750" cap="flat" cmpd="sng" algn="ctr">
          <a:solidFill>
            <a:schemeClr val="phClr">
              <a:shade val="95000"/>
              <a:satMod val="110000"/>
            </a:schemeClr>
          </a:solidFill>
          <a:prstDash val="solid"/>
        </a:ln>
        <a:ln w="57150" cap="flat" cmpd="dbl" algn="ctr">
          <a:solidFill>
            <a:schemeClr val="phClr">
              <a:shade val="95000"/>
              <a:satMod val="130000"/>
            </a:schemeClr>
          </a:solidFill>
          <a:prstDash val="solid"/>
        </a:ln>
      </a:lnStyleLst>
      <a:effectStyleLst>
        <a:effectStyle>
          <a:effectLst>
            <a:outerShdw blurRad="63500" dist="25400" dir="5400000" sx="101000" sy="101000" algn="ctr" rotWithShape="0">
              <a:srgbClr val="000000">
                <a:alpha val="50000"/>
              </a:srgbClr>
            </a:outerShdw>
          </a:effectLst>
        </a:effectStyle>
        <a:effectStyle>
          <a:effectLst>
            <a:outerShdw blurRad="63500" dist="12700" dir="5400000" sx="101000" sy="101000" algn="ctr" rotWithShape="0">
              <a:srgbClr val="000000">
                <a:alpha val="50000"/>
              </a:srgbClr>
            </a:outerShdw>
            <a:reflection blurRad="12700" stA="26000" endPos="15000" dist="19050" dir="5400000" sy="-100000" rotWithShape="0"/>
          </a:effectLst>
        </a:effectStyle>
        <a:effectStyle>
          <a:effectLst>
            <a:innerShdw blurRad="101600" dist="12700">
              <a:srgbClr val="000000">
                <a:alpha val="35000"/>
              </a:srgbClr>
            </a:innerShdw>
            <a:reflection blurRad="12700" stA="26000" endPos="25000" dist="19050" dir="5400000" sy="-100000" rotWithShape="0"/>
          </a:effectLst>
          <a:scene3d>
            <a:camera prst="orthographicFront">
              <a:rot lat="0" lon="0" rev="0"/>
            </a:camera>
            <a:lightRig rig="twoPt" dir="t">
              <a:rot lat="0" lon="0" rev="5400000"/>
            </a:lightRig>
          </a:scene3d>
          <a:sp3d>
            <a:bevelT w="38100" prst="coolSlant"/>
          </a:sp3d>
        </a:effectStyle>
      </a:effectStyleLst>
      <a:bgFillStyleLst>
        <a:solidFill>
          <a:schemeClr val="phClr"/>
        </a:solidFill>
        <a:gradFill rotWithShape="1">
          <a:gsLst>
            <a:gs pos="0">
              <a:schemeClr val="phClr">
                <a:tint val="80000"/>
                <a:satMod val="250000"/>
              </a:schemeClr>
            </a:gs>
            <a:gs pos="40000">
              <a:schemeClr val="phClr">
                <a:tint val="90000"/>
                <a:shade val="80000"/>
                <a:satMod val="200000"/>
              </a:schemeClr>
            </a:gs>
            <a:gs pos="100000">
              <a:schemeClr val="phClr">
                <a:shade val="20000"/>
                <a:satMod val="175000"/>
              </a:schemeClr>
            </a:gs>
          </a:gsLst>
          <a:lin ang="5400000" scaled="0"/>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Flow">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Custom 2">
      <a:majorFont>
        <a:latin typeface="Corbel"/>
        <a:ea typeface=""/>
        <a:cs typeface="B Mitra"/>
      </a:majorFont>
      <a:minorFont>
        <a:latin typeface="Corbel"/>
        <a:ea typeface=""/>
        <a:cs typeface="B Mitra"/>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3.xml><?xml version="1.0" encoding="utf-8"?>
<a:theme xmlns:a="http://schemas.openxmlformats.org/drawingml/2006/main" name="Opulent">
  <a:themeElements>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pulent">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pulent">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ppt/theme/theme4.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5.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Infinity</Template>
  <TotalTime>3685</TotalTime>
  <Words>1688</Words>
  <Application>Microsoft Office PowerPoint</Application>
  <PresentationFormat>On-screen Show (4:3)</PresentationFormat>
  <Paragraphs>79</Paragraphs>
  <Slides>20</Slides>
  <Notes>0</Notes>
  <HiddenSlides>0</HiddenSlides>
  <MMClips>0</MMClips>
  <ScaleCrop>false</ScaleCrop>
  <HeadingPairs>
    <vt:vector size="6" baseType="variant">
      <vt:variant>
        <vt:lpstr>Fonts Used</vt:lpstr>
      </vt:variant>
      <vt:variant>
        <vt:i4>13</vt:i4>
      </vt:variant>
      <vt:variant>
        <vt:lpstr>Theme</vt:lpstr>
      </vt:variant>
      <vt:variant>
        <vt:i4>5</vt:i4>
      </vt:variant>
      <vt:variant>
        <vt:lpstr>Slide Titles</vt:lpstr>
      </vt:variant>
      <vt:variant>
        <vt:i4>20</vt:i4>
      </vt:variant>
    </vt:vector>
  </HeadingPairs>
  <TitlesOfParts>
    <vt:vector size="38" baseType="lpstr">
      <vt:lpstr>Arial</vt:lpstr>
      <vt:lpstr>B Mitra</vt:lpstr>
      <vt:lpstr>Bookman Old Style</vt:lpstr>
      <vt:lpstr>Calibri</vt:lpstr>
      <vt:lpstr>Corbel</vt:lpstr>
      <vt:lpstr>Gill Sans MT</vt:lpstr>
      <vt:lpstr>Majalla UI</vt:lpstr>
      <vt:lpstr>Tahoma</vt:lpstr>
      <vt:lpstr>Times New Roman</vt:lpstr>
      <vt:lpstr>Trebuchet MS</vt:lpstr>
      <vt:lpstr>Verdana</vt:lpstr>
      <vt:lpstr>Wingdings</vt:lpstr>
      <vt:lpstr>Wingdings 2</vt:lpstr>
      <vt:lpstr>Infinity</vt:lpstr>
      <vt:lpstr>Flow</vt:lpstr>
      <vt:lpstr>Opulent</vt:lpstr>
      <vt:lpstr>Solstice</vt:lpstr>
      <vt:lpstr>1_Office Theme</vt:lpstr>
      <vt:lpstr>بسم الله الرحمن الرحيم</vt:lpstr>
      <vt:lpstr>PowerPoint Presentation</vt:lpstr>
      <vt:lpstr>انواع جنگ</vt:lpstr>
      <vt:lpstr>انواع جنگ</vt:lpstr>
      <vt:lpstr>تعريف جنگ نرم</vt:lpstr>
      <vt:lpstr>واژه‌هاي هم افق</vt:lpstr>
      <vt:lpstr>اهميت جنگ نرم</vt:lpstr>
      <vt:lpstr>عدم کارايي جنگ سخت عليه ايران</vt:lpstr>
      <vt:lpstr>علت تقابل اسلام و غرب</vt:lpstr>
      <vt:lpstr>علت تقابل غرب با اسلام</vt:lpstr>
      <vt:lpstr>قطع دست غربيان از منابع کشور</vt:lpstr>
      <vt:lpstr>پاگذاشتن به حريم دانشهاي ممنوعه</vt:lpstr>
      <vt:lpstr>تهديد منافع و دوستان غرب</vt:lpstr>
      <vt:lpstr>تقابل دو نوع ايدئولوژي</vt:lpstr>
      <vt:lpstr>فيلم و سينما</vt:lpstr>
      <vt:lpstr>PowerPoint Presentation</vt:lpstr>
      <vt:lpstr>پويانمايي (انيميشن سازي؛ کارتون‌سازي)</vt:lpstr>
      <vt:lpstr>بازي‌هاي رايانه‌اي</vt:lpstr>
      <vt:lpstr>اسباب بازي</vt:lpstr>
      <vt:lpstr>عرصة ورزش‌</vt:lpstr>
    </vt:vector>
  </TitlesOfParts>
  <Company>#%www.IRWIT.com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جنگ نرم: مباني، ابزارها، شگردها و راه‌هاي مقابله</dc:title>
  <dc:creator>Gsoft Group</dc:creator>
  <cp:lastModifiedBy>Sky</cp:lastModifiedBy>
  <cp:revision>117</cp:revision>
  <dcterms:created xsi:type="dcterms:W3CDTF">2010-01-29T07:58:13Z</dcterms:created>
  <dcterms:modified xsi:type="dcterms:W3CDTF">2018-02-27T15:12:20Z</dcterms:modified>
</cp:coreProperties>
</file>