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handoutMasterIdLst>
    <p:handoutMasterId r:id="rId53"/>
  </p:handoutMasterIdLst>
  <p:sldIdLst>
    <p:sldId id="396" r:id="rId2"/>
    <p:sldId id="387" r:id="rId3"/>
    <p:sldId id="427" r:id="rId4"/>
    <p:sldId id="426" r:id="rId5"/>
    <p:sldId id="376" r:id="rId6"/>
    <p:sldId id="397" r:id="rId7"/>
    <p:sldId id="307" r:id="rId8"/>
    <p:sldId id="375" r:id="rId9"/>
    <p:sldId id="392" r:id="rId10"/>
    <p:sldId id="390" r:id="rId11"/>
    <p:sldId id="399" r:id="rId12"/>
    <p:sldId id="400" r:id="rId13"/>
    <p:sldId id="401" r:id="rId14"/>
    <p:sldId id="402" r:id="rId15"/>
    <p:sldId id="404" r:id="rId16"/>
    <p:sldId id="405" r:id="rId17"/>
    <p:sldId id="445" r:id="rId18"/>
    <p:sldId id="428" r:id="rId19"/>
    <p:sldId id="429" r:id="rId20"/>
    <p:sldId id="431" r:id="rId21"/>
    <p:sldId id="432" r:id="rId22"/>
    <p:sldId id="433" r:id="rId23"/>
    <p:sldId id="434" r:id="rId24"/>
    <p:sldId id="435" r:id="rId25"/>
    <p:sldId id="437" r:id="rId26"/>
    <p:sldId id="438" r:id="rId27"/>
    <p:sldId id="439" r:id="rId28"/>
    <p:sldId id="440" r:id="rId29"/>
    <p:sldId id="441" r:id="rId30"/>
    <p:sldId id="442" r:id="rId31"/>
    <p:sldId id="443" r:id="rId32"/>
    <p:sldId id="444" r:id="rId33"/>
    <p:sldId id="408" r:id="rId34"/>
    <p:sldId id="409" r:id="rId35"/>
    <p:sldId id="412" r:id="rId36"/>
    <p:sldId id="415" r:id="rId37"/>
    <p:sldId id="410" r:id="rId38"/>
    <p:sldId id="416" r:id="rId39"/>
    <p:sldId id="413" r:id="rId40"/>
    <p:sldId id="417" r:id="rId41"/>
    <p:sldId id="411" r:id="rId42"/>
    <p:sldId id="418" r:id="rId43"/>
    <p:sldId id="419" r:id="rId44"/>
    <p:sldId id="414" r:id="rId45"/>
    <p:sldId id="420" r:id="rId46"/>
    <p:sldId id="421" r:id="rId47"/>
    <p:sldId id="422" r:id="rId48"/>
    <p:sldId id="423" r:id="rId49"/>
    <p:sldId id="424" r:id="rId50"/>
    <p:sldId id="368" r:id="rId51"/>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51" autoAdjust="0"/>
    <p:restoredTop sz="83430" autoAdjust="0"/>
  </p:normalViewPr>
  <p:slideViewPr>
    <p:cSldViewPr>
      <p:cViewPr>
        <p:scale>
          <a:sx n="66" d="100"/>
          <a:sy n="66" d="100"/>
        </p:scale>
        <p:origin x="-1632" y="-324"/>
      </p:cViewPr>
      <p:guideLst>
        <p:guide orient="horz" pos="2160"/>
        <p:guide pos="2880"/>
      </p:guideLst>
    </p:cSldViewPr>
  </p:slideViewPr>
  <p:outlineViewPr>
    <p:cViewPr>
      <p:scale>
        <a:sx n="33" d="100"/>
        <a:sy n="33" d="100"/>
      </p:scale>
      <p:origin x="0" y="7410"/>
    </p:cViewPr>
  </p:outlineViewPr>
  <p:notesTextViewPr>
    <p:cViewPr>
      <p:scale>
        <a:sx n="100" d="100"/>
        <a:sy n="100" d="100"/>
      </p:scale>
      <p:origin x="0" y="0"/>
    </p:cViewPr>
  </p:notesTextViewPr>
  <p:sorterViewPr>
    <p:cViewPr>
      <p:scale>
        <a:sx n="66" d="100"/>
        <a:sy n="66" d="100"/>
      </p:scale>
      <p:origin x="0" y="70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oleObject" Target="file:///C:\Users\TAK2\Desktop\5%20RO\Ref%203\UV\RO-1.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TAK2\Desktop\5%20RO\Ref%203\UV%202\1.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TAK2\Desktop\5%20RO\Ref%203\UV\RO-4.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TAK2\Desktop\5%20RO\Ref%203\UV%202\4.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TAK2\Desktop\5%20RO\Ref%203\UV\RO-7.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TAK2\Desktop\5%20RO\Ref%203\UV%202\7.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a-IR"/>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0.11412851841795638"/>
          <c:y val="6.6265044600754594E-2"/>
          <c:w val="0.84274522581229072"/>
          <c:h val="0.7430840109069502"/>
        </c:manualLayout>
      </c:layout>
      <c:scatterChart>
        <c:scatterStyle val="smoothMarker"/>
        <c:varyColors val="0"/>
        <c:ser>
          <c:idx val="1"/>
          <c:order val="1"/>
          <c:tx>
            <c:v>آب خام</c:v>
          </c:tx>
          <c:spPr>
            <a:ln>
              <a:solidFill>
                <a:schemeClr val="accent1"/>
              </a:solidFill>
            </a:ln>
          </c:spPr>
          <c:marker>
            <c:symbol val="none"/>
          </c:marker>
          <c:xVal>
            <c:numRef>
              <c:f>'RO-1'!$A$84:$A$684</c:f>
              <c:numCache>
                <c:formatCode>General</c:formatCode>
                <c:ptCount val="601"/>
                <c:pt idx="0">
                  <c:v>800</c:v>
                </c:pt>
                <c:pt idx="1">
                  <c:v>799</c:v>
                </c:pt>
                <c:pt idx="2">
                  <c:v>798</c:v>
                </c:pt>
                <c:pt idx="3">
                  <c:v>797</c:v>
                </c:pt>
                <c:pt idx="4">
                  <c:v>796</c:v>
                </c:pt>
                <c:pt idx="5">
                  <c:v>795</c:v>
                </c:pt>
                <c:pt idx="6">
                  <c:v>794</c:v>
                </c:pt>
                <c:pt idx="7">
                  <c:v>793</c:v>
                </c:pt>
                <c:pt idx="8">
                  <c:v>792</c:v>
                </c:pt>
                <c:pt idx="9">
                  <c:v>791</c:v>
                </c:pt>
                <c:pt idx="10">
                  <c:v>790</c:v>
                </c:pt>
                <c:pt idx="11">
                  <c:v>789</c:v>
                </c:pt>
                <c:pt idx="12">
                  <c:v>788</c:v>
                </c:pt>
                <c:pt idx="13">
                  <c:v>787</c:v>
                </c:pt>
                <c:pt idx="14">
                  <c:v>786</c:v>
                </c:pt>
                <c:pt idx="15">
                  <c:v>785</c:v>
                </c:pt>
                <c:pt idx="16">
                  <c:v>784</c:v>
                </c:pt>
                <c:pt idx="17">
                  <c:v>783</c:v>
                </c:pt>
                <c:pt idx="18">
                  <c:v>782</c:v>
                </c:pt>
                <c:pt idx="19">
                  <c:v>781</c:v>
                </c:pt>
                <c:pt idx="20">
                  <c:v>780</c:v>
                </c:pt>
                <c:pt idx="21">
                  <c:v>779</c:v>
                </c:pt>
                <c:pt idx="22">
                  <c:v>778</c:v>
                </c:pt>
                <c:pt idx="23">
                  <c:v>777</c:v>
                </c:pt>
                <c:pt idx="24">
                  <c:v>776</c:v>
                </c:pt>
                <c:pt idx="25">
                  <c:v>775</c:v>
                </c:pt>
                <c:pt idx="26">
                  <c:v>774</c:v>
                </c:pt>
                <c:pt idx="27">
                  <c:v>773</c:v>
                </c:pt>
                <c:pt idx="28">
                  <c:v>772</c:v>
                </c:pt>
                <c:pt idx="29">
                  <c:v>771</c:v>
                </c:pt>
                <c:pt idx="30">
                  <c:v>770</c:v>
                </c:pt>
                <c:pt idx="31">
                  <c:v>769</c:v>
                </c:pt>
                <c:pt idx="32">
                  <c:v>768</c:v>
                </c:pt>
                <c:pt idx="33">
                  <c:v>767</c:v>
                </c:pt>
                <c:pt idx="34">
                  <c:v>766</c:v>
                </c:pt>
                <c:pt idx="35">
                  <c:v>765</c:v>
                </c:pt>
                <c:pt idx="36">
                  <c:v>764</c:v>
                </c:pt>
                <c:pt idx="37">
                  <c:v>763</c:v>
                </c:pt>
                <c:pt idx="38">
                  <c:v>762</c:v>
                </c:pt>
                <c:pt idx="39">
                  <c:v>761</c:v>
                </c:pt>
                <c:pt idx="40">
                  <c:v>760</c:v>
                </c:pt>
                <c:pt idx="41">
                  <c:v>759</c:v>
                </c:pt>
                <c:pt idx="42">
                  <c:v>758</c:v>
                </c:pt>
                <c:pt idx="43">
                  <c:v>757</c:v>
                </c:pt>
                <c:pt idx="44">
                  <c:v>756</c:v>
                </c:pt>
                <c:pt idx="45">
                  <c:v>755</c:v>
                </c:pt>
                <c:pt idx="46">
                  <c:v>754</c:v>
                </c:pt>
                <c:pt idx="47">
                  <c:v>753</c:v>
                </c:pt>
                <c:pt idx="48">
                  <c:v>752</c:v>
                </c:pt>
                <c:pt idx="49">
                  <c:v>751</c:v>
                </c:pt>
                <c:pt idx="50">
                  <c:v>750</c:v>
                </c:pt>
                <c:pt idx="51">
                  <c:v>749</c:v>
                </c:pt>
                <c:pt idx="52">
                  <c:v>748</c:v>
                </c:pt>
                <c:pt idx="53">
                  <c:v>747</c:v>
                </c:pt>
                <c:pt idx="54">
                  <c:v>746</c:v>
                </c:pt>
                <c:pt idx="55">
                  <c:v>745</c:v>
                </c:pt>
                <c:pt idx="56">
                  <c:v>744</c:v>
                </c:pt>
                <c:pt idx="57">
                  <c:v>743</c:v>
                </c:pt>
                <c:pt idx="58">
                  <c:v>742</c:v>
                </c:pt>
                <c:pt idx="59">
                  <c:v>741</c:v>
                </c:pt>
                <c:pt idx="60">
                  <c:v>740</c:v>
                </c:pt>
                <c:pt idx="61">
                  <c:v>739</c:v>
                </c:pt>
                <c:pt idx="62">
                  <c:v>738</c:v>
                </c:pt>
                <c:pt idx="63">
                  <c:v>737</c:v>
                </c:pt>
                <c:pt idx="64">
                  <c:v>736</c:v>
                </c:pt>
                <c:pt idx="65">
                  <c:v>735</c:v>
                </c:pt>
                <c:pt idx="66">
                  <c:v>734</c:v>
                </c:pt>
                <c:pt idx="67">
                  <c:v>733</c:v>
                </c:pt>
                <c:pt idx="68">
                  <c:v>732</c:v>
                </c:pt>
                <c:pt idx="69">
                  <c:v>731</c:v>
                </c:pt>
                <c:pt idx="70">
                  <c:v>730</c:v>
                </c:pt>
                <c:pt idx="71">
                  <c:v>729</c:v>
                </c:pt>
                <c:pt idx="72">
                  <c:v>728</c:v>
                </c:pt>
                <c:pt idx="73">
                  <c:v>727</c:v>
                </c:pt>
                <c:pt idx="74">
                  <c:v>726</c:v>
                </c:pt>
                <c:pt idx="75">
                  <c:v>725</c:v>
                </c:pt>
                <c:pt idx="76">
                  <c:v>724</c:v>
                </c:pt>
                <c:pt idx="77">
                  <c:v>723</c:v>
                </c:pt>
                <c:pt idx="78">
                  <c:v>722</c:v>
                </c:pt>
                <c:pt idx="79">
                  <c:v>721</c:v>
                </c:pt>
                <c:pt idx="80">
                  <c:v>720</c:v>
                </c:pt>
                <c:pt idx="81">
                  <c:v>719</c:v>
                </c:pt>
                <c:pt idx="82">
                  <c:v>718</c:v>
                </c:pt>
                <c:pt idx="83">
                  <c:v>717</c:v>
                </c:pt>
                <c:pt idx="84">
                  <c:v>716</c:v>
                </c:pt>
                <c:pt idx="85">
                  <c:v>715</c:v>
                </c:pt>
                <c:pt idx="86">
                  <c:v>714</c:v>
                </c:pt>
                <c:pt idx="87">
                  <c:v>713</c:v>
                </c:pt>
                <c:pt idx="88">
                  <c:v>712</c:v>
                </c:pt>
                <c:pt idx="89">
                  <c:v>711</c:v>
                </c:pt>
                <c:pt idx="90">
                  <c:v>710</c:v>
                </c:pt>
                <c:pt idx="91">
                  <c:v>709</c:v>
                </c:pt>
                <c:pt idx="92">
                  <c:v>708</c:v>
                </c:pt>
                <c:pt idx="93">
                  <c:v>707</c:v>
                </c:pt>
                <c:pt idx="94">
                  <c:v>706</c:v>
                </c:pt>
                <c:pt idx="95">
                  <c:v>705</c:v>
                </c:pt>
                <c:pt idx="96">
                  <c:v>704</c:v>
                </c:pt>
                <c:pt idx="97">
                  <c:v>703</c:v>
                </c:pt>
                <c:pt idx="98">
                  <c:v>702</c:v>
                </c:pt>
                <c:pt idx="99">
                  <c:v>701</c:v>
                </c:pt>
                <c:pt idx="100">
                  <c:v>700</c:v>
                </c:pt>
                <c:pt idx="101">
                  <c:v>699</c:v>
                </c:pt>
                <c:pt idx="102">
                  <c:v>698</c:v>
                </c:pt>
                <c:pt idx="103">
                  <c:v>697</c:v>
                </c:pt>
                <c:pt idx="104">
                  <c:v>696</c:v>
                </c:pt>
                <c:pt idx="105">
                  <c:v>695</c:v>
                </c:pt>
                <c:pt idx="106">
                  <c:v>694</c:v>
                </c:pt>
                <c:pt idx="107">
                  <c:v>693</c:v>
                </c:pt>
                <c:pt idx="108">
                  <c:v>692</c:v>
                </c:pt>
                <c:pt idx="109">
                  <c:v>691</c:v>
                </c:pt>
                <c:pt idx="110">
                  <c:v>690</c:v>
                </c:pt>
                <c:pt idx="111">
                  <c:v>689</c:v>
                </c:pt>
                <c:pt idx="112">
                  <c:v>688</c:v>
                </c:pt>
                <c:pt idx="113">
                  <c:v>687</c:v>
                </c:pt>
                <c:pt idx="114">
                  <c:v>686</c:v>
                </c:pt>
                <c:pt idx="115">
                  <c:v>685</c:v>
                </c:pt>
                <c:pt idx="116">
                  <c:v>684</c:v>
                </c:pt>
                <c:pt idx="117">
                  <c:v>683</c:v>
                </c:pt>
                <c:pt idx="118">
                  <c:v>682</c:v>
                </c:pt>
                <c:pt idx="119">
                  <c:v>681</c:v>
                </c:pt>
                <c:pt idx="120">
                  <c:v>680</c:v>
                </c:pt>
                <c:pt idx="121">
                  <c:v>679</c:v>
                </c:pt>
                <c:pt idx="122">
                  <c:v>678</c:v>
                </c:pt>
                <c:pt idx="123">
                  <c:v>677</c:v>
                </c:pt>
                <c:pt idx="124">
                  <c:v>676</c:v>
                </c:pt>
                <c:pt idx="125">
                  <c:v>675</c:v>
                </c:pt>
                <c:pt idx="126">
                  <c:v>674</c:v>
                </c:pt>
                <c:pt idx="127">
                  <c:v>673</c:v>
                </c:pt>
                <c:pt idx="128">
                  <c:v>672</c:v>
                </c:pt>
                <c:pt idx="129">
                  <c:v>671</c:v>
                </c:pt>
                <c:pt idx="130">
                  <c:v>670</c:v>
                </c:pt>
                <c:pt idx="131">
                  <c:v>669</c:v>
                </c:pt>
                <c:pt idx="132">
                  <c:v>668</c:v>
                </c:pt>
                <c:pt idx="133">
                  <c:v>667</c:v>
                </c:pt>
                <c:pt idx="134">
                  <c:v>666</c:v>
                </c:pt>
                <c:pt idx="135">
                  <c:v>665</c:v>
                </c:pt>
                <c:pt idx="136">
                  <c:v>664</c:v>
                </c:pt>
                <c:pt idx="137">
                  <c:v>663</c:v>
                </c:pt>
                <c:pt idx="138">
                  <c:v>662</c:v>
                </c:pt>
                <c:pt idx="139">
                  <c:v>661</c:v>
                </c:pt>
                <c:pt idx="140">
                  <c:v>660</c:v>
                </c:pt>
                <c:pt idx="141">
                  <c:v>659</c:v>
                </c:pt>
                <c:pt idx="142">
                  <c:v>658</c:v>
                </c:pt>
                <c:pt idx="143">
                  <c:v>657</c:v>
                </c:pt>
                <c:pt idx="144">
                  <c:v>656</c:v>
                </c:pt>
                <c:pt idx="145">
                  <c:v>655</c:v>
                </c:pt>
                <c:pt idx="146">
                  <c:v>654</c:v>
                </c:pt>
                <c:pt idx="147">
                  <c:v>653</c:v>
                </c:pt>
                <c:pt idx="148">
                  <c:v>652</c:v>
                </c:pt>
                <c:pt idx="149">
                  <c:v>651</c:v>
                </c:pt>
                <c:pt idx="150">
                  <c:v>650</c:v>
                </c:pt>
                <c:pt idx="151">
                  <c:v>649</c:v>
                </c:pt>
                <c:pt idx="152">
                  <c:v>648</c:v>
                </c:pt>
                <c:pt idx="153">
                  <c:v>647</c:v>
                </c:pt>
                <c:pt idx="154">
                  <c:v>646</c:v>
                </c:pt>
                <c:pt idx="155">
                  <c:v>645</c:v>
                </c:pt>
                <c:pt idx="156">
                  <c:v>644</c:v>
                </c:pt>
                <c:pt idx="157">
                  <c:v>643</c:v>
                </c:pt>
                <c:pt idx="158">
                  <c:v>642</c:v>
                </c:pt>
                <c:pt idx="159">
                  <c:v>641</c:v>
                </c:pt>
                <c:pt idx="160">
                  <c:v>640</c:v>
                </c:pt>
                <c:pt idx="161">
                  <c:v>639</c:v>
                </c:pt>
                <c:pt idx="162">
                  <c:v>638</c:v>
                </c:pt>
                <c:pt idx="163">
                  <c:v>637</c:v>
                </c:pt>
                <c:pt idx="164">
                  <c:v>636</c:v>
                </c:pt>
                <c:pt idx="165">
                  <c:v>635</c:v>
                </c:pt>
                <c:pt idx="166">
                  <c:v>634</c:v>
                </c:pt>
                <c:pt idx="167">
                  <c:v>633</c:v>
                </c:pt>
                <c:pt idx="168">
                  <c:v>632</c:v>
                </c:pt>
                <c:pt idx="169">
                  <c:v>631</c:v>
                </c:pt>
                <c:pt idx="170">
                  <c:v>630</c:v>
                </c:pt>
                <c:pt idx="171">
                  <c:v>629</c:v>
                </c:pt>
                <c:pt idx="172">
                  <c:v>628</c:v>
                </c:pt>
                <c:pt idx="173">
                  <c:v>627</c:v>
                </c:pt>
                <c:pt idx="174">
                  <c:v>626</c:v>
                </c:pt>
                <c:pt idx="175">
                  <c:v>625</c:v>
                </c:pt>
                <c:pt idx="176">
                  <c:v>624</c:v>
                </c:pt>
                <c:pt idx="177">
                  <c:v>623</c:v>
                </c:pt>
                <c:pt idx="178">
                  <c:v>622</c:v>
                </c:pt>
                <c:pt idx="179">
                  <c:v>621</c:v>
                </c:pt>
                <c:pt idx="180">
                  <c:v>620</c:v>
                </c:pt>
                <c:pt idx="181">
                  <c:v>619</c:v>
                </c:pt>
                <c:pt idx="182">
                  <c:v>618</c:v>
                </c:pt>
                <c:pt idx="183">
                  <c:v>617</c:v>
                </c:pt>
                <c:pt idx="184">
                  <c:v>616</c:v>
                </c:pt>
                <c:pt idx="185">
                  <c:v>615</c:v>
                </c:pt>
                <c:pt idx="186">
                  <c:v>614</c:v>
                </c:pt>
                <c:pt idx="187">
                  <c:v>613</c:v>
                </c:pt>
                <c:pt idx="188">
                  <c:v>612</c:v>
                </c:pt>
                <c:pt idx="189">
                  <c:v>611</c:v>
                </c:pt>
                <c:pt idx="190">
                  <c:v>610</c:v>
                </c:pt>
                <c:pt idx="191">
                  <c:v>609</c:v>
                </c:pt>
                <c:pt idx="192">
                  <c:v>608</c:v>
                </c:pt>
                <c:pt idx="193">
                  <c:v>607</c:v>
                </c:pt>
                <c:pt idx="194">
                  <c:v>606</c:v>
                </c:pt>
                <c:pt idx="195">
                  <c:v>605</c:v>
                </c:pt>
                <c:pt idx="196">
                  <c:v>604</c:v>
                </c:pt>
                <c:pt idx="197">
                  <c:v>603</c:v>
                </c:pt>
                <c:pt idx="198">
                  <c:v>602</c:v>
                </c:pt>
                <c:pt idx="199">
                  <c:v>601</c:v>
                </c:pt>
                <c:pt idx="200">
                  <c:v>600</c:v>
                </c:pt>
                <c:pt idx="201">
                  <c:v>599</c:v>
                </c:pt>
                <c:pt idx="202">
                  <c:v>598</c:v>
                </c:pt>
                <c:pt idx="203">
                  <c:v>597</c:v>
                </c:pt>
                <c:pt idx="204">
                  <c:v>596</c:v>
                </c:pt>
                <c:pt idx="205">
                  <c:v>595</c:v>
                </c:pt>
                <c:pt idx="206">
                  <c:v>594</c:v>
                </c:pt>
                <c:pt idx="207">
                  <c:v>593</c:v>
                </c:pt>
                <c:pt idx="208">
                  <c:v>592</c:v>
                </c:pt>
                <c:pt idx="209">
                  <c:v>591</c:v>
                </c:pt>
                <c:pt idx="210">
                  <c:v>590</c:v>
                </c:pt>
                <c:pt idx="211">
                  <c:v>589</c:v>
                </c:pt>
                <c:pt idx="212">
                  <c:v>588</c:v>
                </c:pt>
                <c:pt idx="213">
                  <c:v>587</c:v>
                </c:pt>
                <c:pt idx="214">
                  <c:v>586</c:v>
                </c:pt>
                <c:pt idx="215">
                  <c:v>585</c:v>
                </c:pt>
                <c:pt idx="216">
                  <c:v>584</c:v>
                </c:pt>
                <c:pt idx="217">
                  <c:v>583</c:v>
                </c:pt>
                <c:pt idx="218">
                  <c:v>582</c:v>
                </c:pt>
                <c:pt idx="219">
                  <c:v>581</c:v>
                </c:pt>
                <c:pt idx="220">
                  <c:v>580</c:v>
                </c:pt>
                <c:pt idx="221">
                  <c:v>579</c:v>
                </c:pt>
                <c:pt idx="222">
                  <c:v>578</c:v>
                </c:pt>
                <c:pt idx="223">
                  <c:v>577</c:v>
                </c:pt>
                <c:pt idx="224">
                  <c:v>576</c:v>
                </c:pt>
                <c:pt idx="225">
                  <c:v>575</c:v>
                </c:pt>
                <c:pt idx="226">
                  <c:v>574</c:v>
                </c:pt>
                <c:pt idx="227">
                  <c:v>573</c:v>
                </c:pt>
                <c:pt idx="228">
                  <c:v>572</c:v>
                </c:pt>
                <c:pt idx="229">
                  <c:v>571</c:v>
                </c:pt>
                <c:pt idx="230">
                  <c:v>570</c:v>
                </c:pt>
                <c:pt idx="231">
                  <c:v>569</c:v>
                </c:pt>
                <c:pt idx="232">
                  <c:v>568</c:v>
                </c:pt>
                <c:pt idx="233">
                  <c:v>567</c:v>
                </c:pt>
                <c:pt idx="234">
                  <c:v>566</c:v>
                </c:pt>
                <c:pt idx="235">
                  <c:v>565</c:v>
                </c:pt>
                <c:pt idx="236">
                  <c:v>564</c:v>
                </c:pt>
                <c:pt idx="237">
                  <c:v>563</c:v>
                </c:pt>
                <c:pt idx="238">
                  <c:v>562</c:v>
                </c:pt>
                <c:pt idx="239">
                  <c:v>561</c:v>
                </c:pt>
                <c:pt idx="240">
                  <c:v>560</c:v>
                </c:pt>
                <c:pt idx="241">
                  <c:v>559</c:v>
                </c:pt>
                <c:pt idx="242">
                  <c:v>558</c:v>
                </c:pt>
                <c:pt idx="243">
                  <c:v>557</c:v>
                </c:pt>
                <c:pt idx="244">
                  <c:v>556</c:v>
                </c:pt>
                <c:pt idx="245">
                  <c:v>555</c:v>
                </c:pt>
                <c:pt idx="246">
                  <c:v>554</c:v>
                </c:pt>
                <c:pt idx="247">
                  <c:v>553</c:v>
                </c:pt>
                <c:pt idx="248">
                  <c:v>552</c:v>
                </c:pt>
                <c:pt idx="249">
                  <c:v>551</c:v>
                </c:pt>
                <c:pt idx="250">
                  <c:v>550</c:v>
                </c:pt>
                <c:pt idx="251">
                  <c:v>549</c:v>
                </c:pt>
                <c:pt idx="252">
                  <c:v>548</c:v>
                </c:pt>
                <c:pt idx="253">
                  <c:v>547</c:v>
                </c:pt>
                <c:pt idx="254">
                  <c:v>546</c:v>
                </c:pt>
                <c:pt idx="255">
                  <c:v>545</c:v>
                </c:pt>
                <c:pt idx="256">
                  <c:v>544</c:v>
                </c:pt>
                <c:pt idx="257">
                  <c:v>543</c:v>
                </c:pt>
                <c:pt idx="258">
                  <c:v>542</c:v>
                </c:pt>
                <c:pt idx="259">
                  <c:v>541</c:v>
                </c:pt>
                <c:pt idx="260">
                  <c:v>540</c:v>
                </c:pt>
                <c:pt idx="261">
                  <c:v>539</c:v>
                </c:pt>
                <c:pt idx="262">
                  <c:v>538</c:v>
                </c:pt>
                <c:pt idx="263">
                  <c:v>537</c:v>
                </c:pt>
                <c:pt idx="264">
                  <c:v>536</c:v>
                </c:pt>
                <c:pt idx="265">
                  <c:v>535</c:v>
                </c:pt>
                <c:pt idx="266">
                  <c:v>534</c:v>
                </c:pt>
                <c:pt idx="267">
                  <c:v>533</c:v>
                </c:pt>
                <c:pt idx="268">
                  <c:v>532</c:v>
                </c:pt>
                <c:pt idx="269">
                  <c:v>531</c:v>
                </c:pt>
                <c:pt idx="270">
                  <c:v>530</c:v>
                </c:pt>
                <c:pt idx="271">
                  <c:v>529</c:v>
                </c:pt>
                <c:pt idx="272">
                  <c:v>528</c:v>
                </c:pt>
                <c:pt idx="273">
                  <c:v>527</c:v>
                </c:pt>
                <c:pt idx="274">
                  <c:v>526</c:v>
                </c:pt>
                <c:pt idx="275">
                  <c:v>525</c:v>
                </c:pt>
                <c:pt idx="276">
                  <c:v>524</c:v>
                </c:pt>
                <c:pt idx="277">
                  <c:v>523</c:v>
                </c:pt>
                <c:pt idx="278">
                  <c:v>522</c:v>
                </c:pt>
                <c:pt idx="279">
                  <c:v>521</c:v>
                </c:pt>
                <c:pt idx="280">
                  <c:v>520</c:v>
                </c:pt>
                <c:pt idx="281">
                  <c:v>519</c:v>
                </c:pt>
                <c:pt idx="282">
                  <c:v>518</c:v>
                </c:pt>
                <c:pt idx="283">
                  <c:v>517</c:v>
                </c:pt>
                <c:pt idx="284">
                  <c:v>516</c:v>
                </c:pt>
                <c:pt idx="285">
                  <c:v>515</c:v>
                </c:pt>
                <c:pt idx="286">
                  <c:v>514</c:v>
                </c:pt>
                <c:pt idx="287">
                  <c:v>513</c:v>
                </c:pt>
                <c:pt idx="288">
                  <c:v>512</c:v>
                </c:pt>
                <c:pt idx="289">
                  <c:v>511</c:v>
                </c:pt>
                <c:pt idx="290">
                  <c:v>510</c:v>
                </c:pt>
                <c:pt idx="291">
                  <c:v>509</c:v>
                </c:pt>
                <c:pt idx="292">
                  <c:v>508</c:v>
                </c:pt>
                <c:pt idx="293">
                  <c:v>507</c:v>
                </c:pt>
                <c:pt idx="294">
                  <c:v>506</c:v>
                </c:pt>
                <c:pt idx="295">
                  <c:v>505</c:v>
                </c:pt>
                <c:pt idx="296">
                  <c:v>504</c:v>
                </c:pt>
                <c:pt idx="297">
                  <c:v>503</c:v>
                </c:pt>
                <c:pt idx="298">
                  <c:v>502</c:v>
                </c:pt>
                <c:pt idx="299">
                  <c:v>501</c:v>
                </c:pt>
                <c:pt idx="300">
                  <c:v>500</c:v>
                </c:pt>
                <c:pt idx="301">
                  <c:v>499</c:v>
                </c:pt>
                <c:pt idx="302">
                  <c:v>498</c:v>
                </c:pt>
                <c:pt idx="303">
                  <c:v>497</c:v>
                </c:pt>
                <c:pt idx="304">
                  <c:v>496</c:v>
                </c:pt>
                <c:pt idx="305">
                  <c:v>495</c:v>
                </c:pt>
                <c:pt idx="306">
                  <c:v>494</c:v>
                </c:pt>
                <c:pt idx="307">
                  <c:v>493</c:v>
                </c:pt>
                <c:pt idx="308">
                  <c:v>492</c:v>
                </c:pt>
                <c:pt idx="309">
                  <c:v>491</c:v>
                </c:pt>
                <c:pt idx="310">
                  <c:v>490</c:v>
                </c:pt>
                <c:pt idx="311">
                  <c:v>489</c:v>
                </c:pt>
                <c:pt idx="312">
                  <c:v>488</c:v>
                </c:pt>
                <c:pt idx="313">
                  <c:v>487</c:v>
                </c:pt>
                <c:pt idx="314">
                  <c:v>486</c:v>
                </c:pt>
                <c:pt idx="315">
                  <c:v>485</c:v>
                </c:pt>
                <c:pt idx="316">
                  <c:v>484</c:v>
                </c:pt>
                <c:pt idx="317">
                  <c:v>483</c:v>
                </c:pt>
                <c:pt idx="318">
                  <c:v>482</c:v>
                </c:pt>
                <c:pt idx="319">
                  <c:v>481</c:v>
                </c:pt>
                <c:pt idx="320">
                  <c:v>480</c:v>
                </c:pt>
                <c:pt idx="321">
                  <c:v>479</c:v>
                </c:pt>
                <c:pt idx="322">
                  <c:v>478</c:v>
                </c:pt>
                <c:pt idx="323">
                  <c:v>477</c:v>
                </c:pt>
                <c:pt idx="324">
                  <c:v>476</c:v>
                </c:pt>
                <c:pt idx="325">
                  <c:v>475</c:v>
                </c:pt>
                <c:pt idx="326">
                  <c:v>474</c:v>
                </c:pt>
                <c:pt idx="327">
                  <c:v>473</c:v>
                </c:pt>
                <c:pt idx="328">
                  <c:v>472</c:v>
                </c:pt>
                <c:pt idx="329">
                  <c:v>471</c:v>
                </c:pt>
                <c:pt idx="330">
                  <c:v>470</c:v>
                </c:pt>
                <c:pt idx="331">
                  <c:v>469</c:v>
                </c:pt>
                <c:pt idx="332">
                  <c:v>468</c:v>
                </c:pt>
                <c:pt idx="333">
                  <c:v>467</c:v>
                </c:pt>
                <c:pt idx="334">
                  <c:v>466</c:v>
                </c:pt>
                <c:pt idx="335">
                  <c:v>465</c:v>
                </c:pt>
                <c:pt idx="336">
                  <c:v>464</c:v>
                </c:pt>
                <c:pt idx="337">
                  <c:v>463</c:v>
                </c:pt>
                <c:pt idx="338">
                  <c:v>462</c:v>
                </c:pt>
                <c:pt idx="339">
                  <c:v>461</c:v>
                </c:pt>
                <c:pt idx="340">
                  <c:v>460</c:v>
                </c:pt>
                <c:pt idx="341">
                  <c:v>459</c:v>
                </c:pt>
                <c:pt idx="342">
                  <c:v>458</c:v>
                </c:pt>
                <c:pt idx="343">
                  <c:v>457</c:v>
                </c:pt>
                <c:pt idx="344">
                  <c:v>456</c:v>
                </c:pt>
                <c:pt idx="345">
                  <c:v>455</c:v>
                </c:pt>
                <c:pt idx="346">
                  <c:v>454</c:v>
                </c:pt>
                <c:pt idx="347">
                  <c:v>453</c:v>
                </c:pt>
                <c:pt idx="348">
                  <c:v>452</c:v>
                </c:pt>
                <c:pt idx="349">
                  <c:v>451</c:v>
                </c:pt>
                <c:pt idx="350">
                  <c:v>450</c:v>
                </c:pt>
                <c:pt idx="351">
                  <c:v>449</c:v>
                </c:pt>
                <c:pt idx="352">
                  <c:v>448</c:v>
                </c:pt>
                <c:pt idx="353">
                  <c:v>447</c:v>
                </c:pt>
                <c:pt idx="354">
                  <c:v>446</c:v>
                </c:pt>
                <c:pt idx="355">
                  <c:v>445</c:v>
                </c:pt>
                <c:pt idx="356">
                  <c:v>444</c:v>
                </c:pt>
                <c:pt idx="357">
                  <c:v>443</c:v>
                </c:pt>
                <c:pt idx="358">
                  <c:v>442</c:v>
                </c:pt>
                <c:pt idx="359">
                  <c:v>441</c:v>
                </c:pt>
                <c:pt idx="360">
                  <c:v>440</c:v>
                </c:pt>
                <c:pt idx="361">
                  <c:v>439</c:v>
                </c:pt>
                <c:pt idx="362">
                  <c:v>438</c:v>
                </c:pt>
                <c:pt idx="363">
                  <c:v>437</c:v>
                </c:pt>
                <c:pt idx="364">
                  <c:v>436</c:v>
                </c:pt>
                <c:pt idx="365">
                  <c:v>435</c:v>
                </c:pt>
                <c:pt idx="366">
                  <c:v>434</c:v>
                </c:pt>
                <c:pt idx="367">
                  <c:v>433</c:v>
                </c:pt>
                <c:pt idx="368">
                  <c:v>432</c:v>
                </c:pt>
                <c:pt idx="369">
                  <c:v>431</c:v>
                </c:pt>
                <c:pt idx="370">
                  <c:v>430</c:v>
                </c:pt>
                <c:pt idx="371">
                  <c:v>429</c:v>
                </c:pt>
                <c:pt idx="372">
                  <c:v>428</c:v>
                </c:pt>
                <c:pt idx="373">
                  <c:v>427</c:v>
                </c:pt>
                <c:pt idx="374">
                  <c:v>426</c:v>
                </c:pt>
                <c:pt idx="375">
                  <c:v>425</c:v>
                </c:pt>
                <c:pt idx="376">
                  <c:v>424</c:v>
                </c:pt>
                <c:pt idx="377">
                  <c:v>423</c:v>
                </c:pt>
                <c:pt idx="378">
                  <c:v>422</c:v>
                </c:pt>
                <c:pt idx="379">
                  <c:v>421</c:v>
                </c:pt>
                <c:pt idx="380">
                  <c:v>420</c:v>
                </c:pt>
                <c:pt idx="381">
                  <c:v>419</c:v>
                </c:pt>
                <c:pt idx="382">
                  <c:v>418</c:v>
                </c:pt>
                <c:pt idx="383">
                  <c:v>417</c:v>
                </c:pt>
                <c:pt idx="384">
                  <c:v>416</c:v>
                </c:pt>
                <c:pt idx="385">
                  <c:v>415</c:v>
                </c:pt>
                <c:pt idx="386">
                  <c:v>414</c:v>
                </c:pt>
                <c:pt idx="387">
                  <c:v>413</c:v>
                </c:pt>
                <c:pt idx="388">
                  <c:v>412</c:v>
                </c:pt>
                <c:pt idx="389">
                  <c:v>411</c:v>
                </c:pt>
                <c:pt idx="390">
                  <c:v>410</c:v>
                </c:pt>
                <c:pt idx="391">
                  <c:v>409</c:v>
                </c:pt>
                <c:pt idx="392">
                  <c:v>408</c:v>
                </c:pt>
                <c:pt idx="393">
                  <c:v>407</c:v>
                </c:pt>
                <c:pt idx="394">
                  <c:v>406</c:v>
                </c:pt>
                <c:pt idx="395">
                  <c:v>405</c:v>
                </c:pt>
                <c:pt idx="396">
                  <c:v>404</c:v>
                </c:pt>
                <c:pt idx="397">
                  <c:v>403</c:v>
                </c:pt>
                <c:pt idx="398">
                  <c:v>402</c:v>
                </c:pt>
                <c:pt idx="399">
                  <c:v>401</c:v>
                </c:pt>
                <c:pt idx="400">
                  <c:v>400</c:v>
                </c:pt>
                <c:pt idx="401">
                  <c:v>399</c:v>
                </c:pt>
                <c:pt idx="402">
                  <c:v>398</c:v>
                </c:pt>
                <c:pt idx="403">
                  <c:v>397</c:v>
                </c:pt>
                <c:pt idx="404">
                  <c:v>396</c:v>
                </c:pt>
                <c:pt idx="405">
                  <c:v>395</c:v>
                </c:pt>
                <c:pt idx="406">
                  <c:v>394</c:v>
                </c:pt>
                <c:pt idx="407">
                  <c:v>393</c:v>
                </c:pt>
                <c:pt idx="408">
                  <c:v>392</c:v>
                </c:pt>
                <c:pt idx="409">
                  <c:v>391</c:v>
                </c:pt>
                <c:pt idx="410">
                  <c:v>390</c:v>
                </c:pt>
                <c:pt idx="411">
                  <c:v>389</c:v>
                </c:pt>
                <c:pt idx="412">
                  <c:v>388</c:v>
                </c:pt>
                <c:pt idx="413">
                  <c:v>387</c:v>
                </c:pt>
                <c:pt idx="414">
                  <c:v>386</c:v>
                </c:pt>
                <c:pt idx="415">
                  <c:v>385</c:v>
                </c:pt>
                <c:pt idx="416">
                  <c:v>384</c:v>
                </c:pt>
                <c:pt idx="417">
                  <c:v>383</c:v>
                </c:pt>
                <c:pt idx="418">
                  <c:v>382</c:v>
                </c:pt>
                <c:pt idx="419">
                  <c:v>381</c:v>
                </c:pt>
                <c:pt idx="420">
                  <c:v>380</c:v>
                </c:pt>
                <c:pt idx="421">
                  <c:v>379</c:v>
                </c:pt>
                <c:pt idx="422">
                  <c:v>378</c:v>
                </c:pt>
                <c:pt idx="423">
                  <c:v>377</c:v>
                </c:pt>
                <c:pt idx="424">
                  <c:v>376</c:v>
                </c:pt>
                <c:pt idx="425">
                  <c:v>375</c:v>
                </c:pt>
                <c:pt idx="426">
                  <c:v>374</c:v>
                </c:pt>
                <c:pt idx="427">
                  <c:v>373</c:v>
                </c:pt>
                <c:pt idx="428">
                  <c:v>372</c:v>
                </c:pt>
                <c:pt idx="429">
                  <c:v>371</c:v>
                </c:pt>
                <c:pt idx="430">
                  <c:v>370</c:v>
                </c:pt>
                <c:pt idx="431">
                  <c:v>369</c:v>
                </c:pt>
                <c:pt idx="432">
                  <c:v>368</c:v>
                </c:pt>
                <c:pt idx="433">
                  <c:v>367</c:v>
                </c:pt>
                <c:pt idx="434">
                  <c:v>366</c:v>
                </c:pt>
                <c:pt idx="435">
                  <c:v>365</c:v>
                </c:pt>
                <c:pt idx="436">
                  <c:v>364</c:v>
                </c:pt>
                <c:pt idx="437">
                  <c:v>363</c:v>
                </c:pt>
                <c:pt idx="438">
                  <c:v>362</c:v>
                </c:pt>
                <c:pt idx="439">
                  <c:v>361</c:v>
                </c:pt>
                <c:pt idx="440">
                  <c:v>360</c:v>
                </c:pt>
                <c:pt idx="441">
                  <c:v>359</c:v>
                </c:pt>
                <c:pt idx="442">
                  <c:v>358</c:v>
                </c:pt>
                <c:pt idx="443">
                  <c:v>357</c:v>
                </c:pt>
                <c:pt idx="444">
                  <c:v>356</c:v>
                </c:pt>
                <c:pt idx="445">
                  <c:v>355</c:v>
                </c:pt>
                <c:pt idx="446">
                  <c:v>354</c:v>
                </c:pt>
                <c:pt idx="447">
                  <c:v>353</c:v>
                </c:pt>
                <c:pt idx="448">
                  <c:v>352</c:v>
                </c:pt>
                <c:pt idx="449">
                  <c:v>351</c:v>
                </c:pt>
                <c:pt idx="450">
                  <c:v>350</c:v>
                </c:pt>
                <c:pt idx="451">
                  <c:v>349</c:v>
                </c:pt>
                <c:pt idx="452">
                  <c:v>348</c:v>
                </c:pt>
                <c:pt idx="453">
                  <c:v>347</c:v>
                </c:pt>
                <c:pt idx="454">
                  <c:v>346</c:v>
                </c:pt>
                <c:pt idx="455">
                  <c:v>345</c:v>
                </c:pt>
                <c:pt idx="456">
                  <c:v>344</c:v>
                </c:pt>
                <c:pt idx="457">
                  <c:v>343</c:v>
                </c:pt>
                <c:pt idx="458">
                  <c:v>342</c:v>
                </c:pt>
                <c:pt idx="459">
                  <c:v>341</c:v>
                </c:pt>
                <c:pt idx="460">
                  <c:v>340</c:v>
                </c:pt>
                <c:pt idx="461">
                  <c:v>339</c:v>
                </c:pt>
                <c:pt idx="462">
                  <c:v>338</c:v>
                </c:pt>
                <c:pt idx="463">
                  <c:v>337</c:v>
                </c:pt>
                <c:pt idx="464">
                  <c:v>336</c:v>
                </c:pt>
                <c:pt idx="465">
                  <c:v>335</c:v>
                </c:pt>
                <c:pt idx="466">
                  <c:v>334</c:v>
                </c:pt>
                <c:pt idx="467">
                  <c:v>333</c:v>
                </c:pt>
                <c:pt idx="468">
                  <c:v>332</c:v>
                </c:pt>
                <c:pt idx="469">
                  <c:v>331</c:v>
                </c:pt>
                <c:pt idx="470">
                  <c:v>330</c:v>
                </c:pt>
                <c:pt idx="471">
                  <c:v>329</c:v>
                </c:pt>
                <c:pt idx="472">
                  <c:v>328</c:v>
                </c:pt>
                <c:pt idx="473">
                  <c:v>327</c:v>
                </c:pt>
                <c:pt idx="474">
                  <c:v>326</c:v>
                </c:pt>
                <c:pt idx="475">
                  <c:v>325</c:v>
                </c:pt>
                <c:pt idx="476">
                  <c:v>324</c:v>
                </c:pt>
                <c:pt idx="477">
                  <c:v>323</c:v>
                </c:pt>
                <c:pt idx="478">
                  <c:v>322</c:v>
                </c:pt>
                <c:pt idx="479">
                  <c:v>321</c:v>
                </c:pt>
                <c:pt idx="480">
                  <c:v>320</c:v>
                </c:pt>
                <c:pt idx="481">
                  <c:v>319</c:v>
                </c:pt>
                <c:pt idx="482">
                  <c:v>318</c:v>
                </c:pt>
                <c:pt idx="483">
                  <c:v>317</c:v>
                </c:pt>
                <c:pt idx="484">
                  <c:v>316</c:v>
                </c:pt>
                <c:pt idx="485">
                  <c:v>315</c:v>
                </c:pt>
                <c:pt idx="486">
                  <c:v>314</c:v>
                </c:pt>
                <c:pt idx="487">
                  <c:v>313</c:v>
                </c:pt>
                <c:pt idx="488">
                  <c:v>312</c:v>
                </c:pt>
                <c:pt idx="489">
                  <c:v>311</c:v>
                </c:pt>
                <c:pt idx="490">
                  <c:v>310</c:v>
                </c:pt>
                <c:pt idx="491">
                  <c:v>309</c:v>
                </c:pt>
                <c:pt idx="492">
                  <c:v>308</c:v>
                </c:pt>
                <c:pt idx="493">
                  <c:v>307</c:v>
                </c:pt>
                <c:pt idx="494">
                  <c:v>306</c:v>
                </c:pt>
                <c:pt idx="495">
                  <c:v>305</c:v>
                </c:pt>
                <c:pt idx="496">
                  <c:v>304</c:v>
                </c:pt>
                <c:pt idx="497">
                  <c:v>303</c:v>
                </c:pt>
                <c:pt idx="498">
                  <c:v>302</c:v>
                </c:pt>
                <c:pt idx="499">
                  <c:v>301</c:v>
                </c:pt>
                <c:pt idx="500">
                  <c:v>300</c:v>
                </c:pt>
                <c:pt idx="501">
                  <c:v>299</c:v>
                </c:pt>
                <c:pt idx="502">
                  <c:v>298</c:v>
                </c:pt>
                <c:pt idx="503">
                  <c:v>297</c:v>
                </c:pt>
                <c:pt idx="504">
                  <c:v>296</c:v>
                </c:pt>
                <c:pt idx="505">
                  <c:v>295</c:v>
                </c:pt>
                <c:pt idx="506">
                  <c:v>294</c:v>
                </c:pt>
                <c:pt idx="507">
                  <c:v>293</c:v>
                </c:pt>
                <c:pt idx="508">
                  <c:v>292</c:v>
                </c:pt>
                <c:pt idx="509">
                  <c:v>291</c:v>
                </c:pt>
                <c:pt idx="510">
                  <c:v>290</c:v>
                </c:pt>
                <c:pt idx="511">
                  <c:v>289</c:v>
                </c:pt>
                <c:pt idx="512">
                  <c:v>288</c:v>
                </c:pt>
                <c:pt idx="513">
                  <c:v>287</c:v>
                </c:pt>
                <c:pt idx="514">
                  <c:v>286</c:v>
                </c:pt>
                <c:pt idx="515">
                  <c:v>285</c:v>
                </c:pt>
                <c:pt idx="516">
                  <c:v>284</c:v>
                </c:pt>
                <c:pt idx="517">
                  <c:v>283</c:v>
                </c:pt>
                <c:pt idx="518">
                  <c:v>282</c:v>
                </c:pt>
                <c:pt idx="519">
                  <c:v>281</c:v>
                </c:pt>
                <c:pt idx="520">
                  <c:v>280</c:v>
                </c:pt>
                <c:pt idx="521">
                  <c:v>279</c:v>
                </c:pt>
                <c:pt idx="522">
                  <c:v>278</c:v>
                </c:pt>
                <c:pt idx="523">
                  <c:v>277</c:v>
                </c:pt>
                <c:pt idx="524">
                  <c:v>276</c:v>
                </c:pt>
                <c:pt idx="525">
                  <c:v>275</c:v>
                </c:pt>
                <c:pt idx="526">
                  <c:v>274</c:v>
                </c:pt>
                <c:pt idx="527">
                  <c:v>273</c:v>
                </c:pt>
                <c:pt idx="528">
                  <c:v>272</c:v>
                </c:pt>
                <c:pt idx="529">
                  <c:v>271</c:v>
                </c:pt>
                <c:pt idx="530">
                  <c:v>270</c:v>
                </c:pt>
                <c:pt idx="531">
                  <c:v>269</c:v>
                </c:pt>
                <c:pt idx="532">
                  <c:v>268</c:v>
                </c:pt>
                <c:pt idx="533">
                  <c:v>267</c:v>
                </c:pt>
                <c:pt idx="534">
                  <c:v>266</c:v>
                </c:pt>
                <c:pt idx="535">
                  <c:v>265</c:v>
                </c:pt>
                <c:pt idx="536">
                  <c:v>264</c:v>
                </c:pt>
                <c:pt idx="537">
                  <c:v>263</c:v>
                </c:pt>
                <c:pt idx="538">
                  <c:v>262</c:v>
                </c:pt>
                <c:pt idx="539">
                  <c:v>261</c:v>
                </c:pt>
                <c:pt idx="540">
                  <c:v>260</c:v>
                </c:pt>
                <c:pt idx="541">
                  <c:v>259</c:v>
                </c:pt>
                <c:pt idx="542">
                  <c:v>258</c:v>
                </c:pt>
                <c:pt idx="543">
                  <c:v>257</c:v>
                </c:pt>
                <c:pt idx="544">
                  <c:v>256</c:v>
                </c:pt>
                <c:pt idx="545">
                  <c:v>255</c:v>
                </c:pt>
                <c:pt idx="546">
                  <c:v>254</c:v>
                </c:pt>
                <c:pt idx="547">
                  <c:v>253</c:v>
                </c:pt>
                <c:pt idx="548">
                  <c:v>252</c:v>
                </c:pt>
                <c:pt idx="549">
                  <c:v>251</c:v>
                </c:pt>
                <c:pt idx="550">
                  <c:v>250</c:v>
                </c:pt>
                <c:pt idx="551">
                  <c:v>249</c:v>
                </c:pt>
                <c:pt idx="552">
                  <c:v>248</c:v>
                </c:pt>
                <c:pt idx="553">
                  <c:v>247</c:v>
                </c:pt>
                <c:pt idx="554">
                  <c:v>246</c:v>
                </c:pt>
                <c:pt idx="555">
                  <c:v>245</c:v>
                </c:pt>
                <c:pt idx="556">
                  <c:v>244</c:v>
                </c:pt>
                <c:pt idx="557">
                  <c:v>243</c:v>
                </c:pt>
                <c:pt idx="558">
                  <c:v>242</c:v>
                </c:pt>
                <c:pt idx="559">
                  <c:v>241</c:v>
                </c:pt>
                <c:pt idx="560">
                  <c:v>240</c:v>
                </c:pt>
                <c:pt idx="561">
                  <c:v>239</c:v>
                </c:pt>
                <c:pt idx="562">
                  <c:v>238</c:v>
                </c:pt>
                <c:pt idx="563">
                  <c:v>237</c:v>
                </c:pt>
                <c:pt idx="564">
                  <c:v>236</c:v>
                </c:pt>
                <c:pt idx="565">
                  <c:v>235</c:v>
                </c:pt>
                <c:pt idx="566">
                  <c:v>234</c:v>
                </c:pt>
                <c:pt idx="567">
                  <c:v>233</c:v>
                </c:pt>
                <c:pt idx="568">
                  <c:v>232</c:v>
                </c:pt>
                <c:pt idx="569">
                  <c:v>231</c:v>
                </c:pt>
                <c:pt idx="570">
                  <c:v>230</c:v>
                </c:pt>
                <c:pt idx="571">
                  <c:v>229</c:v>
                </c:pt>
                <c:pt idx="572">
                  <c:v>228</c:v>
                </c:pt>
                <c:pt idx="573">
                  <c:v>227</c:v>
                </c:pt>
                <c:pt idx="574">
                  <c:v>226</c:v>
                </c:pt>
                <c:pt idx="575">
                  <c:v>225</c:v>
                </c:pt>
                <c:pt idx="576">
                  <c:v>224</c:v>
                </c:pt>
                <c:pt idx="577">
                  <c:v>223</c:v>
                </c:pt>
                <c:pt idx="578">
                  <c:v>222</c:v>
                </c:pt>
                <c:pt idx="579">
                  <c:v>221</c:v>
                </c:pt>
                <c:pt idx="580">
                  <c:v>220</c:v>
                </c:pt>
                <c:pt idx="581">
                  <c:v>219</c:v>
                </c:pt>
                <c:pt idx="582">
                  <c:v>218</c:v>
                </c:pt>
                <c:pt idx="583">
                  <c:v>217</c:v>
                </c:pt>
                <c:pt idx="584">
                  <c:v>216</c:v>
                </c:pt>
                <c:pt idx="585">
                  <c:v>215</c:v>
                </c:pt>
                <c:pt idx="586">
                  <c:v>214</c:v>
                </c:pt>
                <c:pt idx="587">
                  <c:v>213</c:v>
                </c:pt>
                <c:pt idx="588">
                  <c:v>212</c:v>
                </c:pt>
                <c:pt idx="589">
                  <c:v>211</c:v>
                </c:pt>
                <c:pt idx="590">
                  <c:v>210</c:v>
                </c:pt>
                <c:pt idx="591">
                  <c:v>209</c:v>
                </c:pt>
                <c:pt idx="592">
                  <c:v>208</c:v>
                </c:pt>
                <c:pt idx="593">
                  <c:v>207</c:v>
                </c:pt>
                <c:pt idx="594">
                  <c:v>206</c:v>
                </c:pt>
                <c:pt idx="595">
                  <c:v>205</c:v>
                </c:pt>
                <c:pt idx="596">
                  <c:v>204</c:v>
                </c:pt>
                <c:pt idx="597">
                  <c:v>203</c:v>
                </c:pt>
                <c:pt idx="598">
                  <c:v>202</c:v>
                </c:pt>
                <c:pt idx="599">
                  <c:v>201</c:v>
                </c:pt>
                <c:pt idx="600">
                  <c:v>200</c:v>
                </c:pt>
              </c:numCache>
            </c:numRef>
          </c:xVal>
          <c:yVal>
            <c:numRef>
              <c:f>'RO-1'!$B$84:$B$684</c:f>
              <c:numCache>
                <c:formatCode>General</c:formatCode>
                <c:ptCount val="601"/>
                <c:pt idx="0">
                  <c:v>2.0100000000000001E-3</c:v>
                </c:pt>
                <c:pt idx="1">
                  <c:v>2.0300000000000001E-3</c:v>
                </c:pt>
                <c:pt idx="2">
                  <c:v>2.1299999999999999E-3</c:v>
                </c:pt>
                <c:pt idx="3">
                  <c:v>2.0600000000000002E-3</c:v>
                </c:pt>
                <c:pt idx="4">
                  <c:v>1.8500000000000001E-3</c:v>
                </c:pt>
                <c:pt idx="5">
                  <c:v>1.91E-3</c:v>
                </c:pt>
                <c:pt idx="6">
                  <c:v>1.9499999999999999E-3</c:v>
                </c:pt>
                <c:pt idx="7">
                  <c:v>2.1199999999999999E-3</c:v>
                </c:pt>
                <c:pt idx="8">
                  <c:v>2.2000000000000001E-3</c:v>
                </c:pt>
                <c:pt idx="9">
                  <c:v>2.3999999999999998E-3</c:v>
                </c:pt>
                <c:pt idx="10">
                  <c:v>2.4399999999999999E-3</c:v>
                </c:pt>
                <c:pt idx="11">
                  <c:v>2.31E-3</c:v>
                </c:pt>
                <c:pt idx="12">
                  <c:v>2.3600000000000001E-3</c:v>
                </c:pt>
                <c:pt idx="13">
                  <c:v>2.3999999999999998E-3</c:v>
                </c:pt>
                <c:pt idx="14">
                  <c:v>2.3900000000000002E-3</c:v>
                </c:pt>
                <c:pt idx="15">
                  <c:v>2.4199999999999998E-3</c:v>
                </c:pt>
                <c:pt idx="16">
                  <c:v>2.3700000000000001E-3</c:v>
                </c:pt>
                <c:pt idx="17">
                  <c:v>2.3500000000000001E-3</c:v>
                </c:pt>
                <c:pt idx="18">
                  <c:v>2.4199999999999998E-3</c:v>
                </c:pt>
                <c:pt idx="19">
                  <c:v>2.4599999999999999E-3</c:v>
                </c:pt>
                <c:pt idx="20">
                  <c:v>2.4299999999999999E-3</c:v>
                </c:pt>
                <c:pt idx="21">
                  <c:v>2.3600000000000001E-3</c:v>
                </c:pt>
                <c:pt idx="22">
                  <c:v>2.4299999999999999E-3</c:v>
                </c:pt>
                <c:pt idx="23">
                  <c:v>2.5300000000000001E-3</c:v>
                </c:pt>
                <c:pt idx="24">
                  <c:v>2.48E-3</c:v>
                </c:pt>
                <c:pt idx="25">
                  <c:v>2.4399999999999999E-3</c:v>
                </c:pt>
                <c:pt idx="26">
                  <c:v>2.31E-3</c:v>
                </c:pt>
                <c:pt idx="27">
                  <c:v>2.4199999999999998E-3</c:v>
                </c:pt>
                <c:pt idx="28">
                  <c:v>2.4099999999999998E-3</c:v>
                </c:pt>
                <c:pt idx="29">
                  <c:v>2.3500000000000001E-3</c:v>
                </c:pt>
                <c:pt idx="30">
                  <c:v>2.2499999999999998E-3</c:v>
                </c:pt>
                <c:pt idx="31">
                  <c:v>2.3400000000000001E-3</c:v>
                </c:pt>
                <c:pt idx="32">
                  <c:v>2.3800000000000002E-3</c:v>
                </c:pt>
                <c:pt idx="33">
                  <c:v>2.3600000000000001E-3</c:v>
                </c:pt>
                <c:pt idx="34">
                  <c:v>2.2000000000000001E-3</c:v>
                </c:pt>
                <c:pt idx="35">
                  <c:v>2.4099999999999998E-3</c:v>
                </c:pt>
                <c:pt idx="36">
                  <c:v>2.64E-3</c:v>
                </c:pt>
                <c:pt idx="37">
                  <c:v>2.4399999999999999E-3</c:v>
                </c:pt>
                <c:pt idx="38">
                  <c:v>2.3400000000000001E-3</c:v>
                </c:pt>
                <c:pt idx="39">
                  <c:v>2.3E-3</c:v>
                </c:pt>
                <c:pt idx="40">
                  <c:v>2.5500000000000002E-3</c:v>
                </c:pt>
                <c:pt idx="41">
                  <c:v>2.4499999999999999E-3</c:v>
                </c:pt>
                <c:pt idx="42">
                  <c:v>2.4599999999999999E-3</c:v>
                </c:pt>
                <c:pt idx="43">
                  <c:v>2.31E-3</c:v>
                </c:pt>
                <c:pt idx="44">
                  <c:v>2.5500000000000002E-3</c:v>
                </c:pt>
                <c:pt idx="45">
                  <c:v>2.5699999999999998E-3</c:v>
                </c:pt>
                <c:pt idx="46">
                  <c:v>2.5999999999999999E-3</c:v>
                </c:pt>
                <c:pt idx="47">
                  <c:v>2.4299999999999999E-3</c:v>
                </c:pt>
                <c:pt idx="48">
                  <c:v>2.47E-3</c:v>
                </c:pt>
                <c:pt idx="49">
                  <c:v>2.4399999999999999E-3</c:v>
                </c:pt>
                <c:pt idx="50">
                  <c:v>2.3700000000000001E-3</c:v>
                </c:pt>
                <c:pt idx="51">
                  <c:v>2.47E-3</c:v>
                </c:pt>
                <c:pt idx="52">
                  <c:v>2.3999999999999998E-3</c:v>
                </c:pt>
                <c:pt idx="53">
                  <c:v>2.4199999999999998E-3</c:v>
                </c:pt>
                <c:pt idx="54">
                  <c:v>2.3400000000000001E-3</c:v>
                </c:pt>
                <c:pt idx="55">
                  <c:v>2.2499999999999998E-3</c:v>
                </c:pt>
                <c:pt idx="56">
                  <c:v>2.2200000000000002E-3</c:v>
                </c:pt>
                <c:pt idx="57">
                  <c:v>2.3E-3</c:v>
                </c:pt>
                <c:pt idx="58">
                  <c:v>2.2799999999999999E-3</c:v>
                </c:pt>
                <c:pt idx="59">
                  <c:v>2.4499999999999999E-3</c:v>
                </c:pt>
                <c:pt idx="60">
                  <c:v>2.5400000000000002E-3</c:v>
                </c:pt>
                <c:pt idx="61">
                  <c:v>2.47E-3</c:v>
                </c:pt>
                <c:pt idx="62">
                  <c:v>2.3400000000000001E-3</c:v>
                </c:pt>
                <c:pt idx="63">
                  <c:v>2.14E-3</c:v>
                </c:pt>
                <c:pt idx="64">
                  <c:v>2.1900000000000001E-3</c:v>
                </c:pt>
                <c:pt idx="65">
                  <c:v>2.3900000000000002E-3</c:v>
                </c:pt>
                <c:pt idx="66">
                  <c:v>2.3400000000000001E-3</c:v>
                </c:pt>
                <c:pt idx="67">
                  <c:v>2.2499999999999998E-3</c:v>
                </c:pt>
                <c:pt idx="68">
                  <c:v>2.31E-3</c:v>
                </c:pt>
                <c:pt idx="69">
                  <c:v>2.3400000000000001E-3</c:v>
                </c:pt>
                <c:pt idx="70">
                  <c:v>2.2399999999999998E-3</c:v>
                </c:pt>
                <c:pt idx="71">
                  <c:v>2.32E-3</c:v>
                </c:pt>
                <c:pt idx="72">
                  <c:v>2.4199999999999998E-3</c:v>
                </c:pt>
                <c:pt idx="73">
                  <c:v>2.1800000000000001E-3</c:v>
                </c:pt>
                <c:pt idx="74">
                  <c:v>2.49E-3</c:v>
                </c:pt>
                <c:pt idx="75">
                  <c:v>2.2799999999999999E-3</c:v>
                </c:pt>
                <c:pt idx="76">
                  <c:v>2.4499999999999999E-3</c:v>
                </c:pt>
                <c:pt idx="77">
                  <c:v>2.31E-3</c:v>
                </c:pt>
                <c:pt idx="78">
                  <c:v>2.2200000000000002E-3</c:v>
                </c:pt>
                <c:pt idx="79">
                  <c:v>2.2499999999999998E-3</c:v>
                </c:pt>
                <c:pt idx="80">
                  <c:v>2.2599999999999999E-3</c:v>
                </c:pt>
                <c:pt idx="81">
                  <c:v>2.3600000000000001E-3</c:v>
                </c:pt>
                <c:pt idx="82">
                  <c:v>2.1800000000000001E-3</c:v>
                </c:pt>
                <c:pt idx="83">
                  <c:v>2.16E-3</c:v>
                </c:pt>
                <c:pt idx="84">
                  <c:v>2.2499999999999998E-3</c:v>
                </c:pt>
                <c:pt idx="85">
                  <c:v>2.2699999999999999E-3</c:v>
                </c:pt>
                <c:pt idx="86">
                  <c:v>2.33E-3</c:v>
                </c:pt>
                <c:pt idx="87">
                  <c:v>2.16E-3</c:v>
                </c:pt>
                <c:pt idx="88">
                  <c:v>2.14E-3</c:v>
                </c:pt>
                <c:pt idx="89">
                  <c:v>2.14E-3</c:v>
                </c:pt>
                <c:pt idx="90">
                  <c:v>2.0899999999999998E-3</c:v>
                </c:pt>
                <c:pt idx="91">
                  <c:v>2.2699999999999999E-3</c:v>
                </c:pt>
                <c:pt idx="92">
                  <c:v>2.2499999999999998E-3</c:v>
                </c:pt>
                <c:pt idx="93">
                  <c:v>2.31E-3</c:v>
                </c:pt>
                <c:pt idx="94">
                  <c:v>2.3800000000000002E-3</c:v>
                </c:pt>
                <c:pt idx="95">
                  <c:v>2.2799999999999999E-3</c:v>
                </c:pt>
                <c:pt idx="96">
                  <c:v>2.0799999999999998E-3</c:v>
                </c:pt>
                <c:pt idx="97">
                  <c:v>2.2699999999999999E-3</c:v>
                </c:pt>
                <c:pt idx="98">
                  <c:v>2.2300000000000002E-3</c:v>
                </c:pt>
                <c:pt idx="99">
                  <c:v>2.2300000000000002E-3</c:v>
                </c:pt>
                <c:pt idx="100">
                  <c:v>2.3700000000000001E-3</c:v>
                </c:pt>
                <c:pt idx="101">
                  <c:v>2.2000000000000001E-3</c:v>
                </c:pt>
                <c:pt idx="102">
                  <c:v>2.3500000000000001E-3</c:v>
                </c:pt>
                <c:pt idx="103">
                  <c:v>2.0300000000000001E-3</c:v>
                </c:pt>
                <c:pt idx="104">
                  <c:v>2.15E-3</c:v>
                </c:pt>
                <c:pt idx="105">
                  <c:v>2.14E-3</c:v>
                </c:pt>
                <c:pt idx="106">
                  <c:v>2.2000000000000001E-3</c:v>
                </c:pt>
                <c:pt idx="107">
                  <c:v>2.2699999999999999E-3</c:v>
                </c:pt>
                <c:pt idx="108">
                  <c:v>2.16E-3</c:v>
                </c:pt>
                <c:pt idx="109">
                  <c:v>2.14E-3</c:v>
                </c:pt>
                <c:pt idx="110">
                  <c:v>2.1900000000000001E-3</c:v>
                </c:pt>
                <c:pt idx="111">
                  <c:v>2.0699999999999998E-3</c:v>
                </c:pt>
                <c:pt idx="112">
                  <c:v>2.0999999999999999E-3</c:v>
                </c:pt>
                <c:pt idx="113">
                  <c:v>2.0899999999999998E-3</c:v>
                </c:pt>
                <c:pt idx="114">
                  <c:v>2.3999999999999998E-3</c:v>
                </c:pt>
                <c:pt idx="115">
                  <c:v>2.1199999999999999E-3</c:v>
                </c:pt>
                <c:pt idx="116">
                  <c:v>2.2799999999999999E-3</c:v>
                </c:pt>
                <c:pt idx="117">
                  <c:v>2.2000000000000001E-3</c:v>
                </c:pt>
                <c:pt idx="118">
                  <c:v>2.1800000000000001E-3</c:v>
                </c:pt>
                <c:pt idx="119">
                  <c:v>2.2499999999999998E-3</c:v>
                </c:pt>
                <c:pt idx="120">
                  <c:v>2.2000000000000001E-3</c:v>
                </c:pt>
                <c:pt idx="121">
                  <c:v>2.2399999999999998E-3</c:v>
                </c:pt>
                <c:pt idx="122">
                  <c:v>2.3E-3</c:v>
                </c:pt>
                <c:pt idx="123">
                  <c:v>2.15E-3</c:v>
                </c:pt>
                <c:pt idx="124">
                  <c:v>2.3500000000000001E-3</c:v>
                </c:pt>
                <c:pt idx="125">
                  <c:v>2.2399999999999998E-3</c:v>
                </c:pt>
                <c:pt idx="126">
                  <c:v>2.1700000000000001E-3</c:v>
                </c:pt>
                <c:pt idx="127">
                  <c:v>2.2799999999999999E-3</c:v>
                </c:pt>
                <c:pt idx="128">
                  <c:v>2.32E-3</c:v>
                </c:pt>
                <c:pt idx="129">
                  <c:v>2.3E-3</c:v>
                </c:pt>
                <c:pt idx="130">
                  <c:v>2.2100000000000002E-3</c:v>
                </c:pt>
                <c:pt idx="131">
                  <c:v>2.4599999999999999E-3</c:v>
                </c:pt>
                <c:pt idx="132">
                  <c:v>2.3500000000000001E-3</c:v>
                </c:pt>
                <c:pt idx="133">
                  <c:v>2.4099999999999998E-3</c:v>
                </c:pt>
                <c:pt idx="134">
                  <c:v>2.3E-3</c:v>
                </c:pt>
                <c:pt idx="135">
                  <c:v>2.2499999999999998E-3</c:v>
                </c:pt>
                <c:pt idx="136">
                  <c:v>2.32E-3</c:v>
                </c:pt>
                <c:pt idx="137">
                  <c:v>2.2399999999999998E-3</c:v>
                </c:pt>
                <c:pt idx="138">
                  <c:v>2.2200000000000002E-3</c:v>
                </c:pt>
                <c:pt idx="139">
                  <c:v>2.2000000000000001E-3</c:v>
                </c:pt>
                <c:pt idx="140">
                  <c:v>2.4299999999999999E-3</c:v>
                </c:pt>
                <c:pt idx="141">
                  <c:v>2.4099999999999998E-3</c:v>
                </c:pt>
                <c:pt idx="142">
                  <c:v>2.3600000000000001E-3</c:v>
                </c:pt>
                <c:pt idx="143">
                  <c:v>2.2399999999999998E-3</c:v>
                </c:pt>
                <c:pt idx="144">
                  <c:v>2.4499999999999999E-3</c:v>
                </c:pt>
                <c:pt idx="145">
                  <c:v>2.3500000000000001E-3</c:v>
                </c:pt>
                <c:pt idx="146">
                  <c:v>2.2300000000000002E-3</c:v>
                </c:pt>
                <c:pt idx="147">
                  <c:v>2.2899999999999999E-3</c:v>
                </c:pt>
                <c:pt idx="148">
                  <c:v>2.31E-3</c:v>
                </c:pt>
                <c:pt idx="149">
                  <c:v>2.3800000000000002E-3</c:v>
                </c:pt>
                <c:pt idx="150">
                  <c:v>2.4399999999999999E-3</c:v>
                </c:pt>
                <c:pt idx="151">
                  <c:v>2.2300000000000002E-3</c:v>
                </c:pt>
                <c:pt idx="152">
                  <c:v>2.4099999999999998E-3</c:v>
                </c:pt>
                <c:pt idx="153">
                  <c:v>2.4099999999999998E-3</c:v>
                </c:pt>
                <c:pt idx="154">
                  <c:v>2.3800000000000002E-3</c:v>
                </c:pt>
                <c:pt idx="155">
                  <c:v>2.2100000000000002E-3</c:v>
                </c:pt>
                <c:pt idx="156">
                  <c:v>2.3800000000000002E-3</c:v>
                </c:pt>
                <c:pt idx="157">
                  <c:v>2.3700000000000001E-3</c:v>
                </c:pt>
                <c:pt idx="158">
                  <c:v>2.3999999999999998E-3</c:v>
                </c:pt>
                <c:pt idx="159">
                  <c:v>2.4099999999999998E-3</c:v>
                </c:pt>
                <c:pt idx="160">
                  <c:v>2.2499999999999998E-3</c:v>
                </c:pt>
                <c:pt idx="161">
                  <c:v>2.2399999999999998E-3</c:v>
                </c:pt>
                <c:pt idx="162">
                  <c:v>2.33E-3</c:v>
                </c:pt>
                <c:pt idx="163">
                  <c:v>2.2799999999999999E-3</c:v>
                </c:pt>
                <c:pt idx="164">
                  <c:v>2.3400000000000001E-3</c:v>
                </c:pt>
                <c:pt idx="165">
                  <c:v>2.1900000000000001E-3</c:v>
                </c:pt>
                <c:pt idx="166">
                  <c:v>2.2300000000000002E-3</c:v>
                </c:pt>
                <c:pt idx="167">
                  <c:v>2.2699999999999999E-3</c:v>
                </c:pt>
                <c:pt idx="168">
                  <c:v>2.2699999999999999E-3</c:v>
                </c:pt>
                <c:pt idx="169">
                  <c:v>2.3400000000000001E-3</c:v>
                </c:pt>
                <c:pt idx="170">
                  <c:v>2.2300000000000002E-3</c:v>
                </c:pt>
                <c:pt idx="171">
                  <c:v>2.3E-3</c:v>
                </c:pt>
                <c:pt idx="172">
                  <c:v>2.2300000000000002E-3</c:v>
                </c:pt>
                <c:pt idx="173">
                  <c:v>2.32E-3</c:v>
                </c:pt>
                <c:pt idx="174">
                  <c:v>2.2799999999999999E-3</c:v>
                </c:pt>
                <c:pt idx="175">
                  <c:v>2.2200000000000002E-3</c:v>
                </c:pt>
                <c:pt idx="176">
                  <c:v>2.2300000000000002E-3</c:v>
                </c:pt>
                <c:pt idx="177">
                  <c:v>2.2499999999999998E-3</c:v>
                </c:pt>
                <c:pt idx="178">
                  <c:v>2.1700000000000001E-3</c:v>
                </c:pt>
                <c:pt idx="179">
                  <c:v>2.2599999999999999E-3</c:v>
                </c:pt>
                <c:pt idx="180">
                  <c:v>2.2599999999999999E-3</c:v>
                </c:pt>
                <c:pt idx="181">
                  <c:v>2.1199999999999999E-3</c:v>
                </c:pt>
                <c:pt idx="182">
                  <c:v>2.0999999999999999E-3</c:v>
                </c:pt>
                <c:pt idx="183">
                  <c:v>2.2499999999999998E-3</c:v>
                </c:pt>
                <c:pt idx="184">
                  <c:v>2.1800000000000001E-3</c:v>
                </c:pt>
                <c:pt idx="185">
                  <c:v>2.2000000000000001E-3</c:v>
                </c:pt>
                <c:pt idx="186">
                  <c:v>2.14E-3</c:v>
                </c:pt>
                <c:pt idx="187">
                  <c:v>2.2100000000000002E-3</c:v>
                </c:pt>
                <c:pt idx="188">
                  <c:v>2.2399999999999998E-3</c:v>
                </c:pt>
                <c:pt idx="189">
                  <c:v>2.2200000000000002E-3</c:v>
                </c:pt>
                <c:pt idx="190">
                  <c:v>2.3500000000000001E-3</c:v>
                </c:pt>
                <c:pt idx="191">
                  <c:v>2.3E-3</c:v>
                </c:pt>
                <c:pt idx="192">
                  <c:v>2.1299999999999999E-3</c:v>
                </c:pt>
                <c:pt idx="193">
                  <c:v>2.2399999999999998E-3</c:v>
                </c:pt>
                <c:pt idx="194">
                  <c:v>2.2799999999999999E-3</c:v>
                </c:pt>
                <c:pt idx="195">
                  <c:v>2.2000000000000001E-3</c:v>
                </c:pt>
                <c:pt idx="196">
                  <c:v>2.2000000000000001E-3</c:v>
                </c:pt>
                <c:pt idx="197">
                  <c:v>2.1099999999999999E-3</c:v>
                </c:pt>
                <c:pt idx="198">
                  <c:v>2.2200000000000002E-3</c:v>
                </c:pt>
                <c:pt idx="199">
                  <c:v>2.2699999999999999E-3</c:v>
                </c:pt>
                <c:pt idx="200">
                  <c:v>2.15E-3</c:v>
                </c:pt>
                <c:pt idx="201">
                  <c:v>2.0600000000000002E-3</c:v>
                </c:pt>
                <c:pt idx="202">
                  <c:v>2.1900000000000001E-3</c:v>
                </c:pt>
                <c:pt idx="203">
                  <c:v>2.0999999999999999E-3</c:v>
                </c:pt>
                <c:pt idx="204">
                  <c:v>2.2000000000000001E-3</c:v>
                </c:pt>
                <c:pt idx="205">
                  <c:v>2.14E-3</c:v>
                </c:pt>
                <c:pt idx="206">
                  <c:v>2.2200000000000002E-3</c:v>
                </c:pt>
                <c:pt idx="207">
                  <c:v>2.1800000000000001E-3</c:v>
                </c:pt>
                <c:pt idx="208">
                  <c:v>2.2599999999999999E-3</c:v>
                </c:pt>
                <c:pt idx="209">
                  <c:v>2.2200000000000002E-3</c:v>
                </c:pt>
                <c:pt idx="210">
                  <c:v>2.16E-3</c:v>
                </c:pt>
                <c:pt idx="211">
                  <c:v>2.2000000000000001E-3</c:v>
                </c:pt>
                <c:pt idx="212">
                  <c:v>1.99E-3</c:v>
                </c:pt>
                <c:pt idx="213">
                  <c:v>2.2100000000000002E-3</c:v>
                </c:pt>
                <c:pt idx="214">
                  <c:v>2.1299999999999999E-3</c:v>
                </c:pt>
                <c:pt idx="215">
                  <c:v>2.2000000000000001E-3</c:v>
                </c:pt>
                <c:pt idx="216">
                  <c:v>2.2699999999999999E-3</c:v>
                </c:pt>
                <c:pt idx="217">
                  <c:v>2.14E-3</c:v>
                </c:pt>
                <c:pt idx="218">
                  <c:v>2.2799999999999999E-3</c:v>
                </c:pt>
                <c:pt idx="219">
                  <c:v>2.2100000000000002E-3</c:v>
                </c:pt>
                <c:pt idx="220">
                  <c:v>2.16E-3</c:v>
                </c:pt>
                <c:pt idx="221">
                  <c:v>2.2000000000000001E-3</c:v>
                </c:pt>
                <c:pt idx="222">
                  <c:v>2.1199999999999999E-3</c:v>
                </c:pt>
                <c:pt idx="223">
                  <c:v>2.14E-3</c:v>
                </c:pt>
                <c:pt idx="224">
                  <c:v>2.1800000000000001E-3</c:v>
                </c:pt>
                <c:pt idx="225">
                  <c:v>2.2599999999999999E-3</c:v>
                </c:pt>
                <c:pt idx="226">
                  <c:v>2.2799999999999999E-3</c:v>
                </c:pt>
                <c:pt idx="227">
                  <c:v>2.2200000000000002E-3</c:v>
                </c:pt>
                <c:pt idx="228">
                  <c:v>2.3E-3</c:v>
                </c:pt>
                <c:pt idx="229">
                  <c:v>2.2699999999999999E-3</c:v>
                </c:pt>
                <c:pt idx="230">
                  <c:v>2.31E-3</c:v>
                </c:pt>
                <c:pt idx="231">
                  <c:v>2.1900000000000001E-3</c:v>
                </c:pt>
                <c:pt idx="232">
                  <c:v>2.5799999999999998E-3</c:v>
                </c:pt>
                <c:pt idx="233">
                  <c:v>2.2899999999999999E-3</c:v>
                </c:pt>
                <c:pt idx="234">
                  <c:v>2.15E-3</c:v>
                </c:pt>
                <c:pt idx="235">
                  <c:v>2.2100000000000002E-3</c:v>
                </c:pt>
                <c:pt idx="236">
                  <c:v>2.2499999999999998E-3</c:v>
                </c:pt>
                <c:pt idx="237">
                  <c:v>2.31E-3</c:v>
                </c:pt>
                <c:pt idx="238">
                  <c:v>2.3700000000000001E-3</c:v>
                </c:pt>
                <c:pt idx="239">
                  <c:v>2.3E-3</c:v>
                </c:pt>
                <c:pt idx="240">
                  <c:v>2.16E-3</c:v>
                </c:pt>
                <c:pt idx="241">
                  <c:v>2.4399999999999999E-3</c:v>
                </c:pt>
                <c:pt idx="242">
                  <c:v>2.33E-3</c:v>
                </c:pt>
                <c:pt idx="243">
                  <c:v>2.6900000000000001E-3</c:v>
                </c:pt>
                <c:pt idx="244">
                  <c:v>2.3900000000000002E-3</c:v>
                </c:pt>
                <c:pt idx="245">
                  <c:v>2.3700000000000001E-3</c:v>
                </c:pt>
                <c:pt idx="246">
                  <c:v>2.5899999999999999E-3</c:v>
                </c:pt>
                <c:pt idx="247">
                  <c:v>2.5699999999999998E-3</c:v>
                </c:pt>
                <c:pt idx="248">
                  <c:v>2.47E-3</c:v>
                </c:pt>
                <c:pt idx="249">
                  <c:v>2.5300000000000001E-3</c:v>
                </c:pt>
                <c:pt idx="250">
                  <c:v>2.4299999999999999E-3</c:v>
                </c:pt>
                <c:pt idx="251">
                  <c:v>2.7200000000000002E-3</c:v>
                </c:pt>
                <c:pt idx="252">
                  <c:v>2.7000000000000001E-3</c:v>
                </c:pt>
                <c:pt idx="253">
                  <c:v>2.5000000000000001E-3</c:v>
                </c:pt>
                <c:pt idx="254">
                  <c:v>2.5899999999999999E-3</c:v>
                </c:pt>
                <c:pt idx="255">
                  <c:v>2.65E-3</c:v>
                </c:pt>
                <c:pt idx="256">
                  <c:v>2.8800000000000002E-3</c:v>
                </c:pt>
                <c:pt idx="257">
                  <c:v>2.6800000000000001E-3</c:v>
                </c:pt>
                <c:pt idx="258">
                  <c:v>2.7499999999999998E-3</c:v>
                </c:pt>
                <c:pt idx="259">
                  <c:v>2.7100000000000002E-3</c:v>
                </c:pt>
                <c:pt idx="260">
                  <c:v>2.6700000000000001E-3</c:v>
                </c:pt>
                <c:pt idx="261">
                  <c:v>2.6700000000000001E-3</c:v>
                </c:pt>
                <c:pt idx="262">
                  <c:v>2.6099999999999999E-3</c:v>
                </c:pt>
                <c:pt idx="263">
                  <c:v>2.7000000000000001E-3</c:v>
                </c:pt>
                <c:pt idx="264">
                  <c:v>2.8400000000000001E-3</c:v>
                </c:pt>
                <c:pt idx="265">
                  <c:v>2.8999999999999998E-3</c:v>
                </c:pt>
                <c:pt idx="266">
                  <c:v>2.9299999999999999E-3</c:v>
                </c:pt>
                <c:pt idx="267">
                  <c:v>2.7799999999999999E-3</c:v>
                </c:pt>
                <c:pt idx="268">
                  <c:v>2.8999999999999998E-3</c:v>
                </c:pt>
                <c:pt idx="269">
                  <c:v>2.7599999999999999E-3</c:v>
                </c:pt>
                <c:pt idx="270">
                  <c:v>3.0000000000000001E-3</c:v>
                </c:pt>
                <c:pt idx="271">
                  <c:v>3.0599999999999998E-3</c:v>
                </c:pt>
                <c:pt idx="272">
                  <c:v>2.8900000000000002E-3</c:v>
                </c:pt>
                <c:pt idx="273">
                  <c:v>2.8500000000000001E-3</c:v>
                </c:pt>
                <c:pt idx="274">
                  <c:v>2.7499999999999998E-3</c:v>
                </c:pt>
                <c:pt idx="275">
                  <c:v>3.0400000000000002E-3</c:v>
                </c:pt>
                <c:pt idx="276">
                  <c:v>2.9399999999999999E-3</c:v>
                </c:pt>
                <c:pt idx="277">
                  <c:v>3.0599999999999998E-3</c:v>
                </c:pt>
                <c:pt idx="278">
                  <c:v>3.0999999999999999E-3</c:v>
                </c:pt>
                <c:pt idx="279">
                  <c:v>3.0999999999999999E-3</c:v>
                </c:pt>
                <c:pt idx="280">
                  <c:v>3.13E-3</c:v>
                </c:pt>
                <c:pt idx="281">
                  <c:v>3.14E-3</c:v>
                </c:pt>
                <c:pt idx="282">
                  <c:v>3.13E-3</c:v>
                </c:pt>
                <c:pt idx="283">
                  <c:v>3.13E-3</c:v>
                </c:pt>
                <c:pt idx="284">
                  <c:v>3.32E-3</c:v>
                </c:pt>
                <c:pt idx="285">
                  <c:v>3.1199999999999999E-3</c:v>
                </c:pt>
                <c:pt idx="286">
                  <c:v>3.2599999999999999E-3</c:v>
                </c:pt>
                <c:pt idx="287">
                  <c:v>3.2000000000000002E-3</c:v>
                </c:pt>
                <c:pt idx="288">
                  <c:v>3.2799999999999999E-3</c:v>
                </c:pt>
                <c:pt idx="289">
                  <c:v>3.29E-3</c:v>
                </c:pt>
                <c:pt idx="290">
                  <c:v>3.2699999999999999E-3</c:v>
                </c:pt>
                <c:pt idx="291">
                  <c:v>3.4499999999999999E-3</c:v>
                </c:pt>
                <c:pt idx="292">
                  <c:v>3.3E-3</c:v>
                </c:pt>
                <c:pt idx="293">
                  <c:v>3.32E-3</c:v>
                </c:pt>
                <c:pt idx="294">
                  <c:v>3.4199999999999999E-3</c:v>
                </c:pt>
                <c:pt idx="295">
                  <c:v>3.4099999999999998E-3</c:v>
                </c:pt>
                <c:pt idx="296">
                  <c:v>3.4299999999999999E-3</c:v>
                </c:pt>
                <c:pt idx="297">
                  <c:v>3.5500000000000002E-3</c:v>
                </c:pt>
                <c:pt idx="298">
                  <c:v>3.63E-3</c:v>
                </c:pt>
                <c:pt idx="299">
                  <c:v>3.5000000000000001E-3</c:v>
                </c:pt>
                <c:pt idx="300">
                  <c:v>3.5000000000000001E-3</c:v>
                </c:pt>
                <c:pt idx="301">
                  <c:v>3.62E-3</c:v>
                </c:pt>
                <c:pt idx="302">
                  <c:v>3.8E-3</c:v>
                </c:pt>
                <c:pt idx="303">
                  <c:v>3.81E-3</c:v>
                </c:pt>
                <c:pt idx="304">
                  <c:v>3.7599999999999999E-3</c:v>
                </c:pt>
                <c:pt idx="305">
                  <c:v>3.7100000000000002E-3</c:v>
                </c:pt>
                <c:pt idx="306">
                  <c:v>3.8500000000000001E-3</c:v>
                </c:pt>
                <c:pt idx="307">
                  <c:v>3.8E-3</c:v>
                </c:pt>
                <c:pt idx="308">
                  <c:v>3.8999999999999998E-3</c:v>
                </c:pt>
                <c:pt idx="309">
                  <c:v>3.8600000000000001E-3</c:v>
                </c:pt>
                <c:pt idx="310">
                  <c:v>4.1200000000000004E-3</c:v>
                </c:pt>
                <c:pt idx="311">
                  <c:v>4.0299999999999997E-3</c:v>
                </c:pt>
                <c:pt idx="312">
                  <c:v>4.0000000000000001E-3</c:v>
                </c:pt>
                <c:pt idx="313">
                  <c:v>4.13E-3</c:v>
                </c:pt>
                <c:pt idx="314">
                  <c:v>4.1599999999999996E-3</c:v>
                </c:pt>
                <c:pt idx="315">
                  <c:v>4.3600000000000002E-3</c:v>
                </c:pt>
                <c:pt idx="316">
                  <c:v>4.3699999999999998E-3</c:v>
                </c:pt>
                <c:pt idx="317">
                  <c:v>4.4200000000000003E-3</c:v>
                </c:pt>
                <c:pt idx="318">
                  <c:v>4.2599999999999999E-3</c:v>
                </c:pt>
                <c:pt idx="319">
                  <c:v>4.3499999999999997E-3</c:v>
                </c:pt>
                <c:pt idx="320">
                  <c:v>4.5900000000000003E-3</c:v>
                </c:pt>
                <c:pt idx="321">
                  <c:v>4.5700000000000003E-3</c:v>
                </c:pt>
                <c:pt idx="322">
                  <c:v>4.3600000000000002E-3</c:v>
                </c:pt>
                <c:pt idx="323">
                  <c:v>4.3899999999999998E-3</c:v>
                </c:pt>
                <c:pt idx="324">
                  <c:v>4.5399999999999998E-3</c:v>
                </c:pt>
                <c:pt idx="325">
                  <c:v>4.6100000000000004E-3</c:v>
                </c:pt>
                <c:pt idx="326">
                  <c:v>4.9199999999999999E-3</c:v>
                </c:pt>
                <c:pt idx="327">
                  <c:v>4.9399999999999999E-3</c:v>
                </c:pt>
                <c:pt idx="328">
                  <c:v>4.9199999999999999E-3</c:v>
                </c:pt>
                <c:pt idx="329">
                  <c:v>4.96E-3</c:v>
                </c:pt>
                <c:pt idx="330">
                  <c:v>5.0200000000000002E-3</c:v>
                </c:pt>
                <c:pt idx="331">
                  <c:v>4.9199999999999999E-3</c:v>
                </c:pt>
                <c:pt idx="332">
                  <c:v>5.1200000000000004E-3</c:v>
                </c:pt>
                <c:pt idx="333">
                  <c:v>5.1399999999999996E-3</c:v>
                </c:pt>
                <c:pt idx="334">
                  <c:v>5.2500000000000003E-3</c:v>
                </c:pt>
                <c:pt idx="335">
                  <c:v>5.1999999999999998E-3</c:v>
                </c:pt>
                <c:pt idx="336">
                  <c:v>5.28E-3</c:v>
                </c:pt>
                <c:pt idx="337">
                  <c:v>5.45E-3</c:v>
                </c:pt>
                <c:pt idx="338">
                  <c:v>5.5100000000000001E-3</c:v>
                </c:pt>
                <c:pt idx="339">
                  <c:v>5.5199999999999997E-3</c:v>
                </c:pt>
                <c:pt idx="340">
                  <c:v>5.7600000000000004E-3</c:v>
                </c:pt>
                <c:pt idx="341">
                  <c:v>5.7499999999999999E-3</c:v>
                </c:pt>
                <c:pt idx="342">
                  <c:v>5.7099999999999998E-3</c:v>
                </c:pt>
                <c:pt idx="343">
                  <c:v>5.8500000000000002E-3</c:v>
                </c:pt>
                <c:pt idx="344">
                  <c:v>5.7299999999999999E-3</c:v>
                </c:pt>
                <c:pt idx="345">
                  <c:v>5.8300000000000001E-3</c:v>
                </c:pt>
                <c:pt idx="346">
                  <c:v>6.0699999999999999E-3</c:v>
                </c:pt>
                <c:pt idx="347">
                  <c:v>5.9699999999999996E-3</c:v>
                </c:pt>
                <c:pt idx="348">
                  <c:v>6.1999999999999998E-3</c:v>
                </c:pt>
                <c:pt idx="349">
                  <c:v>6.4099999999999999E-3</c:v>
                </c:pt>
                <c:pt idx="350">
                  <c:v>6.28E-3</c:v>
                </c:pt>
                <c:pt idx="351">
                  <c:v>6.4400000000000004E-3</c:v>
                </c:pt>
                <c:pt idx="352">
                  <c:v>6.4599999999999996E-3</c:v>
                </c:pt>
                <c:pt idx="353">
                  <c:v>6.7000000000000002E-3</c:v>
                </c:pt>
                <c:pt idx="354">
                  <c:v>6.79E-3</c:v>
                </c:pt>
                <c:pt idx="355">
                  <c:v>6.7600000000000004E-3</c:v>
                </c:pt>
                <c:pt idx="356">
                  <c:v>6.79E-3</c:v>
                </c:pt>
                <c:pt idx="357">
                  <c:v>6.9699999999999996E-3</c:v>
                </c:pt>
                <c:pt idx="358">
                  <c:v>6.8199999999999997E-3</c:v>
                </c:pt>
                <c:pt idx="359">
                  <c:v>7.0299999999999998E-3</c:v>
                </c:pt>
                <c:pt idx="360">
                  <c:v>7.1199999999999996E-3</c:v>
                </c:pt>
                <c:pt idx="361">
                  <c:v>7.2899999999999996E-3</c:v>
                </c:pt>
                <c:pt idx="362">
                  <c:v>7.3899999999999999E-3</c:v>
                </c:pt>
                <c:pt idx="363">
                  <c:v>7.3800000000000003E-3</c:v>
                </c:pt>
                <c:pt idx="364">
                  <c:v>7.2899999999999996E-3</c:v>
                </c:pt>
                <c:pt idx="365">
                  <c:v>7.7099999999999998E-3</c:v>
                </c:pt>
                <c:pt idx="366">
                  <c:v>7.7200000000000003E-3</c:v>
                </c:pt>
                <c:pt idx="367">
                  <c:v>7.7799999999999996E-3</c:v>
                </c:pt>
                <c:pt idx="368">
                  <c:v>7.7999999999999996E-3</c:v>
                </c:pt>
                <c:pt idx="369">
                  <c:v>8.0000000000000002E-3</c:v>
                </c:pt>
                <c:pt idx="370">
                  <c:v>8.0300000000000007E-3</c:v>
                </c:pt>
                <c:pt idx="371">
                  <c:v>7.979E-3</c:v>
                </c:pt>
                <c:pt idx="372">
                  <c:v>8.1200000000000005E-3</c:v>
                </c:pt>
                <c:pt idx="373">
                  <c:v>8.2290000000000002E-3</c:v>
                </c:pt>
                <c:pt idx="374">
                  <c:v>8.3899999999999999E-3</c:v>
                </c:pt>
                <c:pt idx="375">
                  <c:v>8.4700000000000001E-3</c:v>
                </c:pt>
                <c:pt idx="376">
                  <c:v>8.6499999999999997E-3</c:v>
                </c:pt>
                <c:pt idx="377">
                  <c:v>8.7200000000000003E-3</c:v>
                </c:pt>
                <c:pt idx="378">
                  <c:v>8.489E-3</c:v>
                </c:pt>
                <c:pt idx="379">
                  <c:v>8.6499999999999997E-3</c:v>
                </c:pt>
                <c:pt idx="380">
                  <c:v>9.0799999999999995E-3</c:v>
                </c:pt>
                <c:pt idx="381">
                  <c:v>8.9800000000000001E-3</c:v>
                </c:pt>
                <c:pt idx="382">
                  <c:v>8.9200000000000008E-3</c:v>
                </c:pt>
                <c:pt idx="383">
                  <c:v>9.1690000000000001E-3</c:v>
                </c:pt>
                <c:pt idx="384">
                  <c:v>9.2589999999999999E-3</c:v>
                </c:pt>
                <c:pt idx="385">
                  <c:v>9.3600000000000003E-3</c:v>
                </c:pt>
                <c:pt idx="386">
                  <c:v>9.3699999999999999E-3</c:v>
                </c:pt>
                <c:pt idx="387">
                  <c:v>9.3699999999999999E-3</c:v>
                </c:pt>
                <c:pt idx="388">
                  <c:v>9.7190000000000002E-3</c:v>
                </c:pt>
                <c:pt idx="389">
                  <c:v>9.6600000000000002E-3</c:v>
                </c:pt>
                <c:pt idx="390">
                  <c:v>9.7000000000000003E-3</c:v>
                </c:pt>
                <c:pt idx="391">
                  <c:v>9.7000000000000003E-3</c:v>
                </c:pt>
                <c:pt idx="392">
                  <c:v>1.0019999999999999E-2</c:v>
                </c:pt>
                <c:pt idx="393">
                  <c:v>1.004E-2</c:v>
                </c:pt>
                <c:pt idx="394">
                  <c:v>9.9100000000000004E-3</c:v>
                </c:pt>
                <c:pt idx="395">
                  <c:v>1.0109999999999999E-2</c:v>
                </c:pt>
                <c:pt idx="396">
                  <c:v>1.04E-2</c:v>
                </c:pt>
                <c:pt idx="397">
                  <c:v>1.0460000000000001E-2</c:v>
                </c:pt>
                <c:pt idx="398">
                  <c:v>1.057E-2</c:v>
                </c:pt>
                <c:pt idx="399">
                  <c:v>1.073E-2</c:v>
                </c:pt>
                <c:pt idx="400">
                  <c:v>1.0670000000000001E-2</c:v>
                </c:pt>
                <c:pt idx="401">
                  <c:v>1.085E-2</c:v>
                </c:pt>
                <c:pt idx="402">
                  <c:v>1.116E-2</c:v>
                </c:pt>
                <c:pt idx="403">
                  <c:v>1.106E-2</c:v>
                </c:pt>
                <c:pt idx="404">
                  <c:v>1.1299999999999999E-2</c:v>
                </c:pt>
                <c:pt idx="405">
                  <c:v>1.145E-2</c:v>
                </c:pt>
                <c:pt idx="406">
                  <c:v>1.141E-2</c:v>
                </c:pt>
                <c:pt idx="407">
                  <c:v>1.166E-2</c:v>
                </c:pt>
                <c:pt idx="408">
                  <c:v>1.1780000000000001E-2</c:v>
                </c:pt>
                <c:pt idx="409">
                  <c:v>1.214E-2</c:v>
                </c:pt>
                <c:pt idx="410">
                  <c:v>1.2149999999999999E-2</c:v>
                </c:pt>
                <c:pt idx="411">
                  <c:v>1.2449999999999999E-2</c:v>
                </c:pt>
                <c:pt idx="412">
                  <c:v>1.2619999999999999E-2</c:v>
                </c:pt>
                <c:pt idx="413">
                  <c:v>1.289E-2</c:v>
                </c:pt>
                <c:pt idx="414">
                  <c:v>1.329E-2</c:v>
                </c:pt>
                <c:pt idx="415">
                  <c:v>1.359E-2</c:v>
                </c:pt>
                <c:pt idx="416">
                  <c:v>1.354E-2</c:v>
                </c:pt>
                <c:pt idx="417">
                  <c:v>1.4080000000000001E-2</c:v>
                </c:pt>
                <c:pt idx="418">
                  <c:v>1.436E-2</c:v>
                </c:pt>
                <c:pt idx="419">
                  <c:v>1.4959999999999999E-2</c:v>
                </c:pt>
                <c:pt idx="420">
                  <c:v>1.5800000000000002E-2</c:v>
                </c:pt>
                <c:pt idx="421">
                  <c:v>1.533E-2</c:v>
                </c:pt>
                <c:pt idx="422">
                  <c:v>1.5980000000000001E-2</c:v>
                </c:pt>
                <c:pt idx="423">
                  <c:v>1.644E-2</c:v>
                </c:pt>
                <c:pt idx="424">
                  <c:v>1.6830000000000001E-2</c:v>
                </c:pt>
                <c:pt idx="425">
                  <c:v>1.7590000000000001E-2</c:v>
                </c:pt>
                <c:pt idx="426">
                  <c:v>1.7680000000000001E-2</c:v>
                </c:pt>
                <c:pt idx="427">
                  <c:v>1.83E-2</c:v>
                </c:pt>
                <c:pt idx="428">
                  <c:v>1.8509999999999999E-2</c:v>
                </c:pt>
                <c:pt idx="429">
                  <c:v>1.9140000000000001E-2</c:v>
                </c:pt>
                <c:pt idx="430">
                  <c:v>1.9630000000000002E-2</c:v>
                </c:pt>
                <c:pt idx="431">
                  <c:v>2.0140000000000002E-2</c:v>
                </c:pt>
                <c:pt idx="432">
                  <c:v>2.0930000000000001E-2</c:v>
                </c:pt>
                <c:pt idx="433">
                  <c:v>2.1149999999999999E-2</c:v>
                </c:pt>
                <c:pt idx="434">
                  <c:v>2.1590000000000002E-2</c:v>
                </c:pt>
                <c:pt idx="435">
                  <c:v>2.2159999999999999E-2</c:v>
                </c:pt>
                <c:pt idx="436">
                  <c:v>2.2599999999999999E-2</c:v>
                </c:pt>
                <c:pt idx="437">
                  <c:v>2.3099999999999999E-2</c:v>
                </c:pt>
                <c:pt idx="438">
                  <c:v>2.3609999999999999E-2</c:v>
                </c:pt>
                <c:pt idx="439">
                  <c:v>2.4129999999999999E-2</c:v>
                </c:pt>
                <c:pt idx="440">
                  <c:v>2.4459999999999999E-2</c:v>
                </c:pt>
                <c:pt idx="441">
                  <c:v>2.5159999999999998E-2</c:v>
                </c:pt>
                <c:pt idx="442">
                  <c:v>2.5559999999999999E-2</c:v>
                </c:pt>
                <c:pt idx="443">
                  <c:v>2.6069999999999999E-2</c:v>
                </c:pt>
                <c:pt idx="444">
                  <c:v>2.665E-2</c:v>
                </c:pt>
                <c:pt idx="445">
                  <c:v>2.6880000000000001E-2</c:v>
                </c:pt>
                <c:pt idx="446">
                  <c:v>2.7400000000000001E-2</c:v>
                </c:pt>
                <c:pt idx="447">
                  <c:v>2.776E-2</c:v>
                </c:pt>
                <c:pt idx="448">
                  <c:v>2.8459999999999999E-2</c:v>
                </c:pt>
                <c:pt idx="449">
                  <c:v>2.8819999999999998E-2</c:v>
                </c:pt>
                <c:pt idx="450">
                  <c:v>2.9069999999999999E-2</c:v>
                </c:pt>
                <c:pt idx="451">
                  <c:v>2.9610000000000001E-2</c:v>
                </c:pt>
                <c:pt idx="452">
                  <c:v>3.0020000000000002E-2</c:v>
                </c:pt>
                <c:pt idx="453">
                  <c:v>3.0720000000000001E-2</c:v>
                </c:pt>
                <c:pt idx="454">
                  <c:v>3.0839999999999999E-2</c:v>
                </c:pt>
                <c:pt idx="455">
                  <c:v>3.134E-2</c:v>
                </c:pt>
                <c:pt idx="456">
                  <c:v>3.2120000000000003E-2</c:v>
                </c:pt>
                <c:pt idx="457">
                  <c:v>3.2399999999999998E-2</c:v>
                </c:pt>
                <c:pt idx="458">
                  <c:v>3.2730000000000002E-2</c:v>
                </c:pt>
                <c:pt idx="459">
                  <c:v>3.3250000000000002E-2</c:v>
                </c:pt>
                <c:pt idx="460">
                  <c:v>3.4040000000000001E-2</c:v>
                </c:pt>
                <c:pt idx="461">
                  <c:v>3.4590000000000003E-2</c:v>
                </c:pt>
                <c:pt idx="462">
                  <c:v>3.5150000000000001E-2</c:v>
                </c:pt>
                <c:pt idx="463">
                  <c:v>3.576E-2</c:v>
                </c:pt>
                <c:pt idx="464">
                  <c:v>3.6600000000000001E-2</c:v>
                </c:pt>
                <c:pt idx="465">
                  <c:v>3.73E-2</c:v>
                </c:pt>
                <c:pt idx="466">
                  <c:v>3.7909999999999999E-2</c:v>
                </c:pt>
                <c:pt idx="467">
                  <c:v>3.884E-2</c:v>
                </c:pt>
                <c:pt idx="468">
                  <c:v>3.909E-2</c:v>
                </c:pt>
                <c:pt idx="469">
                  <c:v>4.0039999999999999E-2</c:v>
                </c:pt>
                <c:pt idx="470">
                  <c:v>4.0710000000000003E-2</c:v>
                </c:pt>
                <c:pt idx="471">
                  <c:v>4.1410000000000002E-2</c:v>
                </c:pt>
                <c:pt idx="472">
                  <c:v>4.2419999999999999E-2</c:v>
                </c:pt>
                <c:pt idx="473">
                  <c:v>4.2779999999999999E-2</c:v>
                </c:pt>
                <c:pt idx="474">
                  <c:v>4.351E-2</c:v>
                </c:pt>
                <c:pt idx="475">
                  <c:v>4.3950000000000003E-2</c:v>
                </c:pt>
                <c:pt idx="476">
                  <c:v>4.4179999999999997E-2</c:v>
                </c:pt>
                <c:pt idx="477">
                  <c:v>4.512E-2</c:v>
                </c:pt>
                <c:pt idx="478">
                  <c:v>4.6030000000000001E-2</c:v>
                </c:pt>
                <c:pt idx="479">
                  <c:v>4.6519999999999999E-2</c:v>
                </c:pt>
                <c:pt idx="480">
                  <c:v>4.6929999999999999E-2</c:v>
                </c:pt>
                <c:pt idx="481">
                  <c:v>4.7660000000000001E-2</c:v>
                </c:pt>
                <c:pt idx="482">
                  <c:v>4.8399999999999999E-2</c:v>
                </c:pt>
                <c:pt idx="483">
                  <c:v>4.8930000000000001E-2</c:v>
                </c:pt>
                <c:pt idx="484">
                  <c:v>4.922E-2</c:v>
                </c:pt>
                <c:pt idx="485">
                  <c:v>4.9570000000000003E-2</c:v>
                </c:pt>
                <c:pt idx="486">
                  <c:v>5.0200000000000002E-2</c:v>
                </c:pt>
                <c:pt idx="487">
                  <c:v>5.0810000000000001E-2</c:v>
                </c:pt>
                <c:pt idx="488">
                  <c:v>5.1360000000000003E-2</c:v>
                </c:pt>
                <c:pt idx="489">
                  <c:v>5.1729999999999998E-2</c:v>
                </c:pt>
                <c:pt idx="490">
                  <c:v>5.2350000000000001E-2</c:v>
                </c:pt>
                <c:pt idx="491">
                  <c:v>5.2690000000000001E-2</c:v>
                </c:pt>
                <c:pt idx="492">
                  <c:v>5.3280000000000001E-2</c:v>
                </c:pt>
                <c:pt idx="493">
                  <c:v>5.3620000000000001E-2</c:v>
                </c:pt>
                <c:pt idx="494">
                  <c:v>5.4179999999999999E-2</c:v>
                </c:pt>
                <c:pt idx="495">
                  <c:v>5.475E-2</c:v>
                </c:pt>
                <c:pt idx="496">
                  <c:v>5.5129999999999998E-2</c:v>
                </c:pt>
                <c:pt idx="497">
                  <c:v>5.5730000000000002E-2</c:v>
                </c:pt>
                <c:pt idx="498">
                  <c:v>5.6129999999999999E-2</c:v>
                </c:pt>
                <c:pt idx="499">
                  <c:v>5.6640000000000003E-2</c:v>
                </c:pt>
                <c:pt idx="500">
                  <c:v>5.7209999999999997E-2</c:v>
                </c:pt>
                <c:pt idx="501">
                  <c:v>5.7410000000000003E-2</c:v>
                </c:pt>
                <c:pt idx="502">
                  <c:v>5.7979999999999997E-2</c:v>
                </c:pt>
                <c:pt idx="503">
                  <c:v>5.8409999999999997E-2</c:v>
                </c:pt>
                <c:pt idx="504">
                  <c:v>5.8840000000000003E-2</c:v>
                </c:pt>
                <c:pt idx="505">
                  <c:v>5.9290000000000002E-2</c:v>
                </c:pt>
                <c:pt idx="506">
                  <c:v>5.9360000000000003E-2</c:v>
                </c:pt>
                <c:pt idx="507">
                  <c:v>5.9659999999999998E-2</c:v>
                </c:pt>
                <c:pt idx="508">
                  <c:v>6.0199999999999997E-2</c:v>
                </c:pt>
                <c:pt idx="509">
                  <c:v>6.0380000000000003E-2</c:v>
                </c:pt>
                <c:pt idx="510">
                  <c:v>6.0499999999999998E-2</c:v>
                </c:pt>
                <c:pt idx="511">
                  <c:v>6.0720000000000003E-2</c:v>
                </c:pt>
                <c:pt idx="512">
                  <c:v>6.1339999999999999E-2</c:v>
                </c:pt>
                <c:pt idx="513">
                  <c:v>6.1559999999999997E-2</c:v>
                </c:pt>
                <c:pt idx="514">
                  <c:v>6.1650000000000003E-2</c:v>
                </c:pt>
                <c:pt idx="515">
                  <c:v>6.2210000000000001E-2</c:v>
                </c:pt>
                <c:pt idx="516">
                  <c:v>6.191E-2</c:v>
                </c:pt>
                <c:pt idx="517">
                  <c:v>6.2649999999999997E-2</c:v>
                </c:pt>
                <c:pt idx="518">
                  <c:v>6.2810000000000005E-2</c:v>
                </c:pt>
                <c:pt idx="519">
                  <c:v>6.2920000000000004E-2</c:v>
                </c:pt>
                <c:pt idx="520">
                  <c:v>6.3140000000000002E-2</c:v>
                </c:pt>
                <c:pt idx="521">
                  <c:v>6.3500000000000001E-2</c:v>
                </c:pt>
                <c:pt idx="522">
                  <c:v>6.386E-2</c:v>
                </c:pt>
                <c:pt idx="523">
                  <c:v>6.4000000000000001E-2</c:v>
                </c:pt>
                <c:pt idx="524">
                  <c:v>6.4449000000000006E-2</c:v>
                </c:pt>
                <c:pt idx="525">
                  <c:v>6.4680000000000001E-2</c:v>
                </c:pt>
                <c:pt idx="526">
                  <c:v>6.4939999999999998E-2</c:v>
                </c:pt>
                <c:pt idx="527">
                  <c:v>6.5049999999999997E-2</c:v>
                </c:pt>
                <c:pt idx="528">
                  <c:v>6.5460000000000004E-2</c:v>
                </c:pt>
                <c:pt idx="529">
                  <c:v>6.5839999999999996E-2</c:v>
                </c:pt>
                <c:pt idx="530">
                  <c:v>6.6030000000000005E-2</c:v>
                </c:pt>
                <c:pt idx="531">
                  <c:v>6.6489000000000006E-2</c:v>
                </c:pt>
                <c:pt idx="532">
                  <c:v>6.7100000000000007E-2</c:v>
                </c:pt>
                <c:pt idx="533">
                  <c:v>6.7900000000000002E-2</c:v>
                </c:pt>
                <c:pt idx="534">
                  <c:v>6.8650000000000003E-2</c:v>
                </c:pt>
                <c:pt idx="535">
                  <c:v>6.9040000000000004E-2</c:v>
                </c:pt>
                <c:pt idx="536">
                  <c:v>6.9889000000000007E-2</c:v>
                </c:pt>
                <c:pt idx="537">
                  <c:v>7.0650000000000004E-2</c:v>
                </c:pt>
                <c:pt idx="538">
                  <c:v>7.1730000000000002E-2</c:v>
                </c:pt>
                <c:pt idx="539">
                  <c:v>7.2400000000000006E-2</c:v>
                </c:pt>
                <c:pt idx="540">
                  <c:v>7.3529999999999998E-2</c:v>
                </c:pt>
                <c:pt idx="541">
                  <c:v>7.4709999999999999E-2</c:v>
                </c:pt>
                <c:pt idx="542">
                  <c:v>7.5719999999999996E-2</c:v>
                </c:pt>
                <c:pt idx="543">
                  <c:v>7.6819999999999999E-2</c:v>
                </c:pt>
                <c:pt idx="544">
                  <c:v>7.7670000000000003E-2</c:v>
                </c:pt>
                <c:pt idx="545">
                  <c:v>7.8950000000000006E-2</c:v>
                </c:pt>
                <c:pt idx="546">
                  <c:v>0.08</c:v>
                </c:pt>
                <c:pt idx="547">
                  <c:v>8.1119999999999998E-2</c:v>
                </c:pt>
                <c:pt idx="548">
                  <c:v>8.2128999999999994E-2</c:v>
                </c:pt>
                <c:pt idx="549">
                  <c:v>8.3000000000000004E-2</c:v>
                </c:pt>
                <c:pt idx="550">
                  <c:v>8.4220000000000003E-2</c:v>
                </c:pt>
                <c:pt idx="551">
                  <c:v>8.5330000000000003E-2</c:v>
                </c:pt>
                <c:pt idx="552">
                  <c:v>8.6620000000000003E-2</c:v>
                </c:pt>
                <c:pt idx="553">
                  <c:v>8.7770000000000001E-2</c:v>
                </c:pt>
                <c:pt idx="554">
                  <c:v>8.9010000000000006E-2</c:v>
                </c:pt>
                <c:pt idx="555">
                  <c:v>9.0270000000000003E-2</c:v>
                </c:pt>
                <c:pt idx="556">
                  <c:v>9.1800000000000007E-2</c:v>
                </c:pt>
                <c:pt idx="557">
                  <c:v>9.3789999999999998E-2</c:v>
                </c:pt>
                <c:pt idx="558">
                  <c:v>9.5380000000000006E-2</c:v>
                </c:pt>
                <c:pt idx="559">
                  <c:v>9.7430000000000003E-2</c:v>
                </c:pt>
                <c:pt idx="560">
                  <c:v>9.9409999999999998E-2</c:v>
                </c:pt>
                <c:pt idx="561">
                  <c:v>0.10193000000000001</c:v>
                </c:pt>
                <c:pt idx="562">
                  <c:v>0.10428999999999999</c:v>
                </c:pt>
                <c:pt idx="563">
                  <c:v>0.10693999999999999</c:v>
                </c:pt>
                <c:pt idx="564">
                  <c:v>0.11017</c:v>
                </c:pt>
                <c:pt idx="565">
                  <c:v>0.11319</c:v>
                </c:pt>
                <c:pt idx="566">
                  <c:v>0.11691</c:v>
                </c:pt>
                <c:pt idx="567">
                  <c:v>0.12056</c:v>
                </c:pt>
                <c:pt idx="568">
                  <c:v>0.12466000000000001</c:v>
                </c:pt>
                <c:pt idx="569">
                  <c:v>0.12903000000000001</c:v>
                </c:pt>
                <c:pt idx="570">
                  <c:v>0.13375999999999999</c:v>
                </c:pt>
                <c:pt idx="571">
                  <c:v>0.13907</c:v>
                </c:pt>
                <c:pt idx="572">
                  <c:v>0.14480000000000001</c:v>
                </c:pt>
                <c:pt idx="573">
                  <c:v>0.15101999999999999</c:v>
                </c:pt>
                <c:pt idx="574">
                  <c:v>0.15748999999999999</c:v>
                </c:pt>
                <c:pt idx="575">
                  <c:v>0.16447000000000001</c:v>
                </c:pt>
                <c:pt idx="576">
                  <c:v>0.17215</c:v>
                </c:pt>
                <c:pt idx="577">
                  <c:v>0.18012</c:v>
                </c:pt>
                <c:pt idx="578">
                  <c:v>0.18901000000000001</c:v>
                </c:pt>
                <c:pt idx="579">
                  <c:v>0.19806000000000001</c:v>
                </c:pt>
                <c:pt idx="580">
                  <c:v>0.20827000000000001</c:v>
                </c:pt>
                <c:pt idx="581">
                  <c:v>0.21898000000000001</c:v>
                </c:pt>
                <c:pt idx="582">
                  <c:v>0.23005</c:v>
                </c:pt>
                <c:pt idx="583">
                  <c:v>0.24273</c:v>
                </c:pt>
                <c:pt idx="584">
                  <c:v>0.25546000000000002</c:v>
                </c:pt>
                <c:pt idx="585">
                  <c:v>0.26967999999999998</c:v>
                </c:pt>
                <c:pt idx="586">
                  <c:v>0.28448000000000001</c:v>
                </c:pt>
                <c:pt idx="587">
                  <c:v>0.30026000000000003</c:v>
                </c:pt>
                <c:pt idx="588">
                  <c:v>0.31752999999999998</c:v>
                </c:pt>
                <c:pt idx="589">
                  <c:v>0.33573999999999998</c:v>
                </c:pt>
                <c:pt idx="590">
                  <c:v>0.35658000000000001</c:v>
                </c:pt>
                <c:pt idx="591">
                  <c:v>0.37861</c:v>
                </c:pt>
                <c:pt idx="592">
                  <c:v>0.40449000000000002</c:v>
                </c:pt>
                <c:pt idx="593">
                  <c:v>0.43301000000000001</c:v>
                </c:pt>
                <c:pt idx="594">
                  <c:v>0.46704000000000001</c:v>
                </c:pt>
                <c:pt idx="595">
                  <c:v>0.50834999999999997</c:v>
                </c:pt>
                <c:pt idx="596">
                  <c:v>0.55857000000000001</c:v>
                </c:pt>
                <c:pt idx="597">
                  <c:v>0.62417999999999996</c:v>
                </c:pt>
                <c:pt idx="598">
                  <c:v>0.70940999999999999</c:v>
                </c:pt>
                <c:pt idx="599">
                  <c:v>0.82698000000000005</c:v>
                </c:pt>
                <c:pt idx="600">
                  <c:v>0.98379000000000005</c:v>
                </c:pt>
              </c:numCache>
            </c:numRef>
          </c:yVal>
          <c:smooth val="1"/>
        </c:ser>
        <c:ser>
          <c:idx val="2"/>
          <c:order val="2"/>
          <c:tx>
            <c:v>آب قبل وسل</c:v>
          </c:tx>
          <c:spPr>
            <a:ln>
              <a:solidFill>
                <a:srgbClr val="FF0000"/>
              </a:solidFill>
            </a:ln>
          </c:spPr>
          <c:marker>
            <c:symbol val="none"/>
          </c:marker>
          <c:xVal>
            <c:numRef>
              <c:f>'RO-2.xlsx'!$A$87:$A$687</c:f>
              <c:numCache>
                <c:formatCode>General</c:formatCode>
                <c:ptCount val="601"/>
                <c:pt idx="0">
                  <c:v>800</c:v>
                </c:pt>
                <c:pt idx="1">
                  <c:v>799</c:v>
                </c:pt>
                <c:pt idx="2">
                  <c:v>798</c:v>
                </c:pt>
                <c:pt idx="3">
                  <c:v>797</c:v>
                </c:pt>
                <c:pt idx="4">
                  <c:v>796</c:v>
                </c:pt>
                <c:pt idx="5">
                  <c:v>795</c:v>
                </c:pt>
                <c:pt idx="6">
                  <c:v>794</c:v>
                </c:pt>
                <c:pt idx="7">
                  <c:v>793</c:v>
                </c:pt>
                <c:pt idx="8">
                  <c:v>792</c:v>
                </c:pt>
                <c:pt idx="9">
                  <c:v>791</c:v>
                </c:pt>
                <c:pt idx="10">
                  <c:v>790</c:v>
                </c:pt>
                <c:pt idx="11">
                  <c:v>789</c:v>
                </c:pt>
                <c:pt idx="12">
                  <c:v>788</c:v>
                </c:pt>
                <c:pt idx="13">
                  <c:v>787</c:v>
                </c:pt>
                <c:pt idx="14">
                  <c:v>786</c:v>
                </c:pt>
                <c:pt idx="15">
                  <c:v>785</c:v>
                </c:pt>
                <c:pt idx="16">
                  <c:v>784</c:v>
                </c:pt>
                <c:pt idx="17">
                  <c:v>783</c:v>
                </c:pt>
                <c:pt idx="18">
                  <c:v>782</c:v>
                </c:pt>
                <c:pt idx="19">
                  <c:v>781</c:v>
                </c:pt>
                <c:pt idx="20">
                  <c:v>780</c:v>
                </c:pt>
                <c:pt idx="21">
                  <c:v>779</c:v>
                </c:pt>
                <c:pt idx="22">
                  <c:v>778</c:v>
                </c:pt>
                <c:pt idx="23">
                  <c:v>777</c:v>
                </c:pt>
                <c:pt idx="24">
                  <c:v>776</c:v>
                </c:pt>
                <c:pt idx="25">
                  <c:v>775</c:v>
                </c:pt>
                <c:pt idx="26">
                  <c:v>774</c:v>
                </c:pt>
                <c:pt idx="27">
                  <c:v>773</c:v>
                </c:pt>
                <c:pt idx="28">
                  <c:v>772</c:v>
                </c:pt>
                <c:pt idx="29">
                  <c:v>771</c:v>
                </c:pt>
                <c:pt idx="30">
                  <c:v>770</c:v>
                </c:pt>
                <c:pt idx="31">
                  <c:v>769</c:v>
                </c:pt>
                <c:pt idx="32">
                  <c:v>768</c:v>
                </c:pt>
                <c:pt idx="33">
                  <c:v>767</c:v>
                </c:pt>
                <c:pt idx="34">
                  <c:v>766</c:v>
                </c:pt>
                <c:pt idx="35">
                  <c:v>765</c:v>
                </c:pt>
                <c:pt idx="36">
                  <c:v>764</c:v>
                </c:pt>
                <c:pt idx="37">
                  <c:v>763</c:v>
                </c:pt>
                <c:pt idx="38">
                  <c:v>762</c:v>
                </c:pt>
                <c:pt idx="39">
                  <c:v>761</c:v>
                </c:pt>
                <c:pt idx="40">
                  <c:v>760</c:v>
                </c:pt>
                <c:pt idx="41">
                  <c:v>759</c:v>
                </c:pt>
                <c:pt idx="42">
                  <c:v>758</c:v>
                </c:pt>
                <c:pt idx="43">
                  <c:v>757</c:v>
                </c:pt>
                <c:pt idx="44">
                  <c:v>756</c:v>
                </c:pt>
                <c:pt idx="45">
                  <c:v>755</c:v>
                </c:pt>
                <c:pt idx="46">
                  <c:v>754</c:v>
                </c:pt>
                <c:pt idx="47">
                  <c:v>753</c:v>
                </c:pt>
                <c:pt idx="48">
                  <c:v>752</c:v>
                </c:pt>
                <c:pt idx="49">
                  <c:v>751</c:v>
                </c:pt>
                <c:pt idx="50">
                  <c:v>750</c:v>
                </c:pt>
                <c:pt idx="51">
                  <c:v>749</c:v>
                </c:pt>
                <c:pt idx="52">
                  <c:v>748</c:v>
                </c:pt>
                <c:pt idx="53">
                  <c:v>747</c:v>
                </c:pt>
                <c:pt idx="54">
                  <c:v>746</c:v>
                </c:pt>
                <c:pt idx="55">
                  <c:v>745</c:v>
                </c:pt>
                <c:pt idx="56">
                  <c:v>744</c:v>
                </c:pt>
                <c:pt idx="57">
                  <c:v>743</c:v>
                </c:pt>
                <c:pt idx="58">
                  <c:v>742</c:v>
                </c:pt>
                <c:pt idx="59">
                  <c:v>741</c:v>
                </c:pt>
                <c:pt idx="60">
                  <c:v>740</c:v>
                </c:pt>
                <c:pt idx="61">
                  <c:v>739</c:v>
                </c:pt>
                <c:pt idx="62">
                  <c:v>738</c:v>
                </c:pt>
                <c:pt idx="63">
                  <c:v>737</c:v>
                </c:pt>
                <c:pt idx="64">
                  <c:v>736</c:v>
                </c:pt>
                <c:pt idx="65">
                  <c:v>735</c:v>
                </c:pt>
                <c:pt idx="66">
                  <c:v>734</c:v>
                </c:pt>
                <c:pt idx="67">
                  <c:v>733</c:v>
                </c:pt>
                <c:pt idx="68">
                  <c:v>732</c:v>
                </c:pt>
                <c:pt idx="69">
                  <c:v>731</c:v>
                </c:pt>
                <c:pt idx="70">
                  <c:v>730</c:v>
                </c:pt>
                <c:pt idx="71">
                  <c:v>729</c:v>
                </c:pt>
                <c:pt idx="72">
                  <c:v>728</c:v>
                </c:pt>
                <c:pt idx="73">
                  <c:v>727</c:v>
                </c:pt>
                <c:pt idx="74">
                  <c:v>726</c:v>
                </c:pt>
                <c:pt idx="75">
                  <c:v>725</c:v>
                </c:pt>
                <c:pt idx="76">
                  <c:v>724</c:v>
                </c:pt>
                <c:pt idx="77">
                  <c:v>723</c:v>
                </c:pt>
                <c:pt idx="78">
                  <c:v>722</c:v>
                </c:pt>
                <c:pt idx="79">
                  <c:v>721</c:v>
                </c:pt>
                <c:pt idx="80">
                  <c:v>720</c:v>
                </c:pt>
                <c:pt idx="81">
                  <c:v>719</c:v>
                </c:pt>
                <c:pt idx="82">
                  <c:v>718</c:v>
                </c:pt>
                <c:pt idx="83">
                  <c:v>717</c:v>
                </c:pt>
                <c:pt idx="84">
                  <c:v>716</c:v>
                </c:pt>
                <c:pt idx="85">
                  <c:v>715</c:v>
                </c:pt>
                <c:pt idx="86">
                  <c:v>714</c:v>
                </c:pt>
                <c:pt idx="87">
                  <c:v>713</c:v>
                </c:pt>
                <c:pt idx="88">
                  <c:v>712</c:v>
                </c:pt>
                <c:pt idx="89">
                  <c:v>711</c:v>
                </c:pt>
                <c:pt idx="90">
                  <c:v>710</c:v>
                </c:pt>
                <c:pt idx="91">
                  <c:v>709</c:v>
                </c:pt>
                <c:pt idx="92">
                  <c:v>708</c:v>
                </c:pt>
                <c:pt idx="93">
                  <c:v>707</c:v>
                </c:pt>
                <c:pt idx="94">
                  <c:v>706</c:v>
                </c:pt>
                <c:pt idx="95">
                  <c:v>705</c:v>
                </c:pt>
                <c:pt idx="96">
                  <c:v>704</c:v>
                </c:pt>
                <c:pt idx="97">
                  <c:v>703</c:v>
                </c:pt>
                <c:pt idx="98">
                  <c:v>702</c:v>
                </c:pt>
                <c:pt idx="99">
                  <c:v>701</c:v>
                </c:pt>
                <c:pt idx="100">
                  <c:v>700</c:v>
                </c:pt>
                <c:pt idx="101">
                  <c:v>699</c:v>
                </c:pt>
                <c:pt idx="102">
                  <c:v>698</c:v>
                </c:pt>
                <c:pt idx="103">
                  <c:v>697</c:v>
                </c:pt>
                <c:pt idx="104">
                  <c:v>696</c:v>
                </c:pt>
                <c:pt idx="105">
                  <c:v>695</c:v>
                </c:pt>
                <c:pt idx="106">
                  <c:v>694</c:v>
                </c:pt>
                <c:pt idx="107">
                  <c:v>693</c:v>
                </c:pt>
                <c:pt idx="108">
                  <c:v>692</c:v>
                </c:pt>
                <c:pt idx="109">
                  <c:v>691</c:v>
                </c:pt>
                <c:pt idx="110">
                  <c:v>690</c:v>
                </c:pt>
                <c:pt idx="111">
                  <c:v>689</c:v>
                </c:pt>
                <c:pt idx="112">
                  <c:v>688</c:v>
                </c:pt>
                <c:pt idx="113">
                  <c:v>687</c:v>
                </c:pt>
                <c:pt idx="114">
                  <c:v>686</c:v>
                </c:pt>
                <c:pt idx="115">
                  <c:v>685</c:v>
                </c:pt>
                <c:pt idx="116">
                  <c:v>684</c:v>
                </c:pt>
                <c:pt idx="117">
                  <c:v>683</c:v>
                </c:pt>
                <c:pt idx="118">
                  <c:v>682</c:v>
                </c:pt>
                <c:pt idx="119">
                  <c:v>681</c:v>
                </c:pt>
                <c:pt idx="120">
                  <c:v>680</c:v>
                </c:pt>
                <c:pt idx="121">
                  <c:v>679</c:v>
                </c:pt>
                <c:pt idx="122">
                  <c:v>678</c:v>
                </c:pt>
                <c:pt idx="123">
                  <c:v>677</c:v>
                </c:pt>
                <c:pt idx="124">
                  <c:v>676</c:v>
                </c:pt>
                <c:pt idx="125">
                  <c:v>675</c:v>
                </c:pt>
                <c:pt idx="126">
                  <c:v>674</c:v>
                </c:pt>
                <c:pt idx="127">
                  <c:v>673</c:v>
                </c:pt>
                <c:pt idx="128">
                  <c:v>672</c:v>
                </c:pt>
                <c:pt idx="129">
                  <c:v>671</c:v>
                </c:pt>
                <c:pt idx="130">
                  <c:v>670</c:v>
                </c:pt>
                <c:pt idx="131">
                  <c:v>669</c:v>
                </c:pt>
                <c:pt idx="132">
                  <c:v>668</c:v>
                </c:pt>
                <c:pt idx="133">
                  <c:v>667</c:v>
                </c:pt>
                <c:pt idx="134">
                  <c:v>666</c:v>
                </c:pt>
                <c:pt idx="135">
                  <c:v>665</c:v>
                </c:pt>
                <c:pt idx="136">
                  <c:v>664</c:v>
                </c:pt>
                <c:pt idx="137">
                  <c:v>663</c:v>
                </c:pt>
                <c:pt idx="138">
                  <c:v>662</c:v>
                </c:pt>
                <c:pt idx="139">
                  <c:v>661</c:v>
                </c:pt>
                <c:pt idx="140">
                  <c:v>660</c:v>
                </c:pt>
                <c:pt idx="141">
                  <c:v>659</c:v>
                </c:pt>
                <c:pt idx="142">
                  <c:v>658</c:v>
                </c:pt>
                <c:pt idx="143">
                  <c:v>657</c:v>
                </c:pt>
                <c:pt idx="144">
                  <c:v>656</c:v>
                </c:pt>
                <c:pt idx="145">
                  <c:v>655</c:v>
                </c:pt>
                <c:pt idx="146">
                  <c:v>654</c:v>
                </c:pt>
                <c:pt idx="147">
                  <c:v>653</c:v>
                </c:pt>
                <c:pt idx="148">
                  <c:v>652</c:v>
                </c:pt>
                <c:pt idx="149">
                  <c:v>651</c:v>
                </c:pt>
                <c:pt idx="150">
                  <c:v>650</c:v>
                </c:pt>
                <c:pt idx="151">
                  <c:v>649</c:v>
                </c:pt>
                <c:pt idx="152">
                  <c:v>648</c:v>
                </c:pt>
                <c:pt idx="153">
                  <c:v>647</c:v>
                </c:pt>
                <c:pt idx="154">
                  <c:v>646</c:v>
                </c:pt>
                <c:pt idx="155">
                  <c:v>645</c:v>
                </c:pt>
                <c:pt idx="156">
                  <c:v>644</c:v>
                </c:pt>
                <c:pt idx="157">
                  <c:v>643</c:v>
                </c:pt>
                <c:pt idx="158">
                  <c:v>642</c:v>
                </c:pt>
                <c:pt idx="159">
                  <c:v>641</c:v>
                </c:pt>
                <c:pt idx="160">
                  <c:v>640</c:v>
                </c:pt>
                <c:pt idx="161">
                  <c:v>639</c:v>
                </c:pt>
                <c:pt idx="162">
                  <c:v>638</c:v>
                </c:pt>
                <c:pt idx="163">
                  <c:v>637</c:v>
                </c:pt>
                <c:pt idx="164">
                  <c:v>636</c:v>
                </c:pt>
                <c:pt idx="165">
                  <c:v>635</c:v>
                </c:pt>
                <c:pt idx="166">
                  <c:v>634</c:v>
                </c:pt>
                <c:pt idx="167">
                  <c:v>633</c:v>
                </c:pt>
                <c:pt idx="168">
                  <c:v>632</c:v>
                </c:pt>
                <c:pt idx="169">
                  <c:v>631</c:v>
                </c:pt>
                <c:pt idx="170">
                  <c:v>630</c:v>
                </c:pt>
                <c:pt idx="171">
                  <c:v>629</c:v>
                </c:pt>
                <c:pt idx="172">
                  <c:v>628</c:v>
                </c:pt>
                <c:pt idx="173">
                  <c:v>627</c:v>
                </c:pt>
                <c:pt idx="174">
                  <c:v>626</c:v>
                </c:pt>
                <c:pt idx="175">
                  <c:v>625</c:v>
                </c:pt>
                <c:pt idx="176">
                  <c:v>624</c:v>
                </c:pt>
                <c:pt idx="177">
                  <c:v>623</c:v>
                </c:pt>
                <c:pt idx="178">
                  <c:v>622</c:v>
                </c:pt>
                <c:pt idx="179">
                  <c:v>621</c:v>
                </c:pt>
                <c:pt idx="180">
                  <c:v>620</c:v>
                </c:pt>
                <c:pt idx="181">
                  <c:v>619</c:v>
                </c:pt>
                <c:pt idx="182">
                  <c:v>618</c:v>
                </c:pt>
                <c:pt idx="183">
                  <c:v>617</c:v>
                </c:pt>
                <c:pt idx="184">
                  <c:v>616</c:v>
                </c:pt>
                <c:pt idx="185">
                  <c:v>615</c:v>
                </c:pt>
                <c:pt idx="186">
                  <c:v>614</c:v>
                </c:pt>
                <c:pt idx="187">
                  <c:v>613</c:v>
                </c:pt>
                <c:pt idx="188">
                  <c:v>612</c:v>
                </c:pt>
                <c:pt idx="189">
                  <c:v>611</c:v>
                </c:pt>
                <c:pt idx="190">
                  <c:v>610</c:v>
                </c:pt>
                <c:pt idx="191">
                  <c:v>609</c:v>
                </c:pt>
                <c:pt idx="192">
                  <c:v>608</c:v>
                </c:pt>
                <c:pt idx="193">
                  <c:v>607</c:v>
                </c:pt>
                <c:pt idx="194">
                  <c:v>606</c:v>
                </c:pt>
                <c:pt idx="195">
                  <c:v>605</c:v>
                </c:pt>
                <c:pt idx="196">
                  <c:v>604</c:v>
                </c:pt>
                <c:pt idx="197">
                  <c:v>603</c:v>
                </c:pt>
                <c:pt idx="198">
                  <c:v>602</c:v>
                </c:pt>
                <c:pt idx="199">
                  <c:v>601</c:v>
                </c:pt>
                <c:pt idx="200">
                  <c:v>600</c:v>
                </c:pt>
                <c:pt idx="201">
                  <c:v>599</c:v>
                </c:pt>
                <c:pt idx="202">
                  <c:v>598</c:v>
                </c:pt>
                <c:pt idx="203">
                  <c:v>597</c:v>
                </c:pt>
                <c:pt idx="204">
                  <c:v>596</c:v>
                </c:pt>
                <c:pt idx="205">
                  <c:v>595</c:v>
                </c:pt>
                <c:pt idx="206">
                  <c:v>594</c:v>
                </c:pt>
                <c:pt idx="207">
                  <c:v>593</c:v>
                </c:pt>
                <c:pt idx="208">
                  <c:v>592</c:v>
                </c:pt>
                <c:pt idx="209">
                  <c:v>591</c:v>
                </c:pt>
                <c:pt idx="210">
                  <c:v>590</c:v>
                </c:pt>
                <c:pt idx="211">
                  <c:v>589</c:v>
                </c:pt>
                <c:pt idx="212">
                  <c:v>588</c:v>
                </c:pt>
                <c:pt idx="213">
                  <c:v>587</c:v>
                </c:pt>
                <c:pt idx="214">
                  <c:v>586</c:v>
                </c:pt>
                <c:pt idx="215">
                  <c:v>585</c:v>
                </c:pt>
                <c:pt idx="216">
                  <c:v>584</c:v>
                </c:pt>
                <c:pt idx="217">
                  <c:v>583</c:v>
                </c:pt>
                <c:pt idx="218">
                  <c:v>582</c:v>
                </c:pt>
                <c:pt idx="219">
                  <c:v>581</c:v>
                </c:pt>
                <c:pt idx="220">
                  <c:v>580</c:v>
                </c:pt>
                <c:pt idx="221">
                  <c:v>579</c:v>
                </c:pt>
                <c:pt idx="222">
                  <c:v>578</c:v>
                </c:pt>
                <c:pt idx="223">
                  <c:v>577</c:v>
                </c:pt>
                <c:pt idx="224">
                  <c:v>576</c:v>
                </c:pt>
                <c:pt idx="225">
                  <c:v>575</c:v>
                </c:pt>
                <c:pt idx="226">
                  <c:v>574</c:v>
                </c:pt>
                <c:pt idx="227">
                  <c:v>573</c:v>
                </c:pt>
                <c:pt idx="228">
                  <c:v>572</c:v>
                </c:pt>
                <c:pt idx="229">
                  <c:v>571</c:v>
                </c:pt>
                <c:pt idx="230">
                  <c:v>570</c:v>
                </c:pt>
                <c:pt idx="231">
                  <c:v>569</c:v>
                </c:pt>
                <c:pt idx="232">
                  <c:v>568</c:v>
                </c:pt>
                <c:pt idx="233">
                  <c:v>567</c:v>
                </c:pt>
                <c:pt idx="234">
                  <c:v>566</c:v>
                </c:pt>
                <c:pt idx="235">
                  <c:v>565</c:v>
                </c:pt>
                <c:pt idx="236">
                  <c:v>564</c:v>
                </c:pt>
                <c:pt idx="237">
                  <c:v>563</c:v>
                </c:pt>
                <c:pt idx="238">
                  <c:v>562</c:v>
                </c:pt>
                <c:pt idx="239">
                  <c:v>561</c:v>
                </c:pt>
                <c:pt idx="240">
                  <c:v>560</c:v>
                </c:pt>
                <c:pt idx="241">
                  <c:v>559</c:v>
                </c:pt>
                <c:pt idx="242">
                  <c:v>558</c:v>
                </c:pt>
                <c:pt idx="243">
                  <c:v>557</c:v>
                </c:pt>
                <c:pt idx="244">
                  <c:v>556</c:v>
                </c:pt>
                <c:pt idx="245">
                  <c:v>555</c:v>
                </c:pt>
                <c:pt idx="246">
                  <c:v>554</c:v>
                </c:pt>
                <c:pt idx="247">
                  <c:v>553</c:v>
                </c:pt>
                <c:pt idx="248">
                  <c:v>552</c:v>
                </c:pt>
                <c:pt idx="249">
                  <c:v>551</c:v>
                </c:pt>
                <c:pt idx="250">
                  <c:v>550</c:v>
                </c:pt>
                <c:pt idx="251">
                  <c:v>549</c:v>
                </c:pt>
                <c:pt idx="252">
                  <c:v>548</c:v>
                </c:pt>
                <c:pt idx="253">
                  <c:v>547</c:v>
                </c:pt>
                <c:pt idx="254">
                  <c:v>546</c:v>
                </c:pt>
                <c:pt idx="255">
                  <c:v>545</c:v>
                </c:pt>
                <c:pt idx="256">
                  <c:v>544</c:v>
                </c:pt>
                <c:pt idx="257">
                  <c:v>543</c:v>
                </c:pt>
                <c:pt idx="258">
                  <c:v>542</c:v>
                </c:pt>
                <c:pt idx="259">
                  <c:v>541</c:v>
                </c:pt>
                <c:pt idx="260">
                  <c:v>540</c:v>
                </c:pt>
                <c:pt idx="261">
                  <c:v>539</c:v>
                </c:pt>
                <c:pt idx="262">
                  <c:v>538</c:v>
                </c:pt>
                <c:pt idx="263">
                  <c:v>537</c:v>
                </c:pt>
                <c:pt idx="264">
                  <c:v>536</c:v>
                </c:pt>
                <c:pt idx="265">
                  <c:v>535</c:v>
                </c:pt>
                <c:pt idx="266">
                  <c:v>534</c:v>
                </c:pt>
                <c:pt idx="267">
                  <c:v>533</c:v>
                </c:pt>
                <c:pt idx="268">
                  <c:v>532</c:v>
                </c:pt>
                <c:pt idx="269">
                  <c:v>531</c:v>
                </c:pt>
                <c:pt idx="270">
                  <c:v>530</c:v>
                </c:pt>
                <c:pt idx="271">
                  <c:v>529</c:v>
                </c:pt>
                <c:pt idx="272">
                  <c:v>528</c:v>
                </c:pt>
                <c:pt idx="273">
                  <c:v>527</c:v>
                </c:pt>
                <c:pt idx="274">
                  <c:v>526</c:v>
                </c:pt>
                <c:pt idx="275">
                  <c:v>525</c:v>
                </c:pt>
                <c:pt idx="276">
                  <c:v>524</c:v>
                </c:pt>
                <c:pt idx="277">
                  <c:v>523</c:v>
                </c:pt>
                <c:pt idx="278">
                  <c:v>522</c:v>
                </c:pt>
                <c:pt idx="279">
                  <c:v>521</c:v>
                </c:pt>
                <c:pt idx="280">
                  <c:v>520</c:v>
                </c:pt>
                <c:pt idx="281">
                  <c:v>519</c:v>
                </c:pt>
                <c:pt idx="282">
                  <c:v>518</c:v>
                </c:pt>
                <c:pt idx="283">
                  <c:v>517</c:v>
                </c:pt>
                <c:pt idx="284">
                  <c:v>516</c:v>
                </c:pt>
                <c:pt idx="285">
                  <c:v>515</c:v>
                </c:pt>
                <c:pt idx="286">
                  <c:v>514</c:v>
                </c:pt>
                <c:pt idx="287">
                  <c:v>513</c:v>
                </c:pt>
                <c:pt idx="288">
                  <c:v>512</c:v>
                </c:pt>
                <c:pt idx="289">
                  <c:v>511</c:v>
                </c:pt>
                <c:pt idx="290">
                  <c:v>510</c:v>
                </c:pt>
                <c:pt idx="291">
                  <c:v>509</c:v>
                </c:pt>
                <c:pt idx="292">
                  <c:v>508</c:v>
                </c:pt>
                <c:pt idx="293">
                  <c:v>507</c:v>
                </c:pt>
                <c:pt idx="294">
                  <c:v>506</c:v>
                </c:pt>
                <c:pt idx="295">
                  <c:v>505</c:v>
                </c:pt>
                <c:pt idx="296">
                  <c:v>504</c:v>
                </c:pt>
                <c:pt idx="297">
                  <c:v>503</c:v>
                </c:pt>
                <c:pt idx="298">
                  <c:v>502</c:v>
                </c:pt>
                <c:pt idx="299">
                  <c:v>501</c:v>
                </c:pt>
                <c:pt idx="300">
                  <c:v>500</c:v>
                </c:pt>
                <c:pt idx="301">
                  <c:v>499</c:v>
                </c:pt>
                <c:pt idx="302">
                  <c:v>498</c:v>
                </c:pt>
                <c:pt idx="303">
                  <c:v>497</c:v>
                </c:pt>
                <c:pt idx="304">
                  <c:v>496</c:v>
                </c:pt>
                <c:pt idx="305">
                  <c:v>495</c:v>
                </c:pt>
                <c:pt idx="306">
                  <c:v>494</c:v>
                </c:pt>
                <c:pt idx="307">
                  <c:v>493</c:v>
                </c:pt>
                <c:pt idx="308">
                  <c:v>492</c:v>
                </c:pt>
                <c:pt idx="309">
                  <c:v>491</c:v>
                </c:pt>
                <c:pt idx="310">
                  <c:v>490</c:v>
                </c:pt>
                <c:pt idx="311">
                  <c:v>489</c:v>
                </c:pt>
                <c:pt idx="312">
                  <c:v>488</c:v>
                </c:pt>
                <c:pt idx="313">
                  <c:v>487</c:v>
                </c:pt>
                <c:pt idx="314">
                  <c:v>486</c:v>
                </c:pt>
                <c:pt idx="315">
                  <c:v>485</c:v>
                </c:pt>
                <c:pt idx="316">
                  <c:v>484</c:v>
                </c:pt>
                <c:pt idx="317">
                  <c:v>483</c:v>
                </c:pt>
                <c:pt idx="318">
                  <c:v>482</c:v>
                </c:pt>
                <c:pt idx="319">
                  <c:v>481</c:v>
                </c:pt>
                <c:pt idx="320">
                  <c:v>480</c:v>
                </c:pt>
                <c:pt idx="321">
                  <c:v>479</c:v>
                </c:pt>
                <c:pt idx="322">
                  <c:v>478</c:v>
                </c:pt>
                <c:pt idx="323">
                  <c:v>477</c:v>
                </c:pt>
                <c:pt idx="324">
                  <c:v>476</c:v>
                </c:pt>
                <c:pt idx="325">
                  <c:v>475</c:v>
                </c:pt>
                <c:pt idx="326">
                  <c:v>474</c:v>
                </c:pt>
                <c:pt idx="327">
                  <c:v>473</c:v>
                </c:pt>
                <c:pt idx="328">
                  <c:v>472</c:v>
                </c:pt>
                <c:pt idx="329">
                  <c:v>471</c:v>
                </c:pt>
                <c:pt idx="330">
                  <c:v>470</c:v>
                </c:pt>
                <c:pt idx="331">
                  <c:v>469</c:v>
                </c:pt>
                <c:pt idx="332">
                  <c:v>468</c:v>
                </c:pt>
                <c:pt idx="333">
                  <c:v>467</c:v>
                </c:pt>
                <c:pt idx="334">
                  <c:v>466</c:v>
                </c:pt>
                <c:pt idx="335">
                  <c:v>465</c:v>
                </c:pt>
                <c:pt idx="336">
                  <c:v>464</c:v>
                </c:pt>
                <c:pt idx="337">
                  <c:v>463</c:v>
                </c:pt>
                <c:pt idx="338">
                  <c:v>462</c:v>
                </c:pt>
                <c:pt idx="339">
                  <c:v>461</c:v>
                </c:pt>
                <c:pt idx="340">
                  <c:v>460</c:v>
                </c:pt>
                <c:pt idx="341">
                  <c:v>459</c:v>
                </c:pt>
                <c:pt idx="342">
                  <c:v>458</c:v>
                </c:pt>
                <c:pt idx="343">
                  <c:v>457</c:v>
                </c:pt>
                <c:pt idx="344">
                  <c:v>456</c:v>
                </c:pt>
                <c:pt idx="345">
                  <c:v>455</c:v>
                </c:pt>
                <c:pt idx="346">
                  <c:v>454</c:v>
                </c:pt>
                <c:pt idx="347">
                  <c:v>453</c:v>
                </c:pt>
                <c:pt idx="348">
                  <c:v>452</c:v>
                </c:pt>
                <c:pt idx="349">
                  <c:v>451</c:v>
                </c:pt>
                <c:pt idx="350">
                  <c:v>450</c:v>
                </c:pt>
                <c:pt idx="351">
                  <c:v>449</c:v>
                </c:pt>
                <c:pt idx="352">
                  <c:v>448</c:v>
                </c:pt>
                <c:pt idx="353">
                  <c:v>447</c:v>
                </c:pt>
                <c:pt idx="354">
                  <c:v>446</c:v>
                </c:pt>
                <c:pt idx="355">
                  <c:v>445</c:v>
                </c:pt>
                <c:pt idx="356">
                  <c:v>444</c:v>
                </c:pt>
                <c:pt idx="357">
                  <c:v>443</c:v>
                </c:pt>
                <c:pt idx="358">
                  <c:v>442</c:v>
                </c:pt>
                <c:pt idx="359">
                  <c:v>441</c:v>
                </c:pt>
                <c:pt idx="360">
                  <c:v>440</c:v>
                </c:pt>
                <c:pt idx="361">
                  <c:v>439</c:v>
                </c:pt>
                <c:pt idx="362">
                  <c:v>438</c:v>
                </c:pt>
                <c:pt idx="363">
                  <c:v>437</c:v>
                </c:pt>
                <c:pt idx="364">
                  <c:v>436</c:v>
                </c:pt>
                <c:pt idx="365">
                  <c:v>435</c:v>
                </c:pt>
                <c:pt idx="366">
                  <c:v>434</c:v>
                </c:pt>
                <c:pt idx="367">
                  <c:v>433</c:v>
                </c:pt>
                <c:pt idx="368">
                  <c:v>432</c:v>
                </c:pt>
                <c:pt idx="369">
                  <c:v>431</c:v>
                </c:pt>
                <c:pt idx="370">
                  <c:v>430</c:v>
                </c:pt>
                <c:pt idx="371">
                  <c:v>429</c:v>
                </c:pt>
                <c:pt idx="372">
                  <c:v>428</c:v>
                </c:pt>
                <c:pt idx="373">
                  <c:v>427</c:v>
                </c:pt>
                <c:pt idx="374">
                  <c:v>426</c:v>
                </c:pt>
                <c:pt idx="375">
                  <c:v>425</c:v>
                </c:pt>
                <c:pt idx="376">
                  <c:v>424</c:v>
                </c:pt>
                <c:pt idx="377">
                  <c:v>423</c:v>
                </c:pt>
                <c:pt idx="378">
                  <c:v>422</c:v>
                </c:pt>
                <c:pt idx="379">
                  <c:v>421</c:v>
                </c:pt>
                <c:pt idx="380">
                  <c:v>420</c:v>
                </c:pt>
                <c:pt idx="381">
                  <c:v>419</c:v>
                </c:pt>
                <c:pt idx="382">
                  <c:v>418</c:v>
                </c:pt>
                <c:pt idx="383">
                  <c:v>417</c:v>
                </c:pt>
                <c:pt idx="384">
                  <c:v>416</c:v>
                </c:pt>
                <c:pt idx="385">
                  <c:v>415</c:v>
                </c:pt>
                <c:pt idx="386">
                  <c:v>414</c:v>
                </c:pt>
                <c:pt idx="387">
                  <c:v>413</c:v>
                </c:pt>
                <c:pt idx="388">
                  <c:v>412</c:v>
                </c:pt>
                <c:pt idx="389">
                  <c:v>411</c:v>
                </c:pt>
                <c:pt idx="390">
                  <c:v>410</c:v>
                </c:pt>
                <c:pt idx="391">
                  <c:v>409</c:v>
                </c:pt>
                <c:pt idx="392">
                  <c:v>408</c:v>
                </c:pt>
                <c:pt idx="393">
                  <c:v>407</c:v>
                </c:pt>
                <c:pt idx="394">
                  <c:v>406</c:v>
                </c:pt>
                <c:pt idx="395">
                  <c:v>405</c:v>
                </c:pt>
                <c:pt idx="396">
                  <c:v>404</c:v>
                </c:pt>
                <c:pt idx="397">
                  <c:v>403</c:v>
                </c:pt>
                <c:pt idx="398">
                  <c:v>402</c:v>
                </c:pt>
                <c:pt idx="399">
                  <c:v>401</c:v>
                </c:pt>
                <c:pt idx="400">
                  <c:v>400</c:v>
                </c:pt>
                <c:pt idx="401">
                  <c:v>399</c:v>
                </c:pt>
                <c:pt idx="402">
                  <c:v>398</c:v>
                </c:pt>
                <c:pt idx="403">
                  <c:v>397</c:v>
                </c:pt>
                <c:pt idx="404">
                  <c:v>396</c:v>
                </c:pt>
                <c:pt idx="405">
                  <c:v>395</c:v>
                </c:pt>
                <c:pt idx="406">
                  <c:v>394</c:v>
                </c:pt>
                <c:pt idx="407">
                  <c:v>393</c:v>
                </c:pt>
                <c:pt idx="408">
                  <c:v>392</c:v>
                </c:pt>
                <c:pt idx="409">
                  <c:v>391</c:v>
                </c:pt>
                <c:pt idx="410">
                  <c:v>390</c:v>
                </c:pt>
                <c:pt idx="411">
                  <c:v>389</c:v>
                </c:pt>
                <c:pt idx="412">
                  <c:v>388</c:v>
                </c:pt>
                <c:pt idx="413">
                  <c:v>387</c:v>
                </c:pt>
                <c:pt idx="414">
                  <c:v>386</c:v>
                </c:pt>
                <c:pt idx="415">
                  <c:v>385</c:v>
                </c:pt>
                <c:pt idx="416">
                  <c:v>384</c:v>
                </c:pt>
                <c:pt idx="417">
                  <c:v>383</c:v>
                </c:pt>
                <c:pt idx="418">
                  <c:v>382</c:v>
                </c:pt>
                <c:pt idx="419">
                  <c:v>381</c:v>
                </c:pt>
                <c:pt idx="420">
                  <c:v>380</c:v>
                </c:pt>
                <c:pt idx="421">
                  <c:v>379</c:v>
                </c:pt>
                <c:pt idx="422">
                  <c:v>378</c:v>
                </c:pt>
                <c:pt idx="423">
                  <c:v>377</c:v>
                </c:pt>
                <c:pt idx="424">
                  <c:v>376</c:v>
                </c:pt>
                <c:pt idx="425">
                  <c:v>375</c:v>
                </c:pt>
                <c:pt idx="426">
                  <c:v>374</c:v>
                </c:pt>
                <c:pt idx="427">
                  <c:v>373</c:v>
                </c:pt>
                <c:pt idx="428">
                  <c:v>372</c:v>
                </c:pt>
                <c:pt idx="429">
                  <c:v>371</c:v>
                </c:pt>
                <c:pt idx="430">
                  <c:v>370</c:v>
                </c:pt>
                <c:pt idx="431">
                  <c:v>369</c:v>
                </c:pt>
                <c:pt idx="432">
                  <c:v>368</c:v>
                </c:pt>
                <c:pt idx="433">
                  <c:v>367</c:v>
                </c:pt>
                <c:pt idx="434">
                  <c:v>366</c:v>
                </c:pt>
                <c:pt idx="435">
                  <c:v>365</c:v>
                </c:pt>
                <c:pt idx="436">
                  <c:v>364</c:v>
                </c:pt>
                <c:pt idx="437">
                  <c:v>363</c:v>
                </c:pt>
                <c:pt idx="438">
                  <c:v>362</c:v>
                </c:pt>
                <c:pt idx="439">
                  <c:v>361</c:v>
                </c:pt>
                <c:pt idx="440">
                  <c:v>360</c:v>
                </c:pt>
                <c:pt idx="441">
                  <c:v>359</c:v>
                </c:pt>
                <c:pt idx="442">
                  <c:v>358</c:v>
                </c:pt>
                <c:pt idx="443">
                  <c:v>357</c:v>
                </c:pt>
                <c:pt idx="444">
                  <c:v>356</c:v>
                </c:pt>
                <c:pt idx="445">
                  <c:v>355</c:v>
                </c:pt>
                <c:pt idx="446">
                  <c:v>354</c:v>
                </c:pt>
                <c:pt idx="447">
                  <c:v>353</c:v>
                </c:pt>
                <c:pt idx="448">
                  <c:v>352</c:v>
                </c:pt>
                <c:pt idx="449">
                  <c:v>351</c:v>
                </c:pt>
                <c:pt idx="450">
                  <c:v>350</c:v>
                </c:pt>
                <c:pt idx="451">
                  <c:v>349</c:v>
                </c:pt>
                <c:pt idx="452">
                  <c:v>348</c:v>
                </c:pt>
                <c:pt idx="453">
                  <c:v>347</c:v>
                </c:pt>
                <c:pt idx="454">
                  <c:v>346</c:v>
                </c:pt>
                <c:pt idx="455">
                  <c:v>345</c:v>
                </c:pt>
                <c:pt idx="456">
                  <c:v>344</c:v>
                </c:pt>
                <c:pt idx="457">
                  <c:v>343</c:v>
                </c:pt>
                <c:pt idx="458">
                  <c:v>342</c:v>
                </c:pt>
                <c:pt idx="459">
                  <c:v>341</c:v>
                </c:pt>
                <c:pt idx="460">
                  <c:v>340</c:v>
                </c:pt>
                <c:pt idx="461">
                  <c:v>339</c:v>
                </c:pt>
                <c:pt idx="462">
                  <c:v>338</c:v>
                </c:pt>
                <c:pt idx="463">
                  <c:v>337</c:v>
                </c:pt>
                <c:pt idx="464">
                  <c:v>336</c:v>
                </c:pt>
                <c:pt idx="465">
                  <c:v>335</c:v>
                </c:pt>
                <c:pt idx="466">
                  <c:v>334</c:v>
                </c:pt>
                <c:pt idx="467">
                  <c:v>333</c:v>
                </c:pt>
                <c:pt idx="468">
                  <c:v>332</c:v>
                </c:pt>
                <c:pt idx="469">
                  <c:v>331</c:v>
                </c:pt>
                <c:pt idx="470">
                  <c:v>330</c:v>
                </c:pt>
                <c:pt idx="471">
                  <c:v>329</c:v>
                </c:pt>
                <c:pt idx="472">
                  <c:v>328</c:v>
                </c:pt>
                <c:pt idx="473">
                  <c:v>327</c:v>
                </c:pt>
                <c:pt idx="474">
                  <c:v>326</c:v>
                </c:pt>
                <c:pt idx="475">
                  <c:v>325</c:v>
                </c:pt>
                <c:pt idx="476">
                  <c:v>324</c:v>
                </c:pt>
                <c:pt idx="477">
                  <c:v>323</c:v>
                </c:pt>
                <c:pt idx="478">
                  <c:v>322</c:v>
                </c:pt>
                <c:pt idx="479">
                  <c:v>321</c:v>
                </c:pt>
                <c:pt idx="480">
                  <c:v>320</c:v>
                </c:pt>
                <c:pt idx="481">
                  <c:v>319</c:v>
                </c:pt>
                <c:pt idx="482">
                  <c:v>318</c:v>
                </c:pt>
                <c:pt idx="483">
                  <c:v>317</c:v>
                </c:pt>
                <c:pt idx="484">
                  <c:v>316</c:v>
                </c:pt>
                <c:pt idx="485">
                  <c:v>315</c:v>
                </c:pt>
                <c:pt idx="486">
                  <c:v>314</c:v>
                </c:pt>
                <c:pt idx="487">
                  <c:v>313</c:v>
                </c:pt>
                <c:pt idx="488">
                  <c:v>312</c:v>
                </c:pt>
                <c:pt idx="489">
                  <c:v>311</c:v>
                </c:pt>
                <c:pt idx="490">
                  <c:v>310</c:v>
                </c:pt>
                <c:pt idx="491">
                  <c:v>309</c:v>
                </c:pt>
                <c:pt idx="492">
                  <c:v>308</c:v>
                </c:pt>
                <c:pt idx="493">
                  <c:v>307</c:v>
                </c:pt>
                <c:pt idx="494">
                  <c:v>306</c:v>
                </c:pt>
                <c:pt idx="495">
                  <c:v>305</c:v>
                </c:pt>
                <c:pt idx="496">
                  <c:v>304</c:v>
                </c:pt>
                <c:pt idx="497">
                  <c:v>303</c:v>
                </c:pt>
                <c:pt idx="498">
                  <c:v>302</c:v>
                </c:pt>
                <c:pt idx="499">
                  <c:v>301</c:v>
                </c:pt>
                <c:pt idx="500">
                  <c:v>300</c:v>
                </c:pt>
                <c:pt idx="501">
                  <c:v>299</c:v>
                </c:pt>
                <c:pt idx="502">
                  <c:v>298</c:v>
                </c:pt>
                <c:pt idx="503">
                  <c:v>297</c:v>
                </c:pt>
                <c:pt idx="504">
                  <c:v>296</c:v>
                </c:pt>
                <c:pt idx="505">
                  <c:v>295</c:v>
                </c:pt>
                <c:pt idx="506">
                  <c:v>294</c:v>
                </c:pt>
                <c:pt idx="507">
                  <c:v>293</c:v>
                </c:pt>
                <c:pt idx="508">
                  <c:v>292</c:v>
                </c:pt>
                <c:pt idx="509">
                  <c:v>291</c:v>
                </c:pt>
                <c:pt idx="510">
                  <c:v>290</c:v>
                </c:pt>
                <c:pt idx="511">
                  <c:v>289</c:v>
                </c:pt>
                <c:pt idx="512">
                  <c:v>288</c:v>
                </c:pt>
                <c:pt idx="513">
                  <c:v>287</c:v>
                </c:pt>
                <c:pt idx="514">
                  <c:v>286</c:v>
                </c:pt>
                <c:pt idx="515">
                  <c:v>285</c:v>
                </c:pt>
                <c:pt idx="516">
                  <c:v>284</c:v>
                </c:pt>
                <c:pt idx="517">
                  <c:v>283</c:v>
                </c:pt>
                <c:pt idx="518">
                  <c:v>282</c:v>
                </c:pt>
                <c:pt idx="519">
                  <c:v>281</c:v>
                </c:pt>
                <c:pt idx="520">
                  <c:v>280</c:v>
                </c:pt>
                <c:pt idx="521">
                  <c:v>279</c:v>
                </c:pt>
                <c:pt idx="522">
                  <c:v>278</c:v>
                </c:pt>
                <c:pt idx="523">
                  <c:v>277</c:v>
                </c:pt>
                <c:pt idx="524">
                  <c:v>276</c:v>
                </c:pt>
                <c:pt idx="525">
                  <c:v>275</c:v>
                </c:pt>
                <c:pt idx="526">
                  <c:v>274</c:v>
                </c:pt>
                <c:pt idx="527">
                  <c:v>273</c:v>
                </c:pt>
                <c:pt idx="528">
                  <c:v>272</c:v>
                </c:pt>
                <c:pt idx="529">
                  <c:v>271</c:v>
                </c:pt>
                <c:pt idx="530">
                  <c:v>270</c:v>
                </c:pt>
                <c:pt idx="531">
                  <c:v>269</c:v>
                </c:pt>
                <c:pt idx="532">
                  <c:v>268</c:v>
                </c:pt>
                <c:pt idx="533">
                  <c:v>267</c:v>
                </c:pt>
                <c:pt idx="534">
                  <c:v>266</c:v>
                </c:pt>
                <c:pt idx="535">
                  <c:v>265</c:v>
                </c:pt>
                <c:pt idx="536">
                  <c:v>264</c:v>
                </c:pt>
                <c:pt idx="537">
                  <c:v>263</c:v>
                </c:pt>
                <c:pt idx="538">
                  <c:v>262</c:v>
                </c:pt>
                <c:pt idx="539">
                  <c:v>261</c:v>
                </c:pt>
                <c:pt idx="540">
                  <c:v>260</c:v>
                </c:pt>
                <c:pt idx="541">
                  <c:v>259</c:v>
                </c:pt>
                <c:pt idx="542">
                  <c:v>258</c:v>
                </c:pt>
                <c:pt idx="543">
                  <c:v>257</c:v>
                </c:pt>
                <c:pt idx="544">
                  <c:v>256</c:v>
                </c:pt>
                <c:pt idx="545">
                  <c:v>255</c:v>
                </c:pt>
                <c:pt idx="546">
                  <c:v>254</c:v>
                </c:pt>
                <c:pt idx="547">
                  <c:v>253</c:v>
                </c:pt>
                <c:pt idx="548">
                  <c:v>252</c:v>
                </c:pt>
                <c:pt idx="549">
                  <c:v>251</c:v>
                </c:pt>
                <c:pt idx="550">
                  <c:v>250</c:v>
                </c:pt>
                <c:pt idx="551">
                  <c:v>249</c:v>
                </c:pt>
                <c:pt idx="552">
                  <c:v>248</c:v>
                </c:pt>
                <c:pt idx="553">
                  <c:v>247</c:v>
                </c:pt>
                <c:pt idx="554">
                  <c:v>246</c:v>
                </c:pt>
                <c:pt idx="555">
                  <c:v>245</c:v>
                </c:pt>
                <c:pt idx="556">
                  <c:v>244</c:v>
                </c:pt>
                <c:pt idx="557">
                  <c:v>243</c:v>
                </c:pt>
                <c:pt idx="558">
                  <c:v>242</c:v>
                </c:pt>
                <c:pt idx="559">
                  <c:v>241</c:v>
                </c:pt>
                <c:pt idx="560">
                  <c:v>240</c:v>
                </c:pt>
                <c:pt idx="561">
                  <c:v>239</c:v>
                </c:pt>
                <c:pt idx="562">
                  <c:v>238</c:v>
                </c:pt>
                <c:pt idx="563">
                  <c:v>237</c:v>
                </c:pt>
                <c:pt idx="564">
                  <c:v>236</c:v>
                </c:pt>
                <c:pt idx="565">
                  <c:v>235</c:v>
                </c:pt>
                <c:pt idx="566">
                  <c:v>234</c:v>
                </c:pt>
                <c:pt idx="567">
                  <c:v>233</c:v>
                </c:pt>
                <c:pt idx="568">
                  <c:v>232</c:v>
                </c:pt>
                <c:pt idx="569">
                  <c:v>231</c:v>
                </c:pt>
                <c:pt idx="570">
                  <c:v>230</c:v>
                </c:pt>
                <c:pt idx="571">
                  <c:v>229</c:v>
                </c:pt>
                <c:pt idx="572">
                  <c:v>228</c:v>
                </c:pt>
                <c:pt idx="573">
                  <c:v>227</c:v>
                </c:pt>
                <c:pt idx="574">
                  <c:v>226</c:v>
                </c:pt>
                <c:pt idx="575">
                  <c:v>225</c:v>
                </c:pt>
                <c:pt idx="576">
                  <c:v>224</c:v>
                </c:pt>
                <c:pt idx="577">
                  <c:v>223</c:v>
                </c:pt>
                <c:pt idx="578">
                  <c:v>222</c:v>
                </c:pt>
                <c:pt idx="579">
                  <c:v>221</c:v>
                </c:pt>
                <c:pt idx="580">
                  <c:v>220</c:v>
                </c:pt>
                <c:pt idx="581">
                  <c:v>219</c:v>
                </c:pt>
                <c:pt idx="582">
                  <c:v>218</c:v>
                </c:pt>
                <c:pt idx="583">
                  <c:v>217</c:v>
                </c:pt>
                <c:pt idx="584">
                  <c:v>216</c:v>
                </c:pt>
                <c:pt idx="585">
                  <c:v>215</c:v>
                </c:pt>
                <c:pt idx="586">
                  <c:v>214</c:v>
                </c:pt>
                <c:pt idx="587">
                  <c:v>213</c:v>
                </c:pt>
                <c:pt idx="588">
                  <c:v>212</c:v>
                </c:pt>
                <c:pt idx="589">
                  <c:v>211</c:v>
                </c:pt>
                <c:pt idx="590">
                  <c:v>210</c:v>
                </c:pt>
                <c:pt idx="591">
                  <c:v>209</c:v>
                </c:pt>
                <c:pt idx="592">
                  <c:v>208</c:v>
                </c:pt>
                <c:pt idx="593">
                  <c:v>207</c:v>
                </c:pt>
                <c:pt idx="594">
                  <c:v>206</c:v>
                </c:pt>
                <c:pt idx="595">
                  <c:v>205</c:v>
                </c:pt>
                <c:pt idx="596">
                  <c:v>204</c:v>
                </c:pt>
                <c:pt idx="597">
                  <c:v>203</c:v>
                </c:pt>
                <c:pt idx="598">
                  <c:v>202</c:v>
                </c:pt>
                <c:pt idx="599">
                  <c:v>201</c:v>
                </c:pt>
                <c:pt idx="600">
                  <c:v>200</c:v>
                </c:pt>
              </c:numCache>
            </c:numRef>
          </c:xVal>
          <c:yVal>
            <c:numRef>
              <c:f>'RO-2.xlsx'!$B$87:$B$687</c:f>
              <c:numCache>
                <c:formatCode>General</c:formatCode>
                <c:ptCount val="601"/>
                <c:pt idx="0">
                  <c:v>1.74E-3</c:v>
                </c:pt>
                <c:pt idx="1">
                  <c:v>1.8500000000000001E-3</c:v>
                </c:pt>
                <c:pt idx="2">
                  <c:v>1.8500000000000001E-3</c:v>
                </c:pt>
                <c:pt idx="3">
                  <c:v>1.9E-3</c:v>
                </c:pt>
                <c:pt idx="4">
                  <c:v>1.89E-3</c:v>
                </c:pt>
                <c:pt idx="5">
                  <c:v>1.8E-3</c:v>
                </c:pt>
                <c:pt idx="6">
                  <c:v>1.9499999999999999E-3</c:v>
                </c:pt>
                <c:pt idx="7">
                  <c:v>1.89E-3</c:v>
                </c:pt>
                <c:pt idx="8">
                  <c:v>2.0699999999999998E-3</c:v>
                </c:pt>
                <c:pt idx="9">
                  <c:v>2.0899999999999998E-3</c:v>
                </c:pt>
                <c:pt idx="10">
                  <c:v>2.1800000000000001E-3</c:v>
                </c:pt>
                <c:pt idx="11">
                  <c:v>2.0799999999999998E-3</c:v>
                </c:pt>
                <c:pt idx="12">
                  <c:v>2.0899999999999998E-3</c:v>
                </c:pt>
                <c:pt idx="13">
                  <c:v>2.1099999999999999E-3</c:v>
                </c:pt>
                <c:pt idx="14">
                  <c:v>2.1900000000000001E-3</c:v>
                </c:pt>
                <c:pt idx="15">
                  <c:v>2.14E-3</c:v>
                </c:pt>
                <c:pt idx="16">
                  <c:v>2.0999999999999999E-3</c:v>
                </c:pt>
                <c:pt idx="17">
                  <c:v>2.0999999999999999E-3</c:v>
                </c:pt>
                <c:pt idx="18">
                  <c:v>2.2000000000000001E-3</c:v>
                </c:pt>
                <c:pt idx="19">
                  <c:v>2.15E-3</c:v>
                </c:pt>
                <c:pt idx="20">
                  <c:v>2.16E-3</c:v>
                </c:pt>
                <c:pt idx="21">
                  <c:v>2.1199999999999999E-3</c:v>
                </c:pt>
                <c:pt idx="22">
                  <c:v>2.2100000000000002E-3</c:v>
                </c:pt>
                <c:pt idx="23">
                  <c:v>2.2300000000000002E-3</c:v>
                </c:pt>
                <c:pt idx="24">
                  <c:v>2.1199999999999999E-3</c:v>
                </c:pt>
                <c:pt idx="25">
                  <c:v>2.1199999999999999E-3</c:v>
                </c:pt>
                <c:pt idx="26">
                  <c:v>2.0200000000000001E-3</c:v>
                </c:pt>
                <c:pt idx="27">
                  <c:v>2.0999999999999999E-3</c:v>
                </c:pt>
                <c:pt idx="28">
                  <c:v>2.1900000000000001E-3</c:v>
                </c:pt>
                <c:pt idx="29">
                  <c:v>2.2599999999999999E-3</c:v>
                </c:pt>
                <c:pt idx="30">
                  <c:v>2.2300000000000002E-3</c:v>
                </c:pt>
                <c:pt idx="31">
                  <c:v>2.0200000000000001E-3</c:v>
                </c:pt>
                <c:pt idx="32">
                  <c:v>2.2000000000000001E-3</c:v>
                </c:pt>
                <c:pt idx="33">
                  <c:v>2.16E-3</c:v>
                </c:pt>
                <c:pt idx="34">
                  <c:v>2.15E-3</c:v>
                </c:pt>
                <c:pt idx="35">
                  <c:v>2.1099999999999999E-3</c:v>
                </c:pt>
                <c:pt idx="36">
                  <c:v>2.4199999999999998E-3</c:v>
                </c:pt>
                <c:pt idx="37">
                  <c:v>2.2499999999999998E-3</c:v>
                </c:pt>
                <c:pt idx="38">
                  <c:v>2.2300000000000002E-3</c:v>
                </c:pt>
                <c:pt idx="39">
                  <c:v>2.2499999999999998E-3</c:v>
                </c:pt>
                <c:pt idx="40">
                  <c:v>2.3500000000000001E-3</c:v>
                </c:pt>
                <c:pt idx="41">
                  <c:v>2.1700000000000001E-3</c:v>
                </c:pt>
                <c:pt idx="42">
                  <c:v>2.5200000000000001E-3</c:v>
                </c:pt>
                <c:pt idx="43">
                  <c:v>2.1299999999999999E-3</c:v>
                </c:pt>
                <c:pt idx="44">
                  <c:v>2.2100000000000002E-3</c:v>
                </c:pt>
                <c:pt idx="45">
                  <c:v>2.2300000000000002E-3</c:v>
                </c:pt>
                <c:pt idx="46">
                  <c:v>2.2899999999999999E-3</c:v>
                </c:pt>
                <c:pt idx="47">
                  <c:v>2.3500000000000001E-3</c:v>
                </c:pt>
                <c:pt idx="48">
                  <c:v>2.33E-3</c:v>
                </c:pt>
                <c:pt idx="49">
                  <c:v>2.4299999999999999E-3</c:v>
                </c:pt>
                <c:pt idx="50">
                  <c:v>2.0500000000000002E-3</c:v>
                </c:pt>
                <c:pt idx="51">
                  <c:v>2.2799999999999999E-3</c:v>
                </c:pt>
                <c:pt idx="52">
                  <c:v>2.2100000000000002E-3</c:v>
                </c:pt>
                <c:pt idx="53">
                  <c:v>2.2599999999999999E-3</c:v>
                </c:pt>
                <c:pt idx="54">
                  <c:v>2.3400000000000001E-3</c:v>
                </c:pt>
                <c:pt idx="55">
                  <c:v>2.0699999999999998E-3</c:v>
                </c:pt>
                <c:pt idx="56">
                  <c:v>2.2000000000000001E-3</c:v>
                </c:pt>
                <c:pt idx="57">
                  <c:v>2.33E-3</c:v>
                </c:pt>
                <c:pt idx="58">
                  <c:v>2.4499999999999999E-3</c:v>
                </c:pt>
                <c:pt idx="59">
                  <c:v>2.3700000000000001E-3</c:v>
                </c:pt>
                <c:pt idx="60">
                  <c:v>2.4399999999999999E-3</c:v>
                </c:pt>
                <c:pt idx="61">
                  <c:v>2.32E-3</c:v>
                </c:pt>
                <c:pt idx="62">
                  <c:v>2.47E-3</c:v>
                </c:pt>
                <c:pt idx="63">
                  <c:v>2.1299999999999999E-3</c:v>
                </c:pt>
                <c:pt idx="64">
                  <c:v>2.47E-3</c:v>
                </c:pt>
                <c:pt idx="65">
                  <c:v>2.2399999999999998E-3</c:v>
                </c:pt>
                <c:pt idx="66">
                  <c:v>2.2399999999999998E-3</c:v>
                </c:pt>
                <c:pt idx="67">
                  <c:v>2.15E-3</c:v>
                </c:pt>
                <c:pt idx="68">
                  <c:v>2.15E-3</c:v>
                </c:pt>
                <c:pt idx="69">
                  <c:v>2.1199999999999999E-3</c:v>
                </c:pt>
                <c:pt idx="70">
                  <c:v>2.2699999999999999E-3</c:v>
                </c:pt>
                <c:pt idx="71">
                  <c:v>2.3E-3</c:v>
                </c:pt>
                <c:pt idx="72">
                  <c:v>2.4299999999999999E-3</c:v>
                </c:pt>
                <c:pt idx="73">
                  <c:v>2.1700000000000001E-3</c:v>
                </c:pt>
                <c:pt idx="74">
                  <c:v>2.5000000000000001E-3</c:v>
                </c:pt>
                <c:pt idx="75">
                  <c:v>2.33E-3</c:v>
                </c:pt>
                <c:pt idx="76">
                  <c:v>2.2100000000000002E-3</c:v>
                </c:pt>
                <c:pt idx="77">
                  <c:v>2.2699999999999999E-3</c:v>
                </c:pt>
                <c:pt idx="78">
                  <c:v>2.14E-3</c:v>
                </c:pt>
                <c:pt idx="79">
                  <c:v>2.3400000000000001E-3</c:v>
                </c:pt>
                <c:pt idx="80">
                  <c:v>2.1299999999999999E-3</c:v>
                </c:pt>
                <c:pt idx="81">
                  <c:v>2.33E-3</c:v>
                </c:pt>
                <c:pt idx="82">
                  <c:v>2.14E-3</c:v>
                </c:pt>
                <c:pt idx="83">
                  <c:v>2.14E-3</c:v>
                </c:pt>
                <c:pt idx="84">
                  <c:v>2.2799999999999999E-3</c:v>
                </c:pt>
                <c:pt idx="85">
                  <c:v>2.2200000000000002E-3</c:v>
                </c:pt>
                <c:pt idx="86">
                  <c:v>2.2799999999999999E-3</c:v>
                </c:pt>
                <c:pt idx="87">
                  <c:v>2.0899999999999998E-3</c:v>
                </c:pt>
                <c:pt idx="88">
                  <c:v>2.2000000000000001E-3</c:v>
                </c:pt>
                <c:pt idx="89">
                  <c:v>2.1900000000000001E-3</c:v>
                </c:pt>
                <c:pt idx="90">
                  <c:v>2.2200000000000002E-3</c:v>
                </c:pt>
                <c:pt idx="91">
                  <c:v>2.32E-3</c:v>
                </c:pt>
                <c:pt idx="92">
                  <c:v>2.32E-3</c:v>
                </c:pt>
                <c:pt idx="93">
                  <c:v>2.2599999999999999E-3</c:v>
                </c:pt>
                <c:pt idx="94">
                  <c:v>2.33E-3</c:v>
                </c:pt>
                <c:pt idx="95">
                  <c:v>2.3E-3</c:v>
                </c:pt>
                <c:pt idx="96">
                  <c:v>2.1700000000000001E-3</c:v>
                </c:pt>
                <c:pt idx="97">
                  <c:v>2.2799999999999999E-3</c:v>
                </c:pt>
                <c:pt idx="98">
                  <c:v>2.31E-3</c:v>
                </c:pt>
                <c:pt idx="99">
                  <c:v>2.1800000000000001E-3</c:v>
                </c:pt>
                <c:pt idx="100">
                  <c:v>2.3700000000000001E-3</c:v>
                </c:pt>
                <c:pt idx="101">
                  <c:v>2.2899999999999999E-3</c:v>
                </c:pt>
                <c:pt idx="102">
                  <c:v>2.31E-3</c:v>
                </c:pt>
                <c:pt idx="103">
                  <c:v>2.2200000000000002E-3</c:v>
                </c:pt>
                <c:pt idx="104">
                  <c:v>2.1099999999999999E-3</c:v>
                </c:pt>
                <c:pt idx="105">
                  <c:v>2.1900000000000001E-3</c:v>
                </c:pt>
                <c:pt idx="106">
                  <c:v>2.2599999999999999E-3</c:v>
                </c:pt>
                <c:pt idx="107">
                  <c:v>2.3999999999999998E-3</c:v>
                </c:pt>
                <c:pt idx="108">
                  <c:v>2.2499999999999998E-3</c:v>
                </c:pt>
                <c:pt idx="109">
                  <c:v>2.3E-3</c:v>
                </c:pt>
                <c:pt idx="110">
                  <c:v>2.3900000000000002E-3</c:v>
                </c:pt>
                <c:pt idx="111">
                  <c:v>2.1199999999999999E-3</c:v>
                </c:pt>
                <c:pt idx="112">
                  <c:v>2.16E-3</c:v>
                </c:pt>
                <c:pt idx="113">
                  <c:v>2.2899999999999999E-3</c:v>
                </c:pt>
                <c:pt idx="114">
                  <c:v>2.2599999999999999E-3</c:v>
                </c:pt>
                <c:pt idx="115">
                  <c:v>2.2699999999999999E-3</c:v>
                </c:pt>
                <c:pt idx="116">
                  <c:v>2.31E-3</c:v>
                </c:pt>
                <c:pt idx="117">
                  <c:v>2.32E-3</c:v>
                </c:pt>
                <c:pt idx="118">
                  <c:v>2.0600000000000002E-3</c:v>
                </c:pt>
                <c:pt idx="119">
                  <c:v>2.33E-3</c:v>
                </c:pt>
                <c:pt idx="120">
                  <c:v>2.3400000000000001E-3</c:v>
                </c:pt>
                <c:pt idx="121">
                  <c:v>2.3800000000000002E-3</c:v>
                </c:pt>
                <c:pt idx="122">
                  <c:v>2.32E-3</c:v>
                </c:pt>
                <c:pt idx="123">
                  <c:v>2.33E-3</c:v>
                </c:pt>
                <c:pt idx="124">
                  <c:v>2.4099999999999998E-3</c:v>
                </c:pt>
                <c:pt idx="125">
                  <c:v>2.3999999999999998E-3</c:v>
                </c:pt>
                <c:pt idx="126">
                  <c:v>2.3700000000000001E-3</c:v>
                </c:pt>
                <c:pt idx="127">
                  <c:v>2.4299999999999999E-3</c:v>
                </c:pt>
                <c:pt idx="128">
                  <c:v>2.49E-3</c:v>
                </c:pt>
                <c:pt idx="129">
                  <c:v>2.3400000000000001E-3</c:v>
                </c:pt>
                <c:pt idx="130">
                  <c:v>2.4399999999999999E-3</c:v>
                </c:pt>
                <c:pt idx="131">
                  <c:v>2.5500000000000002E-3</c:v>
                </c:pt>
                <c:pt idx="132">
                  <c:v>2.3999999999999998E-3</c:v>
                </c:pt>
                <c:pt idx="133">
                  <c:v>2.4399999999999999E-3</c:v>
                </c:pt>
                <c:pt idx="134">
                  <c:v>2.3999999999999998E-3</c:v>
                </c:pt>
                <c:pt idx="135">
                  <c:v>2.4199999999999998E-3</c:v>
                </c:pt>
                <c:pt idx="136">
                  <c:v>2.5000000000000001E-3</c:v>
                </c:pt>
                <c:pt idx="137">
                  <c:v>2.3900000000000002E-3</c:v>
                </c:pt>
                <c:pt idx="138">
                  <c:v>2.4099999999999998E-3</c:v>
                </c:pt>
                <c:pt idx="139">
                  <c:v>2.4499999999999999E-3</c:v>
                </c:pt>
                <c:pt idx="140">
                  <c:v>2.5500000000000002E-3</c:v>
                </c:pt>
                <c:pt idx="141">
                  <c:v>2.5100000000000001E-3</c:v>
                </c:pt>
                <c:pt idx="142">
                  <c:v>2.4499999999999999E-3</c:v>
                </c:pt>
                <c:pt idx="143">
                  <c:v>2.4499999999999999E-3</c:v>
                </c:pt>
                <c:pt idx="144">
                  <c:v>2.5799999999999998E-3</c:v>
                </c:pt>
                <c:pt idx="145">
                  <c:v>2.49E-3</c:v>
                </c:pt>
                <c:pt idx="146">
                  <c:v>2.5699999999999998E-3</c:v>
                </c:pt>
                <c:pt idx="147">
                  <c:v>2.4399999999999999E-3</c:v>
                </c:pt>
                <c:pt idx="148">
                  <c:v>2.5999999999999999E-3</c:v>
                </c:pt>
                <c:pt idx="149">
                  <c:v>2.5699999999999998E-3</c:v>
                </c:pt>
                <c:pt idx="150">
                  <c:v>2.4499999999999999E-3</c:v>
                </c:pt>
                <c:pt idx="151">
                  <c:v>2.6700000000000001E-3</c:v>
                </c:pt>
                <c:pt idx="152">
                  <c:v>2.7100000000000002E-3</c:v>
                </c:pt>
                <c:pt idx="153">
                  <c:v>2.5400000000000002E-3</c:v>
                </c:pt>
                <c:pt idx="154">
                  <c:v>2.6700000000000001E-3</c:v>
                </c:pt>
                <c:pt idx="155">
                  <c:v>2.48E-3</c:v>
                </c:pt>
                <c:pt idx="156">
                  <c:v>2.7699999999999999E-3</c:v>
                </c:pt>
                <c:pt idx="157">
                  <c:v>2.5300000000000001E-3</c:v>
                </c:pt>
                <c:pt idx="158">
                  <c:v>2.6700000000000001E-3</c:v>
                </c:pt>
                <c:pt idx="159">
                  <c:v>2.63E-3</c:v>
                </c:pt>
                <c:pt idx="160">
                  <c:v>2.5000000000000001E-3</c:v>
                </c:pt>
                <c:pt idx="161">
                  <c:v>2.63E-3</c:v>
                </c:pt>
                <c:pt idx="162">
                  <c:v>2.6199999999999999E-3</c:v>
                </c:pt>
                <c:pt idx="163">
                  <c:v>2.7100000000000002E-3</c:v>
                </c:pt>
                <c:pt idx="164">
                  <c:v>2.6800000000000001E-3</c:v>
                </c:pt>
                <c:pt idx="165">
                  <c:v>2.6199999999999999E-3</c:v>
                </c:pt>
                <c:pt idx="166">
                  <c:v>2.5999999999999999E-3</c:v>
                </c:pt>
                <c:pt idx="167">
                  <c:v>2.5600000000000002E-3</c:v>
                </c:pt>
                <c:pt idx="168">
                  <c:v>2.7699999999999999E-3</c:v>
                </c:pt>
                <c:pt idx="169">
                  <c:v>2.65E-3</c:v>
                </c:pt>
                <c:pt idx="170">
                  <c:v>2.65E-3</c:v>
                </c:pt>
                <c:pt idx="171">
                  <c:v>2.7299999999999998E-3</c:v>
                </c:pt>
                <c:pt idx="172">
                  <c:v>2.63E-3</c:v>
                </c:pt>
                <c:pt idx="173">
                  <c:v>2.64E-3</c:v>
                </c:pt>
                <c:pt idx="174">
                  <c:v>2.6800000000000001E-3</c:v>
                </c:pt>
                <c:pt idx="175">
                  <c:v>2.7299999999999998E-3</c:v>
                </c:pt>
                <c:pt idx="176">
                  <c:v>2.5200000000000001E-3</c:v>
                </c:pt>
                <c:pt idx="177">
                  <c:v>2.7299999999999998E-3</c:v>
                </c:pt>
                <c:pt idx="178">
                  <c:v>2.65E-3</c:v>
                </c:pt>
                <c:pt idx="179">
                  <c:v>2.5999999999999999E-3</c:v>
                </c:pt>
                <c:pt idx="180">
                  <c:v>2.65E-3</c:v>
                </c:pt>
                <c:pt idx="181">
                  <c:v>2.6199999999999999E-3</c:v>
                </c:pt>
                <c:pt idx="182">
                  <c:v>2.7399999999999998E-3</c:v>
                </c:pt>
                <c:pt idx="183">
                  <c:v>2.8600000000000001E-3</c:v>
                </c:pt>
                <c:pt idx="184">
                  <c:v>2.7699999999999999E-3</c:v>
                </c:pt>
                <c:pt idx="185">
                  <c:v>2.7799999999999999E-3</c:v>
                </c:pt>
                <c:pt idx="186">
                  <c:v>2.6199999999999999E-3</c:v>
                </c:pt>
                <c:pt idx="187">
                  <c:v>2.82E-3</c:v>
                </c:pt>
                <c:pt idx="188">
                  <c:v>2.8700000000000002E-3</c:v>
                </c:pt>
                <c:pt idx="189">
                  <c:v>2.8400000000000001E-3</c:v>
                </c:pt>
                <c:pt idx="190">
                  <c:v>2.81E-3</c:v>
                </c:pt>
                <c:pt idx="191">
                  <c:v>2.8E-3</c:v>
                </c:pt>
                <c:pt idx="192">
                  <c:v>2.7699999999999999E-3</c:v>
                </c:pt>
                <c:pt idx="193">
                  <c:v>2.82E-3</c:v>
                </c:pt>
                <c:pt idx="194">
                  <c:v>2.81E-3</c:v>
                </c:pt>
                <c:pt idx="195">
                  <c:v>2.66E-3</c:v>
                </c:pt>
                <c:pt idx="196">
                  <c:v>2.8900000000000002E-3</c:v>
                </c:pt>
                <c:pt idx="197">
                  <c:v>2.7200000000000002E-3</c:v>
                </c:pt>
                <c:pt idx="198">
                  <c:v>2.8500000000000001E-3</c:v>
                </c:pt>
                <c:pt idx="199">
                  <c:v>2.8400000000000001E-3</c:v>
                </c:pt>
                <c:pt idx="200">
                  <c:v>2.8700000000000002E-3</c:v>
                </c:pt>
                <c:pt idx="201">
                  <c:v>2.8800000000000002E-3</c:v>
                </c:pt>
                <c:pt idx="202">
                  <c:v>2.8700000000000002E-3</c:v>
                </c:pt>
                <c:pt idx="203">
                  <c:v>2.8600000000000001E-3</c:v>
                </c:pt>
                <c:pt idx="204">
                  <c:v>2.8900000000000002E-3</c:v>
                </c:pt>
                <c:pt idx="205">
                  <c:v>2.8900000000000002E-3</c:v>
                </c:pt>
                <c:pt idx="206">
                  <c:v>2.99E-3</c:v>
                </c:pt>
                <c:pt idx="207">
                  <c:v>2.9299999999999999E-3</c:v>
                </c:pt>
                <c:pt idx="208">
                  <c:v>2.99E-3</c:v>
                </c:pt>
                <c:pt idx="209">
                  <c:v>2.99E-3</c:v>
                </c:pt>
                <c:pt idx="210">
                  <c:v>2.99E-3</c:v>
                </c:pt>
                <c:pt idx="211">
                  <c:v>2.9399999999999999E-3</c:v>
                </c:pt>
                <c:pt idx="212">
                  <c:v>2.9399999999999999E-3</c:v>
                </c:pt>
                <c:pt idx="213">
                  <c:v>3.0500000000000002E-3</c:v>
                </c:pt>
                <c:pt idx="214">
                  <c:v>2.99E-3</c:v>
                </c:pt>
                <c:pt idx="215">
                  <c:v>3.0100000000000001E-3</c:v>
                </c:pt>
                <c:pt idx="216">
                  <c:v>3.0200000000000001E-3</c:v>
                </c:pt>
                <c:pt idx="217">
                  <c:v>3.1099999999999999E-3</c:v>
                </c:pt>
                <c:pt idx="218">
                  <c:v>3.2000000000000002E-3</c:v>
                </c:pt>
                <c:pt idx="219">
                  <c:v>3.2000000000000002E-3</c:v>
                </c:pt>
                <c:pt idx="220">
                  <c:v>3.1099999999999999E-3</c:v>
                </c:pt>
                <c:pt idx="221">
                  <c:v>3.2599999999999999E-3</c:v>
                </c:pt>
                <c:pt idx="222">
                  <c:v>3.0599999999999998E-3</c:v>
                </c:pt>
                <c:pt idx="223">
                  <c:v>3.1199999999999999E-3</c:v>
                </c:pt>
                <c:pt idx="224">
                  <c:v>3.1099999999999999E-3</c:v>
                </c:pt>
                <c:pt idx="225">
                  <c:v>3.2599999999999999E-3</c:v>
                </c:pt>
                <c:pt idx="226">
                  <c:v>3.2100000000000002E-3</c:v>
                </c:pt>
                <c:pt idx="227">
                  <c:v>3.29E-3</c:v>
                </c:pt>
                <c:pt idx="228">
                  <c:v>3.3700000000000002E-3</c:v>
                </c:pt>
                <c:pt idx="229">
                  <c:v>3.3300000000000001E-3</c:v>
                </c:pt>
                <c:pt idx="230">
                  <c:v>3.3700000000000002E-3</c:v>
                </c:pt>
                <c:pt idx="231">
                  <c:v>3.3600000000000001E-3</c:v>
                </c:pt>
                <c:pt idx="232">
                  <c:v>3.62E-3</c:v>
                </c:pt>
                <c:pt idx="233">
                  <c:v>3.5100000000000001E-3</c:v>
                </c:pt>
                <c:pt idx="234">
                  <c:v>3.3800000000000002E-3</c:v>
                </c:pt>
                <c:pt idx="235">
                  <c:v>3.47E-3</c:v>
                </c:pt>
                <c:pt idx="236">
                  <c:v>3.4199999999999999E-3</c:v>
                </c:pt>
                <c:pt idx="237">
                  <c:v>3.5500000000000002E-3</c:v>
                </c:pt>
                <c:pt idx="238">
                  <c:v>3.6099999999999999E-3</c:v>
                </c:pt>
                <c:pt idx="239">
                  <c:v>3.6099999999999999E-3</c:v>
                </c:pt>
                <c:pt idx="240">
                  <c:v>3.5599999999999998E-3</c:v>
                </c:pt>
                <c:pt idx="241">
                  <c:v>3.7799999999999999E-3</c:v>
                </c:pt>
                <c:pt idx="242">
                  <c:v>3.7499999999999999E-3</c:v>
                </c:pt>
                <c:pt idx="243">
                  <c:v>4.0600000000000002E-3</c:v>
                </c:pt>
                <c:pt idx="244">
                  <c:v>3.9300000000000003E-3</c:v>
                </c:pt>
                <c:pt idx="245">
                  <c:v>3.9899999999999996E-3</c:v>
                </c:pt>
                <c:pt idx="246">
                  <c:v>3.98E-3</c:v>
                </c:pt>
                <c:pt idx="247">
                  <c:v>4.0600000000000002E-3</c:v>
                </c:pt>
                <c:pt idx="248">
                  <c:v>3.9399999999999999E-3</c:v>
                </c:pt>
                <c:pt idx="249">
                  <c:v>4.0499999999999998E-3</c:v>
                </c:pt>
                <c:pt idx="250">
                  <c:v>3.9899999999999996E-3</c:v>
                </c:pt>
                <c:pt idx="251">
                  <c:v>4.1999999999999997E-3</c:v>
                </c:pt>
                <c:pt idx="252">
                  <c:v>4.1999999999999997E-3</c:v>
                </c:pt>
                <c:pt idx="253">
                  <c:v>4.2100000000000002E-3</c:v>
                </c:pt>
                <c:pt idx="254">
                  <c:v>4.3200000000000001E-3</c:v>
                </c:pt>
                <c:pt idx="255">
                  <c:v>4.3E-3</c:v>
                </c:pt>
                <c:pt idx="256">
                  <c:v>4.3699999999999998E-3</c:v>
                </c:pt>
                <c:pt idx="257">
                  <c:v>4.3E-3</c:v>
                </c:pt>
                <c:pt idx="258">
                  <c:v>4.4299999999999999E-3</c:v>
                </c:pt>
                <c:pt idx="259">
                  <c:v>4.45E-3</c:v>
                </c:pt>
                <c:pt idx="260">
                  <c:v>4.5300000000000002E-3</c:v>
                </c:pt>
                <c:pt idx="261">
                  <c:v>4.47E-3</c:v>
                </c:pt>
                <c:pt idx="262">
                  <c:v>4.5199999999999997E-3</c:v>
                </c:pt>
                <c:pt idx="263">
                  <c:v>4.47E-3</c:v>
                </c:pt>
                <c:pt idx="264">
                  <c:v>4.7800000000000004E-3</c:v>
                </c:pt>
                <c:pt idx="265">
                  <c:v>4.7699999999999999E-3</c:v>
                </c:pt>
                <c:pt idx="266">
                  <c:v>4.7800000000000004E-3</c:v>
                </c:pt>
                <c:pt idx="267">
                  <c:v>4.7699999999999999E-3</c:v>
                </c:pt>
                <c:pt idx="268">
                  <c:v>4.8399999999999997E-3</c:v>
                </c:pt>
                <c:pt idx="269">
                  <c:v>4.81E-3</c:v>
                </c:pt>
                <c:pt idx="270">
                  <c:v>4.7800000000000004E-3</c:v>
                </c:pt>
                <c:pt idx="271">
                  <c:v>5.1000000000000004E-3</c:v>
                </c:pt>
                <c:pt idx="272">
                  <c:v>4.9800000000000001E-3</c:v>
                </c:pt>
                <c:pt idx="273">
                  <c:v>5.13E-3</c:v>
                </c:pt>
                <c:pt idx="274">
                  <c:v>5.0699999999999999E-3</c:v>
                </c:pt>
                <c:pt idx="275">
                  <c:v>5.2700000000000004E-3</c:v>
                </c:pt>
                <c:pt idx="276">
                  <c:v>5.1700000000000001E-3</c:v>
                </c:pt>
                <c:pt idx="277">
                  <c:v>5.2900000000000004E-3</c:v>
                </c:pt>
                <c:pt idx="278">
                  <c:v>5.4299999999999999E-3</c:v>
                </c:pt>
                <c:pt idx="279">
                  <c:v>5.5599999999999998E-3</c:v>
                </c:pt>
                <c:pt idx="280">
                  <c:v>5.4999999999999997E-3</c:v>
                </c:pt>
                <c:pt idx="281">
                  <c:v>5.5799999999999999E-3</c:v>
                </c:pt>
                <c:pt idx="282">
                  <c:v>5.5700000000000003E-3</c:v>
                </c:pt>
                <c:pt idx="283">
                  <c:v>5.6600000000000001E-3</c:v>
                </c:pt>
                <c:pt idx="284">
                  <c:v>5.8900000000000003E-3</c:v>
                </c:pt>
                <c:pt idx="285">
                  <c:v>5.7000000000000002E-3</c:v>
                </c:pt>
                <c:pt idx="286">
                  <c:v>5.7200000000000003E-3</c:v>
                </c:pt>
                <c:pt idx="287">
                  <c:v>6.0600000000000003E-3</c:v>
                </c:pt>
                <c:pt idx="288">
                  <c:v>6.0499999999999998E-3</c:v>
                </c:pt>
                <c:pt idx="289">
                  <c:v>6.11E-3</c:v>
                </c:pt>
                <c:pt idx="290">
                  <c:v>6.2300000000000003E-3</c:v>
                </c:pt>
                <c:pt idx="291">
                  <c:v>6.4099999999999999E-3</c:v>
                </c:pt>
                <c:pt idx="292">
                  <c:v>6.3600000000000002E-3</c:v>
                </c:pt>
                <c:pt idx="293">
                  <c:v>6.3299999999999997E-3</c:v>
                </c:pt>
                <c:pt idx="294">
                  <c:v>6.6E-3</c:v>
                </c:pt>
                <c:pt idx="295">
                  <c:v>6.7299999999999999E-3</c:v>
                </c:pt>
                <c:pt idx="296">
                  <c:v>6.6400000000000001E-3</c:v>
                </c:pt>
                <c:pt idx="297">
                  <c:v>6.8599999999999998E-3</c:v>
                </c:pt>
                <c:pt idx="298">
                  <c:v>6.9100000000000003E-3</c:v>
                </c:pt>
                <c:pt idx="299">
                  <c:v>6.94E-3</c:v>
                </c:pt>
                <c:pt idx="300">
                  <c:v>7.1599999999999997E-3</c:v>
                </c:pt>
                <c:pt idx="301">
                  <c:v>7.1599999999999997E-3</c:v>
                </c:pt>
                <c:pt idx="302">
                  <c:v>7.3600000000000002E-3</c:v>
                </c:pt>
                <c:pt idx="303">
                  <c:v>7.5300000000000002E-3</c:v>
                </c:pt>
                <c:pt idx="304">
                  <c:v>7.62E-3</c:v>
                </c:pt>
                <c:pt idx="305">
                  <c:v>7.6299999999999996E-3</c:v>
                </c:pt>
                <c:pt idx="306">
                  <c:v>7.7099999999999998E-3</c:v>
                </c:pt>
                <c:pt idx="307">
                  <c:v>7.7499999999999999E-3</c:v>
                </c:pt>
                <c:pt idx="308">
                  <c:v>8.09E-3</c:v>
                </c:pt>
                <c:pt idx="309">
                  <c:v>8.0590000000000002E-3</c:v>
                </c:pt>
                <c:pt idx="310">
                  <c:v>8.0999999999999996E-3</c:v>
                </c:pt>
                <c:pt idx="311">
                  <c:v>8.4100000000000008E-3</c:v>
                </c:pt>
                <c:pt idx="312">
                  <c:v>8.4200000000000004E-3</c:v>
                </c:pt>
                <c:pt idx="313">
                  <c:v>8.5800000000000008E-3</c:v>
                </c:pt>
                <c:pt idx="314">
                  <c:v>8.829E-3</c:v>
                </c:pt>
                <c:pt idx="315">
                  <c:v>8.829E-3</c:v>
                </c:pt>
                <c:pt idx="316">
                  <c:v>8.9499999999999996E-3</c:v>
                </c:pt>
                <c:pt idx="317">
                  <c:v>8.9990000000000001E-3</c:v>
                </c:pt>
                <c:pt idx="318">
                  <c:v>9.299E-3</c:v>
                </c:pt>
                <c:pt idx="319">
                  <c:v>9.4599999999999997E-3</c:v>
                </c:pt>
                <c:pt idx="320">
                  <c:v>9.6790000000000001E-3</c:v>
                </c:pt>
                <c:pt idx="321">
                  <c:v>9.639E-3</c:v>
                </c:pt>
                <c:pt idx="322">
                  <c:v>9.7689999999999999E-3</c:v>
                </c:pt>
                <c:pt idx="323">
                  <c:v>9.8700000000000003E-3</c:v>
                </c:pt>
                <c:pt idx="324">
                  <c:v>1.0059999999999999E-2</c:v>
                </c:pt>
                <c:pt idx="325">
                  <c:v>1.038E-2</c:v>
                </c:pt>
                <c:pt idx="326">
                  <c:v>1.052E-2</c:v>
                </c:pt>
                <c:pt idx="327">
                  <c:v>1.0840000000000001E-2</c:v>
                </c:pt>
                <c:pt idx="328">
                  <c:v>1.103E-2</c:v>
                </c:pt>
                <c:pt idx="329">
                  <c:v>1.111E-2</c:v>
                </c:pt>
                <c:pt idx="330">
                  <c:v>1.125E-2</c:v>
                </c:pt>
                <c:pt idx="331">
                  <c:v>1.128E-2</c:v>
                </c:pt>
                <c:pt idx="332">
                  <c:v>1.155E-2</c:v>
                </c:pt>
                <c:pt idx="333">
                  <c:v>1.176E-2</c:v>
                </c:pt>
                <c:pt idx="334">
                  <c:v>1.2E-2</c:v>
                </c:pt>
                <c:pt idx="335">
                  <c:v>1.206E-2</c:v>
                </c:pt>
                <c:pt idx="336">
                  <c:v>1.217E-2</c:v>
                </c:pt>
                <c:pt idx="337">
                  <c:v>1.247E-2</c:v>
                </c:pt>
                <c:pt idx="338">
                  <c:v>1.2710000000000001E-2</c:v>
                </c:pt>
                <c:pt idx="339">
                  <c:v>1.278E-2</c:v>
                </c:pt>
                <c:pt idx="340">
                  <c:v>1.306E-2</c:v>
                </c:pt>
                <c:pt idx="341">
                  <c:v>1.3270000000000001E-2</c:v>
                </c:pt>
                <c:pt idx="342">
                  <c:v>1.353E-2</c:v>
                </c:pt>
                <c:pt idx="343">
                  <c:v>1.3599999999999999E-2</c:v>
                </c:pt>
                <c:pt idx="344">
                  <c:v>1.376E-2</c:v>
                </c:pt>
                <c:pt idx="345">
                  <c:v>1.405E-2</c:v>
                </c:pt>
                <c:pt idx="346">
                  <c:v>1.4330000000000001E-2</c:v>
                </c:pt>
                <c:pt idx="347">
                  <c:v>1.439E-2</c:v>
                </c:pt>
                <c:pt idx="348">
                  <c:v>1.481E-2</c:v>
                </c:pt>
                <c:pt idx="349">
                  <c:v>1.515E-2</c:v>
                </c:pt>
                <c:pt idx="350">
                  <c:v>1.525E-2</c:v>
                </c:pt>
                <c:pt idx="351">
                  <c:v>1.5389999999999999E-2</c:v>
                </c:pt>
                <c:pt idx="352">
                  <c:v>1.585E-2</c:v>
                </c:pt>
                <c:pt idx="353">
                  <c:v>1.619E-2</c:v>
                </c:pt>
                <c:pt idx="354">
                  <c:v>1.6549999999999999E-2</c:v>
                </c:pt>
                <c:pt idx="355">
                  <c:v>1.6570000000000001E-2</c:v>
                </c:pt>
                <c:pt idx="356">
                  <c:v>1.704E-2</c:v>
                </c:pt>
                <c:pt idx="357">
                  <c:v>1.7160000000000002E-2</c:v>
                </c:pt>
                <c:pt idx="358">
                  <c:v>1.7440000000000001E-2</c:v>
                </c:pt>
                <c:pt idx="359">
                  <c:v>1.7680000000000001E-2</c:v>
                </c:pt>
                <c:pt idx="360">
                  <c:v>1.805E-2</c:v>
                </c:pt>
                <c:pt idx="361">
                  <c:v>1.8669999999999999E-2</c:v>
                </c:pt>
                <c:pt idx="362">
                  <c:v>1.8790000000000001E-2</c:v>
                </c:pt>
                <c:pt idx="363">
                  <c:v>1.9140000000000001E-2</c:v>
                </c:pt>
                <c:pt idx="364">
                  <c:v>1.9210000000000001E-2</c:v>
                </c:pt>
                <c:pt idx="365">
                  <c:v>1.9730000000000001E-2</c:v>
                </c:pt>
                <c:pt idx="366">
                  <c:v>2.0160000000000001E-2</c:v>
                </c:pt>
                <c:pt idx="367">
                  <c:v>2.017E-2</c:v>
                </c:pt>
                <c:pt idx="368">
                  <c:v>2.0639999999999999E-2</c:v>
                </c:pt>
                <c:pt idx="369">
                  <c:v>2.0930000000000001E-2</c:v>
                </c:pt>
                <c:pt idx="370">
                  <c:v>2.1069999999999998E-2</c:v>
                </c:pt>
                <c:pt idx="371">
                  <c:v>2.1319999999999999E-2</c:v>
                </c:pt>
                <c:pt idx="372">
                  <c:v>2.1600000000000001E-2</c:v>
                </c:pt>
                <c:pt idx="373">
                  <c:v>2.2009999999999998E-2</c:v>
                </c:pt>
                <c:pt idx="374">
                  <c:v>2.2339999999999999E-2</c:v>
                </c:pt>
                <c:pt idx="375">
                  <c:v>2.2599999999999999E-2</c:v>
                </c:pt>
                <c:pt idx="376">
                  <c:v>2.281E-2</c:v>
                </c:pt>
                <c:pt idx="377">
                  <c:v>2.316E-2</c:v>
                </c:pt>
                <c:pt idx="378">
                  <c:v>2.3089999999999999E-2</c:v>
                </c:pt>
                <c:pt idx="379">
                  <c:v>2.3529999999999999E-2</c:v>
                </c:pt>
                <c:pt idx="380">
                  <c:v>2.427E-2</c:v>
                </c:pt>
                <c:pt idx="381">
                  <c:v>2.4320000000000001E-2</c:v>
                </c:pt>
                <c:pt idx="382">
                  <c:v>2.4479999999999998E-2</c:v>
                </c:pt>
                <c:pt idx="383">
                  <c:v>2.495E-2</c:v>
                </c:pt>
                <c:pt idx="384">
                  <c:v>2.5239999999999999E-2</c:v>
                </c:pt>
                <c:pt idx="385">
                  <c:v>2.5680000000000001E-2</c:v>
                </c:pt>
                <c:pt idx="386">
                  <c:v>2.5919999999999999E-2</c:v>
                </c:pt>
                <c:pt idx="387">
                  <c:v>2.6239999999999999E-2</c:v>
                </c:pt>
                <c:pt idx="388">
                  <c:v>2.666E-2</c:v>
                </c:pt>
                <c:pt idx="389">
                  <c:v>2.699E-2</c:v>
                </c:pt>
                <c:pt idx="390">
                  <c:v>2.7300000000000001E-2</c:v>
                </c:pt>
                <c:pt idx="391">
                  <c:v>2.7629999999999998E-2</c:v>
                </c:pt>
                <c:pt idx="392">
                  <c:v>2.8230000000000002E-2</c:v>
                </c:pt>
                <c:pt idx="393">
                  <c:v>2.8649999999999998E-2</c:v>
                </c:pt>
                <c:pt idx="394">
                  <c:v>2.887E-2</c:v>
                </c:pt>
                <c:pt idx="395">
                  <c:v>2.9389999999999999E-2</c:v>
                </c:pt>
                <c:pt idx="396">
                  <c:v>3.0020000000000002E-2</c:v>
                </c:pt>
                <c:pt idx="397">
                  <c:v>3.0290000000000001E-2</c:v>
                </c:pt>
                <c:pt idx="398">
                  <c:v>3.075E-2</c:v>
                </c:pt>
                <c:pt idx="399">
                  <c:v>3.1309999999999998E-2</c:v>
                </c:pt>
                <c:pt idx="400">
                  <c:v>3.1649999999999998E-2</c:v>
                </c:pt>
                <c:pt idx="401">
                  <c:v>3.211E-2</c:v>
                </c:pt>
                <c:pt idx="402">
                  <c:v>3.2820000000000002E-2</c:v>
                </c:pt>
                <c:pt idx="403">
                  <c:v>3.3149999999999999E-2</c:v>
                </c:pt>
                <c:pt idx="404">
                  <c:v>3.3869999999999997E-2</c:v>
                </c:pt>
                <c:pt idx="405">
                  <c:v>3.4459999999999998E-2</c:v>
                </c:pt>
                <c:pt idx="406">
                  <c:v>3.5099999999999999E-2</c:v>
                </c:pt>
                <c:pt idx="407">
                  <c:v>3.5900000000000001E-2</c:v>
                </c:pt>
                <c:pt idx="408">
                  <c:v>3.6580000000000001E-2</c:v>
                </c:pt>
                <c:pt idx="409">
                  <c:v>3.7569999999999999E-2</c:v>
                </c:pt>
                <c:pt idx="410">
                  <c:v>3.8449999999999998E-2</c:v>
                </c:pt>
                <c:pt idx="411">
                  <c:v>3.9350000000000003E-2</c:v>
                </c:pt>
                <c:pt idx="412">
                  <c:v>4.0570000000000002E-2</c:v>
                </c:pt>
                <c:pt idx="413">
                  <c:v>4.1439999999999998E-2</c:v>
                </c:pt>
                <c:pt idx="414">
                  <c:v>4.2610000000000002E-2</c:v>
                </c:pt>
                <c:pt idx="415">
                  <c:v>4.3880000000000002E-2</c:v>
                </c:pt>
                <c:pt idx="416">
                  <c:v>4.4859999999999997E-2</c:v>
                </c:pt>
                <c:pt idx="417">
                  <c:v>4.6059999999999997E-2</c:v>
                </c:pt>
                <c:pt idx="418">
                  <c:v>4.7649999999999998E-2</c:v>
                </c:pt>
                <c:pt idx="419">
                  <c:v>4.9140000000000003E-2</c:v>
                </c:pt>
                <c:pt idx="420">
                  <c:v>5.1729999999999998E-2</c:v>
                </c:pt>
                <c:pt idx="421">
                  <c:v>5.2319999999999998E-2</c:v>
                </c:pt>
                <c:pt idx="422">
                  <c:v>5.3920000000000003E-2</c:v>
                </c:pt>
                <c:pt idx="423">
                  <c:v>5.5530000000000003E-2</c:v>
                </c:pt>
                <c:pt idx="424">
                  <c:v>5.7389999999999997E-2</c:v>
                </c:pt>
                <c:pt idx="425">
                  <c:v>5.8959999999999999E-2</c:v>
                </c:pt>
                <c:pt idx="426">
                  <c:v>6.021E-2</c:v>
                </c:pt>
                <c:pt idx="427">
                  <c:v>6.1690000000000002E-2</c:v>
                </c:pt>
                <c:pt idx="428">
                  <c:v>6.3048999999999994E-2</c:v>
                </c:pt>
                <c:pt idx="429">
                  <c:v>6.4838999999999994E-2</c:v>
                </c:pt>
                <c:pt idx="430">
                  <c:v>6.615E-2</c:v>
                </c:pt>
                <c:pt idx="431">
                  <c:v>6.769E-2</c:v>
                </c:pt>
                <c:pt idx="432">
                  <c:v>6.9278999999999993E-2</c:v>
                </c:pt>
                <c:pt idx="433">
                  <c:v>7.0449999999999999E-2</c:v>
                </c:pt>
                <c:pt idx="434">
                  <c:v>7.1779999999999997E-2</c:v>
                </c:pt>
                <c:pt idx="435">
                  <c:v>7.3249999999999996E-2</c:v>
                </c:pt>
                <c:pt idx="436">
                  <c:v>7.4310000000000001E-2</c:v>
                </c:pt>
                <c:pt idx="437">
                  <c:v>7.5689000000000006E-2</c:v>
                </c:pt>
                <c:pt idx="438">
                  <c:v>7.6999999999999999E-2</c:v>
                </c:pt>
                <c:pt idx="439">
                  <c:v>7.8310000000000005E-2</c:v>
                </c:pt>
                <c:pt idx="440">
                  <c:v>7.9408999999999993E-2</c:v>
                </c:pt>
                <c:pt idx="441">
                  <c:v>8.0939999999999998E-2</c:v>
                </c:pt>
                <c:pt idx="442">
                  <c:v>8.1739000000000006E-2</c:v>
                </c:pt>
                <c:pt idx="443">
                  <c:v>8.3089999999999997E-2</c:v>
                </c:pt>
                <c:pt idx="444">
                  <c:v>8.4440000000000001E-2</c:v>
                </c:pt>
                <c:pt idx="445">
                  <c:v>8.5489999999999997E-2</c:v>
                </c:pt>
                <c:pt idx="446">
                  <c:v>8.6699999999999999E-2</c:v>
                </c:pt>
                <c:pt idx="447">
                  <c:v>8.7790000000000007E-2</c:v>
                </c:pt>
                <c:pt idx="448">
                  <c:v>8.9370000000000005E-2</c:v>
                </c:pt>
                <c:pt idx="449">
                  <c:v>9.0639999999999998E-2</c:v>
                </c:pt>
                <c:pt idx="450">
                  <c:v>9.1749999999999998E-2</c:v>
                </c:pt>
                <c:pt idx="451">
                  <c:v>9.332E-2</c:v>
                </c:pt>
                <c:pt idx="452">
                  <c:v>9.4589000000000006E-2</c:v>
                </c:pt>
                <c:pt idx="453">
                  <c:v>9.6579999999999999E-2</c:v>
                </c:pt>
                <c:pt idx="454">
                  <c:v>9.7790000000000002E-2</c:v>
                </c:pt>
                <c:pt idx="455">
                  <c:v>9.9580000000000002E-2</c:v>
                </c:pt>
                <c:pt idx="456">
                  <c:v>0.10152</c:v>
                </c:pt>
                <c:pt idx="457">
                  <c:v>0.10308</c:v>
                </c:pt>
                <c:pt idx="458">
                  <c:v>0.10487</c:v>
                </c:pt>
                <c:pt idx="459">
                  <c:v>0.10688</c:v>
                </c:pt>
                <c:pt idx="460">
                  <c:v>0.10922999999999999</c:v>
                </c:pt>
                <c:pt idx="461">
                  <c:v>0.11089</c:v>
                </c:pt>
                <c:pt idx="462">
                  <c:v>0.11332</c:v>
                </c:pt>
                <c:pt idx="463">
                  <c:v>0.11566</c:v>
                </c:pt>
                <c:pt idx="464">
                  <c:v>0.11795</c:v>
                </c:pt>
                <c:pt idx="465">
                  <c:v>0.1203</c:v>
                </c:pt>
                <c:pt idx="466">
                  <c:v>0.12247</c:v>
                </c:pt>
                <c:pt idx="467">
                  <c:v>0.12547</c:v>
                </c:pt>
                <c:pt idx="468">
                  <c:v>0.12772</c:v>
                </c:pt>
                <c:pt idx="469">
                  <c:v>0.13012000000000001</c:v>
                </c:pt>
                <c:pt idx="470">
                  <c:v>0.1331</c:v>
                </c:pt>
                <c:pt idx="471">
                  <c:v>0.13532</c:v>
                </c:pt>
                <c:pt idx="472">
                  <c:v>0.13804</c:v>
                </c:pt>
                <c:pt idx="473">
                  <c:v>0.14024</c:v>
                </c:pt>
                <c:pt idx="474">
                  <c:v>0.14285</c:v>
                </c:pt>
                <c:pt idx="475">
                  <c:v>0.14557999999999999</c:v>
                </c:pt>
                <c:pt idx="476">
                  <c:v>0.1472</c:v>
                </c:pt>
                <c:pt idx="477">
                  <c:v>0.14973</c:v>
                </c:pt>
                <c:pt idx="478">
                  <c:v>0.15251999999999999</c:v>
                </c:pt>
                <c:pt idx="479">
                  <c:v>0.15434</c:v>
                </c:pt>
                <c:pt idx="480">
                  <c:v>0.15672</c:v>
                </c:pt>
                <c:pt idx="481">
                  <c:v>0.15915000000000001</c:v>
                </c:pt>
                <c:pt idx="482">
                  <c:v>0.16117000000000001</c:v>
                </c:pt>
                <c:pt idx="483">
                  <c:v>0.16342000000000001</c:v>
                </c:pt>
                <c:pt idx="484">
                  <c:v>0.16549</c:v>
                </c:pt>
                <c:pt idx="485">
                  <c:v>0.16744000000000001</c:v>
                </c:pt>
                <c:pt idx="486">
                  <c:v>0.16974</c:v>
                </c:pt>
                <c:pt idx="487">
                  <c:v>0.17161000000000001</c:v>
                </c:pt>
                <c:pt idx="488">
                  <c:v>0.17413999999999999</c:v>
                </c:pt>
                <c:pt idx="489">
                  <c:v>0.17593</c:v>
                </c:pt>
                <c:pt idx="490">
                  <c:v>0.17805000000000001</c:v>
                </c:pt>
                <c:pt idx="491">
                  <c:v>0.18007000000000001</c:v>
                </c:pt>
                <c:pt idx="492">
                  <c:v>0.18218000000000001</c:v>
                </c:pt>
                <c:pt idx="493">
                  <c:v>0.18445</c:v>
                </c:pt>
                <c:pt idx="494">
                  <c:v>0.18659000000000001</c:v>
                </c:pt>
                <c:pt idx="495">
                  <c:v>0.18922</c:v>
                </c:pt>
                <c:pt idx="496">
                  <c:v>0.19128000000000001</c:v>
                </c:pt>
                <c:pt idx="497">
                  <c:v>0.19366</c:v>
                </c:pt>
                <c:pt idx="498">
                  <c:v>0.19608</c:v>
                </c:pt>
                <c:pt idx="499">
                  <c:v>0.19832</c:v>
                </c:pt>
                <c:pt idx="500">
                  <c:v>0.20111000000000001</c:v>
                </c:pt>
                <c:pt idx="501">
                  <c:v>0.20319999999999999</c:v>
                </c:pt>
                <c:pt idx="502">
                  <c:v>0.20610000000000001</c:v>
                </c:pt>
                <c:pt idx="503">
                  <c:v>0.20826</c:v>
                </c:pt>
                <c:pt idx="504">
                  <c:v>0.21106</c:v>
                </c:pt>
                <c:pt idx="505">
                  <c:v>0.21337999999999999</c:v>
                </c:pt>
                <c:pt idx="506">
                  <c:v>0.21607999999999999</c:v>
                </c:pt>
                <c:pt idx="507">
                  <c:v>0.21839</c:v>
                </c:pt>
                <c:pt idx="508">
                  <c:v>0.22044</c:v>
                </c:pt>
                <c:pt idx="509">
                  <c:v>0.22278000000000001</c:v>
                </c:pt>
                <c:pt idx="510">
                  <c:v>0.22464999999999999</c:v>
                </c:pt>
                <c:pt idx="511">
                  <c:v>0.22669</c:v>
                </c:pt>
                <c:pt idx="512">
                  <c:v>0.22882</c:v>
                </c:pt>
                <c:pt idx="513">
                  <c:v>0.23039999999999999</c:v>
                </c:pt>
                <c:pt idx="514">
                  <c:v>0.2326</c:v>
                </c:pt>
                <c:pt idx="515">
                  <c:v>0.23413999999999999</c:v>
                </c:pt>
                <c:pt idx="516">
                  <c:v>0.23569000000000001</c:v>
                </c:pt>
                <c:pt idx="517">
                  <c:v>0.23713999999999999</c:v>
                </c:pt>
                <c:pt idx="518">
                  <c:v>0.23851</c:v>
                </c:pt>
                <c:pt idx="519">
                  <c:v>0.23985999999999999</c:v>
                </c:pt>
                <c:pt idx="520">
                  <c:v>0.24092</c:v>
                </c:pt>
                <c:pt idx="521">
                  <c:v>0.24256</c:v>
                </c:pt>
                <c:pt idx="522">
                  <c:v>0.24354000000000001</c:v>
                </c:pt>
                <c:pt idx="523">
                  <c:v>0.24493000000000001</c:v>
                </c:pt>
                <c:pt idx="524">
                  <c:v>0.24582999999999999</c:v>
                </c:pt>
                <c:pt idx="525">
                  <c:v>0.24698000000000001</c:v>
                </c:pt>
                <c:pt idx="526">
                  <c:v>0.248</c:v>
                </c:pt>
                <c:pt idx="527">
                  <c:v>0.24843000000000001</c:v>
                </c:pt>
                <c:pt idx="528">
                  <c:v>0.24964</c:v>
                </c:pt>
                <c:pt idx="529">
                  <c:v>0.25014999999999998</c:v>
                </c:pt>
                <c:pt idx="530">
                  <c:v>0.25081999999999999</c:v>
                </c:pt>
                <c:pt idx="531">
                  <c:v>0.25130999999999998</c:v>
                </c:pt>
                <c:pt idx="532">
                  <c:v>0.25217000000000001</c:v>
                </c:pt>
                <c:pt idx="533">
                  <c:v>0.25331999999999999</c:v>
                </c:pt>
                <c:pt idx="534">
                  <c:v>0.25394</c:v>
                </c:pt>
                <c:pt idx="535">
                  <c:v>0.25524000000000002</c:v>
                </c:pt>
                <c:pt idx="536">
                  <c:v>0.25651000000000002</c:v>
                </c:pt>
                <c:pt idx="537">
                  <c:v>0.25761000000000001</c:v>
                </c:pt>
                <c:pt idx="538">
                  <c:v>0.25903999999999999</c:v>
                </c:pt>
                <c:pt idx="539">
                  <c:v>0.26052999999999998</c:v>
                </c:pt>
                <c:pt idx="540">
                  <c:v>0.26230999999999999</c:v>
                </c:pt>
                <c:pt idx="541">
                  <c:v>0.26402999999999999</c:v>
                </c:pt>
                <c:pt idx="542">
                  <c:v>0.26612000000000002</c:v>
                </c:pt>
                <c:pt idx="543">
                  <c:v>0.26785999999999999</c:v>
                </c:pt>
                <c:pt idx="544">
                  <c:v>0.26967000000000002</c:v>
                </c:pt>
                <c:pt idx="545">
                  <c:v>0.27177000000000001</c:v>
                </c:pt>
                <c:pt idx="546">
                  <c:v>0.27372000000000002</c:v>
                </c:pt>
                <c:pt idx="547">
                  <c:v>0.27594999999999997</c:v>
                </c:pt>
                <c:pt idx="548">
                  <c:v>0.27792</c:v>
                </c:pt>
                <c:pt idx="549">
                  <c:v>0.28038000000000002</c:v>
                </c:pt>
                <c:pt idx="550">
                  <c:v>0.28282000000000002</c:v>
                </c:pt>
                <c:pt idx="551">
                  <c:v>0.28553000000000001</c:v>
                </c:pt>
                <c:pt idx="552">
                  <c:v>0.28852</c:v>
                </c:pt>
                <c:pt idx="553">
                  <c:v>0.29126999999999997</c:v>
                </c:pt>
                <c:pt idx="554">
                  <c:v>0.29487999999999998</c:v>
                </c:pt>
                <c:pt idx="555">
                  <c:v>0.29854000000000003</c:v>
                </c:pt>
                <c:pt idx="556">
                  <c:v>0.30298000000000003</c:v>
                </c:pt>
                <c:pt idx="557">
                  <c:v>0.30831999999999998</c:v>
                </c:pt>
                <c:pt idx="558">
                  <c:v>0.31389</c:v>
                </c:pt>
                <c:pt idx="559">
                  <c:v>0.32035000000000002</c:v>
                </c:pt>
                <c:pt idx="560">
                  <c:v>0.32743</c:v>
                </c:pt>
                <c:pt idx="561">
                  <c:v>0.33539999999999998</c:v>
                </c:pt>
                <c:pt idx="562">
                  <c:v>0.34370000000000001</c:v>
                </c:pt>
                <c:pt idx="563">
                  <c:v>0.35304000000000002</c:v>
                </c:pt>
                <c:pt idx="564">
                  <c:v>0.36287999999999998</c:v>
                </c:pt>
                <c:pt idx="565">
                  <c:v>0.37302000000000002</c:v>
                </c:pt>
                <c:pt idx="566">
                  <c:v>0.38414999999999999</c:v>
                </c:pt>
                <c:pt idx="567">
                  <c:v>0.39565</c:v>
                </c:pt>
                <c:pt idx="568">
                  <c:v>0.40789999999999998</c:v>
                </c:pt>
                <c:pt idx="569">
                  <c:v>0.42120999999999997</c:v>
                </c:pt>
                <c:pt idx="570">
                  <c:v>0.43564999999999998</c:v>
                </c:pt>
                <c:pt idx="571">
                  <c:v>0.45112999999999998</c:v>
                </c:pt>
                <c:pt idx="572">
                  <c:v>0.46742</c:v>
                </c:pt>
                <c:pt idx="573">
                  <c:v>0.48474</c:v>
                </c:pt>
                <c:pt idx="574">
                  <c:v>0.50292999999999999</c:v>
                </c:pt>
                <c:pt idx="575">
                  <c:v>0.52134000000000003</c:v>
                </c:pt>
                <c:pt idx="576">
                  <c:v>0.54064999999999996</c:v>
                </c:pt>
                <c:pt idx="577">
                  <c:v>0.56066000000000005</c:v>
                </c:pt>
                <c:pt idx="578">
                  <c:v>0.58179000000000003</c:v>
                </c:pt>
                <c:pt idx="579">
                  <c:v>0.60324</c:v>
                </c:pt>
                <c:pt idx="580">
                  <c:v>0.62587000000000004</c:v>
                </c:pt>
                <c:pt idx="581">
                  <c:v>0.64907999999999999</c:v>
                </c:pt>
                <c:pt idx="582">
                  <c:v>0.67390000000000005</c:v>
                </c:pt>
                <c:pt idx="583">
                  <c:v>0.69996000000000003</c:v>
                </c:pt>
                <c:pt idx="584">
                  <c:v>0.72663</c:v>
                </c:pt>
                <c:pt idx="585">
                  <c:v>0.75644999999999996</c:v>
                </c:pt>
                <c:pt idx="586">
                  <c:v>0.78656999999999999</c:v>
                </c:pt>
                <c:pt idx="587">
                  <c:v>0.81952999999999998</c:v>
                </c:pt>
                <c:pt idx="588">
                  <c:v>0.85518000000000005</c:v>
                </c:pt>
                <c:pt idx="589">
                  <c:v>0.89346000000000003</c:v>
                </c:pt>
                <c:pt idx="590">
                  <c:v>0.93535999999999997</c:v>
                </c:pt>
                <c:pt idx="591">
                  <c:v>0.98002999999999996</c:v>
                </c:pt>
                <c:pt idx="592">
                  <c:v>1.0306500000000001</c:v>
                </c:pt>
                <c:pt idx="593">
                  <c:v>1.0851500000000001</c:v>
                </c:pt>
                <c:pt idx="594">
                  <c:v>1.1475</c:v>
                </c:pt>
                <c:pt idx="595">
                  <c:v>1.2153799999999999</c:v>
                </c:pt>
                <c:pt idx="596">
                  <c:v>1.29278</c:v>
                </c:pt>
                <c:pt idx="597">
                  <c:v>1.3927799999999999</c:v>
                </c:pt>
                <c:pt idx="598">
                  <c:v>1.5063</c:v>
                </c:pt>
                <c:pt idx="599">
                  <c:v>1.65638</c:v>
                </c:pt>
                <c:pt idx="600">
                  <c:v>1.8345</c:v>
                </c:pt>
              </c:numCache>
            </c:numRef>
          </c:yVal>
          <c:smooth val="1"/>
        </c:ser>
        <c:ser>
          <c:idx val="0"/>
          <c:order val="0"/>
          <c:tx>
            <c:v>آب خروجی وسل</c:v>
          </c:tx>
          <c:marker>
            <c:symbol val="none"/>
          </c:marker>
          <c:xVal>
            <c:numRef>
              <c:f>'RO-3.xlsx'!$A$87:$A$687</c:f>
              <c:numCache>
                <c:formatCode>General</c:formatCode>
                <c:ptCount val="601"/>
                <c:pt idx="0">
                  <c:v>800</c:v>
                </c:pt>
                <c:pt idx="1">
                  <c:v>799</c:v>
                </c:pt>
                <c:pt idx="2">
                  <c:v>798</c:v>
                </c:pt>
                <c:pt idx="3">
                  <c:v>797</c:v>
                </c:pt>
                <c:pt idx="4">
                  <c:v>796</c:v>
                </c:pt>
                <c:pt idx="5">
                  <c:v>795</c:v>
                </c:pt>
                <c:pt idx="6">
                  <c:v>794</c:v>
                </c:pt>
                <c:pt idx="7">
                  <c:v>793</c:v>
                </c:pt>
                <c:pt idx="8">
                  <c:v>792</c:v>
                </c:pt>
                <c:pt idx="9">
                  <c:v>791</c:v>
                </c:pt>
                <c:pt idx="10">
                  <c:v>790</c:v>
                </c:pt>
                <c:pt idx="11">
                  <c:v>789</c:v>
                </c:pt>
                <c:pt idx="12">
                  <c:v>788</c:v>
                </c:pt>
                <c:pt idx="13">
                  <c:v>787</c:v>
                </c:pt>
                <c:pt idx="14">
                  <c:v>786</c:v>
                </c:pt>
                <c:pt idx="15">
                  <c:v>785</c:v>
                </c:pt>
                <c:pt idx="16">
                  <c:v>784</c:v>
                </c:pt>
                <c:pt idx="17">
                  <c:v>783</c:v>
                </c:pt>
                <c:pt idx="18">
                  <c:v>782</c:v>
                </c:pt>
                <c:pt idx="19">
                  <c:v>781</c:v>
                </c:pt>
                <c:pt idx="20">
                  <c:v>780</c:v>
                </c:pt>
                <c:pt idx="21">
                  <c:v>779</c:v>
                </c:pt>
                <c:pt idx="22">
                  <c:v>778</c:v>
                </c:pt>
                <c:pt idx="23">
                  <c:v>777</c:v>
                </c:pt>
                <c:pt idx="24">
                  <c:v>776</c:v>
                </c:pt>
                <c:pt idx="25">
                  <c:v>775</c:v>
                </c:pt>
                <c:pt idx="26">
                  <c:v>774</c:v>
                </c:pt>
                <c:pt idx="27">
                  <c:v>773</c:v>
                </c:pt>
                <c:pt idx="28">
                  <c:v>772</c:v>
                </c:pt>
                <c:pt idx="29">
                  <c:v>771</c:v>
                </c:pt>
                <c:pt idx="30">
                  <c:v>770</c:v>
                </c:pt>
                <c:pt idx="31">
                  <c:v>769</c:v>
                </c:pt>
                <c:pt idx="32">
                  <c:v>768</c:v>
                </c:pt>
                <c:pt idx="33">
                  <c:v>767</c:v>
                </c:pt>
                <c:pt idx="34">
                  <c:v>766</c:v>
                </c:pt>
                <c:pt idx="35">
                  <c:v>765</c:v>
                </c:pt>
                <c:pt idx="36">
                  <c:v>764</c:v>
                </c:pt>
                <c:pt idx="37">
                  <c:v>763</c:v>
                </c:pt>
                <c:pt idx="38">
                  <c:v>762</c:v>
                </c:pt>
                <c:pt idx="39">
                  <c:v>761</c:v>
                </c:pt>
                <c:pt idx="40">
                  <c:v>760</c:v>
                </c:pt>
                <c:pt idx="41">
                  <c:v>759</c:v>
                </c:pt>
                <c:pt idx="42">
                  <c:v>758</c:v>
                </c:pt>
                <c:pt idx="43">
                  <c:v>757</c:v>
                </c:pt>
                <c:pt idx="44">
                  <c:v>756</c:v>
                </c:pt>
                <c:pt idx="45">
                  <c:v>755</c:v>
                </c:pt>
                <c:pt idx="46">
                  <c:v>754</c:v>
                </c:pt>
                <c:pt idx="47">
                  <c:v>753</c:v>
                </c:pt>
                <c:pt idx="48">
                  <c:v>752</c:v>
                </c:pt>
                <c:pt idx="49">
                  <c:v>751</c:v>
                </c:pt>
                <c:pt idx="50">
                  <c:v>750</c:v>
                </c:pt>
                <c:pt idx="51">
                  <c:v>749</c:v>
                </c:pt>
                <c:pt idx="52">
                  <c:v>748</c:v>
                </c:pt>
                <c:pt idx="53">
                  <c:v>747</c:v>
                </c:pt>
                <c:pt idx="54">
                  <c:v>746</c:v>
                </c:pt>
                <c:pt idx="55">
                  <c:v>745</c:v>
                </c:pt>
                <c:pt idx="56">
                  <c:v>744</c:v>
                </c:pt>
                <c:pt idx="57">
                  <c:v>743</c:v>
                </c:pt>
                <c:pt idx="58">
                  <c:v>742</c:v>
                </c:pt>
                <c:pt idx="59">
                  <c:v>741</c:v>
                </c:pt>
                <c:pt idx="60">
                  <c:v>740</c:v>
                </c:pt>
                <c:pt idx="61">
                  <c:v>739</c:v>
                </c:pt>
                <c:pt idx="62">
                  <c:v>738</c:v>
                </c:pt>
                <c:pt idx="63">
                  <c:v>737</c:v>
                </c:pt>
                <c:pt idx="64">
                  <c:v>736</c:v>
                </c:pt>
                <c:pt idx="65">
                  <c:v>735</c:v>
                </c:pt>
                <c:pt idx="66">
                  <c:v>734</c:v>
                </c:pt>
                <c:pt idx="67">
                  <c:v>733</c:v>
                </c:pt>
                <c:pt idx="68">
                  <c:v>732</c:v>
                </c:pt>
                <c:pt idx="69">
                  <c:v>731</c:v>
                </c:pt>
                <c:pt idx="70">
                  <c:v>730</c:v>
                </c:pt>
                <c:pt idx="71">
                  <c:v>729</c:v>
                </c:pt>
                <c:pt idx="72">
                  <c:v>728</c:v>
                </c:pt>
                <c:pt idx="73">
                  <c:v>727</c:v>
                </c:pt>
                <c:pt idx="74">
                  <c:v>726</c:v>
                </c:pt>
                <c:pt idx="75">
                  <c:v>725</c:v>
                </c:pt>
                <c:pt idx="76">
                  <c:v>724</c:v>
                </c:pt>
                <c:pt idx="77">
                  <c:v>723</c:v>
                </c:pt>
                <c:pt idx="78">
                  <c:v>722</c:v>
                </c:pt>
                <c:pt idx="79">
                  <c:v>721</c:v>
                </c:pt>
                <c:pt idx="80">
                  <c:v>720</c:v>
                </c:pt>
                <c:pt idx="81">
                  <c:v>719</c:v>
                </c:pt>
                <c:pt idx="82">
                  <c:v>718</c:v>
                </c:pt>
                <c:pt idx="83">
                  <c:v>717</c:v>
                </c:pt>
                <c:pt idx="84">
                  <c:v>716</c:v>
                </c:pt>
                <c:pt idx="85">
                  <c:v>715</c:v>
                </c:pt>
                <c:pt idx="86">
                  <c:v>714</c:v>
                </c:pt>
                <c:pt idx="87">
                  <c:v>713</c:v>
                </c:pt>
                <c:pt idx="88">
                  <c:v>712</c:v>
                </c:pt>
                <c:pt idx="89">
                  <c:v>711</c:v>
                </c:pt>
                <c:pt idx="90">
                  <c:v>710</c:v>
                </c:pt>
                <c:pt idx="91">
                  <c:v>709</c:v>
                </c:pt>
                <c:pt idx="92">
                  <c:v>708</c:v>
                </c:pt>
                <c:pt idx="93">
                  <c:v>707</c:v>
                </c:pt>
                <c:pt idx="94">
                  <c:v>706</c:v>
                </c:pt>
                <c:pt idx="95">
                  <c:v>705</c:v>
                </c:pt>
                <c:pt idx="96">
                  <c:v>704</c:v>
                </c:pt>
                <c:pt idx="97">
                  <c:v>703</c:v>
                </c:pt>
                <c:pt idx="98">
                  <c:v>702</c:v>
                </c:pt>
                <c:pt idx="99">
                  <c:v>701</c:v>
                </c:pt>
                <c:pt idx="100">
                  <c:v>700</c:v>
                </c:pt>
                <c:pt idx="101">
                  <c:v>699</c:v>
                </c:pt>
                <c:pt idx="102">
                  <c:v>698</c:v>
                </c:pt>
                <c:pt idx="103">
                  <c:v>697</c:v>
                </c:pt>
                <c:pt idx="104">
                  <c:v>696</c:v>
                </c:pt>
                <c:pt idx="105">
                  <c:v>695</c:v>
                </c:pt>
                <c:pt idx="106">
                  <c:v>694</c:v>
                </c:pt>
                <c:pt idx="107">
                  <c:v>693</c:v>
                </c:pt>
                <c:pt idx="108">
                  <c:v>692</c:v>
                </c:pt>
                <c:pt idx="109">
                  <c:v>691</c:v>
                </c:pt>
                <c:pt idx="110">
                  <c:v>690</c:v>
                </c:pt>
                <c:pt idx="111">
                  <c:v>689</c:v>
                </c:pt>
                <c:pt idx="112">
                  <c:v>688</c:v>
                </c:pt>
                <c:pt idx="113">
                  <c:v>687</c:v>
                </c:pt>
                <c:pt idx="114">
                  <c:v>686</c:v>
                </c:pt>
                <c:pt idx="115">
                  <c:v>685</c:v>
                </c:pt>
                <c:pt idx="116">
                  <c:v>684</c:v>
                </c:pt>
                <c:pt idx="117">
                  <c:v>683</c:v>
                </c:pt>
                <c:pt idx="118">
                  <c:v>682</c:v>
                </c:pt>
                <c:pt idx="119">
                  <c:v>681</c:v>
                </c:pt>
                <c:pt idx="120">
                  <c:v>680</c:v>
                </c:pt>
                <c:pt idx="121">
                  <c:v>679</c:v>
                </c:pt>
                <c:pt idx="122">
                  <c:v>678</c:v>
                </c:pt>
                <c:pt idx="123">
                  <c:v>677</c:v>
                </c:pt>
                <c:pt idx="124">
                  <c:v>676</c:v>
                </c:pt>
                <c:pt idx="125">
                  <c:v>675</c:v>
                </c:pt>
                <c:pt idx="126">
                  <c:v>674</c:v>
                </c:pt>
                <c:pt idx="127">
                  <c:v>673</c:v>
                </c:pt>
                <c:pt idx="128">
                  <c:v>672</c:v>
                </c:pt>
                <c:pt idx="129">
                  <c:v>671</c:v>
                </c:pt>
                <c:pt idx="130">
                  <c:v>670</c:v>
                </c:pt>
                <c:pt idx="131">
                  <c:v>669</c:v>
                </c:pt>
                <c:pt idx="132">
                  <c:v>668</c:v>
                </c:pt>
                <c:pt idx="133">
                  <c:v>667</c:v>
                </c:pt>
                <c:pt idx="134">
                  <c:v>666</c:v>
                </c:pt>
                <c:pt idx="135">
                  <c:v>665</c:v>
                </c:pt>
                <c:pt idx="136">
                  <c:v>664</c:v>
                </c:pt>
                <c:pt idx="137">
                  <c:v>663</c:v>
                </c:pt>
                <c:pt idx="138">
                  <c:v>662</c:v>
                </c:pt>
                <c:pt idx="139">
                  <c:v>661</c:v>
                </c:pt>
                <c:pt idx="140">
                  <c:v>660</c:v>
                </c:pt>
                <c:pt idx="141">
                  <c:v>659</c:v>
                </c:pt>
                <c:pt idx="142">
                  <c:v>658</c:v>
                </c:pt>
                <c:pt idx="143">
                  <c:v>657</c:v>
                </c:pt>
                <c:pt idx="144">
                  <c:v>656</c:v>
                </c:pt>
                <c:pt idx="145">
                  <c:v>655</c:v>
                </c:pt>
                <c:pt idx="146">
                  <c:v>654</c:v>
                </c:pt>
                <c:pt idx="147">
                  <c:v>653</c:v>
                </c:pt>
                <c:pt idx="148">
                  <c:v>652</c:v>
                </c:pt>
                <c:pt idx="149">
                  <c:v>651</c:v>
                </c:pt>
                <c:pt idx="150">
                  <c:v>650</c:v>
                </c:pt>
                <c:pt idx="151">
                  <c:v>649</c:v>
                </c:pt>
                <c:pt idx="152">
                  <c:v>648</c:v>
                </c:pt>
                <c:pt idx="153">
                  <c:v>647</c:v>
                </c:pt>
                <c:pt idx="154">
                  <c:v>646</c:v>
                </c:pt>
                <c:pt idx="155">
                  <c:v>645</c:v>
                </c:pt>
                <c:pt idx="156">
                  <c:v>644</c:v>
                </c:pt>
                <c:pt idx="157">
                  <c:v>643</c:v>
                </c:pt>
                <c:pt idx="158">
                  <c:v>642</c:v>
                </c:pt>
                <c:pt idx="159">
                  <c:v>641</c:v>
                </c:pt>
                <c:pt idx="160">
                  <c:v>640</c:v>
                </c:pt>
                <c:pt idx="161">
                  <c:v>639</c:v>
                </c:pt>
                <c:pt idx="162">
                  <c:v>638</c:v>
                </c:pt>
                <c:pt idx="163">
                  <c:v>637</c:v>
                </c:pt>
                <c:pt idx="164">
                  <c:v>636</c:v>
                </c:pt>
                <c:pt idx="165">
                  <c:v>635</c:v>
                </c:pt>
                <c:pt idx="166">
                  <c:v>634</c:v>
                </c:pt>
                <c:pt idx="167">
                  <c:v>633</c:v>
                </c:pt>
                <c:pt idx="168">
                  <c:v>632</c:v>
                </c:pt>
                <c:pt idx="169">
                  <c:v>631</c:v>
                </c:pt>
                <c:pt idx="170">
                  <c:v>630</c:v>
                </c:pt>
                <c:pt idx="171">
                  <c:v>629</c:v>
                </c:pt>
                <c:pt idx="172">
                  <c:v>628</c:v>
                </c:pt>
                <c:pt idx="173">
                  <c:v>627</c:v>
                </c:pt>
                <c:pt idx="174">
                  <c:v>626</c:v>
                </c:pt>
                <c:pt idx="175">
                  <c:v>625</c:v>
                </c:pt>
                <c:pt idx="176">
                  <c:v>624</c:v>
                </c:pt>
                <c:pt idx="177">
                  <c:v>623</c:v>
                </c:pt>
                <c:pt idx="178">
                  <c:v>622</c:v>
                </c:pt>
                <c:pt idx="179">
                  <c:v>621</c:v>
                </c:pt>
                <c:pt idx="180">
                  <c:v>620</c:v>
                </c:pt>
                <c:pt idx="181">
                  <c:v>619</c:v>
                </c:pt>
                <c:pt idx="182">
                  <c:v>618</c:v>
                </c:pt>
                <c:pt idx="183">
                  <c:v>617</c:v>
                </c:pt>
                <c:pt idx="184">
                  <c:v>616</c:v>
                </c:pt>
                <c:pt idx="185">
                  <c:v>615</c:v>
                </c:pt>
                <c:pt idx="186">
                  <c:v>614</c:v>
                </c:pt>
                <c:pt idx="187">
                  <c:v>613</c:v>
                </c:pt>
                <c:pt idx="188">
                  <c:v>612</c:v>
                </c:pt>
                <c:pt idx="189">
                  <c:v>611</c:v>
                </c:pt>
                <c:pt idx="190">
                  <c:v>610</c:v>
                </c:pt>
                <c:pt idx="191">
                  <c:v>609</c:v>
                </c:pt>
                <c:pt idx="192">
                  <c:v>608</c:v>
                </c:pt>
                <c:pt idx="193">
                  <c:v>607</c:v>
                </c:pt>
                <c:pt idx="194">
                  <c:v>606</c:v>
                </c:pt>
                <c:pt idx="195">
                  <c:v>605</c:v>
                </c:pt>
                <c:pt idx="196">
                  <c:v>604</c:v>
                </c:pt>
                <c:pt idx="197">
                  <c:v>603</c:v>
                </c:pt>
                <c:pt idx="198">
                  <c:v>602</c:v>
                </c:pt>
                <c:pt idx="199">
                  <c:v>601</c:v>
                </c:pt>
                <c:pt idx="200">
                  <c:v>600</c:v>
                </c:pt>
                <c:pt idx="201">
                  <c:v>599</c:v>
                </c:pt>
                <c:pt idx="202">
                  <c:v>598</c:v>
                </c:pt>
                <c:pt idx="203">
                  <c:v>597</c:v>
                </c:pt>
                <c:pt idx="204">
                  <c:v>596</c:v>
                </c:pt>
                <c:pt idx="205">
                  <c:v>595</c:v>
                </c:pt>
                <c:pt idx="206">
                  <c:v>594</c:v>
                </c:pt>
                <c:pt idx="207">
                  <c:v>593</c:v>
                </c:pt>
                <c:pt idx="208">
                  <c:v>592</c:v>
                </c:pt>
                <c:pt idx="209">
                  <c:v>591</c:v>
                </c:pt>
                <c:pt idx="210">
                  <c:v>590</c:v>
                </c:pt>
                <c:pt idx="211">
                  <c:v>589</c:v>
                </c:pt>
                <c:pt idx="212">
                  <c:v>588</c:v>
                </c:pt>
                <c:pt idx="213">
                  <c:v>587</c:v>
                </c:pt>
                <c:pt idx="214">
                  <c:v>586</c:v>
                </c:pt>
                <c:pt idx="215">
                  <c:v>585</c:v>
                </c:pt>
                <c:pt idx="216">
                  <c:v>584</c:v>
                </c:pt>
                <c:pt idx="217">
                  <c:v>583</c:v>
                </c:pt>
                <c:pt idx="218">
                  <c:v>582</c:v>
                </c:pt>
                <c:pt idx="219">
                  <c:v>581</c:v>
                </c:pt>
                <c:pt idx="220">
                  <c:v>580</c:v>
                </c:pt>
                <c:pt idx="221">
                  <c:v>579</c:v>
                </c:pt>
                <c:pt idx="222">
                  <c:v>578</c:v>
                </c:pt>
                <c:pt idx="223">
                  <c:v>577</c:v>
                </c:pt>
                <c:pt idx="224">
                  <c:v>576</c:v>
                </c:pt>
                <c:pt idx="225">
                  <c:v>575</c:v>
                </c:pt>
                <c:pt idx="226">
                  <c:v>574</c:v>
                </c:pt>
                <c:pt idx="227">
                  <c:v>573</c:v>
                </c:pt>
                <c:pt idx="228">
                  <c:v>572</c:v>
                </c:pt>
                <c:pt idx="229">
                  <c:v>571</c:v>
                </c:pt>
                <c:pt idx="230">
                  <c:v>570</c:v>
                </c:pt>
                <c:pt idx="231">
                  <c:v>569</c:v>
                </c:pt>
                <c:pt idx="232">
                  <c:v>568</c:v>
                </c:pt>
                <c:pt idx="233">
                  <c:v>567</c:v>
                </c:pt>
                <c:pt idx="234">
                  <c:v>566</c:v>
                </c:pt>
                <c:pt idx="235">
                  <c:v>565</c:v>
                </c:pt>
                <c:pt idx="236">
                  <c:v>564</c:v>
                </c:pt>
                <c:pt idx="237">
                  <c:v>563</c:v>
                </c:pt>
                <c:pt idx="238">
                  <c:v>562</c:v>
                </c:pt>
                <c:pt idx="239">
                  <c:v>561</c:v>
                </c:pt>
                <c:pt idx="240">
                  <c:v>560</c:v>
                </c:pt>
                <c:pt idx="241">
                  <c:v>559</c:v>
                </c:pt>
                <c:pt idx="242">
                  <c:v>558</c:v>
                </c:pt>
                <c:pt idx="243">
                  <c:v>557</c:v>
                </c:pt>
                <c:pt idx="244">
                  <c:v>556</c:v>
                </c:pt>
                <c:pt idx="245">
                  <c:v>555</c:v>
                </c:pt>
                <c:pt idx="246">
                  <c:v>554</c:v>
                </c:pt>
                <c:pt idx="247">
                  <c:v>553</c:v>
                </c:pt>
                <c:pt idx="248">
                  <c:v>552</c:v>
                </c:pt>
                <c:pt idx="249">
                  <c:v>551</c:v>
                </c:pt>
                <c:pt idx="250">
                  <c:v>550</c:v>
                </c:pt>
                <c:pt idx="251">
                  <c:v>549</c:v>
                </c:pt>
                <c:pt idx="252">
                  <c:v>548</c:v>
                </c:pt>
                <c:pt idx="253">
                  <c:v>547</c:v>
                </c:pt>
                <c:pt idx="254">
                  <c:v>546</c:v>
                </c:pt>
                <c:pt idx="255">
                  <c:v>545</c:v>
                </c:pt>
                <c:pt idx="256">
                  <c:v>544</c:v>
                </c:pt>
                <c:pt idx="257">
                  <c:v>543</c:v>
                </c:pt>
                <c:pt idx="258">
                  <c:v>542</c:v>
                </c:pt>
                <c:pt idx="259">
                  <c:v>541</c:v>
                </c:pt>
                <c:pt idx="260">
                  <c:v>540</c:v>
                </c:pt>
                <c:pt idx="261">
                  <c:v>539</c:v>
                </c:pt>
                <c:pt idx="262">
                  <c:v>538</c:v>
                </c:pt>
                <c:pt idx="263">
                  <c:v>537</c:v>
                </c:pt>
                <c:pt idx="264">
                  <c:v>536</c:v>
                </c:pt>
                <c:pt idx="265">
                  <c:v>535</c:v>
                </c:pt>
                <c:pt idx="266">
                  <c:v>534</c:v>
                </c:pt>
                <c:pt idx="267">
                  <c:v>533</c:v>
                </c:pt>
                <c:pt idx="268">
                  <c:v>532</c:v>
                </c:pt>
                <c:pt idx="269">
                  <c:v>531</c:v>
                </c:pt>
                <c:pt idx="270">
                  <c:v>530</c:v>
                </c:pt>
                <c:pt idx="271">
                  <c:v>529</c:v>
                </c:pt>
                <c:pt idx="272">
                  <c:v>528</c:v>
                </c:pt>
                <c:pt idx="273">
                  <c:v>527</c:v>
                </c:pt>
                <c:pt idx="274">
                  <c:v>526</c:v>
                </c:pt>
                <c:pt idx="275">
                  <c:v>525</c:v>
                </c:pt>
                <c:pt idx="276">
                  <c:v>524</c:v>
                </c:pt>
                <c:pt idx="277">
                  <c:v>523</c:v>
                </c:pt>
                <c:pt idx="278">
                  <c:v>522</c:v>
                </c:pt>
                <c:pt idx="279">
                  <c:v>521</c:v>
                </c:pt>
                <c:pt idx="280">
                  <c:v>520</c:v>
                </c:pt>
                <c:pt idx="281">
                  <c:v>519</c:v>
                </c:pt>
                <c:pt idx="282">
                  <c:v>518</c:v>
                </c:pt>
                <c:pt idx="283">
                  <c:v>517</c:v>
                </c:pt>
                <c:pt idx="284">
                  <c:v>516</c:v>
                </c:pt>
                <c:pt idx="285">
                  <c:v>515</c:v>
                </c:pt>
                <c:pt idx="286">
                  <c:v>514</c:v>
                </c:pt>
                <c:pt idx="287">
                  <c:v>513</c:v>
                </c:pt>
                <c:pt idx="288">
                  <c:v>512</c:v>
                </c:pt>
                <c:pt idx="289">
                  <c:v>511</c:v>
                </c:pt>
                <c:pt idx="290">
                  <c:v>510</c:v>
                </c:pt>
                <c:pt idx="291">
                  <c:v>509</c:v>
                </c:pt>
                <c:pt idx="292">
                  <c:v>508</c:v>
                </c:pt>
                <c:pt idx="293">
                  <c:v>507</c:v>
                </c:pt>
                <c:pt idx="294">
                  <c:v>506</c:v>
                </c:pt>
                <c:pt idx="295">
                  <c:v>505</c:v>
                </c:pt>
                <c:pt idx="296">
                  <c:v>504</c:v>
                </c:pt>
                <c:pt idx="297">
                  <c:v>503</c:v>
                </c:pt>
                <c:pt idx="298">
                  <c:v>502</c:v>
                </c:pt>
                <c:pt idx="299">
                  <c:v>501</c:v>
                </c:pt>
                <c:pt idx="300">
                  <c:v>500</c:v>
                </c:pt>
                <c:pt idx="301">
                  <c:v>499</c:v>
                </c:pt>
                <c:pt idx="302">
                  <c:v>498</c:v>
                </c:pt>
                <c:pt idx="303">
                  <c:v>497</c:v>
                </c:pt>
                <c:pt idx="304">
                  <c:v>496</c:v>
                </c:pt>
                <c:pt idx="305">
                  <c:v>495</c:v>
                </c:pt>
                <c:pt idx="306">
                  <c:v>494</c:v>
                </c:pt>
                <c:pt idx="307">
                  <c:v>493</c:v>
                </c:pt>
                <c:pt idx="308">
                  <c:v>492</c:v>
                </c:pt>
                <c:pt idx="309">
                  <c:v>491</c:v>
                </c:pt>
                <c:pt idx="310">
                  <c:v>490</c:v>
                </c:pt>
                <c:pt idx="311">
                  <c:v>489</c:v>
                </c:pt>
                <c:pt idx="312">
                  <c:v>488</c:v>
                </c:pt>
                <c:pt idx="313">
                  <c:v>487</c:v>
                </c:pt>
                <c:pt idx="314">
                  <c:v>486</c:v>
                </c:pt>
                <c:pt idx="315">
                  <c:v>485</c:v>
                </c:pt>
                <c:pt idx="316">
                  <c:v>484</c:v>
                </c:pt>
                <c:pt idx="317">
                  <c:v>483</c:v>
                </c:pt>
                <c:pt idx="318">
                  <c:v>482</c:v>
                </c:pt>
                <c:pt idx="319">
                  <c:v>481</c:v>
                </c:pt>
                <c:pt idx="320">
                  <c:v>480</c:v>
                </c:pt>
                <c:pt idx="321">
                  <c:v>479</c:v>
                </c:pt>
                <c:pt idx="322">
                  <c:v>478</c:v>
                </c:pt>
                <c:pt idx="323">
                  <c:v>477</c:v>
                </c:pt>
                <c:pt idx="324">
                  <c:v>476</c:v>
                </c:pt>
                <c:pt idx="325">
                  <c:v>475</c:v>
                </c:pt>
                <c:pt idx="326">
                  <c:v>474</c:v>
                </c:pt>
                <c:pt idx="327">
                  <c:v>473</c:v>
                </c:pt>
                <c:pt idx="328">
                  <c:v>472</c:v>
                </c:pt>
                <c:pt idx="329">
                  <c:v>471</c:v>
                </c:pt>
                <c:pt idx="330">
                  <c:v>470</c:v>
                </c:pt>
                <c:pt idx="331">
                  <c:v>469</c:v>
                </c:pt>
                <c:pt idx="332">
                  <c:v>468</c:v>
                </c:pt>
                <c:pt idx="333">
                  <c:v>467</c:v>
                </c:pt>
                <c:pt idx="334">
                  <c:v>466</c:v>
                </c:pt>
                <c:pt idx="335">
                  <c:v>465</c:v>
                </c:pt>
                <c:pt idx="336">
                  <c:v>464</c:v>
                </c:pt>
                <c:pt idx="337">
                  <c:v>463</c:v>
                </c:pt>
                <c:pt idx="338">
                  <c:v>462</c:v>
                </c:pt>
                <c:pt idx="339">
                  <c:v>461</c:v>
                </c:pt>
                <c:pt idx="340">
                  <c:v>460</c:v>
                </c:pt>
                <c:pt idx="341">
                  <c:v>459</c:v>
                </c:pt>
                <c:pt idx="342">
                  <c:v>458</c:v>
                </c:pt>
                <c:pt idx="343">
                  <c:v>457</c:v>
                </c:pt>
                <c:pt idx="344">
                  <c:v>456</c:v>
                </c:pt>
                <c:pt idx="345">
                  <c:v>455</c:v>
                </c:pt>
                <c:pt idx="346">
                  <c:v>454</c:v>
                </c:pt>
                <c:pt idx="347">
                  <c:v>453</c:v>
                </c:pt>
                <c:pt idx="348">
                  <c:v>452</c:v>
                </c:pt>
                <c:pt idx="349">
                  <c:v>451</c:v>
                </c:pt>
                <c:pt idx="350">
                  <c:v>450</c:v>
                </c:pt>
                <c:pt idx="351">
                  <c:v>449</c:v>
                </c:pt>
                <c:pt idx="352">
                  <c:v>448</c:v>
                </c:pt>
                <c:pt idx="353">
                  <c:v>447</c:v>
                </c:pt>
                <c:pt idx="354">
                  <c:v>446</c:v>
                </c:pt>
                <c:pt idx="355">
                  <c:v>445</c:v>
                </c:pt>
                <c:pt idx="356">
                  <c:v>444</c:v>
                </c:pt>
                <c:pt idx="357">
                  <c:v>443</c:v>
                </c:pt>
                <c:pt idx="358">
                  <c:v>442</c:v>
                </c:pt>
                <c:pt idx="359">
                  <c:v>441</c:v>
                </c:pt>
                <c:pt idx="360">
                  <c:v>440</c:v>
                </c:pt>
                <c:pt idx="361">
                  <c:v>439</c:v>
                </c:pt>
                <c:pt idx="362">
                  <c:v>438</c:v>
                </c:pt>
                <c:pt idx="363">
                  <c:v>437</c:v>
                </c:pt>
                <c:pt idx="364">
                  <c:v>436</c:v>
                </c:pt>
                <c:pt idx="365">
                  <c:v>435</c:v>
                </c:pt>
                <c:pt idx="366">
                  <c:v>434</c:v>
                </c:pt>
                <c:pt idx="367">
                  <c:v>433</c:v>
                </c:pt>
                <c:pt idx="368">
                  <c:v>432</c:v>
                </c:pt>
                <c:pt idx="369">
                  <c:v>431</c:v>
                </c:pt>
                <c:pt idx="370">
                  <c:v>430</c:v>
                </c:pt>
                <c:pt idx="371">
                  <c:v>429</c:v>
                </c:pt>
                <c:pt idx="372">
                  <c:v>428</c:v>
                </c:pt>
                <c:pt idx="373">
                  <c:v>427</c:v>
                </c:pt>
                <c:pt idx="374">
                  <c:v>426</c:v>
                </c:pt>
                <c:pt idx="375">
                  <c:v>425</c:v>
                </c:pt>
                <c:pt idx="376">
                  <c:v>424</c:v>
                </c:pt>
                <c:pt idx="377">
                  <c:v>423</c:v>
                </c:pt>
                <c:pt idx="378">
                  <c:v>422</c:v>
                </c:pt>
                <c:pt idx="379">
                  <c:v>421</c:v>
                </c:pt>
                <c:pt idx="380">
                  <c:v>420</c:v>
                </c:pt>
                <c:pt idx="381">
                  <c:v>419</c:v>
                </c:pt>
                <c:pt idx="382">
                  <c:v>418</c:v>
                </c:pt>
                <c:pt idx="383">
                  <c:v>417</c:v>
                </c:pt>
                <c:pt idx="384">
                  <c:v>416</c:v>
                </c:pt>
                <c:pt idx="385">
                  <c:v>415</c:v>
                </c:pt>
                <c:pt idx="386">
                  <c:v>414</c:v>
                </c:pt>
                <c:pt idx="387">
                  <c:v>413</c:v>
                </c:pt>
                <c:pt idx="388">
                  <c:v>412</c:v>
                </c:pt>
                <c:pt idx="389">
                  <c:v>411</c:v>
                </c:pt>
                <c:pt idx="390">
                  <c:v>410</c:v>
                </c:pt>
                <c:pt idx="391">
                  <c:v>409</c:v>
                </c:pt>
                <c:pt idx="392">
                  <c:v>408</c:v>
                </c:pt>
                <c:pt idx="393">
                  <c:v>407</c:v>
                </c:pt>
                <c:pt idx="394">
                  <c:v>406</c:v>
                </c:pt>
                <c:pt idx="395">
                  <c:v>405</c:v>
                </c:pt>
                <c:pt idx="396">
                  <c:v>404</c:v>
                </c:pt>
                <c:pt idx="397">
                  <c:v>403</c:v>
                </c:pt>
                <c:pt idx="398">
                  <c:v>402</c:v>
                </c:pt>
                <c:pt idx="399">
                  <c:v>401</c:v>
                </c:pt>
                <c:pt idx="400">
                  <c:v>400</c:v>
                </c:pt>
                <c:pt idx="401">
                  <c:v>399</c:v>
                </c:pt>
                <c:pt idx="402">
                  <c:v>398</c:v>
                </c:pt>
                <c:pt idx="403">
                  <c:v>397</c:v>
                </c:pt>
                <c:pt idx="404">
                  <c:v>396</c:v>
                </c:pt>
                <c:pt idx="405">
                  <c:v>395</c:v>
                </c:pt>
                <c:pt idx="406">
                  <c:v>394</c:v>
                </c:pt>
                <c:pt idx="407">
                  <c:v>393</c:v>
                </c:pt>
                <c:pt idx="408">
                  <c:v>392</c:v>
                </c:pt>
                <c:pt idx="409">
                  <c:v>391</c:v>
                </c:pt>
                <c:pt idx="410">
                  <c:v>390</c:v>
                </c:pt>
                <c:pt idx="411">
                  <c:v>389</c:v>
                </c:pt>
                <c:pt idx="412">
                  <c:v>388</c:v>
                </c:pt>
                <c:pt idx="413">
                  <c:v>387</c:v>
                </c:pt>
                <c:pt idx="414">
                  <c:v>386</c:v>
                </c:pt>
                <c:pt idx="415">
                  <c:v>385</c:v>
                </c:pt>
                <c:pt idx="416">
                  <c:v>384</c:v>
                </c:pt>
                <c:pt idx="417">
                  <c:v>383</c:v>
                </c:pt>
                <c:pt idx="418">
                  <c:v>382</c:v>
                </c:pt>
                <c:pt idx="419">
                  <c:v>381</c:v>
                </c:pt>
                <c:pt idx="420">
                  <c:v>380</c:v>
                </c:pt>
                <c:pt idx="421">
                  <c:v>379</c:v>
                </c:pt>
                <c:pt idx="422">
                  <c:v>378</c:v>
                </c:pt>
                <c:pt idx="423">
                  <c:v>377</c:v>
                </c:pt>
                <c:pt idx="424">
                  <c:v>376</c:v>
                </c:pt>
                <c:pt idx="425">
                  <c:v>375</c:v>
                </c:pt>
                <c:pt idx="426">
                  <c:v>374</c:v>
                </c:pt>
                <c:pt idx="427">
                  <c:v>373</c:v>
                </c:pt>
                <c:pt idx="428">
                  <c:v>372</c:v>
                </c:pt>
                <c:pt idx="429">
                  <c:v>371</c:v>
                </c:pt>
                <c:pt idx="430">
                  <c:v>370</c:v>
                </c:pt>
                <c:pt idx="431">
                  <c:v>369</c:v>
                </c:pt>
                <c:pt idx="432">
                  <c:v>368</c:v>
                </c:pt>
                <c:pt idx="433">
                  <c:v>367</c:v>
                </c:pt>
                <c:pt idx="434">
                  <c:v>366</c:v>
                </c:pt>
                <c:pt idx="435">
                  <c:v>365</c:v>
                </c:pt>
                <c:pt idx="436">
                  <c:v>364</c:v>
                </c:pt>
                <c:pt idx="437">
                  <c:v>363</c:v>
                </c:pt>
                <c:pt idx="438">
                  <c:v>362</c:v>
                </c:pt>
                <c:pt idx="439">
                  <c:v>361</c:v>
                </c:pt>
                <c:pt idx="440">
                  <c:v>360</c:v>
                </c:pt>
                <c:pt idx="441">
                  <c:v>359</c:v>
                </c:pt>
                <c:pt idx="442">
                  <c:v>358</c:v>
                </c:pt>
                <c:pt idx="443">
                  <c:v>357</c:v>
                </c:pt>
                <c:pt idx="444">
                  <c:v>356</c:v>
                </c:pt>
                <c:pt idx="445">
                  <c:v>355</c:v>
                </c:pt>
                <c:pt idx="446">
                  <c:v>354</c:v>
                </c:pt>
                <c:pt idx="447">
                  <c:v>353</c:v>
                </c:pt>
                <c:pt idx="448">
                  <c:v>352</c:v>
                </c:pt>
                <c:pt idx="449">
                  <c:v>351</c:v>
                </c:pt>
                <c:pt idx="450">
                  <c:v>350</c:v>
                </c:pt>
                <c:pt idx="451">
                  <c:v>349</c:v>
                </c:pt>
                <c:pt idx="452">
                  <c:v>348</c:v>
                </c:pt>
                <c:pt idx="453">
                  <c:v>347</c:v>
                </c:pt>
                <c:pt idx="454">
                  <c:v>346</c:v>
                </c:pt>
                <c:pt idx="455">
                  <c:v>345</c:v>
                </c:pt>
                <c:pt idx="456">
                  <c:v>344</c:v>
                </c:pt>
                <c:pt idx="457">
                  <c:v>343</c:v>
                </c:pt>
                <c:pt idx="458">
                  <c:v>342</c:v>
                </c:pt>
                <c:pt idx="459">
                  <c:v>341</c:v>
                </c:pt>
                <c:pt idx="460">
                  <c:v>340</c:v>
                </c:pt>
                <c:pt idx="461">
                  <c:v>339</c:v>
                </c:pt>
                <c:pt idx="462">
                  <c:v>338</c:v>
                </c:pt>
                <c:pt idx="463">
                  <c:v>337</c:v>
                </c:pt>
                <c:pt idx="464">
                  <c:v>336</c:v>
                </c:pt>
                <c:pt idx="465">
                  <c:v>335</c:v>
                </c:pt>
                <c:pt idx="466">
                  <c:v>334</c:v>
                </c:pt>
                <c:pt idx="467">
                  <c:v>333</c:v>
                </c:pt>
                <c:pt idx="468">
                  <c:v>332</c:v>
                </c:pt>
                <c:pt idx="469">
                  <c:v>331</c:v>
                </c:pt>
                <c:pt idx="470">
                  <c:v>330</c:v>
                </c:pt>
                <c:pt idx="471">
                  <c:v>329</c:v>
                </c:pt>
                <c:pt idx="472">
                  <c:v>328</c:v>
                </c:pt>
                <c:pt idx="473">
                  <c:v>327</c:v>
                </c:pt>
                <c:pt idx="474">
                  <c:v>326</c:v>
                </c:pt>
                <c:pt idx="475">
                  <c:v>325</c:v>
                </c:pt>
                <c:pt idx="476">
                  <c:v>324</c:v>
                </c:pt>
                <c:pt idx="477">
                  <c:v>323</c:v>
                </c:pt>
                <c:pt idx="478">
                  <c:v>322</c:v>
                </c:pt>
                <c:pt idx="479">
                  <c:v>321</c:v>
                </c:pt>
                <c:pt idx="480">
                  <c:v>320</c:v>
                </c:pt>
                <c:pt idx="481">
                  <c:v>319</c:v>
                </c:pt>
                <c:pt idx="482">
                  <c:v>318</c:v>
                </c:pt>
                <c:pt idx="483">
                  <c:v>317</c:v>
                </c:pt>
                <c:pt idx="484">
                  <c:v>316</c:v>
                </c:pt>
                <c:pt idx="485">
                  <c:v>315</c:v>
                </c:pt>
                <c:pt idx="486">
                  <c:v>314</c:v>
                </c:pt>
                <c:pt idx="487">
                  <c:v>313</c:v>
                </c:pt>
                <c:pt idx="488">
                  <c:v>312</c:v>
                </c:pt>
                <c:pt idx="489">
                  <c:v>311</c:v>
                </c:pt>
                <c:pt idx="490">
                  <c:v>310</c:v>
                </c:pt>
                <c:pt idx="491">
                  <c:v>309</c:v>
                </c:pt>
                <c:pt idx="492">
                  <c:v>308</c:v>
                </c:pt>
                <c:pt idx="493">
                  <c:v>307</c:v>
                </c:pt>
                <c:pt idx="494">
                  <c:v>306</c:v>
                </c:pt>
                <c:pt idx="495">
                  <c:v>305</c:v>
                </c:pt>
                <c:pt idx="496">
                  <c:v>304</c:v>
                </c:pt>
                <c:pt idx="497">
                  <c:v>303</c:v>
                </c:pt>
                <c:pt idx="498">
                  <c:v>302</c:v>
                </c:pt>
                <c:pt idx="499">
                  <c:v>301</c:v>
                </c:pt>
                <c:pt idx="500">
                  <c:v>300</c:v>
                </c:pt>
                <c:pt idx="501">
                  <c:v>299</c:v>
                </c:pt>
                <c:pt idx="502">
                  <c:v>298</c:v>
                </c:pt>
                <c:pt idx="503">
                  <c:v>297</c:v>
                </c:pt>
                <c:pt idx="504">
                  <c:v>296</c:v>
                </c:pt>
                <c:pt idx="505">
                  <c:v>295</c:v>
                </c:pt>
                <c:pt idx="506">
                  <c:v>294</c:v>
                </c:pt>
                <c:pt idx="507">
                  <c:v>293</c:v>
                </c:pt>
                <c:pt idx="508">
                  <c:v>292</c:v>
                </c:pt>
                <c:pt idx="509">
                  <c:v>291</c:v>
                </c:pt>
                <c:pt idx="510">
                  <c:v>290</c:v>
                </c:pt>
                <c:pt idx="511">
                  <c:v>289</c:v>
                </c:pt>
                <c:pt idx="512">
                  <c:v>288</c:v>
                </c:pt>
                <c:pt idx="513">
                  <c:v>287</c:v>
                </c:pt>
                <c:pt idx="514">
                  <c:v>286</c:v>
                </c:pt>
                <c:pt idx="515">
                  <c:v>285</c:v>
                </c:pt>
                <c:pt idx="516">
                  <c:v>284</c:v>
                </c:pt>
                <c:pt idx="517">
                  <c:v>283</c:v>
                </c:pt>
                <c:pt idx="518">
                  <c:v>282</c:v>
                </c:pt>
                <c:pt idx="519">
                  <c:v>281</c:v>
                </c:pt>
                <c:pt idx="520">
                  <c:v>280</c:v>
                </c:pt>
                <c:pt idx="521">
                  <c:v>279</c:v>
                </c:pt>
                <c:pt idx="522">
                  <c:v>278</c:v>
                </c:pt>
                <c:pt idx="523">
                  <c:v>277</c:v>
                </c:pt>
                <c:pt idx="524">
                  <c:v>276</c:v>
                </c:pt>
                <c:pt idx="525">
                  <c:v>275</c:v>
                </c:pt>
                <c:pt idx="526">
                  <c:v>274</c:v>
                </c:pt>
                <c:pt idx="527">
                  <c:v>273</c:v>
                </c:pt>
                <c:pt idx="528">
                  <c:v>272</c:v>
                </c:pt>
                <c:pt idx="529">
                  <c:v>271</c:v>
                </c:pt>
                <c:pt idx="530">
                  <c:v>270</c:v>
                </c:pt>
                <c:pt idx="531">
                  <c:v>269</c:v>
                </c:pt>
                <c:pt idx="532">
                  <c:v>268</c:v>
                </c:pt>
                <c:pt idx="533">
                  <c:v>267</c:v>
                </c:pt>
                <c:pt idx="534">
                  <c:v>266</c:v>
                </c:pt>
                <c:pt idx="535">
                  <c:v>265</c:v>
                </c:pt>
                <c:pt idx="536">
                  <c:v>264</c:v>
                </c:pt>
                <c:pt idx="537">
                  <c:v>263</c:v>
                </c:pt>
                <c:pt idx="538">
                  <c:v>262</c:v>
                </c:pt>
                <c:pt idx="539">
                  <c:v>261</c:v>
                </c:pt>
                <c:pt idx="540">
                  <c:v>260</c:v>
                </c:pt>
                <c:pt idx="541">
                  <c:v>259</c:v>
                </c:pt>
                <c:pt idx="542">
                  <c:v>258</c:v>
                </c:pt>
                <c:pt idx="543">
                  <c:v>257</c:v>
                </c:pt>
                <c:pt idx="544">
                  <c:v>256</c:v>
                </c:pt>
                <c:pt idx="545">
                  <c:v>255</c:v>
                </c:pt>
                <c:pt idx="546">
                  <c:v>254</c:v>
                </c:pt>
                <c:pt idx="547">
                  <c:v>253</c:v>
                </c:pt>
                <c:pt idx="548">
                  <c:v>252</c:v>
                </c:pt>
                <c:pt idx="549">
                  <c:v>251</c:v>
                </c:pt>
                <c:pt idx="550">
                  <c:v>250</c:v>
                </c:pt>
                <c:pt idx="551">
                  <c:v>249</c:v>
                </c:pt>
                <c:pt idx="552">
                  <c:v>248</c:v>
                </c:pt>
                <c:pt idx="553">
                  <c:v>247</c:v>
                </c:pt>
                <c:pt idx="554">
                  <c:v>246</c:v>
                </c:pt>
                <c:pt idx="555">
                  <c:v>245</c:v>
                </c:pt>
                <c:pt idx="556">
                  <c:v>244</c:v>
                </c:pt>
                <c:pt idx="557">
                  <c:v>243</c:v>
                </c:pt>
                <c:pt idx="558">
                  <c:v>242</c:v>
                </c:pt>
                <c:pt idx="559">
                  <c:v>241</c:v>
                </c:pt>
                <c:pt idx="560">
                  <c:v>240</c:v>
                </c:pt>
                <c:pt idx="561">
                  <c:v>239</c:v>
                </c:pt>
                <c:pt idx="562">
                  <c:v>238</c:v>
                </c:pt>
                <c:pt idx="563">
                  <c:v>237</c:v>
                </c:pt>
                <c:pt idx="564">
                  <c:v>236</c:v>
                </c:pt>
                <c:pt idx="565">
                  <c:v>235</c:v>
                </c:pt>
                <c:pt idx="566">
                  <c:v>234</c:v>
                </c:pt>
                <c:pt idx="567">
                  <c:v>233</c:v>
                </c:pt>
                <c:pt idx="568">
                  <c:v>232</c:v>
                </c:pt>
                <c:pt idx="569">
                  <c:v>231</c:v>
                </c:pt>
                <c:pt idx="570">
                  <c:v>230</c:v>
                </c:pt>
                <c:pt idx="571">
                  <c:v>229</c:v>
                </c:pt>
                <c:pt idx="572">
                  <c:v>228</c:v>
                </c:pt>
                <c:pt idx="573">
                  <c:v>227</c:v>
                </c:pt>
                <c:pt idx="574">
                  <c:v>226</c:v>
                </c:pt>
                <c:pt idx="575">
                  <c:v>225</c:v>
                </c:pt>
                <c:pt idx="576">
                  <c:v>224</c:v>
                </c:pt>
                <c:pt idx="577">
                  <c:v>223</c:v>
                </c:pt>
                <c:pt idx="578">
                  <c:v>222</c:v>
                </c:pt>
                <c:pt idx="579">
                  <c:v>221</c:v>
                </c:pt>
                <c:pt idx="580">
                  <c:v>220</c:v>
                </c:pt>
                <c:pt idx="581">
                  <c:v>219</c:v>
                </c:pt>
                <c:pt idx="582">
                  <c:v>218</c:v>
                </c:pt>
                <c:pt idx="583">
                  <c:v>217</c:v>
                </c:pt>
                <c:pt idx="584">
                  <c:v>216</c:v>
                </c:pt>
                <c:pt idx="585">
                  <c:v>215</c:v>
                </c:pt>
                <c:pt idx="586">
                  <c:v>214</c:v>
                </c:pt>
                <c:pt idx="587">
                  <c:v>213</c:v>
                </c:pt>
                <c:pt idx="588">
                  <c:v>212</c:v>
                </c:pt>
                <c:pt idx="589">
                  <c:v>211</c:v>
                </c:pt>
                <c:pt idx="590">
                  <c:v>210</c:v>
                </c:pt>
                <c:pt idx="591">
                  <c:v>209</c:v>
                </c:pt>
                <c:pt idx="592">
                  <c:v>208</c:v>
                </c:pt>
                <c:pt idx="593">
                  <c:v>207</c:v>
                </c:pt>
                <c:pt idx="594">
                  <c:v>206</c:v>
                </c:pt>
                <c:pt idx="595">
                  <c:v>205</c:v>
                </c:pt>
                <c:pt idx="596">
                  <c:v>204</c:v>
                </c:pt>
                <c:pt idx="597">
                  <c:v>203</c:v>
                </c:pt>
                <c:pt idx="598">
                  <c:v>202</c:v>
                </c:pt>
                <c:pt idx="599">
                  <c:v>201</c:v>
                </c:pt>
                <c:pt idx="600">
                  <c:v>200</c:v>
                </c:pt>
              </c:numCache>
            </c:numRef>
          </c:xVal>
          <c:yVal>
            <c:numRef>
              <c:f>'RO-3.xlsx'!$B$87:$B$687</c:f>
              <c:numCache>
                <c:formatCode>General</c:formatCode>
                <c:ptCount val="601"/>
                <c:pt idx="0">
                  <c:v>-1.4300000000000001E-3</c:v>
                </c:pt>
                <c:pt idx="1">
                  <c:v>-1.6000000000000001E-3</c:v>
                </c:pt>
                <c:pt idx="2">
                  <c:v>-1.6900000000000001E-3</c:v>
                </c:pt>
                <c:pt idx="3">
                  <c:v>-1.6000000000000001E-3</c:v>
                </c:pt>
                <c:pt idx="4">
                  <c:v>-1.91E-3</c:v>
                </c:pt>
                <c:pt idx="5">
                  <c:v>-1.72E-3</c:v>
                </c:pt>
                <c:pt idx="6">
                  <c:v>-1.7700000000000001E-3</c:v>
                </c:pt>
                <c:pt idx="7">
                  <c:v>-1.72E-3</c:v>
                </c:pt>
                <c:pt idx="8">
                  <c:v>-1.65E-3</c:v>
                </c:pt>
                <c:pt idx="9">
                  <c:v>-1.47E-3</c:v>
                </c:pt>
                <c:pt idx="10">
                  <c:v>-1.4499999999999999E-3</c:v>
                </c:pt>
                <c:pt idx="11">
                  <c:v>-1.5E-3</c:v>
                </c:pt>
                <c:pt idx="12">
                  <c:v>-1.57E-3</c:v>
                </c:pt>
                <c:pt idx="13">
                  <c:v>-1.5399999999999999E-3</c:v>
                </c:pt>
                <c:pt idx="14">
                  <c:v>-1.5200000000000001E-3</c:v>
                </c:pt>
                <c:pt idx="15">
                  <c:v>-1.5100000000000001E-3</c:v>
                </c:pt>
                <c:pt idx="16">
                  <c:v>-1.5399999999999999E-3</c:v>
                </c:pt>
                <c:pt idx="17">
                  <c:v>-1.56E-3</c:v>
                </c:pt>
                <c:pt idx="18">
                  <c:v>-1.49E-3</c:v>
                </c:pt>
                <c:pt idx="19">
                  <c:v>-1.5299999999999999E-3</c:v>
                </c:pt>
                <c:pt idx="20">
                  <c:v>-1.5399999999999999E-3</c:v>
                </c:pt>
                <c:pt idx="21">
                  <c:v>-1.5499999999999999E-3</c:v>
                </c:pt>
                <c:pt idx="22">
                  <c:v>-1.47E-3</c:v>
                </c:pt>
                <c:pt idx="23">
                  <c:v>-1.5499999999999999E-3</c:v>
                </c:pt>
                <c:pt idx="24">
                  <c:v>-1.58E-3</c:v>
                </c:pt>
                <c:pt idx="25">
                  <c:v>-1.6199999999999999E-3</c:v>
                </c:pt>
                <c:pt idx="26">
                  <c:v>-1.74E-3</c:v>
                </c:pt>
                <c:pt idx="27">
                  <c:v>-1.6199999999999999E-3</c:v>
                </c:pt>
                <c:pt idx="28">
                  <c:v>-1.6299999999999999E-3</c:v>
                </c:pt>
                <c:pt idx="29">
                  <c:v>-1.66E-3</c:v>
                </c:pt>
                <c:pt idx="30">
                  <c:v>-1.64E-3</c:v>
                </c:pt>
                <c:pt idx="31">
                  <c:v>-1.6299999999999999E-3</c:v>
                </c:pt>
                <c:pt idx="32">
                  <c:v>-1.6199999999999999E-3</c:v>
                </c:pt>
                <c:pt idx="33">
                  <c:v>-1.67E-3</c:v>
                </c:pt>
                <c:pt idx="34">
                  <c:v>-1.67E-3</c:v>
                </c:pt>
                <c:pt idx="35">
                  <c:v>-1.73E-3</c:v>
                </c:pt>
                <c:pt idx="36">
                  <c:v>-1.25E-3</c:v>
                </c:pt>
                <c:pt idx="37">
                  <c:v>-1.7099999999999999E-3</c:v>
                </c:pt>
                <c:pt idx="38">
                  <c:v>-1.58E-3</c:v>
                </c:pt>
                <c:pt idx="39">
                  <c:v>-1.6800000000000001E-3</c:v>
                </c:pt>
                <c:pt idx="40">
                  <c:v>-1.42E-3</c:v>
                </c:pt>
                <c:pt idx="41">
                  <c:v>-1.5900000000000001E-3</c:v>
                </c:pt>
                <c:pt idx="42">
                  <c:v>-1.3799999999999999E-3</c:v>
                </c:pt>
                <c:pt idx="43">
                  <c:v>-1.6299999999999999E-3</c:v>
                </c:pt>
                <c:pt idx="44">
                  <c:v>-1.73E-3</c:v>
                </c:pt>
                <c:pt idx="45">
                  <c:v>-1.5299999999999999E-3</c:v>
                </c:pt>
                <c:pt idx="46">
                  <c:v>-1.4599999999999999E-3</c:v>
                </c:pt>
                <c:pt idx="47">
                  <c:v>-1.64E-3</c:v>
                </c:pt>
                <c:pt idx="48">
                  <c:v>-1.48E-3</c:v>
                </c:pt>
                <c:pt idx="49">
                  <c:v>-1.58E-3</c:v>
                </c:pt>
                <c:pt idx="50">
                  <c:v>-1.6000000000000001E-3</c:v>
                </c:pt>
                <c:pt idx="51">
                  <c:v>-1.49E-3</c:v>
                </c:pt>
                <c:pt idx="52">
                  <c:v>-1.67E-3</c:v>
                </c:pt>
                <c:pt idx="53">
                  <c:v>-1.6299999999999999E-3</c:v>
                </c:pt>
                <c:pt idx="54">
                  <c:v>-1.64E-3</c:v>
                </c:pt>
                <c:pt idx="55">
                  <c:v>-1.7899999999999999E-3</c:v>
                </c:pt>
                <c:pt idx="56">
                  <c:v>-1.6800000000000001E-3</c:v>
                </c:pt>
                <c:pt idx="57">
                  <c:v>-1.64E-3</c:v>
                </c:pt>
                <c:pt idx="58">
                  <c:v>-1.48E-3</c:v>
                </c:pt>
                <c:pt idx="59">
                  <c:v>-1.6000000000000001E-3</c:v>
                </c:pt>
                <c:pt idx="60">
                  <c:v>-1.48E-3</c:v>
                </c:pt>
                <c:pt idx="61">
                  <c:v>-1.6000000000000001E-3</c:v>
                </c:pt>
                <c:pt idx="62">
                  <c:v>-1.56E-3</c:v>
                </c:pt>
                <c:pt idx="63">
                  <c:v>-1.7600000000000001E-3</c:v>
                </c:pt>
                <c:pt idx="64">
                  <c:v>-1.72E-3</c:v>
                </c:pt>
                <c:pt idx="65">
                  <c:v>-1.6000000000000001E-3</c:v>
                </c:pt>
                <c:pt idx="66">
                  <c:v>-1.8E-3</c:v>
                </c:pt>
                <c:pt idx="67">
                  <c:v>-1.7899999999999999E-3</c:v>
                </c:pt>
                <c:pt idx="68">
                  <c:v>-1.8500000000000001E-3</c:v>
                </c:pt>
                <c:pt idx="69">
                  <c:v>-1.73E-3</c:v>
                </c:pt>
                <c:pt idx="70">
                  <c:v>-1.92E-3</c:v>
                </c:pt>
                <c:pt idx="71">
                  <c:v>-1.6299999999999999E-3</c:v>
                </c:pt>
                <c:pt idx="72">
                  <c:v>-1.73E-3</c:v>
                </c:pt>
                <c:pt idx="73">
                  <c:v>-1.9499999999999999E-3</c:v>
                </c:pt>
                <c:pt idx="74">
                  <c:v>-1.7700000000000001E-3</c:v>
                </c:pt>
                <c:pt idx="75">
                  <c:v>-2.0200000000000001E-3</c:v>
                </c:pt>
                <c:pt idx="76">
                  <c:v>-1.8E-3</c:v>
                </c:pt>
                <c:pt idx="77">
                  <c:v>-2.0500000000000002E-3</c:v>
                </c:pt>
                <c:pt idx="78">
                  <c:v>-2.0899999999999998E-3</c:v>
                </c:pt>
                <c:pt idx="79">
                  <c:v>-1.92E-3</c:v>
                </c:pt>
                <c:pt idx="80">
                  <c:v>-2.1099999999999999E-3</c:v>
                </c:pt>
                <c:pt idx="81">
                  <c:v>-1.9E-3</c:v>
                </c:pt>
                <c:pt idx="82">
                  <c:v>-2.14E-3</c:v>
                </c:pt>
                <c:pt idx="83">
                  <c:v>-2.0899999999999998E-3</c:v>
                </c:pt>
                <c:pt idx="84">
                  <c:v>-2.15E-3</c:v>
                </c:pt>
                <c:pt idx="85">
                  <c:v>-1.9400000000000001E-3</c:v>
                </c:pt>
                <c:pt idx="86">
                  <c:v>-1.9599999999999999E-3</c:v>
                </c:pt>
                <c:pt idx="87">
                  <c:v>-2.0899999999999998E-3</c:v>
                </c:pt>
                <c:pt idx="88">
                  <c:v>-2.14E-3</c:v>
                </c:pt>
                <c:pt idx="89">
                  <c:v>-2.0999999999999999E-3</c:v>
                </c:pt>
                <c:pt idx="90">
                  <c:v>-2.0500000000000002E-3</c:v>
                </c:pt>
                <c:pt idx="91">
                  <c:v>-2.1099999999999999E-3</c:v>
                </c:pt>
                <c:pt idx="92">
                  <c:v>-2.1800000000000001E-3</c:v>
                </c:pt>
                <c:pt idx="93">
                  <c:v>-2.2300000000000002E-3</c:v>
                </c:pt>
                <c:pt idx="94">
                  <c:v>-2.0600000000000002E-3</c:v>
                </c:pt>
                <c:pt idx="95">
                  <c:v>-2.2499999999999998E-3</c:v>
                </c:pt>
                <c:pt idx="96">
                  <c:v>-2.2200000000000002E-3</c:v>
                </c:pt>
                <c:pt idx="97">
                  <c:v>-2.2399999999999998E-3</c:v>
                </c:pt>
                <c:pt idx="98">
                  <c:v>-2.1700000000000001E-3</c:v>
                </c:pt>
                <c:pt idx="99">
                  <c:v>-2.2300000000000002E-3</c:v>
                </c:pt>
                <c:pt idx="100">
                  <c:v>-2.1700000000000001E-3</c:v>
                </c:pt>
                <c:pt idx="101">
                  <c:v>-2.1299999999999999E-3</c:v>
                </c:pt>
                <c:pt idx="102">
                  <c:v>-2.0999999999999999E-3</c:v>
                </c:pt>
                <c:pt idx="103">
                  <c:v>-2.4099999999999998E-3</c:v>
                </c:pt>
                <c:pt idx="104">
                  <c:v>-2.4099999999999998E-3</c:v>
                </c:pt>
                <c:pt idx="105">
                  <c:v>-2.2699999999999999E-3</c:v>
                </c:pt>
                <c:pt idx="106">
                  <c:v>-2.2899999999999999E-3</c:v>
                </c:pt>
                <c:pt idx="107">
                  <c:v>-2.2899999999999999E-3</c:v>
                </c:pt>
                <c:pt idx="108">
                  <c:v>-2.48E-3</c:v>
                </c:pt>
                <c:pt idx="109">
                  <c:v>-2.2799999999999999E-3</c:v>
                </c:pt>
                <c:pt idx="110">
                  <c:v>-2.2399999999999998E-3</c:v>
                </c:pt>
                <c:pt idx="111">
                  <c:v>-2.4299999999999999E-3</c:v>
                </c:pt>
                <c:pt idx="112">
                  <c:v>-2.2499999999999998E-3</c:v>
                </c:pt>
                <c:pt idx="113">
                  <c:v>-2.3400000000000001E-3</c:v>
                </c:pt>
                <c:pt idx="114">
                  <c:v>-2.2300000000000002E-3</c:v>
                </c:pt>
                <c:pt idx="115">
                  <c:v>-2.32E-3</c:v>
                </c:pt>
                <c:pt idx="116">
                  <c:v>-2.16E-3</c:v>
                </c:pt>
                <c:pt idx="117">
                  <c:v>-2.2699999999999999E-3</c:v>
                </c:pt>
                <c:pt idx="118">
                  <c:v>-2.3800000000000002E-3</c:v>
                </c:pt>
                <c:pt idx="119">
                  <c:v>-2.2399999999999998E-3</c:v>
                </c:pt>
                <c:pt idx="120">
                  <c:v>-2.32E-3</c:v>
                </c:pt>
                <c:pt idx="121">
                  <c:v>-2.2100000000000002E-3</c:v>
                </c:pt>
                <c:pt idx="122">
                  <c:v>-2.32E-3</c:v>
                </c:pt>
                <c:pt idx="123">
                  <c:v>-2.2899999999999999E-3</c:v>
                </c:pt>
                <c:pt idx="124">
                  <c:v>-2.2499999999999998E-3</c:v>
                </c:pt>
                <c:pt idx="125">
                  <c:v>-2.2799999999999999E-3</c:v>
                </c:pt>
                <c:pt idx="126">
                  <c:v>-2.2300000000000002E-3</c:v>
                </c:pt>
                <c:pt idx="127">
                  <c:v>-2.1900000000000001E-3</c:v>
                </c:pt>
                <c:pt idx="128">
                  <c:v>-2.2499999999999998E-3</c:v>
                </c:pt>
                <c:pt idx="129">
                  <c:v>-2.15E-3</c:v>
                </c:pt>
                <c:pt idx="130">
                  <c:v>-2.33E-3</c:v>
                </c:pt>
                <c:pt idx="131">
                  <c:v>-2.2200000000000002E-3</c:v>
                </c:pt>
                <c:pt idx="132">
                  <c:v>-2.0799999999999998E-3</c:v>
                </c:pt>
                <c:pt idx="133">
                  <c:v>-2.3E-3</c:v>
                </c:pt>
                <c:pt idx="134">
                  <c:v>-2.15E-3</c:v>
                </c:pt>
                <c:pt idx="135">
                  <c:v>-2.2699999999999999E-3</c:v>
                </c:pt>
                <c:pt idx="136">
                  <c:v>-2.2799999999999999E-3</c:v>
                </c:pt>
                <c:pt idx="137">
                  <c:v>-2.31E-3</c:v>
                </c:pt>
                <c:pt idx="138">
                  <c:v>-2.2100000000000002E-3</c:v>
                </c:pt>
                <c:pt idx="139">
                  <c:v>-2.4099999999999998E-3</c:v>
                </c:pt>
                <c:pt idx="140">
                  <c:v>-2.2699999999999999E-3</c:v>
                </c:pt>
                <c:pt idx="141">
                  <c:v>-2.2300000000000002E-3</c:v>
                </c:pt>
                <c:pt idx="142">
                  <c:v>-2.2899999999999999E-3</c:v>
                </c:pt>
                <c:pt idx="143">
                  <c:v>-2.3900000000000002E-3</c:v>
                </c:pt>
                <c:pt idx="144">
                  <c:v>-2.1900000000000001E-3</c:v>
                </c:pt>
                <c:pt idx="145">
                  <c:v>-2.2799999999999999E-3</c:v>
                </c:pt>
                <c:pt idx="146">
                  <c:v>-2.2399999999999998E-3</c:v>
                </c:pt>
                <c:pt idx="147">
                  <c:v>-2.3700000000000001E-3</c:v>
                </c:pt>
                <c:pt idx="148">
                  <c:v>-2.2200000000000002E-3</c:v>
                </c:pt>
                <c:pt idx="149">
                  <c:v>-2.3400000000000001E-3</c:v>
                </c:pt>
                <c:pt idx="150">
                  <c:v>-2.2200000000000002E-3</c:v>
                </c:pt>
                <c:pt idx="151">
                  <c:v>-2.32E-3</c:v>
                </c:pt>
                <c:pt idx="152">
                  <c:v>-2.0999999999999999E-3</c:v>
                </c:pt>
                <c:pt idx="153">
                  <c:v>-2.2100000000000002E-3</c:v>
                </c:pt>
                <c:pt idx="154">
                  <c:v>-2.3400000000000001E-3</c:v>
                </c:pt>
                <c:pt idx="155">
                  <c:v>-2.3700000000000001E-3</c:v>
                </c:pt>
                <c:pt idx="156">
                  <c:v>-2.2399999999999998E-3</c:v>
                </c:pt>
                <c:pt idx="157">
                  <c:v>-2.31E-3</c:v>
                </c:pt>
                <c:pt idx="158">
                  <c:v>-2.2399999999999998E-3</c:v>
                </c:pt>
                <c:pt idx="159">
                  <c:v>-2.2100000000000002E-3</c:v>
                </c:pt>
                <c:pt idx="160">
                  <c:v>-2.3700000000000001E-3</c:v>
                </c:pt>
                <c:pt idx="161">
                  <c:v>-2.2899999999999999E-3</c:v>
                </c:pt>
                <c:pt idx="162">
                  <c:v>-2.32E-3</c:v>
                </c:pt>
                <c:pt idx="163">
                  <c:v>-2.3800000000000002E-3</c:v>
                </c:pt>
                <c:pt idx="164">
                  <c:v>-2.2899999999999999E-3</c:v>
                </c:pt>
                <c:pt idx="165">
                  <c:v>-2.3700000000000001E-3</c:v>
                </c:pt>
                <c:pt idx="166">
                  <c:v>-2.33E-3</c:v>
                </c:pt>
                <c:pt idx="167">
                  <c:v>-2.33E-3</c:v>
                </c:pt>
                <c:pt idx="168">
                  <c:v>-2.14E-3</c:v>
                </c:pt>
                <c:pt idx="169">
                  <c:v>-2.3999999999999998E-3</c:v>
                </c:pt>
                <c:pt idx="170">
                  <c:v>-2.2599999999999999E-3</c:v>
                </c:pt>
                <c:pt idx="171">
                  <c:v>-2.4199999999999998E-3</c:v>
                </c:pt>
                <c:pt idx="172">
                  <c:v>-2.5400000000000002E-3</c:v>
                </c:pt>
                <c:pt idx="173">
                  <c:v>-2.4399999999999999E-3</c:v>
                </c:pt>
                <c:pt idx="174">
                  <c:v>-2.31E-3</c:v>
                </c:pt>
                <c:pt idx="175">
                  <c:v>-2.4099999999999998E-3</c:v>
                </c:pt>
                <c:pt idx="176">
                  <c:v>-2.4599999999999999E-3</c:v>
                </c:pt>
                <c:pt idx="177">
                  <c:v>-2.3999999999999998E-3</c:v>
                </c:pt>
                <c:pt idx="178">
                  <c:v>-2.5300000000000001E-3</c:v>
                </c:pt>
                <c:pt idx="179">
                  <c:v>-2.3E-3</c:v>
                </c:pt>
                <c:pt idx="180">
                  <c:v>-2.48E-3</c:v>
                </c:pt>
                <c:pt idx="181">
                  <c:v>-2.5500000000000002E-3</c:v>
                </c:pt>
                <c:pt idx="182">
                  <c:v>-2.6199999999999999E-3</c:v>
                </c:pt>
                <c:pt idx="183">
                  <c:v>-2.4199999999999998E-3</c:v>
                </c:pt>
                <c:pt idx="184">
                  <c:v>-2.47E-3</c:v>
                </c:pt>
                <c:pt idx="185">
                  <c:v>-2.48E-3</c:v>
                </c:pt>
                <c:pt idx="186">
                  <c:v>-2.47E-3</c:v>
                </c:pt>
                <c:pt idx="187">
                  <c:v>-2.5100000000000001E-3</c:v>
                </c:pt>
                <c:pt idx="188">
                  <c:v>-2.49E-3</c:v>
                </c:pt>
                <c:pt idx="189">
                  <c:v>-2.4299999999999999E-3</c:v>
                </c:pt>
                <c:pt idx="190">
                  <c:v>-2.47E-3</c:v>
                </c:pt>
                <c:pt idx="191">
                  <c:v>-2.49E-3</c:v>
                </c:pt>
                <c:pt idx="192">
                  <c:v>-2.5799999999999998E-3</c:v>
                </c:pt>
                <c:pt idx="193">
                  <c:v>-2.5300000000000001E-3</c:v>
                </c:pt>
                <c:pt idx="194">
                  <c:v>-2.5300000000000001E-3</c:v>
                </c:pt>
                <c:pt idx="195">
                  <c:v>-2.49E-3</c:v>
                </c:pt>
                <c:pt idx="196">
                  <c:v>-2.3700000000000001E-3</c:v>
                </c:pt>
                <c:pt idx="197">
                  <c:v>-2.66E-3</c:v>
                </c:pt>
                <c:pt idx="198">
                  <c:v>-2.5300000000000001E-3</c:v>
                </c:pt>
                <c:pt idx="199">
                  <c:v>-2.5799999999999998E-3</c:v>
                </c:pt>
                <c:pt idx="200">
                  <c:v>-2.65E-3</c:v>
                </c:pt>
                <c:pt idx="201">
                  <c:v>-2.6199999999999999E-3</c:v>
                </c:pt>
                <c:pt idx="202">
                  <c:v>-2.64E-3</c:v>
                </c:pt>
                <c:pt idx="203">
                  <c:v>-2.66E-3</c:v>
                </c:pt>
                <c:pt idx="204">
                  <c:v>-2.6199999999999999E-3</c:v>
                </c:pt>
                <c:pt idx="205">
                  <c:v>-2.5899999999999999E-3</c:v>
                </c:pt>
                <c:pt idx="206">
                  <c:v>-2.6700000000000001E-3</c:v>
                </c:pt>
                <c:pt idx="207">
                  <c:v>-2.6199999999999999E-3</c:v>
                </c:pt>
                <c:pt idx="208">
                  <c:v>-2.7000000000000001E-3</c:v>
                </c:pt>
                <c:pt idx="209">
                  <c:v>-2.66E-3</c:v>
                </c:pt>
                <c:pt idx="210">
                  <c:v>-2.7000000000000001E-3</c:v>
                </c:pt>
                <c:pt idx="211">
                  <c:v>-2.6900000000000001E-3</c:v>
                </c:pt>
                <c:pt idx="212">
                  <c:v>-2.64E-3</c:v>
                </c:pt>
                <c:pt idx="213">
                  <c:v>-2.6800000000000001E-3</c:v>
                </c:pt>
                <c:pt idx="214">
                  <c:v>-2.6199999999999999E-3</c:v>
                </c:pt>
                <c:pt idx="215">
                  <c:v>-2.5600000000000002E-3</c:v>
                </c:pt>
                <c:pt idx="216">
                  <c:v>-2.6099999999999999E-3</c:v>
                </c:pt>
                <c:pt idx="217">
                  <c:v>-2.7200000000000002E-3</c:v>
                </c:pt>
                <c:pt idx="218">
                  <c:v>-2.7000000000000001E-3</c:v>
                </c:pt>
                <c:pt idx="219">
                  <c:v>-2.5500000000000002E-3</c:v>
                </c:pt>
                <c:pt idx="220">
                  <c:v>-2.7599999999999999E-3</c:v>
                </c:pt>
                <c:pt idx="221">
                  <c:v>-2.7100000000000002E-3</c:v>
                </c:pt>
                <c:pt idx="222">
                  <c:v>-2.6900000000000001E-3</c:v>
                </c:pt>
                <c:pt idx="223">
                  <c:v>-2.7699999999999999E-3</c:v>
                </c:pt>
                <c:pt idx="224">
                  <c:v>-2.6900000000000001E-3</c:v>
                </c:pt>
                <c:pt idx="225">
                  <c:v>-2.6800000000000001E-3</c:v>
                </c:pt>
                <c:pt idx="226">
                  <c:v>-2.6800000000000001E-3</c:v>
                </c:pt>
                <c:pt idx="227">
                  <c:v>-2.6900000000000001E-3</c:v>
                </c:pt>
                <c:pt idx="228">
                  <c:v>-2.7200000000000002E-3</c:v>
                </c:pt>
                <c:pt idx="229">
                  <c:v>-2.7100000000000002E-3</c:v>
                </c:pt>
                <c:pt idx="230">
                  <c:v>-2.7399999999999998E-3</c:v>
                </c:pt>
                <c:pt idx="231">
                  <c:v>-2.6800000000000001E-3</c:v>
                </c:pt>
                <c:pt idx="232">
                  <c:v>-2.6099999999999999E-3</c:v>
                </c:pt>
                <c:pt idx="233">
                  <c:v>-2.6900000000000001E-3</c:v>
                </c:pt>
                <c:pt idx="234">
                  <c:v>-2.7899999999999999E-3</c:v>
                </c:pt>
                <c:pt idx="235">
                  <c:v>-2.7000000000000001E-3</c:v>
                </c:pt>
                <c:pt idx="236">
                  <c:v>-2.7200000000000002E-3</c:v>
                </c:pt>
                <c:pt idx="237">
                  <c:v>-2.7299999999999998E-3</c:v>
                </c:pt>
                <c:pt idx="238">
                  <c:v>-2.5600000000000002E-3</c:v>
                </c:pt>
                <c:pt idx="239">
                  <c:v>-2.7799999999999999E-3</c:v>
                </c:pt>
                <c:pt idx="240">
                  <c:v>-2.7499999999999998E-3</c:v>
                </c:pt>
                <c:pt idx="241">
                  <c:v>-2.5500000000000002E-3</c:v>
                </c:pt>
                <c:pt idx="242">
                  <c:v>-2.5999999999999999E-3</c:v>
                </c:pt>
                <c:pt idx="243">
                  <c:v>-2.2599999999999999E-3</c:v>
                </c:pt>
                <c:pt idx="244">
                  <c:v>-2.2899999999999999E-3</c:v>
                </c:pt>
                <c:pt idx="245">
                  <c:v>-2.3600000000000001E-3</c:v>
                </c:pt>
                <c:pt idx="246">
                  <c:v>-2.3E-3</c:v>
                </c:pt>
                <c:pt idx="247">
                  <c:v>-2.4499999999999999E-3</c:v>
                </c:pt>
                <c:pt idx="248">
                  <c:v>-2.3800000000000002E-3</c:v>
                </c:pt>
                <c:pt idx="249">
                  <c:v>-2.3999999999999998E-3</c:v>
                </c:pt>
                <c:pt idx="250">
                  <c:v>-2.3600000000000001E-3</c:v>
                </c:pt>
                <c:pt idx="251">
                  <c:v>-2.2100000000000002E-3</c:v>
                </c:pt>
                <c:pt idx="252">
                  <c:v>-2.14E-3</c:v>
                </c:pt>
                <c:pt idx="253">
                  <c:v>-2.2799999999999999E-3</c:v>
                </c:pt>
                <c:pt idx="254">
                  <c:v>-2.3400000000000001E-3</c:v>
                </c:pt>
                <c:pt idx="255">
                  <c:v>-2.2899999999999999E-3</c:v>
                </c:pt>
                <c:pt idx="256">
                  <c:v>-2.2699999999999999E-3</c:v>
                </c:pt>
                <c:pt idx="257">
                  <c:v>-2.3E-3</c:v>
                </c:pt>
                <c:pt idx="258">
                  <c:v>-2.2699999999999999E-3</c:v>
                </c:pt>
                <c:pt idx="259">
                  <c:v>-2.31E-3</c:v>
                </c:pt>
                <c:pt idx="260">
                  <c:v>-2.2100000000000002E-3</c:v>
                </c:pt>
                <c:pt idx="261">
                  <c:v>-2.2499999999999998E-3</c:v>
                </c:pt>
                <c:pt idx="262">
                  <c:v>-2.2699999999999999E-3</c:v>
                </c:pt>
                <c:pt idx="263">
                  <c:v>-2.2599999999999999E-3</c:v>
                </c:pt>
                <c:pt idx="264">
                  <c:v>-2.1099999999999999E-3</c:v>
                </c:pt>
                <c:pt idx="265">
                  <c:v>-2.0100000000000001E-3</c:v>
                </c:pt>
                <c:pt idx="266">
                  <c:v>-2.0999999999999999E-3</c:v>
                </c:pt>
                <c:pt idx="267">
                  <c:v>-2.0600000000000002E-3</c:v>
                </c:pt>
                <c:pt idx="268">
                  <c:v>-2.1800000000000001E-3</c:v>
                </c:pt>
                <c:pt idx="269">
                  <c:v>-2.2399999999999998E-3</c:v>
                </c:pt>
                <c:pt idx="270">
                  <c:v>-2.1099999999999999E-3</c:v>
                </c:pt>
                <c:pt idx="271">
                  <c:v>-1.98E-3</c:v>
                </c:pt>
                <c:pt idx="272">
                  <c:v>-2.0400000000000001E-3</c:v>
                </c:pt>
                <c:pt idx="273">
                  <c:v>-2.1099999999999999E-3</c:v>
                </c:pt>
                <c:pt idx="274">
                  <c:v>-2.0400000000000001E-3</c:v>
                </c:pt>
                <c:pt idx="275">
                  <c:v>-1.9599999999999999E-3</c:v>
                </c:pt>
                <c:pt idx="276">
                  <c:v>-2E-3</c:v>
                </c:pt>
                <c:pt idx="277">
                  <c:v>-1.9400000000000001E-3</c:v>
                </c:pt>
                <c:pt idx="278">
                  <c:v>-1.98E-3</c:v>
                </c:pt>
                <c:pt idx="279">
                  <c:v>-1.8E-3</c:v>
                </c:pt>
                <c:pt idx="280">
                  <c:v>-1.9499999999999999E-3</c:v>
                </c:pt>
                <c:pt idx="281">
                  <c:v>-1.89E-3</c:v>
                </c:pt>
                <c:pt idx="282">
                  <c:v>-1.8600000000000001E-3</c:v>
                </c:pt>
                <c:pt idx="283">
                  <c:v>-1.81E-3</c:v>
                </c:pt>
                <c:pt idx="284">
                  <c:v>-1.6299999999999999E-3</c:v>
                </c:pt>
                <c:pt idx="285">
                  <c:v>-1.7799999999999999E-3</c:v>
                </c:pt>
                <c:pt idx="286">
                  <c:v>-1.75E-3</c:v>
                </c:pt>
                <c:pt idx="287">
                  <c:v>-1.67E-3</c:v>
                </c:pt>
                <c:pt idx="288">
                  <c:v>-1.6000000000000001E-3</c:v>
                </c:pt>
                <c:pt idx="289">
                  <c:v>-1.58E-3</c:v>
                </c:pt>
                <c:pt idx="290">
                  <c:v>-1.5900000000000001E-3</c:v>
                </c:pt>
                <c:pt idx="291">
                  <c:v>-1.3799999999999999E-3</c:v>
                </c:pt>
                <c:pt idx="292">
                  <c:v>-1.48E-3</c:v>
                </c:pt>
                <c:pt idx="293">
                  <c:v>-1.5200000000000001E-3</c:v>
                </c:pt>
                <c:pt idx="294">
                  <c:v>-1.47E-3</c:v>
                </c:pt>
                <c:pt idx="295">
                  <c:v>-1.3799999999999999E-3</c:v>
                </c:pt>
                <c:pt idx="296">
                  <c:v>-1.56E-3</c:v>
                </c:pt>
                <c:pt idx="297">
                  <c:v>-1.39E-3</c:v>
                </c:pt>
                <c:pt idx="298">
                  <c:v>-1.2700000000000001E-3</c:v>
                </c:pt>
                <c:pt idx="299">
                  <c:v>-1.33E-3</c:v>
                </c:pt>
                <c:pt idx="300">
                  <c:v>-1.1199999999999999E-3</c:v>
                </c:pt>
                <c:pt idx="301">
                  <c:v>-1.1800000000000001E-3</c:v>
                </c:pt>
                <c:pt idx="302">
                  <c:v>-1.01E-3</c:v>
                </c:pt>
                <c:pt idx="303">
                  <c:v>-8.9999999999999998E-4</c:v>
                </c:pt>
                <c:pt idx="304">
                  <c:v>-1.25E-3</c:v>
                </c:pt>
                <c:pt idx="305">
                  <c:v>-1.1000000000000001E-3</c:v>
                </c:pt>
                <c:pt idx="306">
                  <c:v>-1.09E-3</c:v>
                </c:pt>
                <c:pt idx="307">
                  <c:v>-8.8000000000000003E-4</c:v>
                </c:pt>
                <c:pt idx="308">
                  <c:v>-8.7000000000000001E-4</c:v>
                </c:pt>
                <c:pt idx="309">
                  <c:v>-8.0999999999999996E-4</c:v>
                </c:pt>
                <c:pt idx="310">
                  <c:v>-5.2999999999999998E-4</c:v>
                </c:pt>
                <c:pt idx="311">
                  <c:v>-6.8999999999999997E-4</c:v>
                </c:pt>
                <c:pt idx="312">
                  <c:v>-6.7000000000000002E-4</c:v>
                </c:pt>
                <c:pt idx="313">
                  <c:v>-7.1000000000000002E-4</c:v>
                </c:pt>
                <c:pt idx="314">
                  <c:v>-4.6000000000000001E-4</c:v>
                </c:pt>
                <c:pt idx="315">
                  <c:v>-4.0999999999999999E-4</c:v>
                </c:pt>
                <c:pt idx="316">
                  <c:v>-3.6999999999999999E-4</c:v>
                </c:pt>
                <c:pt idx="317">
                  <c:v>-3.6999999999999999E-4</c:v>
                </c:pt>
                <c:pt idx="318">
                  <c:v>-2.5999999999999998E-4</c:v>
                </c:pt>
                <c:pt idx="319">
                  <c:v>-9.0000000000000006E-5</c:v>
                </c:pt>
                <c:pt idx="320">
                  <c:v>-1.2E-4</c:v>
                </c:pt>
                <c:pt idx="321">
                  <c:v>6.0000000000000002E-5</c:v>
                </c:pt>
                <c:pt idx="322">
                  <c:v>6.0000000000000002E-5</c:v>
                </c:pt>
                <c:pt idx="323">
                  <c:v>-8.0000000000000007E-5</c:v>
                </c:pt>
                <c:pt idx="324">
                  <c:v>2.0000000000000002E-5</c:v>
                </c:pt>
                <c:pt idx="325">
                  <c:v>9.0000000000000006E-5</c:v>
                </c:pt>
                <c:pt idx="326">
                  <c:v>1.3999999999999999E-4</c:v>
                </c:pt>
                <c:pt idx="327">
                  <c:v>3.6000000000000002E-4</c:v>
                </c:pt>
                <c:pt idx="328">
                  <c:v>4.4999999999999999E-4</c:v>
                </c:pt>
                <c:pt idx="329">
                  <c:v>6.4000000000000005E-4</c:v>
                </c:pt>
                <c:pt idx="330">
                  <c:v>5.9000000000000003E-4</c:v>
                </c:pt>
                <c:pt idx="331">
                  <c:v>6.0999999999999997E-4</c:v>
                </c:pt>
                <c:pt idx="332">
                  <c:v>7.3999999999999999E-4</c:v>
                </c:pt>
                <c:pt idx="333">
                  <c:v>9.7999999999999997E-4</c:v>
                </c:pt>
                <c:pt idx="334">
                  <c:v>1.0300000000000001E-3</c:v>
                </c:pt>
                <c:pt idx="335">
                  <c:v>8.4999999999999995E-4</c:v>
                </c:pt>
                <c:pt idx="336">
                  <c:v>1.08E-3</c:v>
                </c:pt>
                <c:pt idx="337">
                  <c:v>1.1999999999999999E-3</c:v>
                </c:pt>
                <c:pt idx="338">
                  <c:v>1.23E-3</c:v>
                </c:pt>
                <c:pt idx="339">
                  <c:v>1.2700000000000001E-3</c:v>
                </c:pt>
                <c:pt idx="340">
                  <c:v>1.4400000000000001E-3</c:v>
                </c:pt>
                <c:pt idx="341">
                  <c:v>1.6800000000000001E-3</c:v>
                </c:pt>
                <c:pt idx="342">
                  <c:v>1.5399999999999999E-3</c:v>
                </c:pt>
                <c:pt idx="343">
                  <c:v>1.7099999999999999E-3</c:v>
                </c:pt>
                <c:pt idx="344">
                  <c:v>1.7600000000000001E-3</c:v>
                </c:pt>
                <c:pt idx="345">
                  <c:v>1.8400000000000001E-3</c:v>
                </c:pt>
                <c:pt idx="346">
                  <c:v>2.14E-3</c:v>
                </c:pt>
                <c:pt idx="347">
                  <c:v>2.0999999999999999E-3</c:v>
                </c:pt>
                <c:pt idx="348">
                  <c:v>2.32E-3</c:v>
                </c:pt>
                <c:pt idx="349">
                  <c:v>2.4099999999999998E-3</c:v>
                </c:pt>
                <c:pt idx="350">
                  <c:v>2.47E-3</c:v>
                </c:pt>
                <c:pt idx="351">
                  <c:v>2.6099999999999999E-3</c:v>
                </c:pt>
                <c:pt idx="352">
                  <c:v>2.81E-3</c:v>
                </c:pt>
                <c:pt idx="353">
                  <c:v>2.98E-3</c:v>
                </c:pt>
                <c:pt idx="354">
                  <c:v>3.13E-3</c:v>
                </c:pt>
                <c:pt idx="355">
                  <c:v>2.98E-3</c:v>
                </c:pt>
                <c:pt idx="356">
                  <c:v>3.3899999999999998E-3</c:v>
                </c:pt>
                <c:pt idx="357">
                  <c:v>3.3999999999999998E-3</c:v>
                </c:pt>
                <c:pt idx="358">
                  <c:v>3.3700000000000002E-3</c:v>
                </c:pt>
                <c:pt idx="359">
                  <c:v>3.5899999999999999E-3</c:v>
                </c:pt>
                <c:pt idx="360">
                  <c:v>3.7799999999999999E-3</c:v>
                </c:pt>
                <c:pt idx="361">
                  <c:v>3.98E-3</c:v>
                </c:pt>
                <c:pt idx="362">
                  <c:v>4.0200000000000001E-3</c:v>
                </c:pt>
                <c:pt idx="363">
                  <c:v>4.15E-3</c:v>
                </c:pt>
                <c:pt idx="364">
                  <c:v>4.1200000000000004E-3</c:v>
                </c:pt>
                <c:pt idx="365">
                  <c:v>4.4299999999999999E-3</c:v>
                </c:pt>
                <c:pt idx="366">
                  <c:v>4.6299999999999996E-3</c:v>
                </c:pt>
                <c:pt idx="367">
                  <c:v>4.7200000000000002E-3</c:v>
                </c:pt>
                <c:pt idx="368">
                  <c:v>4.8500000000000001E-3</c:v>
                </c:pt>
                <c:pt idx="369">
                  <c:v>5.1999999999999998E-3</c:v>
                </c:pt>
                <c:pt idx="370">
                  <c:v>5.13E-3</c:v>
                </c:pt>
                <c:pt idx="371">
                  <c:v>5.1500000000000001E-3</c:v>
                </c:pt>
                <c:pt idx="372">
                  <c:v>5.2399999999999999E-3</c:v>
                </c:pt>
                <c:pt idx="373">
                  <c:v>5.5900000000000004E-3</c:v>
                </c:pt>
                <c:pt idx="374">
                  <c:v>5.6299999999999996E-3</c:v>
                </c:pt>
                <c:pt idx="375">
                  <c:v>5.79E-3</c:v>
                </c:pt>
                <c:pt idx="376">
                  <c:v>5.8700000000000002E-3</c:v>
                </c:pt>
                <c:pt idx="377">
                  <c:v>6.1599999999999997E-3</c:v>
                </c:pt>
                <c:pt idx="378">
                  <c:v>5.8300000000000001E-3</c:v>
                </c:pt>
                <c:pt idx="379">
                  <c:v>6.2700000000000004E-3</c:v>
                </c:pt>
                <c:pt idx="380">
                  <c:v>6.3299999999999997E-3</c:v>
                </c:pt>
                <c:pt idx="381">
                  <c:v>6.5500000000000003E-3</c:v>
                </c:pt>
                <c:pt idx="382">
                  <c:v>6.5399999999999998E-3</c:v>
                </c:pt>
                <c:pt idx="383">
                  <c:v>6.8700000000000002E-3</c:v>
                </c:pt>
                <c:pt idx="384">
                  <c:v>6.9499999999999996E-3</c:v>
                </c:pt>
                <c:pt idx="385">
                  <c:v>7.1300000000000001E-3</c:v>
                </c:pt>
                <c:pt idx="386">
                  <c:v>7.2500000000000004E-3</c:v>
                </c:pt>
                <c:pt idx="387">
                  <c:v>7.4099999999999999E-3</c:v>
                </c:pt>
                <c:pt idx="388">
                  <c:v>7.6499999999999997E-3</c:v>
                </c:pt>
                <c:pt idx="389">
                  <c:v>7.6499999999999997E-3</c:v>
                </c:pt>
                <c:pt idx="390">
                  <c:v>7.8399999999999997E-3</c:v>
                </c:pt>
                <c:pt idx="391">
                  <c:v>7.9500000000000005E-3</c:v>
                </c:pt>
                <c:pt idx="392">
                  <c:v>8.3099999999999997E-3</c:v>
                </c:pt>
                <c:pt idx="393">
                  <c:v>8.5000000000000006E-3</c:v>
                </c:pt>
                <c:pt idx="394">
                  <c:v>8.5290000000000001E-3</c:v>
                </c:pt>
                <c:pt idx="395">
                  <c:v>8.7889999999999999E-3</c:v>
                </c:pt>
                <c:pt idx="396">
                  <c:v>8.9990000000000001E-3</c:v>
                </c:pt>
                <c:pt idx="397">
                  <c:v>9.11E-3</c:v>
                </c:pt>
                <c:pt idx="398">
                  <c:v>9.5090000000000001E-3</c:v>
                </c:pt>
                <c:pt idx="399">
                  <c:v>9.6900000000000007E-3</c:v>
                </c:pt>
                <c:pt idx="400">
                  <c:v>9.8200000000000006E-3</c:v>
                </c:pt>
                <c:pt idx="401">
                  <c:v>1.0059999999999999E-2</c:v>
                </c:pt>
                <c:pt idx="402">
                  <c:v>1.025E-2</c:v>
                </c:pt>
                <c:pt idx="403">
                  <c:v>1.052E-2</c:v>
                </c:pt>
                <c:pt idx="404">
                  <c:v>1.0789999999999999E-2</c:v>
                </c:pt>
                <c:pt idx="405">
                  <c:v>1.1129999999999999E-2</c:v>
                </c:pt>
                <c:pt idx="406">
                  <c:v>1.145E-2</c:v>
                </c:pt>
                <c:pt idx="407">
                  <c:v>1.174E-2</c:v>
                </c:pt>
                <c:pt idx="408">
                  <c:v>1.2109999999999999E-2</c:v>
                </c:pt>
                <c:pt idx="409">
                  <c:v>1.265E-2</c:v>
                </c:pt>
                <c:pt idx="410">
                  <c:v>1.2959999999999999E-2</c:v>
                </c:pt>
                <c:pt idx="411">
                  <c:v>1.342E-2</c:v>
                </c:pt>
                <c:pt idx="412">
                  <c:v>1.397E-2</c:v>
                </c:pt>
                <c:pt idx="413">
                  <c:v>1.4409999999999999E-2</c:v>
                </c:pt>
                <c:pt idx="414">
                  <c:v>1.489E-2</c:v>
                </c:pt>
                <c:pt idx="415">
                  <c:v>1.5650000000000001E-2</c:v>
                </c:pt>
                <c:pt idx="416">
                  <c:v>1.5990000000000001E-2</c:v>
                </c:pt>
                <c:pt idx="417">
                  <c:v>1.6719999999999999E-2</c:v>
                </c:pt>
                <c:pt idx="418">
                  <c:v>1.7399999999999999E-2</c:v>
                </c:pt>
                <c:pt idx="419">
                  <c:v>1.8579999999999999E-2</c:v>
                </c:pt>
                <c:pt idx="420">
                  <c:v>1.959E-2</c:v>
                </c:pt>
                <c:pt idx="421">
                  <c:v>2.0060000000000001E-2</c:v>
                </c:pt>
                <c:pt idx="422">
                  <c:v>2.0549999999999999E-2</c:v>
                </c:pt>
                <c:pt idx="423">
                  <c:v>2.1919999999999999E-2</c:v>
                </c:pt>
                <c:pt idx="424">
                  <c:v>2.2769999999999999E-2</c:v>
                </c:pt>
                <c:pt idx="425">
                  <c:v>2.3619999999999999E-2</c:v>
                </c:pt>
                <c:pt idx="426">
                  <c:v>2.4049999999999998E-2</c:v>
                </c:pt>
                <c:pt idx="427">
                  <c:v>2.4879999999999999E-2</c:v>
                </c:pt>
                <c:pt idx="428">
                  <c:v>2.5659999999999999E-2</c:v>
                </c:pt>
                <c:pt idx="429">
                  <c:v>2.6540000000000001E-2</c:v>
                </c:pt>
                <c:pt idx="430">
                  <c:v>2.7289999999999998E-2</c:v>
                </c:pt>
                <c:pt idx="431">
                  <c:v>2.818E-2</c:v>
                </c:pt>
                <c:pt idx="432">
                  <c:v>2.911E-2</c:v>
                </c:pt>
                <c:pt idx="433">
                  <c:v>2.9440000000000001E-2</c:v>
                </c:pt>
                <c:pt idx="434">
                  <c:v>3.0099999999999998E-2</c:v>
                </c:pt>
                <c:pt idx="435">
                  <c:v>3.099E-2</c:v>
                </c:pt>
                <c:pt idx="436">
                  <c:v>3.1220000000000001E-2</c:v>
                </c:pt>
                <c:pt idx="437">
                  <c:v>3.218E-2</c:v>
                </c:pt>
                <c:pt idx="438">
                  <c:v>3.286E-2</c:v>
                </c:pt>
                <c:pt idx="439">
                  <c:v>3.347E-2</c:v>
                </c:pt>
                <c:pt idx="440">
                  <c:v>3.4029999999999998E-2</c:v>
                </c:pt>
                <c:pt idx="441">
                  <c:v>3.4790000000000001E-2</c:v>
                </c:pt>
                <c:pt idx="442">
                  <c:v>3.5290000000000002E-2</c:v>
                </c:pt>
                <c:pt idx="443">
                  <c:v>3.6130000000000002E-2</c:v>
                </c:pt>
                <c:pt idx="444">
                  <c:v>3.6499999999999998E-2</c:v>
                </c:pt>
                <c:pt idx="445">
                  <c:v>3.7080000000000002E-2</c:v>
                </c:pt>
                <c:pt idx="446">
                  <c:v>3.7670000000000002E-2</c:v>
                </c:pt>
                <c:pt idx="447">
                  <c:v>3.8330000000000003E-2</c:v>
                </c:pt>
                <c:pt idx="448">
                  <c:v>3.8960000000000002E-2</c:v>
                </c:pt>
                <c:pt idx="449">
                  <c:v>3.9739999999999998E-2</c:v>
                </c:pt>
                <c:pt idx="450">
                  <c:v>4.0390000000000002E-2</c:v>
                </c:pt>
                <c:pt idx="451">
                  <c:v>4.1059999999999999E-2</c:v>
                </c:pt>
                <c:pt idx="452">
                  <c:v>4.1869999999999997E-2</c:v>
                </c:pt>
                <c:pt idx="453">
                  <c:v>4.2759999999999999E-2</c:v>
                </c:pt>
                <c:pt idx="454">
                  <c:v>4.3339999999999997E-2</c:v>
                </c:pt>
                <c:pt idx="455">
                  <c:v>4.444E-2</c:v>
                </c:pt>
                <c:pt idx="456">
                  <c:v>4.5469999999999997E-2</c:v>
                </c:pt>
                <c:pt idx="457">
                  <c:v>4.6350000000000002E-2</c:v>
                </c:pt>
                <c:pt idx="458">
                  <c:v>4.7230000000000001E-2</c:v>
                </c:pt>
                <c:pt idx="459">
                  <c:v>4.8370000000000003E-2</c:v>
                </c:pt>
                <c:pt idx="460">
                  <c:v>4.9610000000000001E-2</c:v>
                </c:pt>
                <c:pt idx="461">
                  <c:v>5.0619999999999998E-2</c:v>
                </c:pt>
                <c:pt idx="462">
                  <c:v>5.185E-2</c:v>
                </c:pt>
                <c:pt idx="463">
                  <c:v>5.3469999999999997E-2</c:v>
                </c:pt>
                <c:pt idx="464">
                  <c:v>5.4670000000000003E-2</c:v>
                </c:pt>
                <c:pt idx="465">
                  <c:v>5.6009999999999997E-2</c:v>
                </c:pt>
                <c:pt idx="466">
                  <c:v>5.7439999999999998E-2</c:v>
                </c:pt>
                <c:pt idx="467">
                  <c:v>5.9069999999999998E-2</c:v>
                </c:pt>
                <c:pt idx="468">
                  <c:v>6.0420000000000001E-2</c:v>
                </c:pt>
                <c:pt idx="469">
                  <c:v>6.1809999999999997E-2</c:v>
                </c:pt>
                <c:pt idx="470">
                  <c:v>6.3390000000000002E-2</c:v>
                </c:pt>
                <c:pt idx="471">
                  <c:v>6.5100000000000005E-2</c:v>
                </c:pt>
                <c:pt idx="472">
                  <c:v>6.6610000000000003E-2</c:v>
                </c:pt>
                <c:pt idx="473">
                  <c:v>6.8279000000000006E-2</c:v>
                </c:pt>
                <c:pt idx="474">
                  <c:v>6.9199999999999998E-2</c:v>
                </c:pt>
                <c:pt idx="475">
                  <c:v>7.1230000000000002E-2</c:v>
                </c:pt>
                <c:pt idx="476">
                  <c:v>7.1230000000000002E-2</c:v>
                </c:pt>
                <c:pt idx="477">
                  <c:v>7.306E-2</c:v>
                </c:pt>
                <c:pt idx="478">
                  <c:v>7.4340000000000003E-2</c:v>
                </c:pt>
                <c:pt idx="479">
                  <c:v>7.5969999999999996E-2</c:v>
                </c:pt>
                <c:pt idx="480">
                  <c:v>7.6929999999999998E-2</c:v>
                </c:pt>
                <c:pt idx="481">
                  <c:v>7.8759999999999997E-2</c:v>
                </c:pt>
                <c:pt idx="482">
                  <c:v>7.9930000000000001E-2</c:v>
                </c:pt>
                <c:pt idx="483">
                  <c:v>8.1059000000000006E-2</c:v>
                </c:pt>
                <c:pt idx="484">
                  <c:v>8.2390000000000005E-2</c:v>
                </c:pt>
                <c:pt idx="485">
                  <c:v>8.3409999999999998E-2</c:v>
                </c:pt>
                <c:pt idx="486">
                  <c:v>8.4860000000000005E-2</c:v>
                </c:pt>
                <c:pt idx="487">
                  <c:v>8.5900000000000004E-2</c:v>
                </c:pt>
                <c:pt idx="488">
                  <c:v>8.7540000000000007E-2</c:v>
                </c:pt>
                <c:pt idx="489">
                  <c:v>8.8469000000000006E-2</c:v>
                </c:pt>
                <c:pt idx="490">
                  <c:v>8.9639999999999997E-2</c:v>
                </c:pt>
                <c:pt idx="491">
                  <c:v>9.1069999999999998E-2</c:v>
                </c:pt>
                <c:pt idx="492">
                  <c:v>9.196E-2</c:v>
                </c:pt>
                <c:pt idx="493">
                  <c:v>9.3579999999999997E-2</c:v>
                </c:pt>
                <c:pt idx="494">
                  <c:v>9.4670000000000004E-2</c:v>
                </c:pt>
                <c:pt idx="495">
                  <c:v>9.647E-2</c:v>
                </c:pt>
                <c:pt idx="496">
                  <c:v>9.7790000000000002E-2</c:v>
                </c:pt>
                <c:pt idx="497">
                  <c:v>9.919E-2</c:v>
                </c:pt>
                <c:pt idx="498">
                  <c:v>0.10072</c:v>
                </c:pt>
                <c:pt idx="499">
                  <c:v>0.10212</c:v>
                </c:pt>
                <c:pt idx="500">
                  <c:v>0.10402</c:v>
                </c:pt>
                <c:pt idx="501">
                  <c:v>0.10528999999999999</c:v>
                </c:pt>
                <c:pt idx="502">
                  <c:v>0.1071</c:v>
                </c:pt>
                <c:pt idx="503">
                  <c:v>0.10877000000000001</c:v>
                </c:pt>
                <c:pt idx="504">
                  <c:v>0.11051</c:v>
                </c:pt>
                <c:pt idx="505">
                  <c:v>0.11251</c:v>
                </c:pt>
                <c:pt idx="506">
                  <c:v>0.11414000000000001</c:v>
                </c:pt>
                <c:pt idx="507">
                  <c:v>0.11579</c:v>
                </c:pt>
                <c:pt idx="508">
                  <c:v>0.11715</c:v>
                </c:pt>
                <c:pt idx="509">
                  <c:v>0.11908000000000001</c:v>
                </c:pt>
                <c:pt idx="510">
                  <c:v>0.12039</c:v>
                </c:pt>
                <c:pt idx="511">
                  <c:v>0.12193</c:v>
                </c:pt>
                <c:pt idx="512">
                  <c:v>0.12361</c:v>
                </c:pt>
                <c:pt idx="513">
                  <c:v>0.12477000000000001</c:v>
                </c:pt>
                <c:pt idx="514">
                  <c:v>0.12637999999999999</c:v>
                </c:pt>
                <c:pt idx="515">
                  <c:v>0.12745999999999999</c:v>
                </c:pt>
                <c:pt idx="516">
                  <c:v>0.12873000000000001</c:v>
                </c:pt>
                <c:pt idx="517">
                  <c:v>0.12997</c:v>
                </c:pt>
                <c:pt idx="518">
                  <c:v>0.13081000000000001</c:v>
                </c:pt>
                <c:pt idx="519">
                  <c:v>0.13177</c:v>
                </c:pt>
                <c:pt idx="520">
                  <c:v>0.13247999999999999</c:v>
                </c:pt>
                <c:pt idx="521">
                  <c:v>0.13377</c:v>
                </c:pt>
                <c:pt idx="522">
                  <c:v>0.13431000000000001</c:v>
                </c:pt>
                <c:pt idx="523">
                  <c:v>0.13508999999999999</c:v>
                </c:pt>
                <c:pt idx="524">
                  <c:v>0.13586999999999999</c:v>
                </c:pt>
                <c:pt idx="525">
                  <c:v>0.13636999999999999</c:v>
                </c:pt>
                <c:pt idx="526">
                  <c:v>0.13713</c:v>
                </c:pt>
                <c:pt idx="527">
                  <c:v>0.13727</c:v>
                </c:pt>
                <c:pt idx="528">
                  <c:v>0.13794000000000001</c:v>
                </c:pt>
                <c:pt idx="529">
                  <c:v>0.13822000000000001</c:v>
                </c:pt>
                <c:pt idx="530">
                  <c:v>0.13868</c:v>
                </c:pt>
                <c:pt idx="531">
                  <c:v>0.13922000000000001</c:v>
                </c:pt>
                <c:pt idx="532">
                  <c:v>0.13966999999999999</c:v>
                </c:pt>
                <c:pt idx="533">
                  <c:v>0.14069999999999999</c:v>
                </c:pt>
                <c:pt idx="534">
                  <c:v>0.14121</c:v>
                </c:pt>
                <c:pt idx="535">
                  <c:v>0.14213999999999999</c:v>
                </c:pt>
                <c:pt idx="536">
                  <c:v>0.14312</c:v>
                </c:pt>
                <c:pt idx="537">
                  <c:v>0.14402999999999999</c:v>
                </c:pt>
                <c:pt idx="538">
                  <c:v>0.14527999999999999</c:v>
                </c:pt>
                <c:pt idx="539">
                  <c:v>0.14613000000000001</c:v>
                </c:pt>
                <c:pt idx="540">
                  <c:v>0.14762</c:v>
                </c:pt>
                <c:pt idx="541">
                  <c:v>0.14896000000000001</c:v>
                </c:pt>
                <c:pt idx="542">
                  <c:v>0.15021999999999999</c:v>
                </c:pt>
                <c:pt idx="543">
                  <c:v>0.15149000000000001</c:v>
                </c:pt>
                <c:pt idx="544">
                  <c:v>0.15279000000000001</c:v>
                </c:pt>
                <c:pt idx="545">
                  <c:v>0.15439</c:v>
                </c:pt>
                <c:pt idx="546">
                  <c:v>0.15553</c:v>
                </c:pt>
                <c:pt idx="547">
                  <c:v>0.15704000000000001</c:v>
                </c:pt>
                <c:pt idx="548">
                  <c:v>0.15826999999999999</c:v>
                </c:pt>
                <c:pt idx="549">
                  <c:v>0.15992000000000001</c:v>
                </c:pt>
                <c:pt idx="550">
                  <c:v>0.16148000000000001</c:v>
                </c:pt>
                <c:pt idx="551">
                  <c:v>0.16308</c:v>
                </c:pt>
                <c:pt idx="552">
                  <c:v>0.16497000000000001</c:v>
                </c:pt>
                <c:pt idx="553">
                  <c:v>0.16661999999999999</c:v>
                </c:pt>
                <c:pt idx="554">
                  <c:v>0.16905999999999999</c:v>
                </c:pt>
                <c:pt idx="555">
                  <c:v>0.17122000000000001</c:v>
                </c:pt>
                <c:pt idx="556">
                  <c:v>0.17366000000000001</c:v>
                </c:pt>
                <c:pt idx="557">
                  <c:v>0.17707999999999999</c:v>
                </c:pt>
                <c:pt idx="558">
                  <c:v>0.18021000000000001</c:v>
                </c:pt>
                <c:pt idx="559">
                  <c:v>0.18418000000000001</c:v>
                </c:pt>
                <c:pt idx="560">
                  <c:v>0.1885</c:v>
                </c:pt>
                <c:pt idx="561">
                  <c:v>0.19349</c:v>
                </c:pt>
                <c:pt idx="562">
                  <c:v>0.19886999999999999</c:v>
                </c:pt>
                <c:pt idx="563">
                  <c:v>0.20485999999999999</c:v>
                </c:pt>
                <c:pt idx="564">
                  <c:v>0.21143000000000001</c:v>
                </c:pt>
                <c:pt idx="565">
                  <c:v>0.21779999999999999</c:v>
                </c:pt>
                <c:pt idx="566">
                  <c:v>0.22478999999999999</c:v>
                </c:pt>
                <c:pt idx="567">
                  <c:v>0.23188</c:v>
                </c:pt>
                <c:pt idx="568">
                  <c:v>0.23932999999999999</c:v>
                </c:pt>
                <c:pt idx="569">
                  <c:v>0.24734</c:v>
                </c:pt>
                <c:pt idx="570">
                  <c:v>0.25599</c:v>
                </c:pt>
                <c:pt idx="571">
                  <c:v>0.26526</c:v>
                </c:pt>
                <c:pt idx="572">
                  <c:v>0.27505000000000002</c:v>
                </c:pt>
                <c:pt idx="573">
                  <c:v>0.28567999999999999</c:v>
                </c:pt>
                <c:pt idx="574">
                  <c:v>0.29682999999999998</c:v>
                </c:pt>
                <c:pt idx="575">
                  <c:v>0.30875999999999998</c:v>
                </c:pt>
                <c:pt idx="576">
                  <c:v>0.32138</c:v>
                </c:pt>
                <c:pt idx="577">
                  <c:v>0.33448</c:v>
                </c:pt>
                <c:pt idx="578">
                  <c:v>0.34834999999999999</c:v>
                </c:pt>
                <c:pt idx="579">
                  <c:v>0.36282999999999999</c:v>
                </c:pt>
                <c:pt idx="580">
                  <c:v>0.37874999999999998</c:v>
                </c:pt>
                <c:pt idx="581">
                  <c:v>0.39499000000000001</c:v>
                </c:pt>
                <c:pt idx="582">
                  <c:v>0.41227000000000003</c:v>
                </c:pt>
                <c:pt idx="583">
                  <c:v>0.43075000000000002</c:v>
                </c:pt>
                <c:pt idx="584">
                  <c:v>0.45021</c:v>
                </c:pt>
                <c:pt idx="585">
                  <c:v>0.47123999999999999</c:v>
                </c:pt>
                <c:pt idx="586">
                  <c:v>0.49353000000000002</c:v>
                </c:pt>
                <c:pt idx="587">
                  <c:v>0.5171</c:v>
                </c:pt>
                <c:pt idx="588">
                  <c:v>0.54210999999999998</c:v>
                </c:pt>
                <c:pt idx="589">
                  <c:v>0.56879999999999997</c:v>
                </c:pt>
                <c:pt idx="590">
                  <c:v>0.59743999999999997</c:v>
                </c:pt>
                <c:pt idx="591">
                  <c:v>0.62678999999999996</c:v>
                </c:pt>
                <c:pt idx="592">
                  <c:v>0.65878999999999999</c:v>
                </c:pt>
                <c:pt idx="593">
                  <c:v>0.69079000000000002</c:v>
                </c:pt>
                <c:pt idx="594">
                  <c:v>0.72475000000000001</c:v>
                </c:pt>
                <c:pt idx="595">
                  <c:v>0.75963999999999998</c:v>
                </c:pt>
                <c:pt idx="596">
                  <c:v>0.79537999999999998</c:v>
                </c:pt>
                <c:pt idx="597">
                  <c:v>0.83306999999999998</c:v>
                </c:pt>
                <c:pt idx="598">
                  <c:v>0.87214999999999998</c:v>
                </c:pt>
                <c:pt idx="599">
                  <c:v>0.91471999999999998</c:v>
                </c:pt>
                <c:pt idx="600">
                  <c:v>0.95989000000000002</c:v>
                </c:pt>
              </c:numCache>
            </c:numRef>
          </c:yVal>
          <c:smooth val="1"/>
        </c:ser>
        <c:dLbls>
          <c:showLegendKey val="0"/>
          <c:showVal val="0"/>
          <c:showCatName val="0"/>
          <c:showSerName val="0"/>
          <c:showPercent val="0"/>
          <c:showBubbleSize val="0"/>
        </c:dLbls>
        <c:axId val="86528384"/>
        <c:axId val="86530304"/>
      </c:scatterChart>
      <c:valAx>
        <c:axId val="86528384"/>
        <c:scaling>
          <c:orientation val="minMax"/>
          <c:max val="800"/>
          <c:min val="200"/>
        </c:scaling>
        <c:delete val="0"/>
        <c:axPos val="b"/>
        <c:title>
          <c:tx>
            <c:rich>
              <a:bodyPr/>
              <a:lstStyle/>
              <a:p>
                <a:pPr>
                  <a:defRPr/>
                </a:pPr>
                <a:r>
                  <a:rPr lang="en-US"/>
                  <a:t>wavelength (nm)</a:t>
                </a:r>
              </a:p>
            </c:rich>
          </c:tx>
          <c:layout>
            <c:manualLayout>
              <c:xMode val="edge"/>
              <c:yMode val="edge"/>
              <c:x val="0.48524825776088332"/>
              <c:y val="0.90435843130484228"/>
            </c:manualLayout>
          </c:layout>
          <c:overlay val="0"/>
        </c:title>
        <c:numFmt formatCode="General" sourceLinked="1"/>
        <c:majorTickMark val="none"/>
        <c:minorTickMark val="none"/>
        <c:tickLblPos val="nextTo"/>
        <c:crossAx val="86530304"/>
        <c:crosses val="autoZero"/>
        <c:crossBetween val="midCat"/>
      </c:valAx>
      <c:valAx>
        <c:axId val="86530304"/>
        <c:scaling>
          <c:orientation val="minMax"/>
          <c:max val="1"/>
          <c:min val="0"/>
        </c:scaling>
        <c:delete val="0"/>
        <c:axPos val="l"/>
        <c:title>
          <c:tx>
            <c:rich>
              <a:bodyPr/>
              <a:lstStyle/>
              <a:p>
                <a:pPr>
                  <a:defRPr/>
                </a:pPr>
                <a:r>
                  <a:rPr lang="en-US"/>
                  <a:t>Absorbance</a:t>
                </a:r>
              </a:p>
            </c:rich>
          </c:tx>
          <c:layout>
            <c:manualLayout>
              <c:xMode val="edge"/>
              <c:yMode val="edge"/>
              <c:x val="9.1954022988505746E-3"/>
              <c:y val="0.32398944873947622"/>
            </c:manualLayout>
          </c:layout>
          <c:overlay val="0"/>
        </c:title>
        <c:numFmt formatCode="General" sourceLinked="1"/>
        <c:majorTickMark val="none"/>
        <c:minorTickMark val="none"/>
        <c:tickLblPos val="nextTo"/>
        <c:crossAx val="86528384"/>
        <c:crosses val="autoZero"/>
        <c:crossBetween val="midCat"/>
      </c:valAx>
    </c:plotArea>
    <c:legend>
      <c:legendPos val="r"/>
      <c:layout>
        <c:manualLayout>
          <c:xMode val="edge"/>
          <c:yMode val="edge"/>
          <c:x val="0.70998859625305466"/>
          <c:y val="0.2253504808625344"/>
          <c:w val="0.20474703593085347"/>
          <c:h val="0.23858628946256463"/>
        </c:manualLayout>
      </c:layout>
      <c:overlay val="0"/>
    </c:legend>
    <c:plotVisOnly val="1"/>
    <c:dispBlanksAs val="gap"/>
    <c:showDLblsOverMax val="0"/>
  </c:chart>
  <c:txPr>
    <a:bodyPr/>
    <a:lstStyle/>
    <a:p>
      <a:pPr>
        <a:defRPr sz="1100">
          <a:cs typeface="B Zar" pitchFamily="2" charset="-78"/>
        </a:defRPr>
      </a:pPr>
      <a:endParaRPr lang="fa-I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fa-IR"/>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0.13790529308836397"/>
          <c:y val="5.1400554097404488E-2"/>
          <c:w val="0.82387270341207364"/>
          <c:h val="0.73444808982210552"/>
        </c:manualLayout>
      </c:layout>
      <c:scatterChart>
        <c:scatterStyle val="smoothMarker"/>
        <c:varyColors val="0"/>
        <c:ser>
          <c:idx val="1"/>
          <c:order val="1"/>
          <c:tx>
            <c:v>آب خام</c:v>
          </c:tx>
          <c:spPr>
            <a:ln>
              <a:solidFill>
                <a:srgbClr val="0070C0"/>
              </a:solidFill>
            </a:ln>
          </c:spPr>
          <c:marker>
            <c:symbol val="none"/>
          </c:marker>
          <c:xVal>
            <c:numRef>
              <c:f>'1'!$A$87:$A$687</c:f>
              <c:numCache>
                <c:formatCode>General</c:formatCode>
                <c:ptCount val="601"/>
                <c:pt idx="0">
                  <c:v>800</c:v>
                </c:pt>
                <c:pt idx="1">
                  <c:v>799</c:v>
                </c:pt>
                <c:pt idx="2">
                  <c:v>798</c:v>
                </c:pt>
                <c:pt idx="3">
                  <c:v>797</c:v>
                </c:pt>
                <c:pt idx="4">
                  <c:v>796</c:v>
                </c:pt>
                <c:pt idx="5">
                  <c:v>795</c:v>
                </c:pt>
                <c:pt idx="6">
                  <c:v>794</c:v>
                </c:pt>
                <c:pt idx="7">
                  <c:v>793</c:v>
                </c:pt>
                <c:pt idx="8">
                  <c:v>792</c:v>
                </c:pt>
                <c:pt idx="9">
                  <c:v>791</c:v>
                </c:pt>
                <c:pt idx="10">
                  <c:v>790</c:v>
                </c:pt>
                <c:pt idx="11">
                  <c:v>789</c:v>
                </c:pt>
                <c:pt idx="12">
                  <c:v>788</c:v>
                </c:pt>
                <c:pt idx="13">
                  <c:v>787</c:v>
                </c:pt>
                <c:pt idx="14">
                  <c:v>786</c:v>
                </c:pt>
                <c:pt idx="15">
                  <c:v>785</c:v>
                </c:pt>
                <c:pt idx="16">
                  <c:v>784</c:v>
                </c:pt>
                <c:pt idx="17">
                  <c:v>783</c:v>
                </c:pt>
                <c:pt idx="18">
                  <c:v>782</c:v>
                </c:pt>
                <c:pt idx="19">
                  <c:v>781</c:v>
                </c:pt>
                <c:pt idx="20">
                  <c:v>780</c:v>
                </c:pt>
                <c:pt idx="21">
                  <c:v>779</c:v>
                </c:pt>
                <c:pt idx="22">
                  <c:v>778</c:v>
                </c:pt>
                <c:pt idx="23">
                  <c:v>777</c:v>
                </c:pt>
                <c:pt idx="24">
                  <c:v>776</c:v>
                </c:pt>
                <c:pt idx="25">
                  <c:v>775</c:v>
                </c:pt>
                <c:pt idx="26">
                  <c:v>774</c:v>
                </c:pt>
                <c:pt idx="27">
                  <c:v>773</c:v>
                </c:pt>
                <c:pt idx="28">
                  <c:v>772</c:v>
                </c:pt>
                <c:pt idx="29">
                  <c:v>771</c:v>
                </c:pt>
                <c:pt idx="30">
                  <c:v>770</c:v>
                </c:pt>
                <c:pt idx="31">
                  <c:v>769</c:v>
                </c:pt>
                <c:pt idx="32">
                  <c:v>768</c:v>
                </c:pt>
                <c:pt idx="33">
                  <c:v>767</c:v>
                </c:pt>
                <c:pt idx="34">
                  <c:v>766</c:v>
                </c:pt>
                <c:pt idx="35">
                  <c:v>765</c:v>
                </c:pt>
                <c:pt idx="36">
                  <c:v>764</c:v>
                </c:pt>
                <c:pt idx="37">
                  <c:v>763</c:v>
                </c:pt>
                <c:pt idx="38">
                  <c:v>762</c:v>
                </c:pt>
                <c:pt idx="39">
                  <c:v>761</c:v>
                </c:pt>
                <c:pt idx="40">
                  <c:v>760</c:v>
                </c:pt>
                <c:pt idx="41">
                  <c:v>759</c:v>
                </c:pt>
                <c:pt idx="42">
                  <c:v>758</c:v>
                </c:pt>
                <c:pt idx="43">
                  <c:v>757</c:v>
                </c:pt>
                <c:pt idx="44">
                  <c:v>756</c:v>
                </c:pt>
                <c:pt idx="45">
                  <c:v>755</c:v>
                </c:pt>
                <c:pt idx="46">
                  <c:v>754</c:v>
                </c:pt>
                <c:pt idx="47">
                  <c:v>753</c:v>
                </c:pt>
                <c:pt idx="48">
                  <c:v>752</c:v>
                </c:pt>
                <c:pt idx="49">
                  <c:v>751</c:v>
                </c:pt>
                <c:pt idx="50">
                  <c:v>750</c:v>
                </c:pt>
                <c:pt idx="51">
                  <c:v>749</c:v>
                </c:pt>
                <c:pt idx="52">
                  <c:v>748</c:v>
                </c:pt>
                <c:pt idx="53">
                  <c:v>747</c:v>
                </c:pt>
                <c:pt idx="54">
                  <c:v>746</c:v>
                </c:pt>
                <c:pt idx="55">
                  <c:v>745</c:v>
                </c:pt>
                <c:pt idx="56">
                  <c:v>744</c:v>
                </c:pt>
                <c:pt idx="57">
                  <c:v>743</c:v>
                </c:pt>
                <c:pt idx="58">
                  <c:v>742</c:v>
                </c:pt>
                <c:pt idx="59">
                  <c:v>741</c:v>
                </c:pt>
                <c:pt idx="60">
                  <c:v>740</c:v>
                </c:pt>
                <c:pt idx="61">
                  <c:v>739</c:v>
                </c:pt>
                <c:pt idx="62">
                  <c:v>738</c:v>
                </c:pt>
                <c:pt idx="63">
                  <c:v>737</c:v>
                </c:pt>
                <c:pt idx="64">
                  <c:v>736</c:v>
                </c:pt>
                <c:pt idx="65">
                  <c:v>735</c:v>
                </c:pt>
                <c:pt idx="66">
                  <c:v>734</c:v>
                </c:pt>
                <c:pt idx="67">
                  <c:v>733</c:v>
                </c:pt>
                <c:pt idx="68">
                  <c:v>732</c:v>
                </c:pt>
                <c:pt idx="69">
                  <c:v>731</c:v>
                </c:pt>
                <c:pt idx="70">
                  <c:v>730</c:v>
                </c:pt>
                <c:pt idx="71">
                  <c:v>729</c:v>
                </c:pt>
                <c:pt idx="72">
                  <c:v>728</c:v>
                </c:pt>
                <c:pt idx="73">
                  <c:v>727</c:v>
                </c:pt>
                <c:pt idx="74">
                  <c:v>726</c:v>
                </c:pt>
                <c:pt idx="75">
                  <c:v>725</c:v>
                </c:pt>
                <c:pt idx="76">
                  <c:v>724</c:v>
                </c:pt>
                <c:pt idx="77">
                  <c:v>723</c:v>
                </c:pt>
                <c:pt idx="78">
                  <c:v>722</c:v>
                </c:pt>
                <c:pt idx="79">
                  <c:v>721</c:v>
                </c:pt>
                <c:pt idx="80">
                  <c:v>720</c:v>
                </c:pt>
                <c:pt idx="81">
                  <c:v>719</c:v>
                </c:pt>
                <c:pt idx="82">
                  <c:v>718</c:v>
                </c:pt>
                <c:pt idx="83">
                  <c:v>717</c:v>
                </c:pt>
                <c:pt idx="84">
                  <c:v>716</c:v>
                </c:pt>
                <c:pt idx="85">
                  <c:v>715</c:v>
                </c:pt>
                <c:pt idx="86">
                  <c:v>714</c:v>
                </c:pt>
                <c:pt idx="87">
                  <c:v>713</c:v>
                </c:pt>
                <c:pt idx="88">
                  <c:v>712</c:v>
                </c:pt>
                <c:pt idx="89">
                  <c:v>711</c:v>
                </c:pt>
                <c:pt idx="90">
                  <c:v>710</c:v>
                </c:pt>
                <c:pt idx="91">
                  <c:v>709</c:v>
                </c:pt>
                <c:pt idx="92">
                  <c:v>708</c:v>
                </c:pt>
                <c:pt idx="93">
                  <c:v>707</c:v>
                </c:pt>
                <c:pt idx="94">
                  <c:v>706</c:v>
                </c:pt>
                <c:pt idx="95">
                  <c:v>705</c:v>
                </c:pt>
                <c:pt idx="96">
                  <c:v>704</c:v>
                </c:pt>
                <c:pt idx="97">
                  <c:v>703</c:v>
                </c:pt>
                <c:pt idx="98">
                  <c:v>702</c:v>
                </c:pt>
                <c:pt idx="99">
                  <c:v>701</c:v>
                </c:pt>
                <c:pt idx="100">
                  <c:v>700</c:v>
                </c:pt>
                <c:pt idx="101">
                  <c:v>699</c:v>
                </c:pt>
                <c:pt idx="102">
                  <c:v>698</c:v>
                </c:pt>
                <c:pt idx="103">
                  <c:v>697</c:v>
                </c:pt>
                <c:pt idx="104">
                  <c:v>696</c:v>
                </c:pt>
                <c:pt idx="105">
                  <c:v>695</c:v>
                </c:pt>
                <c:pt idx="106">
                  <c:v>694</c:v>
                </c:pt>
                <c:pt idx="107">
                  <c:v>693</c:v>
                </c:pt>
                <c:pt idx="108">
                  <c:v>692</c:v>
                </c:pt>
                <c:pt idx="109">
                  <c:v>691</c:v>
                </c:pt>
                <c:pt idx="110">
                  <c:v>690</c:v>
                </c:pt>
                <c:pt idx="111">
                  <c:v>689</c:v>
                </c:pt>
                <c:pt idx="112">
                  <c:v>688</c:v>
                </c:pt>
                <c:pt idx="113">
                  <c:v>687</c:v>
                </c:pt>
                <c:pt idx="114">
                  <c:v>686</c:v>
                </c:pt>
                <c:pt idx="115">
                  <c:v>685</c:v>
                </c:pt>
                <c:pt idx="116">
                  <c:v>684</c:v>
                </c:pt>
                <c:pt idx="117">
                  <c:v>683</c:v>
                </c:pt>
                <c:pt idx="118">
                  <c:v>682</c:v>
                </c:pt>
                <c:pt idx="119">
                  <c:v>681</c:v>
                </c:pt>
                <c:pt idx="120">
                  <c:v>680</c:v>
                </c:pt>
                <c:pt idx="121">
                  <c:v>679</c:v>
                </c:pt>
                <c:pt idx="122">
                  <c:v>678</c:v>
                </c:pt>
                <c:pt idx="123">
                  <c:v>677</c:v>
                </c:pt>
                <c:pt idx="124">
                  <c:v>676</c:v>
                </c:pt>
                <c:pt idx="125">
                  <c:v>675</c:v>
                </c:pt>
                <c:pt idx="126">
                  <c:v>674</c:v>
                </c:pt>
                <c:pt idx="127">
                  <c:v>673</c:v>
                </c:pt>
                <c:pt idx="128">
                  <c:v>672</c:v>
                </c:pt>
                <c:pt idx="129">
                  <c:v>671</c:v>
                </c:pt>
                <c:pt idx="130">
                  <c:v>670</c:v>
                </c:pt>
                <c:pt idx="131">
                  <c:v>669</c:v>
                </c:pt>
                <c:pt idx="132">
                  <c:v>668</c:v>
                </c:pt>
                <c:pt idx="133">
                  <c:v>667</c:v>
                </c:pt>
                <c:pt idx="134">
                  <c:v>666</c:v>
                </c:pt>
                <c:pt idx="135">
                  <c:v>665</c:v>
                </c:pt>
                <c:pt idx="136">
                  <c:v>664</c:v>
                </c:pt>
                <c:pt idx="137">
                  <c:v>663</c:v>
                </c:pt>
                <c:pt idx="138">
                  <c:v>662</c:v>
                </c:pt>
                <c:pt idx="139">
                  <c:v>661</c:v>
                </c:pt>
                <c:pt idx="140">
                  <c:v>660</c:v>
                </c:pt>
                <c:pt idx="141">
                  <c:v>659</c:v>
                </c:pt>
                <c:pt idx="142">
                  <c:v>658</c:v>
                </c:pt>
                <c:pt idx="143">
                  <c:v>657</c:v>
                </c:pt>
                <c:pt idx="144">
                  <c:v>656</c:v>
                </c:pt>
                <c:pt idx="145">
                  <c:v>655</c:v>
                </c:pt>
                <c:pt idx="146">
                  <c:v>654</c:v>
                </c:pt>
                <c:pt idx="147">
                  <c:v>653</c:v>
                </c:pt>
                <c:pt idx="148">
                  <c:v>652</c:v>
                </c:pt>
                <c:pt idx="149">
                  <c:v>651</c:v>
                </c:pt>
                <c:pt idx="150">
                  <c:v>650</c:v>
                </c:pt>
                <c:pt idx="151">
                  <c:v>649</c:v>
                </c:pt>
                <c:pt idx="152">
                  <c:v>648</c:v>
                </c:pt>
                <c:pt idx="153">
                  <c:v>647</c:v>
                </c:pt>
                <c:pt idx="154">
                  <c:v>646</c:v>
                </c:pt>
                <c:pt idx="155">
                  <c:v>645</c:v>
                </c:pt>
                <c:pt idx="156">
                  <c:v>644</c:v>
                </c:pt>
                <c:pt idx="157">
                  <c:v>643</c:v>
                </c:pt>
                <c:pt idx="158">
                  <c:v>642</c:v>
                </c:pt>
                <c:pt idx="159">
                  <c:v>641</c:v>
                </c:pt>
                <c:pt idx="160">
                  <c:v>640</c:v>
                </c:pt>
                <c:pt idx="161">
                  <c:v>639</c:v>
                </c:pt>
                <c:pt idx="162">
                  <c:v>638</c:v>
                </c:pt>
                <c:pt idx="163">
                  <c:v>637</c:v>
                </c:pt>
                <c:pt idx="164">
                  <c:v>636</c:v>
                </c:pt>
                <c:pt idx="165">
                  <c:v>635</c:v>
                </c:pt>
                <c:pt idx="166">
                  <c:v>634</c:v>
                </c:pt>
                <c:pt idx="167">
                  <c:v>633</c:v>
                </c:pt>
                <c:pt idx="168">
                  <c:v>632</c:v>
                </c:pt>
                <c:pt idx="169">
                  <c:v>631</c:v>
                </c:pt>
                <c:pt idx="170">
                  <c:v>630</c:v>
                </c:pt>
                <c:pt idx="171">
                  <c:v>629</c:v>
                </c:pt>
                <c:pt idx="172">
                  <c:v>628</c:v>
                </c:pt>
                <c:pt idx="173">
                  <c:v>627</c:v>
                </c:pt>
                <c:pt idx="174">
                  <c:v>626</c:v>
                </c:pt>
                <c:pt idx="175">
                  <c:v>625</c:v>
                </c:pt>
                <c:pt idx="176">
                  <c:v>624</c:v>
                </c:pt>
                <c:pt idx="177">
                  <c:v>623</c:v>
                </c:pt>
                <c:pt idx="178">
                  <c:v>622</c:v>
                </c:pt>
                <c:pt idx="179">
                  <c:v>621</c:v>
                </c:pt>
                <c:pt idx="180">
                  <c:v>620</c:v>
                </c:pt>
                <c:pt idx="181">
                  <c:v>619</c:v>
                </c:pt>
                <c:pt idx="182">
                  <c:v>618</c:v>
                </c:pt>
                <c:pt idx="183">
                  <c:v>617</c:v>
                </c:pt>
                <c:pt idx="184">
                  <c:v>616</c:v>
                </c:pt>
                <c:pt idx="185">
                  <c:v>615</c:v>
                </c:pt>
                <c:pt idx="186">
                  <c:v>614</c:v>
                </c:pt>
                <c:pt idx="187">
                  <c:v>613</c:v>
                </c:pt>
                <c:pt idx="188">
                  <c:v>612</c:v>
                </c:pt>
                <c:pt idx="189">
                  <c:v>611</c:v>
                </c:pt>
                <c:pt idx="190">
                  <c:v>610</c:v>
                </c:pt>
                <c:pt idx="191">
                  <c:v>609</c:v>
                </c:pt>
                <c:pt idx="192">
                  <c:v>608</c:v>
                </c:pt>
                <c:pt idx="193">
                  <c:v>607</c:v>
                </c:pt>
                <c:pt idx="194">
                  <c:v>606</c:v>
                </c:pt>
                <c:pt idx="195">
                  <c:v>605</c:v>
                </c:pt>
                <c:pt idx="196">
                  <c:v>604</c:v>
                </c:pt>
                <c:pt idx="197">
                  <c:v>603</c:v>
                </c:pt>
                <c:pt idx="198">
                  <c:v>602</c:v>
                </c:pt>
                <c:pt idx="199">
                  <c:v>601</c:v>
                </c:pt>
                <c:pt idx="200">
                  <c:v>600</c:v>
                </c:pt>
                <c:pt idx="201">
                  <c:v>599</c:v>
                </c:pt>
                <c:pt idx="202">
                  <c:v>598</c:v>
                </c:pt>
                <c:pt idx="203">
                  <c:v>597</c:v>
                </c:pt>
                <c:pt idx="204">
                  <c:v>596</c:v>
                </c:pt>
                <c:pt idx="205">
                  <c:v>595</c:v>
                </c:pt>
                <c:pt idx="206">
                  <c:v>594</c:v>
                </c:pt>
                <c:pt idx="207">
                  <c:v>593</c:v>
                </c:pt>
                <c:pt idx="208">
                  <c:v>592</c:v>
                </c:pt>
                <c:pt idx="209">
                  <c:v>591</c:v>
                </c:pt>
                <c:pt idx="210">
                  <c:v>590</c:v>
                </c:pt>
                <c:pt idx="211">
                  <c:v>589</c:v>
                </c:pt>
                <c:pt idx="212">
                  <c:v>588</c:v>
                </c:pt>
                <c:pt idx="213">
                  <c:v>587</c:v>
                </c:pt>
                <c:pt idx="214">
                  <c:v>586</c:v>
                </c:pt>
                <c:pt idx="215">
                  <c:v>585</c:v>
                </c:pt>
                <c:pt idx="216">
                  <c:v>584</c:v>
                </c:pt>
                <c:pt idx="217">
                  <c:v>583</c:v>
                </c:pt>
                <c:pt idx="218">
                  <c:v>582</c:v>
                </c:pt>
                <c:pt idx="219">
                  <c:v>581</c:v>
                </c:pt>
                <c:pt idx="220">
                  <c:v>580</c:v>
                </c:pt>
                <c:pt idx="221">
                  <c:v>579</c:v>
                </c:pt>
                <c:pt idx="222">
                  <c:v>578</c:v>
                </c:pt>
                <c:pt idx="223">
                  <c:v>577</c:v>
                </c:pt>
                <c:pt idx="224">
                  <c:v>576</c:v>
                </c:pt>
                <c:pt idx="225">
                  <c:v>575</c:v>
                </c:pt>
                <c:pt idx="226">
                  <c:v>574</c:v>
                </c:pt>
                <c:pt idx="227">
                  <c:v>573</c:v>
                </c:pt>
                <c:pt idx="228">
                  <c:v>572</c:v>
                </c:pt>
                <c:pt idx="229">
                  <c:v>571</c:v>
                </c:pt>
                <c:pt idx="230">
                  <c:v>570</c:v>
                </c:pt>
                <c:pt idx="231">
                  <c:v>569</c:v>
                </c:pt>
                <c:pt idx="232">
                  <c:v>568</c:v>
                </c:pt>
                <c:pt idx="233">
                  <c:v>567</c:v>
                </c:pt>
                <c:pt idx="234">
                  <c:v>566</c:v>
                </c:pt>
                <c:pt idx="235">
                  <c:v>565</c:v>
                </c:pt>
                <c:pt idx="236">
                  <c:v>564</c:v>
                </c:pt>
                <c:pt idx="237">
                  <c:v>563</c:v>
                </c:pt>
                <c:pt idx="238">
                  <c:v>562</c:v>
                </c:pt>
                <c:pt idx="239">
                  <c:v>561</c:v>
                </c:pt>
                <c:pt idx="240">
                  <c:v>560</c:v>
                </c:pt>
                <c:pt idx="241">
                  <c:v>559</c:v>
                </c:pt>
                <c:pt idx="242">
                  <c:v>558</c:v>
                </c:pt>
                <c:pt idx="243">
                  <c:v>557</c:v>
                </c:pt>
                <c:pt idx="244">
                  <c:v>556</c:v>
                </c:pt>
                <c:pt idx="245">
                  <c:v>555</c:v>
                </c:pt>
                <c:pt idx="246">
                  <c:v>554</c:v>
                </c:pt>
                <c:pt idx="247">
                  <c:v>553</c:v>
                </c:pt>
                <c:pt idx="248">
                  <c:v>552</c:v>
                </c:pt>
                <c:pt idx="249">
                  <c:v>551</c:v>
                </c:pt>
                <c:pt idx="250">
                  <c:v>550</c:v>
                </c:pt>
                <c:pt idx="251">
                  <c:v>549</c:v>
                </c:pt>
                <c:pt idx="252">
                  <c:v>548</c:v>
                </c:pt>
                <c:pt idx="253">
                  <c:v>547</c:v>
                </c:pt>
                <c:pt idx="254">
                  <c:v>546</c:v>
                </c:pt>
                <c:pt idx="255">
                  <c:v>545</c:v>
                </c:pt>
                <c:pt idx="256">
                  <c:v>544</c:v>
                </c:pt>
                <c:pt idx="257">
                  <c:v>543</c:v>
                </c:pt>
                <c:pt idx="258">
                  <c:v>542</c:v>
                </c:pt>
                <c:pt idx="259">
                  <c:v>541</c:v>
                </c:pt>
                <c:pt idx="260">
                  <c:v>540</c:v>
                </c:pt>
                <c:pt idx="261">
                  <c:v>539</c:v>
                </c:pt>
                <c:pt idx="262">
                  <c:v>538</c:v>
                </c:pt>
                <c:pt idx="263">
                  <c:v>537</c:v>
                </c:pt>
                <c:pt idx="264">
                  <c:v>536</c:v>
                </c:pt>
                <c:pt idx="265">
                  <c:v>535</c:v>
                </c:pt>
                <c:pt idx="266">
                  <c:v>534</c:v>
                </c:pt>
                <c:pt idx="267">
                  <c:v>533</c:v>
                </c:pt>
                <c:pt idx="268">
                  <c:v>532</c:v>
                </c:pt>
                <c:pt idx="269">
                  <c:v>531</c:v>
                </c:pt>
                <c:pt idx="270">
                  <c:v>530</c:v>
                </c:pt>
                <c:pt idx="271">
                  <c:v>529</c:v>
                </c:pt>
                <c:pt idx="272">
                  <c:v>528</c:v>
                </c:pt>
                <c:pt idx="273">
                  <c:v>527</c:v>
                </c:pt>
                <c:pt idx="274">
                  <c:v>526</c:v>
                </c:pt>
                <c:pt idx="275">
                  <c:v>525</c:v>
                </c:pt>
                <c:pt idx="276">
                  <c:v>524</c:v>
                </c:pt>
                <c:pt idx="277">
                  <c:v>523</c:v>
                </c:pt>
                <c:pt idx="278">
                  <c:v>522</c:v>
                </c:pt>
                <c:pt idx="279">
                  <c:v>521</c:v>
                </c:pt>
                <c:pt idx="280">
                  <c:v>520</c:v>
                </c:pt>
                <c:pt idx="281">
                  <c:v>519</c:v>
                </c:pt>
                <c:pt idx="282">
                  <c:v>518</c:v>
                </c:pt>
                <c:pt idx="283">
                  <c:v>517</c:v>
                </c:pt>
                <c:pt idx="284">
                  <c:v>516</c:v>
                </c:pt>
                <c:pt idx="285">
                  <c:v>515</c:v>
                </c:pt>
                <c:pt idx="286">
                  <c:v>514</c:v>
                </c:pt>
                <c:pt idx="287">
                  <c:v>513</c:v>
                </c:pt>
                <c:pt idx="288">
                  <c:v>512</c:v>
                </c:pt>
                <c:pt idx="289">
                  <c:v>511</c:v>
                </c:pt>
                <c:pt idx="290">
                  <c:v>510</c:v>
                </c:pt>
                <c:pt idx="291">
                  <c:v>509</c:v>
                </c:pt>
                <c:pt idx="292">
                  <c:v>508</c:v>
                </c:pt>
                <c:pt idx="293">
                  <c:v>507</c:v>
                </c:pt>
                <c:pt idx="294">
                  <c:v>506</c:v>
                </c:pt>
                <c:pt idx="295">
                  <c:v>505</c:v>
                </c:pt>
                <c:pt idx="296">
                  <c:v>504</c:v>
                </c:pt>
                <c:pt idx="297">
                  <c:v>503</c:v>
                </c:pt>
                <c:pt idx="298">
                  <c:v>502</c:v>
                </c:pt>
                <c:pt idx="299">
                  <c:v>501</c:v>
                </c:pt>
                <c:pt idx="300">
                  <c:v>500</c:v>
                </c:pt>
                <c:pt idx="301">
                  <c:v>499</c:v>
                </c:pt>
                <c:pt idx="302">
                  <c:v>498</c:v>
                </c:pt>
                <c:pt idx="303">
                  <c:v>497</c:v>
                </c:pt>
                <c:pt idx="304">
                  <c:v>496</c:v>
                </c:pt>
                <c:pt idx="305">
                  <c:v>495</c:v>
                </c:pt>
                <c:pt idx="306">
                  <c:v>494</c:v>
                </c:pt>
                <c:pt idx="307">
                  <c:v>493</c:v>
                </c:pt>
                <c:pt idx="308">
                  <c:v>492</c:v>
                </c:pt>
                <c:pt idx="309">
                  <c:v>491</c:v>
                </c:pt>
                <c:pt idx="310">
                  <c:v>490</c:v>
                </c:pt>
                <c:pt idx="311">
                  <c:v>489</c:v>
                </c:pt>
                <c:pt idx="312">
                  <c:v>488</c:v>
                </c:pt>
                <c:pt idx="313">
                  <c:v>487</c:v>
                </c:pt>
                <c:pt idx="314">
                  <c:v>486</c:v>
                </c:pt>
                <c:pt idx="315">
                  <c:v>485</c:v>
                </c:pt>
                <c:pt idx="316">
                  <c:v>484</c:v>
                </c:pt>
                <c:pt idx="317">
                  <c:v>483</c:v>
                </c:pt>
                <c:pt idx="318">
                  <c:v>482</c:v>
                </c:pt>
                <c:pt idx="319">
                  <c:v>481</c:v>
                </c:pt>
                <c:pt idx="320">
                  <c:v>480</c:v>
                </c:pt>
                <c:pt idx="321">
                  <c:v>479</c:v>
                </c:pt>
                <c:pt idx="322">
                  <c:v>478</c:v>
                </c:pt>
                <c:pt idx="323">
                  <c:v>477</c:v>
                </c:pt>
                <c:pt idx="324">
                  <c:v>476</c:v>
                </c:pt>
                <c:pt idx="325">
                  <c:v>475</c:v>
                </c:pt>
                <c:pt idx="326">
                  <c:v>474</c:v>
                </c:pt>
                <c:pt idx="327">
                  <c:v>473</c:v>
                </c:pt>
                <c:pt idx="328">
                  <c:v>472</c:v>
                </c:pt>
                <c:pt idx="329">
                  <c:v>471</c:v>
                </c:pt>
                <c:pt idx="330">
                  <c:v>470</c:v>
                </c:pt>
                <c:pt idx="331">
                  <c:v>469</c:v>
                </c:pt>
                <c:pt idx="332">
                  <c:v>468</c:v>
                </c:pt>
                <c:pt idx="333">
                  <c:v>467</c:v>
                </c:pt>
                <c:pt idx="334">
                  <c:v>466</c:v>
                </c:pt>
                <c:pt idx="335">
                  <c:v>465</c:v>
                </c:pt>
                <c:pt idx="336">
                  <c:v>464</c:v>
                </c:pt>
                <c:pt idx="337">
                  <c:v>463</c:v>
                </c:pt>
                <c:pt idx="338">
                  <c:v>462</c:v>
                </c:pt>
                <c:pt idx="339">
                  <c:v>461</c:v>
                </c:pt>
                <c:pt idx="340">
                  <c:v>460</c:v>
                </c:pt>
                <c:pt idx="341">
                  <c:v>459</c:v>
                </c:pt>
                <c:pt idx="342">
                  <c:v>458</c:v>
                </c:pt>
                <c:pt idx="343">
                  <c:v>457</c:v>
                </c:pt>
                <c:pt idx="344">
                  <c:v>456</c:v>
                </c:pt>
                <c:pt idx="345">
                  <c:v>455</c:v>
                </c:pt>
                <c:pt idx="346">
                  <c:v>454</c:v>
                </c:pt>
                <c:pt idx="347">
                  <c:v>453</c:v>
                </c:pt>
                <c:pt idx="348">
                  <c:v>452</c:v>
                </c:pt>
                <c:pt idx="349">
                  <c:v>451</c:v>
                </c:pt>
                <c:pt idx="350">
                  <c:v>450</c:v>
                </c:pt>
                <c:pt idx="351">
                  <c:v>449</c:v>
                </c:pt>
                <c:pt idx="352">
                  <c:v>448</c:v>
                </c:pt>
                <c:pt idx="353">
                  <c:v>447</c:v>
                </c:pt>
                <c:pt idx="354">
                  <c:v>446</c:v>
                </c:pt>
                <c:pt idx="355">
                  <c:v>445</c:v>
                </c:pt>
                <c:pt idx="356">
                  <c:v>444</c:v>
                </c:pt>
                <c:pt idx="357">
                  <c:v>443</c:v>
                </c:pt>
                <c:pt idx="358">
                  <c:v>442</c:v>
                </c:pt>
                <c:pt idx="359">
                  <c:v>441</c:v>
                </c:pt>
                <c:pt idx="360">
                  <c:v>440</c:v>
                </c:pt>
                <c:pt idx="361">
                  <c:v>439</c:v>
                </c:pt>
                <c:pt idx="362">
                  <c:v>438</c:v>
                </c:pt>
                <c:pt idx="363">
                  <c:v>437</c:v>
                </c:pt>
                <c:pt idx="364">
                  <c:v>436</c:v>
                </c:pt>
                <c:pt idx="365">
                  <c:v>435</c:v>
                </c:pt>
                <c:pt idx="366">
                  <c:v>434</c:v>
                </c:pt>
                <c:pt idx="367">
                  <c:v>433</c:v>
                </c:pt>
                <c:pt idx="368">
                  <c:v>432</c:v>
                </c:pt>
                <c:pt idx="369">
                  <c:v>431</c:v>
                </c:pt>
                <c:pt idx="370">
                  <c:v>430</c:v>
                </c:pt>
                <c:pt idx="371">
                  <c:v>429</c:v>
                </c:pt>
                <c:pt idx="372">
                  <c:v>428</c:v>
                </c:pt>
                <c:pt idx="373">
                  <c:v>427</c:v>
                </c:pt>
                <c:pt idx="374">
                  <c:v>426</c:v>
                </c:pt>
                <c:pt idx="375">
                  <c:v>425</c:v>
                </c:pt>
                <c:pt idx="376">
                  <c:v>424</c:v>
                </c:pt>
                <c:pt idx="377">
                  <c:v>423</c:v>
                </c:pt>
                <c:pt idx="378">
                  <c:v>422</c:v>
                </c:pt>
                <c:pt idx="379">
                  <c:v>421</c:v>
                </c:pt>
                <c:pt idx="380">
                  <c:v>420</c:v>
                </c:pt>
                <c:pt idx="381">
                  <c:v>419</c:v>
                </c:pt>
                <c:pt idx="382">
                  <c:v>418</c:v>
                </c:pt>
                <c:pt idx="383">
                  <c:v>417</c:v>
                </c:pt>
                <c:pt idx="384">
                  <c:v>416</c:v>
                </c:pt>
                <c:pt idx="385">
                  <c:v>415</c:v>
                </c:pt>
                <c:pt idx="386">
                  <c:v>414</c:v>
                </c:pt>
                <c:pt idx="387">
                  <c:v>413</c:v>
                </c:pt>
                <c:pt idx="388">
                  <c:v>412</c:v>
                </c:pt>
                <c:pt idx="389">
                  <c:v>411</c:v>
                </c:pt>
                <c:pt idx="390">
                  <c:v>410</c:v>
                </c:pt>
                <c:pt idx="391">
                  <c:v>409</c:v>
                </c:pt>
                <c:pt idx="392">
                  <c:v>408</c:v>
                </c:pt>
                <c:pt idx="393">
                  <c:v>407</c:v>
                </c:pt>
                <c:pt idx="394">
                  <c:v>406</c:v>
                </c:pt>
                <c:pt idx="395">
                  <c:v>405</c:v>
                </c:pt>
                <c:pt idx="396">
                  <c:v>404</c:v>
                </c:pt>
                <c:pt idx="397">
                  <c:v>403</c:v>
                </c:pt>
                <c:pt idx="398">
                  <c:v>402</c:v>
                </c:pt>
                <c:pt idx="399">
                  <c:v>401</c:v>
                </c:pt>
                <c:pt idx="400">
                  <c:v>400</c:v>
                </c:pt>
                <c:pt idx="401">
                  <c:v>399</c:v>
                </c:pt>
                <c:pt idx="402">
                  <c:v>398</c:v>
                </c:pt>
                <c:pt idx="403">
                  <c:v>397</c:v>
                </c:pt>
                <c:pt idx="404">
                  <c:v>396</c:v>
                </c:pt>
                <c:pt idx="405">
                  <c:v>395</c:v>
                </c:pt>
                <c:pt idx="406">
                  <c:v>394</c:v>
                </c:pt>
                <c:pt idx="407">
                  <c:v>393</c:v>
                </c:pt>
                <c:pt idx="408">
                  <c:v>392</c:v>
                </c:pt>
                <c:pt idx="409">
                  <c:v>391</c:v>
                </c:pt>
                <c:pt idx="410">
                  <c:v>390</c:v>
                </c:pt>
                <c:pt idx="411">
                  <c:v>389</c:v>
                </c:pt>
                <c:pt idx="412">
                  <c:v>388</c:v>
                </c:pt>
                <c:pt idx="413">
                  <c:v>387</c:v>
                </c:pt>
                <c:pt idx="414">
                  <c:v>386</c:v>
                </c:pt>
                <c:pt idx="415">
                  <c:v>385</c:v>
                </c:pt>
                <c:pt idx="416">
                  <c:v>384</c:v>
                </c:pt>
                <c:pt idx="417">
                  <c:v>383</c:v>
                </c:pt>
                <c:pt idx="418">
                  <c:v>382</c:v>
                </c:pt>
                <c:pt idx="419">
                  <c:v>381</c:v>
                </c:pt>
                <c:pt idx="420">
                  <c:v>380</c:v>
                </c:pt>
                <c:pt idx="421">
                  <c:v>379</c:v>
                </c:pt>
                <c:pt idx="422">
                  <c:v>378</c:v>
                </c:pt>
                <c:pt idx="423">
                  <c:v>377</c:v>
                </c:pt>
                <c:pt idx="424">
                  <c:v>376</c:v>
                </c:pt>
                <c:pt idx="425">
                  <c:v>375</c:v>
                </c:pt>
                <c:pt idx="426">
                  <c:v>374</c:v>
                </c:pt>
                <c:pt idx="427">
                  <c:v>373</c:v>
                </c:pt>
                <c:pt idx="428">
                  <c:v>372</c:v>
                </c:pt>
                <c:pt idx="429">
                  <c:v>371</c:v>
                </c:pt>
                <c:pt idx="430">
                  <c:v>370</c:v>
                </c:pt>
                <c:pt idx="431">
                  <c:v>369</c:v>
                </c:pt>
                <c:pt idx="432">
                  <c:v>368</c:v>
                </c:pt>
                <c:pt idx="433">
                  <c:v>367</c:v>
                </c:pt>
                <c:pt idx="434">
                  <c:v>366</c:v>
                </c:pt>
                <c:pt idx="435">
                  <c:v>365</c:v>
                </c:pt>
                <c:pt idx="436">
                  <c:v>364</c:v>
                </c:pt>
                <c:pt idx="437">
                  <c:v>363</c:v>
                </c:pt>
                <c:pt idx="438">
                  <c:v>362</c:v>
                </c:pt>
                <c:pt idx="439">
                  <c:v>361</c:v>
                </c:pt>
                <c:pt idx="440">
                  <c:v>360</c:v>
                </c:pt>
                <c:pt idx="441">
                  <c:v>359</c:v>
                </c:pt>
                <c:pt idx="442">
                  <c:v>358</c:v>
                </c:pt>
                <c:pt idx="443">
                  <c:v>357</c:v>
                </c:pt>
                <c:pt idx="444">
                  <c:v>356</c:v>
                </c:pt>
                <c:pt idx="445">
                  <c:v>355</c:v>
                </c:pt>
                <c:pt idx="446">
                  <c:v>354</c:v>
                </c:pt>
                <c:pt idx="447">
                  <c:v>353</c:v>
                </c:pt>
                <c:pt idx="448">
                  <c:v>352</c:v>
                </c:pt>
                <c:pt idx="449">
                  <c:v>351</c:v>
                </c:pt>
                <c:pt idx="450">
                  <c:v>350</c:v>
                </c:pt>
                <c:pt idx="451">
                  <c:v>349</c:v>
                </c:pt>
                <c:pt idx="452">
                  <c:v>348</c:v>
                </c:pt>
                <c:pt idx="453">
                  <c:v>347</c:v>
                </c:pt>
                <c:pt idx="454">
                  <c:v>346</c:v>
                </c:pt>
                <c:pt idx="455">
                  <c:v>345</c:v>
                </c:pt>
                <c:pt idx="456">
                  <c:v>344</c:v>
                </c:pt>
                <c:pt idx="457">
                  <c:v>343</c:v>
                </c:pt>
                <c:pt idx="458">
                  <c:v>342</c:v>
                </c:pt>
                <c:pt idx="459">
                  <c:v>341</c:v>
                </c:pt>
                <c:pt idx="460">
                  <c:v>340</c:v>
                </c:pt>
                <c:pt idx="461">
                  <c:v>339</c:v>
                </c:pt>
                <c:pt idx="462">
                  <c:v>338</c:v>
                </c:pt>
                <c:pt idx="463">
                  <c:v>337</c:v>
                </c:pt>
                <c:pt idx="464">
                  <c:v>336</c:v>
                </c:pt>
                <c:pt idx="465">
                  <c:v>335</c:v>
                </c:pt>
                <c:pt idx="466">
                  <c:v>334</c:v>
                </c:pt>
                <c:pt idx="467">
                  <c:v>333</c:v>
                </c:pt>
                <c:pt idx="468">
                  <c:v>332</c:v>
                </c:pt>
                <c:pt idx="469">
                  <c:v>331</c:v>
                </c:pt>
                <c:pt idx="470">
                  <c:v>330</c:v>
                </c:pt>
                <c:pt idx="471">
                  <c:v>329</c:v>
                </c:pt>
                <c:pt idx="472">
                  <c:v>328</c:v>
                </c:pt>
                <c:pt idx="473">
                  <c:v>327</c:v>
                </c:pt>
                <c:pt idx="474">
                  <c:v>326</c:v>
                </c:pt>
                <c:pt idx="475">
                  <c:v>325</c:v>
                </c:pt>
                <c:pt idx="476">
                  <c:v>324</c:v>
                </c:pt>
                <c:pt idx="477">
                  <c:v>323</c:v>
                </c:pt>
                <c:pt idx="478">
                  <c:v>322</c:v>
                </c:pt>
                <c:pt idx="479">
                  <c:v>321</c:v>
                </c:pt>
                <c:pt idx="480">
                  <c:v>320</c:v>
                </c:pt>
                <c:pt idx="481">
                  <c:v>319</c:v>
                </c:pt>
                <c:pt idx="482">
                  <c:v>318</c:v>
                </c:pt>
                <c:pt idx="483">
                  <c:v>317</c:v>
                </c:pt>
                <c:pt idx="484">
                  <c:v>316</c:v>
                </c:pt>
                <c:pt idx="485">
                  <c:v>315</c:v>
                </c:pt>
                <c:pt idx="486">
                  <c:v>314</c:v>
                </c:pt>
                <c:pt idx="487">
                  <c:v>313</c:v>
                </c:pt>
                <c:pt idx="488">
                  <c:v>312</c:v>
                </c:pt>
                <c:pt idx="489">
                  <c:v>311</c:v>
                </c:pt>
                <c:pt idx="490">
                  <c:v>310</c:v>
                </c:pt>
                <c:pt idx="491">
                  <c:v>309</c:v>
                </c:pt>
                <c:pt idx="492">
                  <c:v>308</c:v>
                </c:pt>
                <c:pt idx="493">
                  <c:v>307</c:v>
                </c:pt>
                <c:pt idx="494">
                  <c:v>306</c:v>
                </c:pt>
                <c:pt idx="495">
                  <c:v>305</c:v>
                </c:pt>
                <c:pt idx="496">
                  <c:v>304</c:v>
                </c:pt>
                <c:pt idx="497">
                  <c:v>303</c:v>
                </c:pt>
                <c:pt idx="498">
                  <c:v>302</c:v>
                </c:pt>
                <c:pt idx="499">
                  <c:v>301</c:v>
                </c:pt>
                <c:pt idx="500">
                  <c:v>300</c:v>
                </c:pt>
                <c:pt idx="501">
                  <c:v>299</c:v>
                </c:pt>
                <c:pt idx="502">
                  <c:v>298</c:v>
                </c:pt>
                <c:pt idx="503">
                  <c:v>297</c:v>
                </c:pt>
                <c:pt idx="504">
                  <c:v>296</c:v>
                </c:pt>
                <c:pt idx="505">
                  <c:v>295</c:v>
                </c:pt>
                <c:pt idx="506">
                  <c:v>294</c:v>
                </c:pt>
                <c:pt idx="507">
                  <c:v>293</c:v>
                </c:pt>
                <c:pt idx="508">
                  <c:v>292</c:v>
                </c:pt>
                <c:pt idx="509">
                  <c:v>291</c:v>
                </c:pt>
                <c:pt idx="510">
                  <c:v>290</c:v>
                </c:pt>
                <c:pt idx="511">
                  <c:v>289</c:v>
                </c:pt>
                <c:pt idx="512">
                  <c:v>288</c:v>
                </c:pt>
                <c:pt idx="513">
                  <c:v>287</c:v>
                </c:pt>
                <c:pt idx="514">
                  <c:v>286</c:v>
                </c:pt>
                <c:pt idx="515">
                  <c:v>285</c:v>
                </c:pt>
                <c:pt idx="516">
                  <c:v>284</c:v>
                </c:pt>
                <c:pt idx="517">
                  <c:v>283</c:v>
                </c:pt>
                <c:pt idx="518">
                  <c:v>282</c:v>
                </c:pt>
                <c:pt idx="519">
                  <c:v>281</c:v>
                </c:pt>
                <c:pt idx="520">
                  <c:v>280</c:v>
                </c:pt>
                <c:pt idx="521">
                  <c:v>279</c:v>
                </c:pt>
                <c:pt idx="522">
                  <c:v>278</c:v>
                </c:pt>
                <c:pt idx="523">
                  <c:v>277</c:v>
                </c:pt>
                <c:pt idx="524">
                  <c:v>276</c:v>
                </c:pt>
                <c:pt idx="525">
                  <c:v>275</c:v>
                </c:pt>
                <c:pt idx="526">
                  <c:v>274</c:v>
                </c:pt>
                <c:pt idx="527">
                  <c:v>273</c:v>
                </c:pt>
                <c:pt idx="528">
                  <c:v>272</c:v>
                </c:pt>
                <c:pt idx="529">
                  <c:v>271</c:v>
                </c:pt>
                <c:pt idx="530">
                  <c:v>270</c:v>
                </c:pt>
                <c:pt idx="531">
                  <c:v>269</c:v>
                </c:pt>
                <c:pt idx="532">
                  <c:v>268</c:v>
                </c:pt>
                <c:pt idx="533">
                  <c:v>267</c:v>
                </c:pt>
                <c:pt idx="534">
                  <c:v>266</c:v>
                </c:pt>
                <c:pt idx="535">
                  <c:v>265</c:v>
                </c:pt>
                <c:pt idx="536">
                  <c:v>264</c:v>
                </c:pt>
                <c:pt idx="537">
                  <c:v>263</c:v>
                </c:pt>
                <c:pt idx="538">
                  <c:v>262</c:v>
                </c:pt>
                <c:pt idx="539">
                  <c:v>261</c:v>
                </c:pt>
                <c:pt idx="540">
                  <c:v>260</c:v>
                </c:pt>
                <c:pt idx="541">
                  <c:v>259</c:v>
                </c:pt>
                <c:pt idx="542">
                  <c:v>258</c:v>
                </c:pt>
                <c:pt idx="543">
                  <c:v>257</c:v>
                </c:pt>
                <c:pt idx="544">
                  <c:v>256</c:v>
                </c:pt>
                <c:pt idx="545">
                  <c:v>255</c:v>
                </c:pt>
                <c:pt idx="546">
                  <c:v>254</c:v>
                </c:pt>
                <c:pt idx="547">
                  <c:v>253</c:v>
                </c:pt>
                <c:pt idx="548">
                  <c:v>252</c:v>
                </c:pt>
                <c:pt idx="549">
                  <c:v>251</c:v>
                </c:pt>
                <c:pt idx="550">
                  <c:v>250</c:v>
                </c:pt>
                <c:pt idx="551">
                  <c:v>249</c:v>
                </c:pt>
                <c:pt idx="552">
                  <c:v>248</c:v>
                </c:pt>
                <c:pt idx="553">
                  <c:v>247</c:v>
                </c:pt>
                <c:pt idx="554">
                  <c:v>246</c:v>
                </c:pt>
                <c:pt idx="555">
                  <c:v>245</c:v>
                </c:pt>
                <c:pt idx="556">
                  <c:v>244</c:v>
                </c:pt>
                <c:pt idx="557">
                  <c:v>243</c:v>
                </c:pt>
                <c:pt idx="558">
                  <c:v>242</c:v>
                </c:pt>
                <c:pt idx="559">
                  <c:v>241</c:v>
                </c:pt>
                <c:pt idx="560">
                  <c:v>240</c:v>
                </c:pt>
                <c:pt idx="561">
                  <c:v>239</c:v>
                </c:pt>
                <c:pt idx="562">
                  <c:v>238</c:v>
                </c:pt>
                <c:pt idx="563">
                  <c:v>237</c:v>
                </c:pt>
                <c:pt idx="564">
                  <c:v>236</c:v>
                </c:pt>
                <c:pt idx="565">
                  <c:v>235</c:v>
                </c:pt>
                <c:pt idx="566">
                  <c:v>234</c:v>
                </c:pt>
                <c:pt idx="567">
                  <c:v>233</c:v>
                </c:pt>
                <c:pt idx="568">
                  <c:v>232</c:v>
                </c:pt>
                <c:pt idx="569">
                  <c:v>231</c:v>
                </c:pt>
                <c:pt idx="570">
                  <c:v>230</c:v>
                </c:pt>
                <c:pt idx="571">
                  <c:v>229</c:v>
                </c:pt>
                <c:pt idx="572">
                  <c:v>228</c:v>
                </c:pt>
                <c:pt idx="573">
                  <c:v>227</c:v>
                </c:pt>
                <c:pt idx="574">
                  <c:v>226</c:v>
                </c:pt>
                <c:pt idx="575">
                  <c:v>225</c:v>
                </c:pt>
                <c:pt idx="576">
                  <c:v>224</c:v>
                </c:pt>
                <c:pt idx="577">
                  <c:v>223</c:v>
                </c:pt>
                <c:pt idx="578">
                  <c:v>222</c:v>
                </c:pt>
                <c:pt idx="579">
                  <c:v>221</c:v>
                </c:pt>
                <c:pt idx="580">
                  <c:v>220</c:v>
                </c:pt>
                <c:pt idx="581">
                  <c:v>219</c:v>
                </c:pt>
                <c:pt idx="582">
                  <c:v>218</c:v>
                </c:pt>
                <c:pt idx="583">
                  <c:v>217</c:v>
                </c:pt>
                <c:pt idx="584">
                  <c:v>216</c:v>
                </c:pt>
                <c:pt idx="585">
                  <c:v>215</c:v>
                </c:pt>
                <c:pt idx="586">
                  <c:v>214</c:v>
                </c:pt>
                <c:pt idx="587">
                  <c:v>213</c:v>
                </c:pt>
                <c:pt idx="588">
                  <c:v>212</c:v>
                </c:pt>
                <c:pt idx="589">
                  <c:v>211</c:v>
                </c:pt>
                <c:pt idx="590">
                  <c:v>210</c:v>
                </c:pt>
                <c:pt idx="591">
                  <c:v>209</c:v>
                </c:pt>
                <c:pt idx="592">
                  <c:v>208</c:v>
                </c:pt>
                <c:pt idx="593">
                  <c:v>207</c:v>
                </c:pt>
                <c:pt idx="594">
                  <c:v>206</c:v>
                </c:pt>
                <c:pt idx="595">
                  <c:v>205</c:v>
                </c:pt>
                <c:pt idx="596">
                  <c:v>204</c:v>
                </c:pt>
                <c:pt idx="597">
                  <c:v>203</c:v>
                </c:pt>
                <c:pt idx="598">
                  <c:v>202</c:v>
                </c:pt>
                <c:pt idx="599">
                  <c:v>201</c:v>
                </c:pt>
                <c:pt idx="600">
                  <c:v>200</c:v>
                </c:pt>
              </c:numCache>
            </c:numRef>
          </c:xVal>
          <c:yVal>
            <c:numRef>
              <c:f>'1'!$B$87:$B$687</c:f>
              <c:numCache>
                <c:formatCode>General</c:formatCode>
                <c:ptCount val="601"/>
                <c:pt idx="0">
                  <c:v>6.4999999999999997E-4</c:v>
                </c:pt>
                <c:pt idx="1">
                  <c:v>8.4000000000000003E-4</c:v>
                </c:pt>
                <c:pt idx="2">
                  <c:v>6.9999999999999999E-4</c:v>
                </c:pt>
                <c:pt idx="3">
                  <c:v>6.8999999999999997E-4</c:v>
                </c:pt>
                <c:pt idx="4">
                  <c:v>7.7999999999999999E-4</c:v>
                </c:pt>
                <c:pt idx="5">
                  <c:v>7.6000000000000004E-4</c:v>
                </c:pt>
                <c:pt idx="6">
                  <c:v>7.3999999999999999E-4</c:v>
                </c:pt>
                <c:pt idx="7">
                  <c:v>7.5000000000000002E-4</c:v>
                </c:pt>
                <c:pt idx="8">
                  <c:v>9.7000000000000005E-4</c:v>
                </c:pt>
                <c:pt idx="9">
                  <c:v>1.25E-3</c:v>
                </c:pt>
                <c:pt idx="10">
                  <c:v>1.25E-3</c:v>
                </c:pt>
                <c:pt idx="11">
                  <c:v>1.1999999999999999E-3</c:v>
                </c:pt>
                <c:pt idx="12">
                  <c:v>1.2099999999999999E-3</c:v>
                </c:pt>
                <c:pt idx="13">
                  <c:v>1.2899999999999999E-3</c:v>
                </c:pt>
                <c:pt idx="14">
                  <c:v>1.09E-3</c:v>
                </c:pt>
                <c:pt idx="15">
                  <c:v>1.1999999999999999E-3</c:v>
                </c:pt>
                <c:pt idx="16">
                  <c:v>1.39E-3</c:v>
                </c:pt>
                <c:pt idx="17">
                  <c:v>1.2099999999999999E-3</c:v>
                </c:pt>
                <c:pt idx="18">
                  <c:v>1.3500000000000001E-3</c:v>
                </c:pt>
                <c:pt idx="19">
                  <c:v>1.2899999999999999E-3</c:v>
                </c:pt>
                <c:pt idx="20">
                  <c:v>1.4400000000000001E-3</c:v>
                </c:pt>
                <c:pt idx="21">
                  <c:v>1.2899999999999999E-3</c:v>
                </c:pt>
                <c:pt idx="22">
                  <c:v>1.3799999999999999E-3</c:v>
                </c:pt>
                <c:pt idx="23">
                  <c:v>1.3699999999999999E-3</c:v>
                </c:pt>
                <c:pt idx="24">
                  <c:v>1.2700000000000001E-3</c:v>
                </c:pt>
                <c:pt idx="25">
                  <c:v>1.3600000000000001E-3</c:v>
                </c:pt>
                <c:pt idx="26">
                  <c:v>1.32E-3</c:v>
                </c:pt>
                <c:pt idx="27">
                  <c:v>1.4499999999999999E-3</c:v>
                </c:pt>
                <c:pt idx="28">
                  <c:v>1.42E-3</c:v>
                </c:pt>
                <c:pt idx="29">
                  <c:v>1.24E-3</c:v>
                </c:pt>
                <c:pt idx="30">
                  <c:v>1.2999999999999999E-3</c:v>
                </c:pt>
                <c:pt idx="31">
                  <c:v>1.3600000000000001E-3</c:v>
                </c:pt>
                <c:pt idx="32">
                  <c:v>1.2800000000000001E-3</c:v>
                </c:pt>
                <c:pt idx="33">
                  <c:v>1.2099999999999999E-3</c:v>
                </c:pt>
                <c:pt idx="34">
                  <c:v>1.5E-3</c:v>
                </c:pt>
                <c:pt idx="35">
                  <c:v>1.5900000000000001E-3</c:v>
                </c:pt>
                <c:pt idx="36">
                  <c:v>1.47E-3</c:v>
                </c:pt>
                <c:pt idx="37">
                  <c:v>1.66E-3</c:v>
                </c:pt>
                <c:pt idx="38">
                  <c:v>1.5900000000000001E-3</c:v>
                </c:pt>
                <c:pt idx="39">
                  <c:v>1.48E-3</c:v>
                </c:pt>
                <c:pt idx="40">
                  <c:v>1.6999999999999999E-3</c:v>
                </c:pt>
                <c:pt idx="41">
                  <c:v>1.56E-3</c:v>
                </c:pt>
                <c:pt idx="42">
                  <c:v>1.8500000000000001E-3</c:v>
                </c:pt>
                <c:pt idx="43">
                  <c:v>1.49E-3</c:v>
                </c:pt>
                <c:pt idx="44">
                  <c:v>1.3600000000000001E-3</c:v>
                </c:pt>
                <c:pt idx="45">
                  <c:v>1.3500000000000001E-3</c:v>
                </c:pt>
                <c:pt idx="46">
                  <c:v>1.6199999999999999E-3</c:v>
                </c:pt>
                <c:pt idx="47">
                  <c:v>1.57E-3</c:v>
                </c:pt>
                <c:pt idx="48">
                  <c:v>1.5499999999999999E-3</c:v>
                </c:pt>
                <c:pt idx="49">
                  <c:v>1.5100000000000001E-3</c:v>
                </c:pt>
                <c:pt idx="50">
                  <c:v>1.5200000000000001E-3</c:v>
                </c:pt>
                <c:pt idx="51">
                  <c:v>1.67E-3</c:v>
                </c:pt>
                <c:pt idx="52">
                  <c:v>1.5E-3</c:v>
                </c:pt>
                <c:pt idx="53">
                  <c:v>1.57E-3</c:v>
                </c:pt>
                <c:pt idx="54">
                  <c:v>1.72E-3</c:v>
                </c:pt>
                <c:pt idx="55">
                  <c:v>1.57E-3</c:v>
                </c:pt>
                <c:pt idx="56">
                  <c:v>1.2099999999999999E-3</c:v>
                </c:pt>
                <c:pt idx="57">
                  <c:v>1.5399999999999999E-3</c:v>
                </c:pt>
                <c:pt idx="58">
                  <c:v>1.5399999999999999E-3</c:v>
                </c:pt>
                <c:pt idx="59">
                  <c:v>1.5200000000000001E-3</c:v>
                </c:pt>
                <c:pt idx="60">
                  <c:v>1.58E-3</c:v>
                </c:pt>
                <c:pt idx="61">
                  <c:v>1.5200000000000001E-3</c:v>
                </c:pt>
                <c:pt idx="62">
                  <c:v>1.73E-3</c:v>
                </c:pt>
                <c:pt idx="63">
                  <c:v>1.5299999999999999E-3</c:v>
                </c:pt>
                <c:pt idx="64">
                  <c:v>1.74E-3</c:v>
                </c:pt>
                <c:pt idx="65">
                  <c:v>1.6100000000000001E-3</c:v>
                </c:pt>
                <c:pt idx="66">
                  <c:v>1.6199999999999999E-3</c:v>
                </c:pt>
                <c:pt idx="67">
                  <c:v>1.5900000000000001E-3</c:v>
                </c:pt>
                <c:pt idx="68">
                  <c:v>1.5499999999999999E-3</c:v>
                </c:pt>
                <c:pt idx="69">
                  <c:v>1.6199999999999999E-3</c:v>
                </c:pt>
                <c:pt idx="70">
                  <c:v>1.4599999999999999E-3</c:v>
                </c:pt>
                <c:pt idx="71">
                  <c:v>1.57E-3</c:v>
                </c:pt>
                <c:pt idx="72">
                  <c:v>1.6100000000000001E-3</c:v>
                </c:pt>
                <c:pt idx="73">
                  <c:v>1.6800000000000001E-3</c:v>
                </c:pt>
                <c:pt idx="74">
                  <c:v>1.65E-3</c:v>
                </c:pt>
                <c:pt idx="75">
                  <c:v>1.5299999999999999E-3</c:v>
                </c:pt>
                <c:pt idx="76">
                  <c:v>1.67E-3</c:v>
                </c:pt>
                <c:pt idx="77">
                  <c:v>1.5200000000000001E-3</c:v>
                </c:pt>
                <c:pt idx="78">
                  <c:v>1.48E-3</c:v>
                </c:pt>
                <c:pt idx="79">
                  <c:v>1.67E-3</c:v>
                </c:pt>
                <c:pt idx="80">
                  <c:v>1.75E-3</c:v>
                </c:pt>
                <c:pt idx="81">
                  <c:v>1.6199999999999999E-3</c:v>
                </c:pt>
                <c:pt idx="82">
                  <c:v>1.49E-3</c:v>
                </c:pt>
                <c:pt idx="83">
                  <c:v>1.48E-3</c:v>
                </c:pt>
                <c:pt idx="84">
                  <c:v>1.5E-3</c:v>
                </c:pt>
                <c:pt idx="85">
                  <c:v>1.5200000000000001E-3</c:v>
                </c:pt>
                <c:pt idx="86">
                  <c:v>1.5900000000000001E-3</c:v>
                </c:pt>
                <c:pt idx="87">
                  <c:v>1.4400000000000001E-3</c:v>
                </c:pt>
                <c:pt idx="88">
                  <c:v>1.5900000000000001E-3</c:v>
                </c:pt>
                <c:pt idx="89">
                  <c:v>1.34E-3</c:v>
                </c:pt>
                <c:pt idx="90">
                  <c:v>1.4E-3</c:v>
                </c:pt>
                <c:pt idx="91">
                  <c:v>1.64E-3</c:v>
                </c:pt>
                <c:pt idx="92">
                  <c:v>1.57E-3</c:v>
                </c:pt>
                <c:pt idx="93">
                  <c:v>1.4599999999999999E-3</c:v>
                </c:pt>
                <c:pt idx="94">
                  <c:v>1.47E-3</c:v>
                </c:pt>
                <c:pt idx="95">
                  <c:v>1.5900000000000001E-3</c:v>
                </c:pt>
                <c:pt idx="96">
                  <c:v>1.57E-3</c:v>
                </c:pt>
                <c:pt idx="97">
                  <c:v>1.5E-3</c:v>
                </c:pt>
                <c:pt idx="98">
                  <c:v>1.6199999999999999E-3</c:v>
                </c:pt>
                <c:pt idx="99">
                  <c:v>1.6000000000000001E-3</c:v>
                </c:pt>
                <c:pt idx="100">
                  <c:v>1.48E-3</c:v>
                </c:pt>
                <c:pt idx="101">
                  <c:v>1.74E-3</c:v>
                </c:pt>
                <c:pt idx="102">
                  <c:v>1.7899999999999999E-3</c:v>
                </c:pt>
                <c:pt idx="103">
                  <c:v>1.66E-3</c:v>
                </c:pt>
                <c:pt idx="104">
                  <c:v>1.58E-3</c:v>
                </c:pt>
                <c:pt idx="105">
                  <c:v>1.74E-3</c:v>
                </c:pt>
                <c:pt idx="106">
                  <c:v>1.4599999999999999E-3</c:v>
                </c:pt>
                <c:pt idx="107">
                  <c:v>1.5900000000000001E-3</c:v>
                </c:pt>
                <c:pt idx="108">
                  <c:v>1.58E-3</c:v>
                </c:pt>
                <c:pt idx="109">
                  <c:v>1.75E-3</c:v>
                </c:pt>
                <c:pt idx="110">
                  <c:v>1.67E-3</c:v>
                </c:pt>
                <c:pt idx="111">
                  <c:v>1.6199999999999999E-3</c:v>
                </c:pt>
                <c:pt idx="112">
                  <c:v>1.7799999999999999E-3</c:v>
                </c:pt>
                <c:pt idx="113">
                  <c:v>1.5299999999999999E-3</c:v>
                </c:pt>
                <c:pt idx="114">
                  <c:v>1.3600000000000001E-3</c:v>
                </c:pt>
                <c:pt idx="115">
                  <c:v>1.6199999999999999E-3</c:v>
                </c:pt>
                <c:pt idx="116">
                  <c:v>1.41E-3</c:v>
                </c:pt>
                <c:pt idx="117">
                  <c:v>1.57E-3</c:v>
                </c:pt>
                <c:pt idx="118">
                  <c:v>1.3500000000000001E-3</c:v>
                </c:pt>
                <c:pt idx="119">
                  <c:v>1.3600000000000001E-3</c:v>
                </c:pt>
                <c:pt idx="120">
                  <c:v>1.6000000000000001E-3</c:v>
                </c:pt>
                <c:pt idx="121">
                  <c:v>1.4400000000000001E-3</c:v>
                </c:pt>
                <c:pt idx="122">
                  <c:v>1.42E-3</c:v>
                </c:pt>
                <c:pt idx="123">
                  <c:v>1.5E-3</c:v>
                </c:pt>
                <c:pt idx="124">
                  <c:v>1.34E-3</c:v>
                </c:pt>
                <c:pt idx="125">
                  <c:v>1.39E-3</c:v>
                </c:pt>
                <c:pt idx="126">
                  <c:v>1.32E-3</c:v>
                </c:pt>
                <c:pt idx="127">
                  <c:v>1.5E-3</c:v>
                </c:pt>
                <c:pt idx="128">
                  <c:v>1.2999999999999999E-3</c:v>
                </c:pt>
                <c:pt idx="129">
                  <c:v>1.3699999999999999E-3</c:v>
                </c:pt>
                <c:pt idx="130">
                  <c:v>1.39E-3</c:v>
                </c:pt>
                <c:pt idx="131">
                  <c:v>1.4499999999999999E-3</c:v>
                </c:pt>
                <c:pt idx="132">
                  <c:v>1.3600000000000001E-3</c:v>
                </c:pt>
                <c:pt idx="133">
                  <c:v>1.2700000000000001E-3</c:v>
                </c:pt>
                <c:pt idx="134">
                  <c:v>1.2899999999999999E-3</c:v>
                </c:pt>
                <c:pt idx="135">
                  <c:v>1.49E-3</c:v>
                </c:pt>
                <c:pt idx="136">
                  <c:v>1.34E-3</c:v>
                </c:pt>
                <c:pt idx="137">
                  <c:v>1.25E-3</c:v>
                </c:pt>
                <c:pt idx="138">
                  <c:v>1.31E-3</c:v>
                </c:pt>
                <c:pt idx="139">
                  <c:v>1.24E-3</c:v>
                </c:pt>
                <c:pt idx="140">
                  <c:v>1.3600000000000001E-3</c:v>
                </c:pt>
                <c:pt idx="141">
                  <c:v>1.33E-3</c:v>
                </c:pt>
                <c:pt idx="142">
                  <c:v>1.3500000000000001E-3</c:v>
                </c:pt>
                <c:pt idx="143">
                  <c:v>1.17E-3</c:v>
                </c:pt>
                <c:pt idx="144">
                  <c:v>1.25E-3</c:v>
                </c:pt>
                <c:pt idx="145">
                  <c:v>1.25E-3</c:v>
                </c:pt>
                <c:pt idx="146">
                  <c:v>1.17E-3</c:v>
                </c:pt>
                <c:pt idx="147">
                  <c:v>1.1199999999999999E-3</c:v>
                </c:pt>
                <c:pt idx="148">
                  <c:v>1.0499999999999999E-3</c:v>
                </c:pt>
                <c:pt idx="149">
                  <c:v>1.1100000000000001E-3</c:v>
                </c:pt>
                <c:pt idx="150">
                  <c:v>1.01E-3</c:v>
                </c:pt>
                <c:pt idx="151">
                  <c:v>1.09E-3</c:v>
                </c:pt>
                <c:pt idx="152">
                  <c:v>1.1100000000000001E-3</c:v>
                </c:pt>
                <c:pt idx="153">
                  <c:v>1.0200000000000001E-3</c:v>
                </c:pt>
                <c:pt idx="154">
                  <c:v>8.8900000000000003E-4</c:v>
                </c:pt>
                <c:pt idx="155">
                  <c:v>7.9000000000000001E-4</c:v>
                </c:pt>
                <c:pt idx="156">
                  <c:v>9.8999999999999999E-4</c:v>
                </c:pt>
                <c:pt idx="157">
                  <c:v>9.6000000000000002E-4</c:v>
                </c:pt>
                <c:pt idx="158">
                  <c:v>8.7000000000000001E-4</c:v>
                </c:pt>
                <c:pt idx="159">
                  <c:v>7.2000000000000005E-4</c:v>
                </c:pt>
                <c:pt idx="160">
                  <c:v>7.5000000000000002E-4</c:v>
                </c:pt>
                <c:pt idx="161">
                  <c:v>8.4000000000000003E-4</c:v>
                </c:pt>
                <c:pt idx="162">
                  <c:v>8.4999999999999995E-4</c:v>
                </c:pt>
                <c:pt idx="163">
                  <c:v>6.4999999999999997E-4</c:v>
                </c:pt>
                <c:pt idx="164">
                  <c:v>7.2999999999999996E-4</c:v>
                </c:pt>
                <c:pt idx="165">
                  <c:v>5.9000000000000003E-4</c:v>
                </c:pt>
                <c:pt idx="166">
                  <c:v>5.6999999999999998E-4</c:v>
                </c:pt>
                <c:pt idx="167">
                  <c:v>7.2000000000000005E-4</c:v>
                </c:pt>
                <c:pt idx="168">
                  <c:v>7.2000000000000005E-4</c:v>
                </c:pt>
                <c:pt idx="169">
                  <c:v>5.4000000000000001E-4</c:v>
                </c:pt>
                <c:pt idx="170">
                  <c:v>6.0999999999999997E-4</c:v>
                </c:pt>
                <c:pt idx="171">
                  <c:v>5.5999999999999995E-4</c:v>
                </c:pt>
                <c:pt idx="172">
                  <c:v>5.0000000000000001E-4</c:v>
                </c:pt>
                <c:pt idx="173">
                  <c:v>6.2E-4</c:v>
                </c:pt>
                <c:pt idx="174">
                  <c:v>4.2999999999999999E-4</c:v>
                </c:pt>
                <c:pt idx="175">
                  <c:v>4.0999999999999999E-4</c:v>
                </c:pt>
                <c:pt idx="176">
                  <c:v>4.6000000000000001E-4</c:v>
                </c:pt>
                <c:pt idx="177">
                  <c:v>3.8999999999999999E-4</c:v>
                </c:pt>
                <c:pt idx="178">
                  <c:v>2.3000000000000001E-4</c:v>
                </c:pt>
                <c:pt idx="179">
                  <c:v>2.9999999999999997E-4</c:v>
                </c:pt>
                <c:pt idx="180">
                  <c:v>3.8000000000000002E-4</c:v>
                </c:pt>
                <c:pt idx="181">
                  <c:v>3.6999999999999999E-4</c:v>
                </c:pt>
                <c:pt idx="182">
                  <c:v>1.8000000000000001E-4</c:v>
                </c:pt>
                <c:pt idx="183">
                  <c:v>2.5000000000000001E-4</c:v>
                </c:pt>
                <c:pt idx="184">
                  <c:v>3.3E-4</c:v>
                </c:pt>
                <c:pt idx="185">
                  <c:v>1.9000000000000001E-4</c:v>
                </c:pt>
                <c:pt idx="186">
                  <c:v>2.3000000000000001E-4</c:v>
                </c:pt>
                <c:pt idx="187">
                  <c:v>2.0000000000000001E-4</c:v>
                </c:pt>
                <c:pt idx="188">
                  <c:v>2.7999999999999998E-4</c:v>
                </c:pt>
                <c:pt idx="189">
                  <c:v>1.7000000000000001E-4</c:v>
                </c:pt>
                <c:pt idx="190">
                  <c:v>1.6000000000000001E-4</c:v>
                </c:pt>
                <c:pt idx="191">
                  <c:v>4.0000000000000003E-5</c:v>
                </c:pt>
                <c:pt idx="192">
                  <c:v>8.0000000000000007E-5</c:v>
                </c:pt>
                <c:pt idx="193">
                  <c:v>-5.0000000000000002E-5</c:v>
                </c:pt>
                <c:pt idx="194">
                  <c:v>8.0000000000000007E-5</c:v>
                </c:pt>
                <c:pt idx="195">
                  <c:v>1.7000000000000001E-4</c:v>
                </c:pt>
                <c:pt idx="196">
                  <c:v>1.6000000000000001E-4</c:v>
                </c:pt>
                <c:pt idx="197">
                  <c:v>1.6000000000000001E-4</c:v>
                </c:pt>
                <c:pt idx="198">
                  <c:v>1.0000000000000001E-5</c:v>
                </c:pt>
                <c:pt idx="199">
                  <c:v>6.0000000000000002E-5</c:v>
                </c:pt>
                <c:pt idx="200">
                  <c:v>1.1E-4</c:v>
                </c:pt>
                <c:pt idx="201">
                  <c:v>-1.0000000000000001E-5</c:v>
                </c:pt>
                <c:pt idx="202">
                  <c:v>2.0000000000000002E-5</c:v>
                </c:pt>
                <c:pt idx="203">
                  <c:v>1.7000000000000001E-4</c:v>
                </c:pt>
                <c:pt idx="204">
                  <c:v>8.0000000000000007E-5</c:v>
                </c:pt>
                <c:pt idx="205">
                  <c:v>0</c:v>
                </c:pt>
                <c:pt idx="206">
                  <c:v>5.0000000000000002E-5</c:v>
                </c:pt>
                <c:pt idx="207">
                  <c:v>1.1E-4</c:v>
                </c:pt>
                <c:pt idx="208">
                  <c:v>1.0000000000000001E-5</c:v>
                </c:pt>
                <c:pt idx="209">
                  <c:v>9.0000000000000006E-5</c:v>
                </c:pt>
                <c:pt idx="210">
                  <c:v>2.3000000000000001E-4</c:v>
                </c:pt>
                <c:pt idx="211">
                  <c:v>1.7000000000000001E-4</c:v>
                </c:pt>
                <c:pt idx="212">
                  <c:v>2.0000000000000002E-5</c:v>
                </c:pt>
                <c:pt idx="213">
                  <c:v>1.2E-4</c:v>
                </c:pt>
                <c:pt idx="214">
                  <c:v>1.0000000000000001E-5</c:v>
                </c:pt>
                <c:pt idx="215">
                  <c:v>1.4999999999999999E-4</c:v>
                </c:pt>
                <c:pt idx="216">
                  <c:v>9.0000000000000006E-5</c:v>
                </c:pt>
                <c:pt idx="217">
                  <c:v>1.4999999999999999E-4</c:v>
                </c:pt>
                <c:pt idx="218">
                  <c:v>1.2999999999999999E-4</c:v>
                </c:pt>
                <c:pt idx="219">
                  <c:v>2.1000000000000001E-4</c:v>
                </c:pt>
                <c:pt idx="220">
                  <c:v>2.0000000000000001E-4</c:v>
                </c:pt>
                <c:pt idx="221">
                  <c:v>2.2000000000000001E-4</c:v>
                </c:pt>
                <c:pt idx="222">
                  <c:v>6.0000000000000002E-5</c:v>
                </c:pt>
                <c:pt idx="223">
                  <c:v>2.2000000000000001E-4</c:v>
                </c:pt>
                <c:pt idx="224">
                  <c:v>3.6999999999999999E-4</c:v>
                </c:pt>
                <c:pt idx="225">
                  <c:v>1.9000000000000001E-4</c:v>
                </c:pt>
                <c:pt idx="226">
                  <c:v>3.6999999999999999E-4</c:v>
                </c:pt>
                <c:pt idx="227">
                  <c:v>2.2000000000000001E-4</c:v>
                </c:pt>
                <c:pt idx="228">
                  <c:v>1.4999999999999999E-4</c:v>
                </c:pt>
                <c:pt idx="229">
                  <c:v>3.2000000000000003E-4</c:v>
                </c:pt>
                <c:pt idx="230">
                  <c:v>2.9999999999999997E-4</c:v>
                </c:pt>
                <c:pt idx="231">
                  <c:v>4.8999999999999998E-4</c:v>
                </c:pt>
                <c:pt idx="232">
                  <c:v>2.5999999999999998E-4</c:v>
                </c:pt>
                <c:pt idx="233">
                  <c:v>2.9999999999999997E-4</c:v>
                </c:pt>
                <c:pt idx="234">
                  <c:v>4.8000000000000001E-4</c:v>
                </c:pt>
                <c:pt idx="235">
                  <c:v>3.6999999999999999E-4</c:v>
                </c:pt>
                <c:pt idx="236">
                  <c:v>3.6000000000000002E-4</c:v>
                </c:pt>
                <c:pt idx="237">
                  <c:v>4.2999999999999999E-4</c:v>
                </c:pt>
                <c:pt idx="238">
                  <c:v>4.4000000000000002E-4</c:v>
                </c:pt>
                <c:pt idx="239">
                  <c:v>4.0999999999999999E-4</c:v>
                </c:pt>
                <c:pt idx="240">
                  <c:v>4.4999999999999999E-4</c:v>
                </c:pt>
                <c:pt idx="241">
                  <c:v>5.5000000000000003E-4</c:v>
                </c:pt>
                <c:pt idx="242">
                  <c:v>5.5000000000000003E-4</c:v>
                </c:pt>
                <c:pt idx="243">
                  <c:v>6.2E-4</c:v>
                </c:pt>
                <c:pt idx="244">
                  <c:v>6.4000000000000005E-4</c:v>
                </c:pt>
                <c:pt idx="245">
                  <c:v>6.7000000000000002E-4</c:v>
                </c:pt>
                <c:pt idx="246">
                  <c:v>5.5000000000000003E-4</c:v>
                </c:pt>
                <c:pt idx="247">
                  <c:v>6.4000000000000005E-4</c:v>
                </c:pt>
                <c:pt idx="248">
                  <c:v>7.3999999999999999E-4</c:v>
                </c:pt>
                <c:pt idx="249">
                  <c:v>7.1000000000000002E-4</c:v>
                </c:pt>
                <c:pt idx="250">
                  <c:v>8.1999999999999998E-4</c:v>
                </c:pt>
                <c:pt idx="251">
                  <c:v>7.1000000000000002E-4</c:v>
                </c:pt>
                <c:pt idx="252">
                  <c:v>6.9999999999999999E-4</c:v>
                </c:pt>
                <c:pt idx="253">
                  <c:v>7.9000000000000001E-4</c:v>
                </c:pt>
                <c:pt idx="254">
                  <c:v>6.9999999999999999E-4</c:v>
                </c:pt>
                <c:pt idx="255">
                  <c:v>8.3000000000000001E-4</c:v>
                </c:pt>
                <c:pt idx="256">
                  <c:v>8.1999999999999998E-4</c:v>
                </c:pt>
                <c:pt idx="257">
                  <c:v>7.6000000000000004E-4</c:v>
                </c:pt>
                <c:pt idx="258">
                  <c:v>7.5000000000000002E-4</c:v>
                </c:pt>
                <c:pt idx="259">
                  <c:v>7.6999999999999996E-4</c:v>
                </c:pt>
                <c:pt idx="260">
                  <c:v>8.0000000000000004E-4</c:v>
                </c:pt>
                <c:pt idx="261">
                  <c:v>8.0000000000000004E-4</c:v>
                </c:pt>
                <c:pt idx="262">
                  <c:v>8.3000000000000001E-4</c:v>
                </c:pt>
                <c:pt idx="263">
                  <c:v>8.9999999999999998E-4</c:v>
                </c:pt>
                <c:pt idx="264">
                  <c:v>7.5000000000000002E-4</c:v>
                </c:pt>
                <c:pt idx="265">
                  <c:v>8.8000000000000003E-4</c:v>
                </c:pt>
                <c:pt idx="266">
                  <c:v>8.8900000000000003E-4</c:v>
                </c:pt>
                <c:pt idx="267">
                  <c:v>7.6000000000000004E-4</c:v>
                </c:pt>
                <c:pt idx="268">
                  <c:v>6.6E-4</c:v>
                </c:pt>
                <c:pt idx="269">
                  <c:v>9.2000000000000003E-4</c:v>
                </c:pt>
                <c:pt idx="270">
                  <c:v>9.3999999999999997E-4</c:v>
                </c:pt>
                <c:pt idx="271">
                  <c:v>9.3000000000000005E-4</c:v>
                </c:pt>
                <c:pt idx="272">
                  <c:v>7.9000000000000001E-4</c:v>
                </c:pt>
                <c:pt idx="273">
                  <c:v>9.1E-4</c:v>
                </c:pt>
                <c:pt idx="274">
                  <c:v>1.0200000000000001E-3</c:v>
                </c:pt>
                <c:pt idx="275">
                  <c:v>9.1E-4</c:v>
                </c:pt>
                <c:pt idx="276">
                  <c:v>8.0999999999999996E-4</c:v>
                </c:pt>
                <c:pt idx="277">
                  <c:v>9.6000000000000002E-4</c:v>
                </c:pt>
                <c:pt idx="278">
                  <c:v>6.6E-4</c:v>
                </c:pt>
                <c:pt idx="279">
                  <c:v>9.3999999999999997E-4</c:v>
                </c:pt>
                <c:pt idx="280">
                  <c:v>8.7000000000000001E-4</c:v>
                </c:pt>
                <c:pt idx="281">
                  <c:v>1E-3</c:v>
                </c:pt>
                <c:pt idx="282">
                  <c:v>1.0300000000000001E-3</c:v>
                </c:pt>
                <c:pt idx="283">
                  <c:v>1E-3</c:v>
                </c:pt>
                <c:pt idx="284">
                  <c:v>8.8900000000000003E-4</c:v>
                </c:pt>
                <c:pt idx="285">
                  <c:v>9.3999999999999997E-4</c:v>
                </c:pt>
                <c:pt idx="286">
                  <c:v>1.0499999999999999E-3</c:v>
                </c:pt>
                <c:pt idx="287">
                  <c:v>7.7999999999999999E-4</c:v>
                </c:pt>
                <c:pt idx="288">
                  <c:v>9.8999999999999999E-4</c:v>
                </c:pt>
                <c:pt idx="289">
                  <c:v>1E-3</c:v>
                </c:pt>
                <c:pt idx="290">
                  <c:v>9.3999999999999997E-4</c:v>
                </c:pt>
                <c:pt idx="291">
                  <c:v>1.06E-3</c:v>
                </c:pt>
                <c:pt idx="292">
                  <c:v>1.1800000000000001E-3</c:v>
                </c:pt>
                <c:pt idx="293">
                  <c:v>1.1199999999999999E-3</c:v>
                </c:pt>
                <c:pt idx="294">
                  <c:v>9.8999999999999999E-4</c:v>
                </c:pt>
                <c:pt idx="295">
                  <c:v>1.09E-3</c:v>
                </c:pt>
                <c:pt idx="296">
                  <c:v>1.14E-3</c:v>
                </c:pt>
                <c:pt idx="297">
                  <c:v>9.6000000000000002E-4</c:v>
                </c:pt>
                <c:pt idx="298">
                  <c:v>9.6000000000000002E-4</c:v>
                </c:pt>
                <c:pt idx="299">
                  <c:v>1.14E-3</c:v>
                </c:pt>
                <c:pt idx="300">
                  <c:v>1.1900000000000001E-3</c:v>
                </c:pt>
                <c:pt idx="301">
                  <c:v>1.14E-3</c:v>
                </c:pt>
                <c:pt idx="302">
                  <c:v>1.0300000000000001E-3</c:v>
                </c:pt>
                <c:pt idx="303">
                  <c:v>1.1199999999999999E-3</c:v>
                </c:pt>
                <c:pt idx="304">
                  <c:v>1.2999999999999999E-3</c:v>
                </c:pt>
                <c:pt idx="305">
                  <c:v>9.7999999999999997E-4</c:v>
                </c:pt>
                <c:pt idx="306">
                  <c:v>1.1999999999999999E-3</c:v>
                </c:pt>
                <c:pt idx="307">
                  <c:v>1.2700000000000001E-3</c:v>
                </c:pt>
                <c:pt idx="308">
                  <c:v>1.0399999999999999E-3</c:v>
                </c:pt>
                <c:pt idx="309">
                  <c:v>1.3500000000000001E-3</c:v>
                </c:pt>
                <c:pt idx="310">
                  <c:v>1.23E-3</c:v>
                </c:pt>
                <c:pt idx="311">
                  <c:v>1.2800000000000001E-3</c:v>
                </c:pt>
                <c:pt idx="312">
                  <c:v>1.1299999999999999E-3</c:v>
                </c:pt>
                <c:pt idx="313">
                  <c:v>1.06E-3</c:v>
                </c:pt>
                <c:pt idx="314">
                  <c:v>1.32E-3</c:v>
                </c:pt>
                <c:pt idx="315">
                  <c:v>1.07E-3</c:v>
                </c:pt>
                <c:pt idx="316">
                  <c:v>1.2899999999999999E-3</c:v>
                </c:pt>
                <c:pt idx="317">
                  <c:v>1.14E-3</c:v>
                </c:pt>
                <c:pt idx="318">
                  <c:v>1.3799999999999999E-3</c:v>
                </c:pt>
                <c:pt idx="319">
                  <c:v>1.16E-3</c:v>
                </c:pt>
                <c:pt idx="320">
                  <c:v>1.1299999999999999E-3</c:v>
                </c:pt>
                <c:pt idx="321">
                  <c:v>1.1199999999999999E-3</c:v>
                </c:pt>
                <c:pt idx="322">
                  <c:v>9.7000000000000005E-4</c:v>
                </c:pt>
                <c:pt idx="323">
                  <c:v>1.23E-3</c:v>
                </c:pt>
                <c:pt idx="324">
                  <c:v>1.1999999999999999E-3</c:v>
                </c:pt>
                <c:pt idx="325">
                  <c:v>1.16E-3</c:v>
                </c:pt>
                <c:pt idx="326">
                  <c:v>1.24E-3</c:v>
                </c:pt>
                <c:pt idx="327">
                  <c:v>1.31E-3</c:v>
                </c:pt>
                <c:pt idx="328">
                  <c:v>1.1299999999999999E-3</c:v>
                </c:pt>
                <c:pt idx="329">
                  <c:v>1.17E-3</c:v>
                </c:pt>
                <c:pt idx="330">
                  <c:v>1.16E-3</c:v>
                </c:pt>
                <c:pt idx="331">
                  <c:v>1.39E-3</c:v>
                </c:pt>
                <c:pt idx="332">
                  <c:v>1.4400000000000001E-3</c:v>
                </c:pt>
                <c:pt idx="333">
                  <c:v>1.5E-3</c:v>
                </c:pt>
                <c:pt idx="334">
                  <c:v>1.34E-3</c:v>
                </c:pt>
                <c:pt idx="335">
                  <c:v>1.47E-3</c:v>
                </c:pt>
                <c:pt idx="336">
                  <c:v>1.5499999999999999E-3</c:v>
                </c:pt>
                <c:pt idx="337">
                  <c:v>1.5299999999999999E-3</c:v>
                </c:pt>
                <c:pt idx="338">
                  <c:v>1.4599999999999999E-3</c:v>
                </c:pt>
                <c:pt idx="339">
                  <c:v>1.4599999999999999E-3</c:v>
                </c:pt>
                <c:pt idx="340">
                  <c:v>1.4599999999999999E-3</c:v>
                </c:pt>
                <c:pt idx="341">
                  <c:v>1.5200000000000001E-3</c:v>
                </c:pt>
                <c:pt idx="342">
                  <c:v>1.42E-3</c:v>
                </c:pt>
                <c:pt idx="343">
                  <c:v>1.5399999999999999E-3</c:v>
                </c:pt>
                <c:pt idx="344">
                  <c:v>1.66E-3</c:v>
                </c:pt>
                <c:pt idx="345">
                  <c:v>1.75E-3</c:v>
                </c:pt>
                <c:pt idx="346">
                  <c:v>1.66E-3</c:v>
                </c:pt>
                <c:pt idx="347">
                  <c:v>1.6100000000000001E-3</c:v>
                </c:pt>
                <c:pt idx="348">
                  <c:v>1.6900000000000001E-3</c:v>
                </c:pt>
                <c:pt idx="349">
                  <c:v>1.7099999999999999E-3</c:v>
                </c:pt>
                <c:pt idx="350">
                  <c:v>1.6000000000000001E-3</c:v>
                </c:pt>
                <c:pt idx="351">
                  <c:v>1.7700000000000001E-3</c:v>
                </c:pt>
                <c:pt idx="352">
                  <c:v>1.72E-3</c:v>
                </c:pt>
                <c:pt idx="353">
                  <c:v>1.67E-3</c:v>
                </c:pt>
                <c:pt idx="354">
                  <c:v>1.6900000000000001E-3</c:v>
                </c:pt>
                <c:pt idx="355">
                  <c:v>1.57E-3</c:v>
                </c:pt>
                <c:pt idx="356">
                  <c:v>1.8E-3</c:v>
                </c:pt>
                <c:pt idx="357">
                  <c:v>1.7099999999999999E-3</c:v>
                </c:pt>
                <c:pt idx="358">
                  <c:v>1.7099999999999999E-3</c:v>
                </c:pt>
                <c:pt idx="359">
                  <c:v>1.8E-3</c:v>
                </c:pt>
                <c:pt idx="360">
                  <c:v>1.8500000000000001E-3</c:v>
                </c:pt>
                <c:pt idx="361">
                  <c:v>1.9E-3</c:v>
                </c:pt>
                <c:pt idx="362">
                  <c:v>1.6999999999999999E-3</c:v>
                </c:pt>
                <c:pt idx="363">
                  <c:v>1.83E-3</c:v>
                </c:pt>
                <c:pt idx="364">
                  <c:v>1.72E-3</c:v>
                </c:pt>
                <c:pt idx="365">
                  <c:v>1.9300000000000001E-3</c:v>
                </c:pt>
                <c:pt idx="366">
                  <c:v>1.9400000000000001E-3</c:v>
                </c:pt>
                <c:pt idx="367">
                  <c:v>1.91E-3</c:v>
                </c:pt>
                <c:pt idx="368">
                  <c:v>1.92E-3</c:v>
                </c:pt>
                <c:pt idx="369">
                  <c:v>1.89E-3</c:v>
                </c:pt>
                <c:pt idx="370">
                  <c:v>1.8699999999999999E-3</c:v>
                </c:pt>
                <c:pt idx="371">
                  <c:v>1.9300000000000001E-3</c:v>
                </c:pt>
                <c:pt idx="372">
                  <c:v>1.9300000000000001E-3</c:v>
                </c:pt>
                <c:pt idx="373">
                  <c:v>2.0500000000000002E-3</c:v>
                </c:pt>
                <c:pt idx="374">
                  <c:v>1.92E-3</c:v>
                </c:pt>
                <c:pt idx="375">
                  <c:v>1.9499999999999999E-3</c:v>
                </c:pt>
                <c:pt idx="376">
                  <c:v>2.2399999999999998E-3</c:v>
                </c:pt>
                <c:pt idx="377">
                  <c:v>2.0699999999999998E-3</c:v>
                </c:pt>
                <c:pt idx="378">
                  <c:v>2.2000000000000001E-3</c:v>
                </c:pt>
                <c:pt idx="379">
                  <c:v>2.1099999999999999E-3</c:v>
                </c:pt>
                <c:pt idx="380">
                  <c:v>2.31E-3</c:v>
                </c:pt>
                <c:pt idx="381">
                  <c:v>2.3E-3</c:v>
                </c:pt>
                <c:pt idx="382">
                  <c:v>2.2899999999999999E-3</c:v>
                </c:pt>
                <c:pt idx="383">
                  <c:v>2.4199999999999998E-3</c:v>
                </c:pt>
                <c:pt idx="384">
                  <c:v>2.33E-3</c:v>
                </c:pt>
                <c:pt idx="385">
                  <c:v>2.5300000000000001E-3</c:v>
                </c:pt>
                <c:pt idx="386">
                  <c:v>2.3999999999999998E-3</c:v>
                </c:pt>
                <c:pt idx="387">
                  <c:v>2.5600000000000002E-3</c:v>
                </c:pt>
                <c:pt idx="388">
                  <c:v>2.5200000000000001E-3</c:v>
                </c:pt>
                <c:pt idx="389">
                  <c:v>2.4299999999999999E-3</c:v>
                </c:pt>
                <c:pt idx="390">
                  <c:v>2.2599999999999999E-3</c:v>
                </c:pt>
                <c:pt idx="391">
                  <c:v>2.66E-3</c:v>
                </c:pt>
                <c:pt idx="392">
                  <c:v>2.5600000000000002E-3</c:v>
                </c:pt>
                <c:pt idx="393">
                  <c:v>2.5699999999999998E-3</c:v>
                </c:pt>
                <c:pt idx="394">
                  <c:v>2.7799999999999999E-3</c:v>
                </c:pt>
                <c:pt idx="395">
                  <c:v>2.5600000000000002E-3</c:v>
                </c:pt>
                <c:pt idx="396">
                  <c:v>2.47E-3</c:v>
                </c:pt>
                <c:pt idx="397">
                  <c:v>2.5899999999999999E-3</c:v>
                </c:pt>
                <c:pt idx="398">
                  <c:v>2.66E-3</c:v>
                </c:pt>
                <c:pt idx="399">
                  <c:v>2.6700000000000001E-3</c:v>
                </c:pt>
                <c:pt idx="400">
                  <c:v>2.3900000000000002E-3</c:v>
                </c:pt>
                <c:pt idx="401">
                  <c:v>2.6900000000000001E-3</c:v>
                </c:pt>
                <c:pt idx="402">
                  <c:v>2.7499999999999998E-3</c:v>
                </c:pt>
                <c:pt idx="403">
                  <c:v>2.64E-3</c:v>
                </c:pt>
                <c:pt idx="404">
                  <c:v>2.7000000000000001E-3</c:v>
                </c:pt>
                <c:pt idx="405">
                  <c:v>2.64E-3</c:v>
                </c:pt>
                <c:pt idx="406">
                  <c:v>2.9499999999999999E-3</c:v>
                </c:pt>
                <c:pt idx="407">
                  <c:v>2.7399999999999998E-3</c:v>
                </c:pt>
                <c:pt idx="408">
                  <c:v>2.9399999999999999E-3</c:v>
                </c:pt>
                <c:pt idx="409">
                  <c:v>2.8600000000000001E-3</c:v>
                </c:pt>
                <c:pt idx="410">
                  <c:v>2.7799999999999999E-3</c:v>
                </c:pt>
                <c:pt idx="411">
                  <c:v>2.8400000000000001E-3</c:v>
                </c:pt>
                <c:pt idx="412">
                  <c:v>2.97E-3</c:v>
                </c:pt>
                <c:pt idx="413">
                  <c:v>2.8600000000000001E-3</c:v>
                </c:pt>
                <c:pt idx="414">
                  <c:v>2.96E-3</c:v>
                </c:pt>
                <c:pt idx="415">
                  <c:v>2.8800000000000002E-3</c:v>
                </c:pt>
                <c:pt idx="416">
                  <c:v>2.8600000000000001E-3</c:v>
                </c:pt>
                <c:pt idx="417">
                  <c:v>2.97E-3</c:v>
                </c:pt>
                <c:pt idx="418">
                  <c:v>3.2799999999999999E-3</c:v>
                </c:pt>
                <c:pt idx="419">
                  <c:v>3.3E-3</c:v>
                </c:pt>
                <c:pt idx="420">
                  <c:v>3.16E-3</c:v>
                </c:pt>
                <c:pt idx="421">
                  <c:v>2.99E-3</c:v>
                </c:pt>
                <c:pt idx="422">
                  <c:v>3.3300000000000001E-3</c:v>
                </c:pt>
                <c:pt idx="423">
                  <c:v>3.3500000000000001E-3</c:v>
                </c:pt>
                <c:pt idx="424">
                  <c:v>3.3800000000000002E-3</c:v>
                </c:pt>
                <c:pt idx="425">
                  <c:v>3.15E-3</c:v>
                </c:pt>
                <c:pt idx="426">
                  <c:v>3.2000000000000002E-3</c:v>
                </c:pt>
                <c:pt idx="427">
                  <c:v>3.2499999999999999E-3</c:v>
                </c:pt>
                <c:pt idx="428">
                  <c:v>3.0500000000000002E-3</c:v>
                </c:pt>
                <c:pt idx="429">
                  <c:v>3.1099999999999999E-3</c:v>
                </c:pt>
                <c:pt idx="430">
                  <c:v>3.2599999999999999E-3</c:v>
                </c:pt>
                <c:pt idx="431">
                  <c:v>3.3300000000000001E-3</c:v>
                </c:pt>
                <c:pt idx="432">
                  <c:v>3.3E-3</c:v>
                </c:pt>
                <c:pt idx="433">
                  <c:v>3.2200000000000002E-3</c:v>
                </c:pt>
                <c:pt idx="434">
                  <c:v>3.32E-3</c:v>
                </c:pt>
                <c:pt idx="435">
                  <c:v>3.4199999999999999E-3</c:v>
                </c:pt>
                <c:pt idx="436">
                  <c:v>3.4099999999999998E-3</c:v>
                </c:pt>
                <c:pt idx="437">
                  <c:v>3.32E-3</c:v>
                </c:pt>
                <c:pt idx="438">
                  <c:v>3.5000000000000001E-3</c:v>
                </c:pt>
                <c:pt idx="439">
                  <c:v>3.5000000000000001E-3</c:v>
                </c:pt>
                <c:pt idx="440">
                  <c:v>3.4199999999999999E-3</c:v>
                </c:pt>
                <c:pt idx="441">
                  <c:v>3.32E-3</c:v>
                </c:pt>
                <c:pt idx="442">
                  <c:v>3.3500000000000001E-3</c:v>
                </c:pt>
                <c:pt idx="443">
                  <c:v>3.5999999999999999E-3</c:v>
                </c:pt>
                <c:pt idx="444">
                  <c:v>3.5699999999999998E-3</c:v>
                </c:pt>
                <c:pt idx="445">
                  <c:v>3.4299999999999999E-3</c:v>
                </c:pt>
                <c:pt idx="446">
                  <c:v>3.5999999999999999E-3</c:v>
                </c:pt>
                <c:pt idx="447">
                  <c:v>3.5400000000000002E-3</c:v>
                </c:pt>
                <c:pt idx="448">
                  <c:v>3.5999999999999999E-3</c:v>
                </c:pt>
                <c:pt idx="449">
                  <c:v>3.5100000000000001E-3</c:v>
                </c:pt>
                <c:pt idx="450">
                  <c:v>3.47E-3</c:v>
                </c:pt>
                <c:pt idx="451">
                  <c:v>3.4199999999999999E-3</c:v>
                </c:pt>
                <c:pt idx="452">
                  <c:v>3.5400000000000002E-3</c:v>
                </c:pt>
                <c:pt idx="453">
                  <c:v>3.3999999999999998E-3</c:v>
                </c:pt>
                <c:pt idx="454">
                  <c:v>3.2599999999999999E-3</c:v>
                </c:pt>
                <c:pt idx="455">
                  <c:v>3.3300000000000001E-3</c:v>
                </c:pt>
                <c:pt idx="456">
                  <c:v>3.3E-3</c:v>
                </c:pt>
                <c:pt idx="457">
                  <c:v>3.2699999999999999E-3</c:v>
                </c:pt>
                <c:pt idx="458">
                  <c:v>3.16E-3</c:v>
                </c:pt>
                <c:pt idx="459">
                  <c:v>3.1199999999999999E-3</c:v>
                </c:pt>
                <c:pt idx="460">
                  <c:v>3.29E-3</c:v>
                </c:pt>
                <c:pt idx="461">
                  <c:v>3.1800000000000001E-3</c:v>
                </c:pt>
                <c:pt idx="462">
                  <c:v>2.99E-3</c:v>
                </c:pt>
                <c:pt idx="463">
                  <c:v>2.9199999999999999E-3</c:v>
                </c:pt>
                <c:pt idx="464">
                  <c:v>2.98E-3</c:v>
                </c:pt>
                <c:pt idx="465">
                  <c:v>2.8600000000000001E-3</c:v>
                </c:pt>
                <c:pt idx="466">
                  <c:v>2.7399999999999998E-3</c:v>
                </c:pt>
                <c:pt idx="467">
                  <c:v>2.5799999999999998E-3</c:v>
                </c:pt>
                <c:pt idx="468">
                  <c:v>2.5400000000000002E-3</c:v>
                </c:pt>
                <c:pt idx="469">
                  <c:v>2.5899999999999999E-3</c:v>
                </c:pt>
                <c:pt idx="470">
                  <c:v>2.6900000000000001E-3</c:v>
                </c:pt>
                <c:pt idx="471">
                  <c:v>2.2699999999999999E-3</c:v>
                </c:pt>
                <c:pt idx="472">
                  <c:v>2.2899999999999999E-3</c:v>
                </c:pt>
                <c:pt idx="473">
                  <c:v>2.1800000000000001E-3</c:v>
                </c:pt>
                <c:pt idx="474">
                  <c:v>1.8500000000000001E-3</c:v>
                </c:pt>
                <c:pt idx="475">
                  <c:v>2.2100000000000002E-3</c:v>
                </c:pt>
                <c:pt idx="476">
                  <c:v>1.8799999999999999E-3</c:v>
                </c:pt>
                <c:pt idx="477">
                  <c:v>2.4499999999999999E-3</c:v>
                </c:pt>
                <c:pt idx="478">
                  <c:v>2.66E-3</c:v>
                </c:pt>
                <c:pt idx="479">
                  <c:v>2.6900000000000001E-3</c:v>
                </c:pt>
                <c:pt idx="480">
                  <c:v>2.5100000000000001E-3</c:v>
                </c:pt>
                <c:pt idx="481">
                  <c:v>2.66E-3</c:v>
                </c:pt>
                <c:pt idx="482">
                  <c:v>2.5600000000000002E-3</c:v>
                </c:pt>
                <c:pt idx="483">
                  <c:v>2.5500000000000002E-3</c:v>
                </c:pt>
                <c:pt idx="484">
                  <c:v>2.7499999999999998E-3</c:v>
                </c:pt>
                <c:pt idx="485">
                  <c:v>2.9099999999999998E-3</c:v>
                </c:pt>
                <c:pt idx="486">
                  <c:v>3.0500000000000002E-3</c:v>
                </c:pt>
                <c:pt idx="487">
                  <c:v>2.8500000000000001E-3</c:v>
                </c:pt>
                <c:pt idx="488">
                  <c:v>3.16E-3</c:v>
                </c:pt>
                <c:pt idx="489">
                  <c:v>3.0599999999999998E-3</c:v>
                </c:pt>
                <c:pt idx="490">
                  <c:v>3.3600000000000001E-3</c:v>
                </c:pt>
                <c:pt idx="491">
                  <c:v>3.4499999999999999E-3</c:v>
                </c:pt>
                <c:pt idx="492">
                  <c:v>3.3500000000000001E-3</c:v>
                </c:pt>
                <c:pt idx="493">
                  <c:v>3.6900000000000001E-3</c:v>
                </c:pt>
                <c:pt idx="494">
                  <c:v>3.5999999999999999E-3</c:v>
                </c:pt>
                <c:pt idx="495">
                  <c:v>3.8700000000000002E-3</c:v>
                </c:pt>
                <c:pt idx="496">
                  <c:v>3.5599999999999998E-3</c:v>
                </c:pt>
                <c:pt idx="497">
                  <c:v>4.0000000000000001E-3</c:v>
                </c:pt>
                <c:pt idx="498">
                  <c:v>3.9699999999999996E-3</c:v>
                </c:pt>
                <c:pt idx="499">
                  <c:v>4.3800000000000002E-3</c:v>
                </c:pt>
                <c:pt idx="500">
                  <c:v>4.5199999999999997E-3</c:v>
                </c:pt>
                <c:pt idx="501">
                  <c:v>4.5999999999999999E-3</c:v>
                </c:pt>
                <c:pt idx="502">
                  <c:v>4.9699999999999996E-3</c:v>
                </c:pt>
                <c:pt idx="503">
                  <c:v>4.6699999999999997E-3</c:v>
                </c:pt>
                <c:pt idx="504">
                  <c:v>4.7600000000000003E-3</c:v>
                </c:pt>
                <c:pt idx="505">
                  <c:v>4.9800000000000001E-3</c:v>
                </c:pt>
                <c:pt idx="506">
                  <c:v>5.1200000000000004E-3</c:v>
                </c:pt>
                <c:pt idx="507">
                  <c:v>5.3800000000000002E-3</c:v>
                </c:pt>
                <c:pt idx="508">
                  <c:v>5.4400000000000004E-3</c:v>
                </c:pt>
                <c:pt idx="509">
                  <c:v>5.6299999999999996E-3</c:v>
                </c:pt>
                <c:pt idx="510">
                  <c:v>5.5999999999999999E-3</c:v>
                </c:pt>
                <c:pt idx="511">
                  <c:v>5.8999999999999999E-3</c:v>
                </c:pt>
                <c:pt idx="512">
                  <c:v>5.8100000000000001E-3</c:v>
                </c:pt>
                <c:pt idx="513">
                  <c:v>6.1000000000000004E-3</c:v>
                </c:pt>
                <c:pt idx="514">
                  <c:v>6.3699999999999998E-3</c:v>
                </c:pt>
                <c:pt idx="515">
                  <c:v>6.1000000000000004E-3</c:v>
                </c:pt>
                <c:pt idx="516">
                  <c:v>6.5599999999999999E-3</c:v>
                </c:pt>
                <c:pt idx="517">
                  <c:v>6.4400000000000004E-3</c:v>
                </c:pt>
                <c:pt idx="518">
                  <c:v>6.8700000000000002E-3</c:v>
                </c:pt>
                <c:pt idx="519">
                  <c:v>6.62E-3</c:v>
                </c:pt>
                <c:pt idx="520">
                  <c:v>6.7200000000000003E-3</c:v>
                </c:pt>
                <c:pt idx="521">
                  <c:v>6.94E-3</c:v>
                </c:pt>
                <c:pt idx="522">
                  <c:v>6.7600000000000004E-3</c:v>
                </c:pt>
                <c:pt idx="523">
                  <c:v>6.9100000000000003E-3</c:v>
                </c:pt>
                <c:pt idx="524">
                  <c:v>6.8100000000000001E-3</c:v>
                </c:pt>
                <c:pt idx="525">
                  <c:v>7.1799999999999998E-3</c:v>
                </c:pt>
                <c:pt idx="526">
                  <c:v>7.11E-3</c:v>
                </c:pt>
                <c:pt idx="527">
                  <c:v>7.0400000000000003E-3</c:v>
                </c:pt>
                <c:pt idx="528">
                  <c:v>7.1199999999999996E-3</c:v>
                </c:pt>
                <c:pt idx="529">
                  <c:v>7.0099999999999997E-3</c:v>
                </c:pt>
                <c:pt idx="530">
                  <c:v>7.1799999999999998E-3</c:v>
                </c:pt>
                <c:pt idx="531">
                  <c:v>6.9800000000000001E-3</c:v>
                </c:pt>
                <c:pt idx="532">
                  <c:v>7.1199999999999996E-3</c:v>
                </c:pt>
                <c:pt idx="533">
                  <c:v>7.2899999999999996E-3</c:v>
                </c:pt>
                <c:pt idx="534">
                  <c:v>7.1500000000000001E-3</c:v>
                </c:pt>
                <c:pt idx="535">
                  <c:v>7.26E-3</c:v>
                </c:pt>
                <c:pt idx="536">
                  <c:v>7.1799999999999998E-3</c:v>
                </c:pt>
                <c:pt idx="537">
                  <c:v>7.26E-3</c:v>
                </c:pt>
                <c:pt idx="538">
                  <c:v>7.1399999999999996E-3</c:v>
                </c:pt>
                <c:pt idx="539">
                  <c:v>7.3600000000000002E-3</c:v>
                </c:pt>
                <c:pt idx="540">
                  <c:v>7.5300000000000002E-3</c:v>
                </c:pt>
                <c:pt idx="541">
                  <c:v>7.4999999999999997E-3</c:v>
                </c:pt>
                <c:pt idx="542">
                  <c:v>7.7799999999999996E-3</c:v>
                </c:pt>
                <c:pt idx="543">
                  <c:v>7.6299999999999996E-3</c:v>
                </c:pt>
                <c:pt idx="544">
                  <c:v>7.7799999999999996E-3</c:v>
                </c:pt>
                <c:pt idx="545">
                  <c:v>8.1399999999999997E-3</c:v>
                </c:pt>
                <c:pt idx="546">
                  <c:v>8.3300000000000006E-3</c:v>
                </c:pt>
                <c:pt idx="547">
                  <c:v>8.3990000000000002E-3</c:v>
                </c:pt>
                <c:pt idx="548">
                  <c:v>8.6189999999999999E-3</c:v>
                </c:pt>
                <c:pt idx="549">
                  <c:v>8.8599999999999998E-3</c:v>
                </c:pt>
                <c:pt idx="550">
                  <c:v>8.8100000000000001E-3</c:v>
                </c:pt>
                <c:pt idx="551">
                  <c:v>9.4289999999999999E-3</c:v>
                </c:pt>
                <c:pt idx="552">
                  <c:v>9.7900000000000001E-3</c:v>
                </c:pt>
                <c:pt idx="553">
                  <c:v>1.0189999999999999E-2</c:v>
                </c:pt>
                <c:pt idx="554">
                  <c:v>1.0659999999999999E-2</c:v>
                </c:pt>
                <c:pt idx="555">
                  <c:v>1.091E-2</c:v>
                </c:pt>
                <c:pt idx="556">
                  <c:v>1.1440000000000001E-2</c:v>
                </c:pt>
                <c:pt idx="557">
                  <c:v>1.192E-2</c:v>
                </c:pt>
                <c:pt idx="558">
                  <c:v>1.277E-2</c:v>
                </c:pt>
                <c:pt idx="559">
                  <c:v>1.345E-2</c:v>
                </c:pt>
                <c:pt idx="560">
                  <c:v>1.4E-2</c:v>
                </c:pt>
                <c:pt idx="561">
                  <c:v>1.5010000000000001E-2</c:v>
                </c:pt>
                <c:pt idx="562">
                  <c:v>1.5559999999999999E-2</c:v>
                </c:pt>
                <c:pt idx="563">
                  <c:v>1.6209999999999999E-2</c:v>
                </c:pt>
                <c:pt idx="564">
                  <c:v>1.6789999999999999E-2</c:v>
                </c:pt>
                <c:pt idx="565">
                  <c:v>1.6799999999999999E-2</c:v>
                </c:pt>
                <c:pt idx="566">
                  <c:v>1.687E-2</c:v>
                </c:pt>
                <c:pt idx="567">
                  <c:v>1.669E-2</c:v>
                </c:pt>
                <c:pt idx="568">
                  <c:v>1.702E-2</c:v>
                </c:pt>
                <c:pt idx="569">
                  <c:v>1.7809999999999999E-2</c:v>
                </c:pt>
                <c:pt idx="570">
                  <c:v>1.9310000000000001E-2</c:v>
                </c:pt>
                <c:pt idx="571">
                  <c:v>2.061E-2</c:v>
                </c:pt>
                <c:pt idx="572">
                  <c:v>2.2169999999999999E-2</c:v>
                </c:pt>
                <c:pt idx="573">
                  <c:v>2.393E-2</c:v>
                </c:pt>
                <c:pt idx="574">
                  <c:v>2.6409999999999999E-2</c:v>
                </c:pt>
                <c:pt idx="575">
                  <c:v>2.971E-2</c:v>
                </c:pt>
                <c:pt idx="576">
                  <c:v>3.3360000000000001E-2</c:v>
                </c:pt>
                <c:pt idx="577">
                  <c:v>3.7139999999999999E-2</c:v>
                </c:pt>
                <c:pt idx="578">
                  <c:v>4.165E-2</c:v>
                </c:pt>
                <c:pt idx="579">
                  <c:v>4.6539999999999998E-2</c:v>
                </c:pt>
                <c:pt idx="580">
                  <c:v>5.2010000000000001E-2</c:v>
                </c:pt>
                <c:pt idx="581">
                  <c:v>5.7619999999999998E-2</c:v>
                </c:pt>
                <c:pt idx="582">
                  <c:v>6.3850000000000004E-2</c:v>
                </c:pt>
                <c:pt idx="583">
                  <c:v>7.0300000000000001E-2</c:v>
                </c:pt>
                <c:pt idx="584">
                  <c:v>7.714E-2</c:v>
                </c:pt>
                <c:pt idx="585">
                  <c:v>8.43E-2</c:v>
                </c:pt>
                <c:pt idx="586">
                  <c:v>9.1939000000000007E-2</c:v>
                </c:pt>
                <c:pt idx="587">
                  <c:v>9.9659999999999999E-2</c:v>
                </c:pt>
                <c:pt idx="588">
                  <c:v>0.108</c:v>
                </c:pt>
                <c:pt idx="589">
                  <c:v>0.11729000000000001</c:v>
                </c:pt>
                <c:pt idx="590">
                  <c:v>0.12712000000000001</c:v>
                </c:pt>
                <c:pt idx="591">
                  <c:v>0.13889000000000001</c:v>
                </c:pt>
                <c:pt idx="592">
                  <c:v>0.15264</c:v>
                </c:pt>
                <c:pt idx="593">
                  <c:v>0.17007</c:v>
                </c:pt>
                <c:pt idx="594">
                  <c:v>0.19134999999999999</c:v>
                </c:pt>
                <c:pt idx="595">
                  <c:v>0.21869</c:v>
                </c:pt>
                <c:pt idx="596">
                  <c:v>0.25480000000000003</c:v>
                </c:pt>
                <c:pt idx="597">
                  <c:v>0.30443999999999999</c:v>
                </c:pt>
                <c:pt idx="598">
                  <c:v>0.37209999999999999</c:v>
                </c:pt>
                <c:pt idx="599">
                  <c:v>0.46864</c:v>
                </c:pt>
                <c:pt idx="600">
                  <c:v>0.60616000000000003</c:v>
                </c:pt>
              </c:numCache>
            </c:numRef>
          </c:yVal>
          <c:smooth val="1"/>
        </c:ser>
        <c:ser>
          <c:idx val="2"/>
          <c:order val="2"/>
          <c:tx>
            <c:v>آب قبل وسل</c:v>
          </c:tx>
          <c:spPr>
            <a:ln>
              <a:solidFill>
                <a:srgbClr val="FF0000"/>
              </a:solidFill>
            </a:ln>
          </c:spPr>
          <c:marker>
            <c:symbol val="none"/>
          </c:marker>
          <c:xVal>
            <c:numRef>
              <c:f>'2.xlsx'!$A$87:$A$687</c:f>
              <c:numCache>
                <c:formatCode>General</c:formatCode>
                <c:ptCount val="601"/>
                <c:pt idx="0">
                  <c:v>800</c:v>
                </c:pt>
                <c:pt idx="1">
                  <c:v>799</c:v>
                </c:pt>
                <c:pt idx="2">
                  <c:v>798</c:v>
                </c:pt>
                <c:pt idx="3">
                  <c:v>797</c:v>
                </c:pt>
                <c:pt idx="4">
                  <c:v>796</c:v>
                </c:pt>
                <c:pt idx="5">
                  <c:v>795</c:v>
                </c:pt>
                <c:pt idx="6">
                  <c:v>794</c:v>
                </c:pt>
                <c:pt idx="7">
                  <c:v>793</c:v>
                </c:pt>
                <c:pt idx="8">
                  <c:v>792</c:v>
                </c:pt>
                <c:pt idx="9">
                  <c:v>791</c:v>
                </c:pt>
                <c:pt idx="10">
                  <c:v>790</c:v>
                </c:pt>
                <c:pt idx="11">
                  <c:v>789</c:v>
                </c:pt>
                <c:pt idx="12">
                  <c:v>788</c:v>
                </c:pt>
                <c:pt idx="13">
                  <c:v>787</c:v>
                </c:pt>
                <c:pt idx="14">
                  <c:v>786</c:v>
                </c:pt>
                <c:pt idx="15">
                  <c:v>785</c:v>
                </c:pt>
                <c:pt idx="16">
                  <c:v>784</c:v>
                </c:pt>
                <c:pt idx="17">
                  <c:v>783</c:v>
                </c:pt>
                <c:pt idx="18">
                  <c:v>782</c:v>
                </c:pt>
                <c:pt idx="19">
                  <c:v>781</c:v>
                </c:pt>
                <c:pt idx="20">
                  <c:v>780</c:v>
                </c:pt>
                <c:pt idx="21">
                  <c:v>779</c:v>
                </c:pt>
                <c:pt idx="22">
                  <c:v>778</c:v>
                </c:pt>
                <c:pt idx="23">
                  <c:v>777</c:v>
                </c:pt>
                <c:pt idx="24">
                  <c:v>776</c:v>
                </c:pt>
                <c:pt idx="25">
                  <c:v>775</c:v>
                </c:pt>
                <c:pt idx="26">
                  <c:v>774</c:v>
                </c:pt>
                <c:pt idx="27">
                  <c:v>773</c:v>
                </c:pt>
                <c:pt idx="28">
                  <c:v>772</c:v>
                </c:pt>
                <c:pt idx="29">
                  <c:v>771</c:v>
                </c:pt>
                <c:pt idx="30">
                  <c:v>770</c:v>
                </c:pt>
                <c:pt idx="31">
                  <c:v>769</c:v>
                </c:pt>
                <c:pt idx="32">
                  <c:v>768</c:v>
                </c:pt>
                <c:pt idx="33">
                  <c:v>767</c:v>
                </c:pt>
                <c:pt idx="34">
                  <c:v>766</c:v>
                </c:pt>
                <c:pt idx="35">
                  <c:v>765</c:v>
                </c:pt>
                <c:pt idx="36">
                  <c:v>764</c:v>
                </c:pt>
                <c:pt idx="37">
                  <c:v>763</c:v>
                </c:pt>
                <c:pt idx="38">
                  <c:v>762</c:v>
                </c:pt>
                <c:pt idx="39">
                  <c:v>761</c:v>
                </c:pt>
                <c:pt idx="40">
                  <c:v>760</c:v>
                </c:pt>
                <c:pt idx="41">
                  <c:v>759</c:v>
                </c:pt>
                <c:pt idx="42">
                  <c:v>758</c:v>
                </c:pt>
                <c:pt idx="43">
                  <c:v>757</c:v>
                </c:pt>
                <c:pt idx="44">
                  <c:v>756</c:v>
                </c:pt>
                <c:pt idx="45">
                  <c:v>755</c:v>
                </c:pt>
                <c:pt idx="46">
                  <c:v>754</c:v>
                </c:pt>
                <c:pt idx="47">
                  <c:v>753</c:v>
                </c:pt>
                <c:pt idx="48">
                  <c:v>752</c:v>
                </c:pt>
                <c:pt idx="49">
                  <c:v>751</c:v>
                </c:pt>
                <c:pt idx="50">
                  <c:v>750</c:v>
                </c:pt>
                <c:pt idx="51">
                  <c:v>749</c:v>
                </c:pt>
                <c:pt idx="52">
                  <c:v>748</c:v>
                </c:pt>
                <c:pt idx="53">
                  <c:v>747</c:v>
                </c:pt>
                <c:pt idx="54">
                  <c:v>746</c:v>
                </c:pt>
                <c:pt idx="55">
                  <c:v>745</c:v>
                </c:pt>
                <c:pt idx="56">
                  <c:v>744</c:v>
                </c:pt>
                <c:pt idx="57">
                  <c:v>743</c:v>
                </c:pt>
                <c:pt idx="58">
                  <c:v>742</c:v>
                </c:pt>
                <c:pt idx="59">
                  <c:v>741</c:v>
                </c:pt>
                <c:pt idx="60">
                  <c:v>740</c:v>
                </c:pt>
                <c:pt idx="61">
                  <c:v>739</c:v>
                </c:pt>
                <c:pt idx="62">
                  <c:v>738</c:v>
                </c:pt>
                <c:pt idx="63">
                  <c:v>737</c:v>
                </c:pt>
                <c:pt idx="64">
                  <c:v>736</c:v>
                </c:pt>
                <c:pt idx="65">
                  <c:v>735</c:v>
                </c:pt>
                <c:pt idx="66">
                  <c:v>734</c:v>
                </c:pt>
                <c:pt idx="67">
                  <c:v>733</c:v>
                </c:pt>
                <c:pt idx="68">
                  <c:v>732</c:v>
                </c:pt>
                <c:pt idx="69">
                  <c:v>731</c:v>
                </c:pt>
                <c:pt idx="70">
                  <c:v>730</c:v>
                </c:pt>
                <c:pt idx="71">
                  <c:v>729</c:v>
                </c:pt>
                <c:pt idx="72">
                  <c:v>728</c:v>
                </c:pt>
                <c:pt idx="73">
                  <c:v>727</c:v>
                </c:pt>
                <c:pt idx="74">
                  <c:v>726</c:v>
                </c:pt>
                <c:pt idx="75">
                  <c:v>725</c:v>
                </c:pt>
                <c:pt idx="76">
                  <c:v>724</c:v>
                </c:pt>
                <c:pt idx="77">
                  <c:v>723</c:v>
                </c:pt>
                <c:pt idx="78">
                  <c:v>722</c:v>
                </c:pt>
                <c:pt idx="79">
                  <c:v>721</c:v>
                </c:pt>
                <c:pt idx="80">
                  <c:v>720</c:v>
                </c:pt>
                <c:pt idx="81">
                  <c:v>719</c:v>
                </c:pt>
                <c:pt idx="82">
                  <c:v>718</c:v>
                </c:pt>
                <c:pt idx="83">
                  <c:v>717</c:v>
                </c:pt>
                <c:pt idx="84">
                  <c:v>716</c:v>
                </c:pt>
                <c:pt idx="85">
                  <c:v>715</c:v>
                </c:pt>
                <c:pt idx="86">
                  <c:v>714</c:v>
                </c:pt>
                <c:pt idx="87">
                  <c:v>713</c:v>
                </c:pt>
                <c:pt idx="88">
                  <c:v>712</c:v>
                </c:pt>
                <c:pt idx="89">
                  <c:v>711</c:v>
                </c:pt>
                <c:pt idx="90">
                  <c:v>710</c:v>
                </c:pt>
                <c:pt idx="91">
                  <c:v>709</c:v>
                </c:pt>
                <c:pt idx="92">
                  <c:v>708</c:v>
                </c:pt>
                <c:pt idx="93">
                  <c:v>707</c:v>
                </c:pt>
                <c:pt idx="94">
                  <c:v>706</c:v>
                </c:pt>
                <c:pt idx="95">
                  <c:v>705</c:v>
                </c:pt>
                <c:pt idx="96">
                  <c:v>704</c:v>
                </c:pt>
                <c:pt idx="97">
                  <c:v>703</c:v>
                </c:pt>
                <c:pt idx="98">
                  <c:v>702</c:v>
                </c:pt>
                <c:pt idx="99">
                  <c:v>701</c:v>
                </c:pt>
                <c:pt idx="100">
                  <c:v>700</c:v>
                </c:pt>
                <c:pt idx="101">
                  <c:v>699</c:v>
                </c:pt>
                <c:pt idx="102">
                  <c:v>698</c:v>
                </c:pt>
                <c:pt idx="103">
                  <c:v>697</c:v>
                </c:pt>
                <c:pt idx="104">
                  <c:v>696</c:v>
                </c:pt>
                <c:pt idx="105">
                  <c:v>695</c:v>
                </c:pt>
                <c:pt idx="106">
                  <c:v>694</c:v>
                </c:pt>
                <c:pt idx="107">
                  <c:v>693</c:v>
                </c:pt>
                <c:pt idx="108">
                  <c:v>692</c:v>
                </c:pt>
                <c:pt idx="109">
                  <c:v>691</c:v>
                </c:pt>
                <c:pt idx="110">
                  <c:v>690</c:v>
                </c:pt>
                <c:pt idx="111">
                  <c:v>689</c:v>
                </c:pt>
                <c:pt idx="112">
                  <c:v>688</c:v>
                </c:pt>
                <c:pt idx="113">
                  <c:v>687</c:v>
                </c:pt>
                <c:pt idx="114">
                  <c:v>686</c:v>
                </c:pt>
                <c:pt idx="115">
                  <c:v>685</c:v>
                </c:pt>
                <c:pt idx="116">
                  <c:v>684</c:v>
                </c:pt>
                <c:pt idx="117">
                  <c:v>683</c:v>
                </c:pt>
                <c:pt idx="118">
                  <c:v>682</c:v>
                </c:pt>
                <c:pt idx="119">
                  <c:v>681</c:v>
                </c:pt>
                <c:pt idx="120">
                  <c:v>680</c:v>
                </c:pt>
                <c:pt idx="121">
                  <c:v>679</c:v>
                </c:pt>
                <c:pt idx="122">
                  <c:v>678</c:v>
                </c:pt>
                <c:pt idx="123">
                  <c:v>677</c:v>
                </c:pt>
                <c:pt idx="124">
                  <c:v>676</c:v>
                </c:pt>
                <c:pt idx="125">
                  <c:v>675</c:v>
                </c:pt>
                <c:pt idx="126">
                  <c:v>674</c:v>
                </c:pt>
                <c:pt idx="127">
                  <c:v>673</c:v>
                </c:pt>
                <c:pt idx="128">
                  <c:v>672</c:v>
                </c:pt>
                <c:pt idx="129">
                  <c:v>671</c:v>
                </c:pt>
                <c:pt idx="130">
                  <c:v>670</c:v>
                </c:pt>
                <c:pt idx="131">
                  <c:v>669</c:v>
                </c:pt>
                <c:pt idx="132">
                  <c:v>668</c:v>
                </c:pt>
                <c:pt idx="133">
                  <c:v>667</c:v>
                </c:pt>
                <c:pt idx="134">
                  <c:v>666</c:v>
                </c:pt>
                <c:pt idx="135">
                  <c:v>665</c:v>
                </c:pt>
                <c:pt idx="136">
                  <c:v>664</c:v>
                </c:pt>
                <c:pt idx="137">
                  <c:v>663</c:v>
                </c:pt>
                <c:pt idx="138">
                  <c:v>662</c:v>
                </c:pt>
                <c:pt idx="139">
                  <c:v>661</c:v>
                </c:pt>
                <c:pt idx="140">
                  <c:v>660</c:v>
                </c:pt>
                <c:pt idx="141">
                  <c:v>659</c:v>
                </c:pt>
                <c:pt idx="142">
                  <c:v>658</c:v>
                </c:pt>
                <c:pt idx="143">
                  <c:v>657</c:v>
                </c:pt>
                <c:pt idx="144">
                  <c:v>656</c:v>
                </c:pt>
                <c:pt idx="145">
                  <c:v>655</c:v>
                </c:pt>
                <c:pt idx="146">
                  <c:v>654</c:v>
                </c:pt>
                <c:pt idx="147">
                  <c:v>653</c:v>
                </c:pt>
                <c:pt idx="148">
                  <c:v>652</c:v>
                </c:pt>
                <c:pt idx="149">
                  <c:v>651</c:v>
                </c:pt>
                <c:pt idx="150">
                  <c:v>650</c:v>
                </c:pt>
                <c:pt idx="151">
                  <c:v>649</c:v>
                </c:pt>
                <c:pt idx="152">
                  <c:v>648</c:v>
                </c:pt>
                <c:pt idx="153">
                  <c:v>647</c:v>
                </c:pt>
                <c:pt idx="154">
                  <c:v>646</c:v>
                </c:pt>
                <c:pt idx="155">
                  <c:v>645</c:v>
                </c:pt>
                <c:pt idx="156">
                  <c:v>644</c:v>
                </c:pt>
                <c:pt idx="157">
                  <c:v>643</c:v>
                </c:pt>
                <c:pt idx="158">
                  <c:v>642</c:v>
                </c:pt>
                <c:pt idx="159">
                  <c:v>641</c:v>
                </c:pt>
                <c:pt idx="160">
                  <c:v>640</c:v>
                </c:pt>
                <c:pt idx="161">
                  <c:v>639</c:v>
                </c:pt>
                <c:pt idx="162">
                  <c:v>638</c:v>
                </c:pt>
                <c:pt idx="163">
                  <c:v>637</c:v>
                </c:pt>
                <c:pt idx="164">
                  <c:v>636</c:v>
                </c:pt>
                <c:pt idx="165">
                  <c:v>635</c:v>
                </c:pt>
                <c:pt idx="166">
                  <c:v>634</c:v>
                </c:pt>
                <c:pt idx="167">
                  <c:v>633</c:v>
                </c:pt>
                <c:pt idx="168">
                  <c:v>632</c:v>
                </c:pt>
                <c:pt idx="169">
                  <c:v>631</c:v>
                </c:pt>
                <c:pt idx="170">
                  <c:v>630</c:v>
                </c:pt>
                <c:pt idx="171">
                  <c:v>629</c:v>
                </c:pt>
                <c:pt idx="172">
                  <c:v>628</c:v>
                </c:pt>
                <c:pt idx="173">
                  <c:v>627</c:v>
                </c:pt>
                <c:pt idx="174">
                  <c:v>626</c:v>
                </c:pt>
                <c:pt idx="175">
                  <c:v>625</c:v>
                </c:pt>
                <c:pt idx="176">
                  <c:v>624</c:v>
                </c:pt>
                <c:pt idx="177">
                  <c:v>623</c:v>
                </c:pt>
                <c:pt idx="178">
                  <c:v>622</c:v>
                </c:pt>
                <c:pt idx="179">
                  <c:v>621</c:v>
                </c:pt>
                <c:pt idx="180">
                  <c:v>620</c:v>
                </c:pt>
                <c:pt idx="181">
                  <c:v>619</c:v>
                </c:pt>
                <c:pt idx="182">
                  <c:v>618</c:v>
                </c:pt>
                <c:pt idx="183">
                  <c:v>617</c:v>
                </c:pt>
                <c:pt idx="184">
                  <c:v>616</c:v>
                </c:pt>
                <c:pt idx="185">
                  <c:v>615</c:v>
                </c:pt>
                <c:pt idx="186">
                  <c:v>614</c:v>
                </c:pt>
                <c:pt idx="187">
                  <c:v>613</c:v>
                </c:pt>
                <c:pt idx="188">
                  <c:v>612</c:v>
                </c:pt>
                <c:pt idx="189">
                  <c:v>611</c:v>
                </c:pt>
                <c:pt idx="190">
                  <c:v>610</c:v>
                </c:pt>
                <c:pt idx="191">
                  <c:v>609</c:v>
                </c:pt>
                <c:pt idx="192">
                  <c:v>608</c:v>
                </c:pt>
                <c:pt idx="193">
                  <c:v>607</c:v>
                </c:pt>
                <c:pt idx="194">
                  <c:v>606</c:v>
                </c:pt>
                <c:pt idx="195">
                  <c:v>605</c:v>
                </c:pt>
                <c:pt idx="196">
                  <c:v>604</c:v>
                </c:pt>
                <c:pt idx="197">
                  <c:v>603</c:v>
                </c:pt>
                <c:pt idx="198">
                  <c:v>602</c:v>
                </c:pt>
                <c:pt idx="199">
                  <c:v>601</c:v>
                </c:pt>
                <c:pt idx="200">
                  <c:v>600</c:v>
                </c:pt>
                <c:pt idx="201">
                  <c:v>599</c:v>
                </c:pt>
                <c:pt idx="202">
                  <c:v>598</c:v>
                </c:pt>
                <c:pt idx="203">
                  <c:v>597</c:v>
                </c:pt>
                <c:pt idx="204">
                  <c:v>596</c:v>
                </c:pt>
                <c:pt idx="205">
                  <c:v>595</c:v>
                </c:pt>
                <c:pt idx="206">
                  <c:v>594</c:v>
                </c:pt>
                <c:pt idx="207">
                  <c:v>593</c:v>
                </c:pt>
                <c:pt idx="208">
                  <c:v>592</c:v>
                </c:pt>
                <c:pt idx="209">
                  <c:v>591</c:v>
                </c:pt>
                <c:pt idx="210">
                  <c:v>590</c:v>
                </c:pt>
                <c:pt idx="211">
                  <c:v>589</c:v>
                </c:pt>
                <c:pt idx="212">
                  <c:v>588</c:v>
                </c:pt>
                <c:pt idx="213">
                  <c:v>587</c:v>
                </c:pt>
                <c:pt idx="214">
                  <c:v>586</c:v>
                </c:pt>
                <c:pt idx="215">
                  <c:v>585</c:v>
                </c:pt>
                <c:pt idx="216">
                  <c:v>584</c:v>
                </c:pt>
                <c:pt idx="217">
                  <c:v>583</c:v>
                </c:pt>
                <c:pt idx="218">
                  <c:v>582</c:v>
                </c:pt>
                <c:pt idx="219">
                  <c:v>581</c:v>
                </c:pt>
                <c:pt idx="220">
                  <c:v>580</c:v>
                </c:pt>
                <c:pt idx="221">
                  <c:v>579</c:v>
                </c:pt>
                <c:pt idx="222">
                  <c:v>578</c:v>
                </c:pt>
                <c:pt idx="223">
                  <c:v>577</c:v>
                </c:pt>
                <c:pt idx="224">
                  <c:v>576</c:v>
                </c:pt>
                <c:pt idx="225">
                  <c:v>575</c:v>
                </c:pt>
                <c:pt idx="226">
                  <c:v>574</c:v>
                </c:pt>
                <c:pt idx="227">
                  <c:v>573</c:v>
                </c:pt>
                <c:pt idx="228">
                  <c:v>572</c:v>
                </c:pt>
                <c:pt idx="229">
                  <c:v>571</c:v>
                </c:pt>
                <c:pt idx="230">
                  <c:v>570</c:v>
                </c:pt>
                <c:pt idx="231">
                  <c:v>569</c:v>
                </c:pt>
                <c:pt idx="232">
                  <c:v>568</c:v>
                </c:pt>
                <c:pt idx="233">
                  <c:v>567</c:v>
                </c:pt>
                <c:pt idx="234">
                  <c:v>566</c:v>
                </c:pt>
                <c:pt idx="235">
                  <c:v>565</c:v>
                </c:pt>
                <c:pt idx="236">
                  <c:v>564</c:v>
                </c:pt>
                <c:pt idx="237">
                  <c:v>563</c:v>
                </c:pt>
                <c:pt idx="238">
                  <c:v>562</c:v>
                </c:pt>
                <c:pt idx="239">
                  <c:v>561</c:v>
                </c:pt>
                <c:pt idx="240">
                  <c:v>560</c:v>
                </c:pt>
                <c:pt idx="241">
                  <c:v>559</c:v>
                </c:pt>
                <c:pt idx="242">
                  <c:v>558</c:v>
                </c:pt>
                <c:pt idx="243">
                  <c:v>557</c:v>
                </c:pt>
                <c:pt idx="244">
                  <c:v>556</c:v>
                </c:pt>
                <c:pt idx="245">
                  <c:v>555</c:v>
                </c:pt>
                <c:pt idx="246">
                  <c:v>554</c:v>
                </c:pt>
                <c:pt idx="247">
                  <c:v>553</c:v>
                </c:pt>
                <c:pt idx="248">
                  <c:v>552</c:v>
                </c:pt>
                <c:pt idx="249">
                  <c:v>551</c:v>
                </c:pt>
                <c:pt idx="250">
                  <c:v>550</c:v>
                </c:pt>
                <c:pt idx="251">
                  <c:v>549</c:v>
                </c:pt>
                <c:pt idx="252">
                  <c:v>548</c:v>
                </c:pt>
                <c:pt idx="253">
                  <c:v>547</c:v>
                </c:pt>
                <c:pt idx="254">
                  <c:v>546</c:v>
                </c:pt>
                <c:pt idx="255">
                  <c:v>545</c:v>
                </c:pt>
                <c:pt idx="256">
                  <c:v>544</c:v>
                </c:pt>
                <c:pt idx="257">
                  <c:v>543</c:v>
                </c:pt>
                <c:pt idx="258">
                  <c:v>542</c:v>
                </c:pt>
                <c:pt idx="259">
                  <c:v>541</c:v>
                </c:pt>
                <c:pt idx="260">
                  <c:v>540</c:v>
                </c:pt>
                <c:pt idx="261">
                  <c:v>539</c:v>
                </c:pt>
                <c:pt idx="262">
                  <c:v>538</c:v>
                </c:pt>
                <c:pt idx="263">
                  <c:v>537</c:v>
                </c:pt>
                <c:pt idx="264">
                  <c:v>536</c:v>
                </c:pt>
                <c:pt idx="265">
                  <c:v>535</c:v>
                </c:pt>
                <c:pt idx="266">
                  <c:v>534</c:v>
                </c:pt>
                <c:pt idx="267">
                  <c:v>533</c:v>
                </c:pt>
                <c:pt idx="268">
                  <c:v>532</c:v>
                </c:pt>
                <c:pt idx="269">
                  <c:v>531</c:v>
                </c:pt>
                <c:pt idx="270">
                  <c:v>530</c:v>
                </c:pt>
                <c:pt idx="271">
                  <c:v>529</c:v>
                </c:pt>
                <c:pt idx="272">
                  <c:v>528</c:v>
                </c:pt>
                <c:pt idx="273">
                  <c:v>527</c:v>
                </c:pt>
                <c:pt idx="274">
                  <c:v>526</c:v>
                </c:pt>
                <c:pt idx="275">
                  <c:v>525</c:v>
                </c:pt>
                <c:pt idx="276">
                  <c:v>524</c:v>
                </c:pt>
                <c:pt idx="277">
                  <c:v>523</c:v>
                </c:pt>
                <c:pt idx="278">
                  <c:v>522</c:v>
                </c:pt>
                <c:pt idx="279">
                  <c:v>521</c:v>
                </c:pt>
                <c:pt idx="280">
                  <c:v>520</c:v>
                </c:pt>
                <c:pt idx="281">
                  <c:v>519</c:v>
                </c:pt>
                <c:pt idx="282">
                  <c:v>518</c:v>
                </c:pt>
                <c:pt idx="283">
                  <c:v>517</c:v>
                </c:pt>
                <c:pt idx="284">
                  <c:v>516</c:v>
                </c:pt>
                <c:pt idx="285">
                  <c:v>515</c:v>
                </c:pt>
                <c:pt idx="286">
                  <c:v>514</c:v>
                </c:pt>
                <c:pt idx="287">
                  <c:v>513</c:v>
                </c:pt>
                <c:pt idx="288">
                  <c:v>512</c:v>
                </c:pt>
                <c:pt idx="289">
                  <c:v>511</c:v>
                </c:pt>
                <c:pt idx="290">
                  <c:v>510</c:v>
                </c:pt>
                <c:pt idx="291">
                  <c:v>509</c:v>
                </c:pt>
                <c:pt idx="292">
                  <c:v>508</c:v>
                </c:pt>
                <c:pt idx="293">
                  <c:v>507</c:v>
                </c:pt>
                <c:pt idx="294">
                  <c:v>506</c:v>
                </c:pt>
                <c:pt idx="295">
                  <c:v>505</c:v>
                </c:pt>
                <c:pt idx="296">
                  <c:v>504</c:v>
                </c:pt>
                <c:pt idx="297">
                  <c:v>503</c:v>
                </c:pt>
                <c:pt idx="298">
                  <c:v>502</c:v>
                </c:pt>
                <c:pt idx="299">
                  <c:v>501</c:v>
                </c:pt>
                <c:pt idx="300">
                  <c:v>500</c:v>
                </c:pt>
                <c:pt idx="301">
                  <c:v>499</c:v>
                </c:pt>
                <c:pt idx="302">
                  <c:v>498</c:v>
                </c:pt>
                <c:pt idx="303">
                  <c:v>497</c:v>
                </c:pt>
                <c:pt idx="304">
                  <c:v>496</c:v>
                </c:pt>
                <c:pt idx="305">
                  <c:v>495</c:v>
                </c:pt>
                <c:pt idx="306">
                  <c:v>494</c:v>
                </c:pt>
                <c:pt idx="307">
                  <c:v>493</c:v>
                </c:pt>
                <c:pt idx="308">
                  <c:v>492</c:v>
                </c:pt>
                <c:pt idx="309">
                  <c:v>491</c:v>
                </c:pt>
                <c:pt idx="310">
                  <c:v>490</c:v>
                </c:pt>
                <c:pt idx="311">
                  <c:v>489</c:v>
                </c:pt>
                <c:pt idx="312">
                  <c:v>488</c:v>
                </c:pt>
                <c:pt idx="313">
                  <c:v>487</c:v>
                </c:pt>
                <c:pt idx="314">
                  <c:v>486</c:v>
                </c:pt>
                <c:pt idx="315">
                  <c:v>485</c:v>
                </c:pt>
                <c:pt idx="316">
                  <c:v>484</c:v>
                </c:pt>
                <c:pt idx="317">
                  <c:v>483</c:v>
                </c:pt>
                <c:pt idx="318">
                  <c:v>482</c:v>
                </c:pt>
                <c:pt idx="319">
                  <c:v>481</c:v>
                </c:pt>
                <c:pt idx="320">
                  <c:v>480</c:v>
                </c:pt>
                <c:pt idx="321">
                  <c:v>479</c:v>
                </c:pt>
                <c:pt idx="322">
                  <c:v>478</c:v>
                </c:pt>
                <c:pt idx="323">
                  <c:v>477</c:v>
                </c:pt>
                <c:pt idx="324">
                  <c:v>476</c:v>
                </c:pt>
                <c:pt idx="325">
                  <c:v>475</c:v>
                </c:pt>
                <c:pt idx="326">
                  <c:v>474</c:v>
                </c:pt>
                <c:pt idx="327">
                  <c:v>473</c:v>
                </c:pt>
                <c:pt idx="328">
                  <c:v>472</c:v>
                </c:pt>
                <c:pt idx="329">
                  <c:v>471</c:v>
                </c:pt>
                <c:pt idx="330">
                  <c:v>470</c:v>
                </c:pt>
                <c:pt idx="331">
                  <c:v>469</c:v>
                </c:pt>
                <c:pt idx="332">
                  <c:v>468</c:v>
                </c:pt>
                <c:pt idx="333">
                  <c:v>467</c:v>
                </c:pt>
                <c:pt idx="334">
                  <c:v>466</c:v>
                </c:pt>
                <c:pt idx="335">
                  <c:v>465</c:v>
                </c:pt>
                <c:pt idx="336">
                  <c:v>464</c:v>
                </c:pt>
                <c:pt idx="337">
                  <c:v>463</c:v>
                </c:pt>
                <c:pt idx="338">
                  <c:v>462</c:v>
                </c:pt>
                <c:pt idx="339">
                  <c:v>461</c:v>
                </c:pt>
                <c:pt idx="340">
                  <c:v>460</c:v>
                </c:pt>
                <c:pt idx="341">
                  <c:v>459</c:v>
                </c:pt>
                <c:pt idx="342">
                  <c:v>458</c:v>
                </c:pt>
                <c:pt idx="343">
                  <c:v>457</c:v>
                </c:pt>
                <c:pt idx="344">
                  <c:v>456</c:v>
                </c:pt>
                <c:pt idx="345">
                  <c:v>455</c:v>
                </c:pt>
                <c:pt idx="346">
                  <c:v>454</c:v>
                </c:pt>
                <c:pt idx="347">
                  <c:v>453</c:v>
                </c:pt>
                <c:pt idx="348">
                  <c:v>452</c:v>
                </c:pt>
                <c:pt idx="349">
                  <c:v>451</c:v>
                </c:pt>
                <c:pt idx="350">
                  <c:v>450</c:v>
                </c:pt>
                <c:pt idx="351">
                  <c:v>449</c:v>
                </c:pt>
                <c:pt idx="352">
                  <c:v>448</c:v>
                </c:pt>
                <c:pt idx="353">
                  <c:v>447</c:v>
                </c:pt>
                <c:pt idx="354">
                  <c:v>446</c:v>
                </c:pt>
                <c:pt idx="355">
                  <c:v>445</c:v>
                </c:pt>
                <c:pt idx="356">
                  <c:v>444</c:v>
                </c:pt>
                <c:pt idx="357">
                  <c:v>443</c:v>
                </c:pt>
                <c:pt idx="358">
                  <c:v>442</c:v>
                </c:pt>
                <c:pt idx="359">
                  <c:v>441</c:v>
                </c:pt>
                <c:pt idx="360">
                  <c:v>440</c:v>
                </c:pt>
                <c:pt idx="361">
                  <c:v>439</c:v>
                </c:pt>
                <c:pt idx="362">
                  <c:v>438</c:v>
                </c:pt>
                <c:pt idx="363">
                  <c:v>437</c:v>
                </c:pt>
                <c:pt idx="364">
                  <c:v>436</c:v>
                </c:pt>
                <c:pt idx="365">
                  <c:v>435</c:v>
                </c:pt>
                <c:pt idx="366">
                  <c:v>434</c:v>
                </c:pt>
                <c:pt idx="367">
                  <c:v>433</c:v>
                </c:pt>
                <c:pt idx="368">
                  <c:v>432</c:v>
                </c:pt>
                <c:pt idx="369">
                  <c:v>431</c:v>
                </c:pt>
                <c:pt idx="370">
                  <c:v>430</c:v>
                </c:pt>
                <c:pt idx="371">
                  <c:v>429</c:v>
                </c:pt>
                <c:pt idx="372">
                  <c:v>428</c:v>
                </c:pt>
                <c:pt idx="373">
                  <c:v>427</c:v>
                </c:pt>
                <c:pt idx="374">
                  <c:v>426</c:v>
                </c:pt>
                <c:pt idx="375">
                  <c:v>425</c:v>
                </c:pt>
                <c:pt idx="376">
                  <c:v>424</c:v>
                </c:pt>
                <c:pt idx="377">
                  <c:v>423</c:v>
                </c:pt>
                <c:pt idx="378">
                  <c:v>422</c:v>
                </c:pt>
                <c:pt idx="379">
                  <c:v>421</c:v>
                </c:pt>
                <c:pt idx="380">
                  <c:v>420</c:v>
                </c:pt>
                <c:pt idx="381">
                  <c:v>419</c:v>
                </c:pt>
                <c:pt idx="382">
                  <c:v>418</c:v>
                </c:pt>
                <c:pt idx="383">
                  <c:v>417</c:v>
                </c:pt>
                <c:pt idx="384">
                  <c:v>416</c:v>
                </c:pt>
                <c:pt idx="385">
                  <c:v>415</c:v>
                </c:pt>
                <c:pt idx="386">
                  <c:v>414</c:v>
                </c:pt>
                <c:pt idx="387">
                  <c:v>413</c:v>
                </c:pt>
                <c:pt idx="388">
                  <c:v>412</c:v>
                </c:pt>
                <c:pt idx="389">
                  <c:v>411</c:v>
                </c:pt>
                <c:pt idx="390">
                  <c:v>410</c:v>
                </c:pt>
                <c:pt idx="391">
                  <c:v>409</c:v>
                </c:pt>
                <c:pt idx="392">
                  <c:v>408</c:v>
                </c:pt>
                <c:pt idx="393">
                  <c:v>407</c:v>
                </c:pt>
                <c:pt idx="394">
                  <c:v>406</c:v>
                </c:pt>
                <c:pt idx="395">
                  <c:v>405</c:v>
                </c:pt>
                <c:pt idx="396">
                  <c:v>404</c:v>
                </c:pt>
                <c:pt idx="397">
                  <c:v>403</c:v>
                </c:pt>
                <c:pt idx="398">
                  <c:v>402</c:v>
                </c:pt>
                <c:pt idx="399">
                  <c:v>401</c:v>
                </c:pt>
                <c:pt idx="400">
                  <c:v>400</c:v>
                </c:pt>
                <c:pt idx="401">
                  <c:v>399</c:v>
                </c:pt>
                <c:pt idx="402">
                  <c:v>398</c:v>
                </c:pt>
                <c:pt idx="403">
                  <c:v>397</c:v>
                </c:pt>
                <c:pt idx="404">
                  <c:v>396</c:v>
                </c:pt>
                <c:pt idx="405">
                  <c:v>395</c:v>
                </c:pt>
                <c:pt idx="406">
                  <c:v>394</c:v>
                </c:pt>
                <c:pt idx="407">
                  <c:v>393</c:v>
                </c:pt>
                <c:pt idx="408">
                  <c:v>392</c:v>
                </c:pt>
                <c:pt idx="409">
                  <c:v>391</c:v>
                </c:pt>
                <c:pt idx="410">
                  <c:v>390</c:v>
                </c:pt>
                <c:pt idx="411">
                  <c:v>389</c:v>
                </c:pt>
                <c:pt idx="412">
                  <c:v>388</c:v>
                </c:pt>
                <c:pt idx="413">
                  <c:v>387</c:v>
                </c:pt>
                <c:pt idx="414">
                  <c:v>386</c:v>
                </c:pt>
                <c:pt idx="415">
                  <c:v>385</c:v>
                </c:pt>
                <c:pt idx="416">
                  <c:v>384</c:v>
                </c:pt>
                <c:pt idx="417">
                  <c:v>383</c:v>
                </c:pt>
                <c:pt idx="418">
                  <c:v>382</c:v>
                </c:pt>
                <c:pt idx="419">
                  <c:v>381</c:v>
                </c:pt>
                <c:pt idx="420">
                  <c:v>380</c:v>
                </c:pt>
                <c:pt idx="421">
                  <c:v>379</c:v>
                </c:pt>
                <c:pt idx="422">
                  <c:v>378</c:v>
                </c:pt>
                <c:pt idx="423">
                  <c:v>377</c:v>
                </c:pt>
                <c:pt idx="424">
                  <c:v>376</c:v>
                </c:pt>
                <c:pt idx="425">
                  <c:v>375</c:v>
                </c:pt>
                <c:pt idx="426">
                  <c:v>374</c:v>
                </c:pt>
                <c:pt idx="427">
                  <c:v>373</c:v>
                </c:pt>
                <c:pt idx="428">
                  <c:v>372</c:v>
                </c:pt>
                <c:pt idx="429">
                  <c:v>371</c:v>
                </c:pt>
                <c:pt idx="430">
                  <c:v>370</c:v>
                </c:pt>
                <c:pt idx="431">
                  <c:v>369</c:v>
                </c:pt>
                <c:pt idx="432">
                  <c:v>368</c:v>
                </c:pt>
                <c:pt idx="433">
                  <c:v>367</c:v>
                </c:pt>
                <c:pt idx="434">
                  <c:v>366</c:v>
                </c:pt>
                <c:pt idx="435">
                  <c:v>365</c:v>
                </c:pt>
                <c:pt idx="436">
                  <c:v>364</c:v>
                </c:pt>
                <c:pt idx="437">
                  <c:v>363</c:v>
                </c:pt>
                <c:pt idx="438">
                  <c:v>362</c:v>
                </c:pt>
                <c:pt idx="439">
                  <c:v>361</c:v>
                </c:pt>
                <c:pt idx="440">
                  <c:v>360</c:v>
                </c:pt>
                <c:pt idx="441">
                  <c:v>359</c:v>
                </c:pt>
                <c:pt idx="442">
                  <c:v>358</c:v>
                </c:pt>
                <c:pt idx="443">
                  <c:v>357</c:v>
                </c:pt>
                <c:pt idx="444">
                  <c:v>356</c:v>
                </c:pt>
                <c:pt idx="445">
                  <c:v>355</c:v>
                </c:pt>
                <c:pt idx="446">
                  <c:v>354</c:v>
                </c:pt>
                <c:pt idx="447">
                  <c:v>353</c:v>
                </c:pt>
                <c:pt idx="448">
                  <c:v>352</c:v>
                </c:pt>
                <c:pt idx="449">
                  <c:v>351</c:v>
                </c:pt>
                <c:pt idx="450">
                  <c:v>350</c:v>
                </c:pt>
                <c:pt idx="451">
                  <c:v>349</c:v>
                </c:pt>
                <c:pt idx="452">
                  <c:v>348</c:v>
                </c:pt>
                <c:pt idx="453">
                  <c:v>347</c:v>
                </c:pt>
                <c:pt idx="454">
                  <c:v>346</c:v>
                </c:pt>
                <c:pt idx="455">
                  <c:v>345</c:v>
                </c:pt>
                <c:pt idx="456">
                  <c:v>344</c:v>
                </c:pt>
                <c:pt idx="457">
                  <c:v>343</c:v>
                </c:pt>
                <c:pt idx="458">
                  <c:v>342</c:v>
                </c:pt>
                <c:pt idx="459">
                  <c:v>341</c:v>
                </c:pt>
                <c:pt idx="460">
                  <c:v>340</c:v>
                </c:pt>
                <c:pt idx="461">
                  <c:v>339</c:v>
                </c:pt>
                <c:pt idx="462">
                  <c:v>338</c:v>
                </c:pt>
                <c:pt idx="463">
                  <c:v>337</c:v>
                </c:pt>
                <c:pt idx="464">
                  <c:v>336</c:v>
                </c:pt>
                <c:pt idx="465">
                  <c:v>335</c:v>
                </c:pt>
                <c:pt idx="466">
                  <c:v>334</c:v>
                </c:pt>
                <c:pt idx="467">
                  <c:v>333</c:v>
                </c:pt>
                <c:pt idx="468">
                  <c:v>332</c:v>
                </c:pt>
                <c:pt idx="469">
                  <c:v>331</c:v>
                </c:pt>
                <c:pt idx="470">
                  <c:v>330</c:v>
                </c:pt>
                <c:pt idx="471">
                  <c:v>329</c:v>
                </c:pt>
                <c:pt idx="472">
                  <c:v>328</c:v>
                </c:pt>
                <c:pt idx="473">
                  <c:v>327</c:v>
                </c:pt>
                <c:pt idx="474">
                  <c:v>326</c:v>
                </c:pt>
                <c:pt idx="475">
                  <c:v>325</c:v>
                </c:pt>
                <c:pt idx="476">
                  <c:v>324</c:v>
                </c:pt>
                <c:pt idx="477">
                  <c:v>323</c:v>
                </c:pt>
                <c:pt idx="478">
                  <c:v>322</c:v>
                </c:pt>
                <c:pt idx="479">
                  <c:v>321</c:v>
                </c:pt>
                <c:pt idx="480">
                  <c:v>320</c:v>
                </c:pt>
                <c:pt idx="481">
                  <c:v>319</c:v>
                </c:pt>
                <c:pt idx="482">
                  <c:v>318</c:v>
                </c:pt>
                <c:pt idx="483">
                  <c:v>317</c:v>
                </c:pt>
                <c:pt idx="484">
                  <c:v>316</c:v>
                </c:pt>
                <c:pt idx="485">
                  <c:v>315</c:v>
                </c:pt>
                <c:pt idx="486">
                  <c:v>314</c:v>
                </c:pt>
                <c:pt idx="487">
                  <c:v>313</c:v>
                </c:pt>
                <c:pt idx="488">
                  <c:v>312</c:v>
                </c:pt>
                <c:pt idx="489">
                  <c:v>311</c:v>
                </c:pt>
                <c:pt idx="490">
                  <c:v>310</c:v>
                </c:pt>
                <c:pt idx="491">
                  <c:v>309</c:v>
                </c:pt>
                <c:pt idx="492">
                  <c:v>308</c:v>
                </c:pt>
                <c:pt idx="493">
                  <c:v>307</c:v>
                </c:pt>
                <c:pt idx="494">
                  <c:v>306</c:v>
                </c:pt>
                <c:pt idx="495">
                  <c:v>305</c:v>
                </c:pt>
                <c:pt idx="496">
                  <c:v>304</c:v>
                </c:pt>
                <c:pt idx="497">
                  <c:v>303</c:v>
                </c:pt>
                <c:pt idx="498">
                  <c:v>302</c:v>
                </c:pt>
                <c:pt idx="499">
                  <c:v>301</c:v>
                </c:pt>
                <c:pt idx="500">
                  <c:v>300</c:v>
                </c:pt>
                <c:pt idx="501">
                  <c:v>299</c:v>
                </c:pt>
                <c:pt idx="502">
                  <c:v>298</c:v>
                </c:pt>
                <c:pt idx="503">
                  <c:v>297</c:v>
                </c:pt>
                <c:pt idx="504">
                  <c:v>296</c:v>
                </c:pt>
                <c:pt idx="505">
                  <c:v>295</c:v>
                </c:pt>
                <c:pt idx="506">
                  <c:v>294</c:v>
                </c:pt>
                <c:pt idx="507">
                  <c:v>293</c:v>
                </c:pt>
                <c:pt idx="508">
                  <c:v>292</c:v>
                </c:pt>
                <c:pt idx="509">
                  <c:v>291</c:v>
                </c:pt>
                <c:pt idx="510">
                  <c:v>290</c:v>
                </c:pt>
                <c:pt idx="511">
                  <c:v>289</c:v>
                </c:pt>
                <c:pt idx="512">
                  <c:v>288</c:v>
                </c:pt>
                <c:pt idx="513">
                  <c:v>287</c:v>
                </c:pt>
                <c:pt idx="514">
                  <c:v>286</c:v>
                </c:pt>
                <c:pt idx="515">
                  <c:v>285</c:v>
                </c:pt>
                <c:pt idx="516">
                  <c:v>284</c:v>
                </c:pt>
                <c:pt idx="517">
                  <c:v>283</c:v>
                </c:pt>
                <c:pt idx="518">
                  <c:v>282</c:v>
                </c:pt>
                <c:pt idx="519">
                  <c:v>281</c:v>
                </c:pt>
                <c:pt idx="520">
                  <c:v>280</c:v>
                </c:pt>
                <c:pt idx="521">
                  <c:v>279</c:v>
                </c:pt>
                <c:pt idx="522">
                  <c:v>278</c:v>
                </c:pt>
                <c:pt idx="523">
                  <c:v>277</c:v>
                </c:pt>
                <c:pt idx="524">
                  <c:v>276</c:v>
                </c:pt>
                <c:pt idx="525">
                  <c:v>275</c:v>
                </c:pt>
                <c:pt idx="526">
                  <c:v>274</c:v>
                </c:pt>
                <c:pt idx="527">
                  <c:v>273</c:v>
                </c:pt>
                <c:pt idx="528">
                  <c:v>272</c:v>
                </c:pt>
                <c:pt idx="529">
                  <c:v>271</c:v>
                </c:pt>
                <c:pt idx="530">
                  <c:v>270</c:v>
                </c:pt>
                <c:pt idx="531">
                  <c:v>269</c:v>
                </c:pt>
                <c:pt idx="532">
                  <c:v>268</c:v>
                </c:pt>
                <c:pt idx="533">
                  <c:v>267</c:v>
                </c:pt>
                <c:pt idx="534">
                  <c:v>266</c:v>
                </c:pt>
                <c:pt idx="535">
                  <c:v>265</c:v>
                </c:pt>
                <c:pt idx="536">
                  <c:v>264</c:v>
                </c:pt>
                <c:pt idx="537">
                  <c:v>263</c:v>
                </c:pt>
                <c:pt idx="538">
                  <c:v>262</c:v>
                </c:pt>
                <c:pt idx="539">
                  <c:v>261</c:v>
                </c:pt>
                <c:pt idx="540">
                  <c:v>260</c:v>
                </c:pt>
                <c:pt idx="541">
                  <c:v>259</c:v>
                </c:pt>
                <c:pt idx="542">
                  <c:v>258</c:v>
                </c:pt>
                <c:pt idx="543">
                  <c:v>257</c:v>
                </c:pt>
                <c:pt idx="544">
                  <c:v>256</c:v>
                </c:pt>
                <c:pt idx="545">
                  <c:v>255</c:v>
                </c:pt>
                <c:pt idx="546">
                  <c:v>254</c:v>
                </c:pt>
                <c:pt idx="547">
                  <c:v>253</c:v>
                </c:pt>
                <c:pt idx="548">
                  <c:v>252</c:v>
                </c:pt>
                <c:pt idx="549">
                  <c:v>251</c:v>
                </c:pt>
                <c:pt idx="550">
                  <c:v>250</c:v>
                </c:pt>
                <c:pt idx="551">
                  <c:v>249</c:v>
                </c:pt>
                <c:pt idx="552">
                  <c:v>248</c:v>
                </c:pt>
                <c:pt idx="553">
                  <c:v>247</c:v>
                </c:pt>
                <c:pt idx="554">
                  <c:v>246</c:v>
                </c:pt>
                <c:pt idx="555">
                  <c:v>245</c:v>
                </c:pt>
                <c:pt idx="556">
                  <c:v>244</c:v>
                </c:pt>
                <c:pt idx="557">
                  <c:v>243</c:v>
                </c:pt>
                <c:pt idx="558">
                  <c:v>242</c:v>
                </c:pt>
                <c:pt idx="559">
                  <c:v>241</c:v>
                </c:pt>
                <c:pt idx="560">
                  <c:v>240</c:v>
                </c:pt>
                <c:pt idx="561">
                  <c:v>239</c:v>
                </c:pt>
                <c:pt idx="562">
                  <c:v>238</c:v>
                </c:pt>
                <c:pt idx="563">
                  <c:v>237</c:v>
                </c:pt>
                <c:pt idx="564">
                  <c:v>236</c:v>
                </c:pt>
                <c:pt idx="565">
                  <c:v>235</c:v>
                </c:pt>
                <c:pt idx="566">
                  <c:v>234</c:v>
                </c:pt>
                <c:pt idx="567">
                  <c:v>233</c:v>
                </c:pt>
                <c:pt idx="568">
                  <c:v>232</c:v>
                </c:pt>
                <c:pt idx="569">
                  <c:v>231</c:v>
                </c:pt>
                <c:pt idx="570">
                  <c:v>230</c:v>
                </c:pt>
                <c:pt idx="571">
                  <c:v>229</c:v>
                </c:pt>
                <c:pt idx="572">
                  <c:v>228</c:v>
                </c:pt>
                <c:pt idx="573">
                  <c:v>227</c:v>
                </c:pt>
                <c:pt idx="574">
                  <c:v>226</c:v>
                </c:pt>
                <c:pt idx="575">
                  <c:v>225</c:v>
                </c:pt>
                <c:pt idx="576">
                  <c:v>224</c:v>
                </c:pt>
                <c:pt idx="577">
                  <c:v>223</c:v>
                </c:pt>
                <c:pt idx="578">
                  <c:v>222</c:v>
                </c:pt>
                <c:pt idx="579">
                  <c:v>221</c:v>
                </c:pt>
                <c:pt idx="580">
                  <c:v>220</c:v>
                </c:pt>
                <c:pt idx="581">
                  <c:v>219</c:v>
                </c:pt>
                <c:pt idx="582">
                  <c:v>218</c:v>
                </c:pt>
                <c:pt idx="583">
                  <c:v>217</c:v>
                </c:pt>
                <c:pt idx="584">
                  <c:v>216</c:v>
                </c:pt>
                <c:pt idx="585">
                  <c:v>215</c:v>
                </c:pt>
                <c:pt idx="586">
                  <c:v>214</c:v>
                </c:pt>
                <c:pt idx="587">
                  <c:v>213</c:v>
                </c:pt>
                <c:pt idx="588">
                  <c:v>212</c:v>
                </c:pt>
                <c:pt idx="589">
                  <c:v>211</c:v>
                </c:pt>
                <c:pt idx="590">
                  <c:v>210</c:v>
                </c:pt>
                <c:pt idx="591">
                  <c:v>209</c:v>
                </c:pt>
                <c:pt idx="592">
                  <c:v>208</c:v>
                </c:pt>
                <c:pt idx="593">
                  <c:v>207</c:v>
                </c:pt>
                <c:pt idx="594">
                  <c:v>206</c:v>
                </c:pt>
                <c:pt idx="595">
                  <c:v>205</c:v>
                </c:pt>
                <c:pt idx="596">
                  <c:v>204</c:v>
                </c:pt>
                <c:pt idx="597">
                  <c:v>203</c:v>
                </c:pt>
                <c:pt idx="598">
                  <c:v>202</c:v>
                </c:pt>
                <c:pt idx="599">
                  <c:v>201</c:v>
                </c:pt>
                <c:pt idx="600">
                  <c:v>200</c:v>
                </c:pt>
              </c:numCache>
            </c:numRef>
          </c:xVal>
          <c:yVal>
            <c:numRef>
              <c:f>'2.xlsx'!$B$87:$B$687</c:f>
              <c:numCache>
                <c:formatCode>General</c:formatCode>
                <c:ptCount val="601"/>
                <c:pt idx="0">
                  <c:v>3.3899999999999998E-3</c:v>
                </c:pt>
                <c:pt idx="1">
                  <c:v>3.4499999999999999E-3</c:v>
                </c:pt>
                <c:pt idx="2">
                  <c:v>3.5000000000000001E-3</c:v>
                </c:pt>
                <c:pt idx="3">
                  <c:v>3.32E-3</c:v>
                </c:pt>
                <c:pt idx="4">
                  <c:v>3.4499999999999999E-3</c:v>
                </c:pt>
                <c:pt idx="5">
                  <c:v>3.4499999999999999E-3</c:v>
                </c:pt>
                <c:pt idx="6">
                  <c:v>3.3899999999999998E-3</c:v>
                </c:pt>
                <c:pt idx="7">
                  <c:v>3.5200000000000001E-3</c:v>
                </c:pt>
                <c:pt idx="8">
                  <c:v>3.5500000000000002E-3</c:v>
                </c:pt>
                <c:pt idx="9">
                  <c:v>3.5599999999999998E-3</c:v>
                </c:pt>
                <c:pt idx="10">
                  <c:v>3.46E-3</c:v>
                </c:pt>
                <c:pt idx="11">
                  <c:v>3.5200000000000001E-3</c:v>
                </c:pt>
                <c:pt idx="12">
                  <c:v>3.3999999999999998E-3</c:v>
                </c:pt>
                <c:pt idx="13">
                  <c:v>3.49E-3</c:v>
                </c:pt>
                <c:pt idx="14">
                  <c:v>3.4299999999999999E-3</c:v>
                </c:pt>
                <c:pt idx="15">
                  <c:v>3.47E-3</c:v>
                </c:pt>
                <c:pt idx="16">
                  <c:v>3.5500000000000002E-3</c:v>
                </c:pt>
                <c:pt idx="17">
                  <c:v>3.4299999999999999E-3</c:v>
                </c:pt>
                <c:pt idx="18">
                  <c:v>3.63E-3</c:v>
                </c:pt>
                <c:pt idx="19">
                  <c:v>3.5899999999999999E-3</c:v>
                </c:pt>
                <c:pt idx="20">
                  <c:v>3.5999999999999999E-3</c:v>
                </c:pt>
                <c:pt idx="21">
                  <c:v>3.6800000000000001E-3</c:v>
                </c:pt>
                <c:pt idx="22">
                  <c:v>3.65E-3</c:v>
                </c:pt>
                <c:pt idx="23">
                  <c:v>3.6700000000000001E-3</c:v>
                </c:pt>
                <c:pt idx="24">
                  <c:v>3.6700000000000001E-3</c:v>
                </c:pt>
                <c:pt idx="25">
                  <c:v>3.6700000000000001E-3</c:v>
                </c:pt>
                <c:pt idx="26">
                  <c:v>3.5699999999999998E-3</c:v>
                </c:pt>
                <c:pt idx="27">
                  <c:v>3.7599999999999999E-3</c:v>
                </c:pt>
                <c:pt idx="28">
                  <c:v>3.8E-3</c:v>
                </c:pt>
                <c:pt idx="29">
                  <c:v>3.6800000000000001E-3</c:v>
                </c:pt>
                <c:pt idx="30">
                  <c:v>3.5300000000000002E-3</c:v>
                </c:pt>
                <c:pt idx="31">
                  <c:v>3.7200000000000002E-3</c:v>
                </c:pt>
                <c:pt idx="32">
                  <c:v>3.6099999999999999E-3</c:v>
                </c:pt>
                <c:pt idx="33">
                  <c:v>3.7200000000000002E-3</c:v>
                </c:pt>
                <c:pt idx="34">
                  <c:v>3.7000000000000002E-3</c:v>
                </c:pt>
                <c:pt idx="35">
                  <c:v>3.82E-3</c:v>
                </c:pt>
                <c:pt idx="36">
                  <c:v>3.8899999999999998E-3</c:v>
                </c:pt>
                <c:pt idx="37">
                  <c:v>4.0000000000000001E-3</c:v>
                </c:pt>
                <c:pt idx="38">
                  <c:v>3.9300000000000003E-3</c:v>
                </c:pt>
                <c:pt idx="39">
                  <c:v>4.0099999999999997E-3</c:v>
                </c:pt>
                <c:pt idx="40">
                  <c:v>4.13E-3</c:v>
                </c:pt>
                <c:pt idx="41">
                  <c:v>3.8500000000000001E-3</c:v>
                </c:pt>
                <c:pt idx="42">
                  <c:v>4.0400000000000002E-3</c:v>
                </c:pt>
                <c:pt idx="43">
                  <c:v>4.0000000000000001E-3</c:v>
                </c:pt>
                <c:pt idx="44">
                  <c:v>3.8400000000000001E-3</c:v>
                </c:pt>
                <c:pt idx="45">
                  <c:v>3.9199999999999999E-3</c:v>
                </c:pt>
                <c:pt idx="46">
                  <c:v>4.0400000000000002E-3</c:v>
                </c:pt>
                <c:pt idx="47">
                  <c:v>3.9899999999999996E-3</c:v>
                </c:pt>
                <c:pt idx="48">
                  <c:v>4.0800000000000003E-3</c:v>
                </c:pt>
                <c:pt idx="49">
                  <c:v>3.9899999999999996E-3</c:v>
                </c:pt>
                <c:pt idx="50">
                  <c:v>3.9699999999999996E-3</c:v>
                </c:pt>
                <c:pt idx="51">
                  <c:v>4.13E-3</c:v>
                </c:pt>
                <c:pt idx="52">
                  <c:v>3.9199999999999999E-3</c:v>
                </c:pt>
                <c:pt idx="53">
                  <c:v>4.13E-3</c:v>
                </c:pt>
                <c:pt idx="54">
                  <c:v>4.1700000000000001E-3</c:v>
                </c:pt>
                <c:pt idx="55">
                  <c:v>4.0499999999999998E-3</c:v>
                </c:pt>
                <c:pt idx="56">
                  <c:v>3.6900000000000001E-3</c:v>
                </c:pt>
                <c:pt idx="57">
                  <c:v>4.0499999999999998E-3</c:v>
                </c:pt>
                <c:pt idx="58">
                  <c:v>3.9199999999999999E-3</c:v>
                </c:pt>
                <c:pt idx="59">
                  <c:v>3.98E-3</c:v>
                </c:pt>
                <c:pt idx="60">
                  <c:v>4.0299999999999997E-3</c:v>
                </c:pt>
                <c:pt idx="61">
                  <c:v>4.0899999999999999E-3</c:v>
                </c:pt>
                <c:pt idx="62">
                  <c:v>4.2300000000000003E-3</c:v>
                </c:pt>
                <c:pt idx="63">
                  <c:v>4.1599999999999996E-3</c:v>
                </c:pt>
                <c:pt idx="64">
                  <c:v>4.3699999999999998E-3</c:v>
                </c:pt>
                <c:pt idx="65">
                  <c:v>4.1700000000000001E-3</c:v>
                </c:pt>
                <c:pt idx="66">
                  <c:v>4.1599999999999996E-3</c:v>
                </c:pt>
                <c:pt idx="67">
                  <c:v>4.2100000000000002E-3</c:v>
                </c:pt>
                <c:pt idx="68">
                  <c:v>4.1000000000000003E-3</c:v>
                </c:pt>
                <c:pt idx="69">
                  <c:v>4.1999999999999997E-3</c:v>
                </c:pt>
                <c:pt idx="70">
                  <c:v>4.15E-3</c:v>
                </c:pt>
                <c:pt idx="71">
                  <c:v>4.2199999999999998E-3</c:v>
                </c:pt>
                <c:pt idx="72">
                  <c:v>4.2599999999999999E-3</c:v>
                </c:pt>
                <c:pt idx="73">
                  <c:v>4.15E-3</c:v>
                </c:pt>
                <c:pt idx="74">
                  <c:v>4.1599999999999996E-3</c:v>
                </c:pt>
                <c:pt idx="75">
                  <c:v>4.2199999999999998E-3</c:v>
                </c:pt>
                <c:pt idx="76">
                  <c:v>4.0600000000000002E-3</c:v>
                </c:pt>
                <c:pt idx="77">
                  <c:v>4.0400000000000002E-3</c:v>
                </c:pt>
                <c:pt idx="78">
                  <c:v>4.2199999999999998E-3</c:v>
                </c:pt>
                <c:pt idx="79">
                  <c:v>4.2300000000000003E-3</c:v>
                </c:pt>
                <c:pt idx="80">
                  <c:v>4.2300000000000003E-3</c:v>
                </c:pt>
                <c:pt idx="81">
                  <c:v>4.1900000000000001E-3</c:v>
                </c:pt>
                <c:pt idx="82">
                  <c:v>3.9699999999999996E-3</c:v>
                </c:pt>
                <c:pt idx="83">
                  <c:v>4.0600000000000002E-3</c:v>
                </c:pt>
                <c:pt idx="84">
                  <c:v>4.0800000000000003E-3</c:v>
                </c:pt>
                <c:pt idx="85">
                  <c:v>4.0499999999999998E-3</c:v>
                </c:pt>
                <c:pt idx="86">
                  <c:v>4.2199999999999998E-3</c:v>
                </c:pt>
                <c:pt idx="87">
                  <c:v>4.0699999999999998E-3</c:v>
                </c:pt>
                <c:pt idx="88">
                  <c:v>4.0400000000000002E-3</c:v>
                </c:pt>
                <c:pt idx="89">
                  <c:v>3.9399999999999999E-3</c:v>
                </c:pt>
                <c:pt idx="90">
                  <c:v>3.9500000000000004E-3</c:v>
                </c:pt>
                <c:pt idx="91">
                  <c:v>4.1200000000000004E-3</c:v>
                </c:pt>
                <c:pt idx="92">
                  <c:v>4.0600000000000002E-3</c:v>
                </c:pt>
                <c:pt idx="93">
                  <c:v>4.1200000000000004E-3</c:v>
                </c:pt>
                <c:pt idx="94">
                  <c:v>4.1000000000000003E-3</c:v>
                </c:pt>
                <c:pt idx="95">
                  <c:v>4.2500000000000003E-3</c:v>
                </c:pt>
                <c:pt idx="96">
                  <c:v>4.2300000000000003E-3</c:v>
                </c:pt>
                <c:pt idx="97">
                  <c:v>4.0299999999999997E-3</c:v>
                </c:pt>
                <c:pt idx="98">
                  <c:v>4.3600000000000002E-3</c:v>
                </c:pt>
                <c:pt idx="99">
                  <c:v>4.2300000000000003E-3</c:v>
                </c:pt>
                <c:pt idx="100">
                  <c:v>4.2900000000000004E-3</c:v>
                </c:pt>
                <c:pt idx="101">
                  <c:v>4.2300000000000003E-3</c:v>
                </c:pt>
                <c:pt idx="102">
                  <c:v>4.2399999999999998E-3</c:v>
                </c:pt>
                <c:pt idx="103">
                  <c:v>4.2199999999999998E-3</c:v>
                </c:pt>
                <c:pt idx="104">
                  <c:v>4.2399999999999998E-3</c:v>
                </c:pt>
                <c:pt idx="105">
                  <c:v>4.2900000000000004E-3</c:v>
                </c:pt>
                <c:pt idx="106">
                  <c:v>4.1700000000000001E-3</c:v>
                </c:pt>
                <c:pt idx="107">
                  <c:v>4.0899999999999999E-3</c:v>
                </c:pt>
                <c:pt idx="108">
                  <c:v>4.2300000000000003E-3</c:v>
                </c:pt>
                <c:pt idx="109">
                  <c:v>4.3099999999999996E-3</c:v>
                </c:pt>
                <c:pt idx="110">
                  <c:v>4.3099999999999996E-3</c:v>
                </c:pt>
                <c:pt idx="111">
                  <c:v>4.0699999999999998E-3</c:v>
                </c:pt>
                <c:pt idx="112">
                  <c:v>4.45E-3</c:v>
                </c:pt>
                <c:pt idx="113">
                  <c:v>4.2199999999999998E-3</c:v>
                </c:pt>
                <c:pt idx="114">
                  <c:v>4.0200000000000001E-3</c:v>
                </c:pt>
                <c:pt idx="115">
                  <c:v>3.9100000000000003E-3</c:v>
                </c:pt>
                <c:pt idx="116">
                  <c:v>4.1200000000000004E-3</c:v>
                </c:pt>
                <c:pt idx="117">
                  <c:v>4.1000000000000003E-3</c:v>
                </c:pt>
                <c:pt idx="118">
                  <c:v>3.98E-3</c:v>
                </c:pt>
                <c:pt idx="119">
                  <c:v>4.0299999999999997E-3</c:v>
                </c:pt>
                <c:pt idx="120">
                  <c:v>4.1000000000000003E-3</c:v>
                </c:pt>
                <c:pt idx="121">
                  <c:v>4.1900000000000001E-3</c:v>
                </c:pt>
                <c:pt idx="122">
                  <c:v>4.0699999999999998E-3</c:v>
                </c:pt>
                <c:pt idx="123">
                  <c:v>4.0600000000000002E-3</c:v>
                </c:pt>
                <c:pt idx="124">
                  <c:v>3.8300000000000001E-3</c:v>
                </c:pt>
                <c:pt idx="125">
                  <c:v>4.0499999999999998E-3</c:v>
                </c:pt>
                <c:pt idx="126">
                  <c:v>4.0099999999999997E-3</c:v>
                </c:pt>
                <c:pt idx="127">
                  <c:v>4.2100000000000002E-3</c:v>
                </c:pt>
                <c:pt idx="128">
                  <c:v>4.0600000000000002E-3</c:v>
                </c:pt>
                <c:pt idx="129">
                  <c:v>3.9899999999999996E-3</c:v>
                </c:pt>
                <c:pt idx="130">
                  <c:v>3.9899999999999996E-3</c:v>
                </c:pt>
                <c:pt idx="131">
                  <c:v>4.0600000000000002E-3</c:v>
                </c:pt>
                <c:pt idx="132">
                  <c:v>4.0099999999999997E-3</c:v>
                </c:pt>
                <c:pt idx="133">
                  <c:v>3.8899999999999998E-3</c:v>
                </c:pt>
                <c:pt idx="134">
                  <c:v>4.0200000000000001E-3</c:v>
                </c:pt>
                <c:pt idx="135">
                  <c:v>4.1399999999999996E-3</c:v>
                </c:pt>
                <c:pt idx="136">
                  <c:v>4.1099999999999999E-3</c:v>
                </c:pt>
                <c:pt idx="137">
                  <c:v>3.8899999999999998E-3</c:v>
                </c:pt>
                <c:pt idx="138">
                  <c:v>3.8800000000000002E-3</c:v>
                </c:pt>
                <c:pt idx="139">
                  <c:v>3.8899999999999998E-3</c:v>
                </c:pt>
                <c:pt idx="140">
                  <c:v>3.8899999999999998E-3</c:v>
                </c:pt>
                <c:pt idx="141">
                  <c:v>3.9300000000000003E-3</c:v>
                </c:pt>
                <c:pt idx="142">
                  <c:v>3.8400000000000001E-3</c:v>
                </c:pt>
                <c:pt idx="143">
                  <c:v>3.8700000000000002E-3</c:v>
                </c:pt>
                <c:pt idx="144">
                  <c:v>3.9399999999999999E-3</c:v>
                </c:pt>
                <c:pt idx="145">
                  <c:v>3.9100000000000003E-3</c:v>
                </c:pt>
                <c:pt idx="146">
                  <c:v>3.7200000000000002E-3</c:v>
                </c:pt>
                <c:pt idx="147">
                  <c:v>3.81E-3</c:v>
                </c:pt>
                <c:pt idx="148">
                  <c:v>3.8700000000000002E-3</c:v>
                </c:pt>
                <c:pt idx="149">
                  <c:v>3.7299999999999998E-3</c:v>
                </c:pt>
                <c:pt idx="150">
                  <c:v>3.6600000000000001E-3</c:v>
                </c:pt>
                <c:pt idx="151">
                  <c:v>3.7699999999999999E-3</c:v>
                </c:pt>
                <c:pt idx="152">
                  <c:v>3.7599999999999999E-3</c:v>
                </c:pt>
                <c:pt idx="153">
                  <c:v>3.7100000000000002E-3</c:v>
                </c:pt>
                <c:pt idx="154">
                  <c:v>3.7799999999999999E-3</c:v>
                </c:pt>
                <c:pt idx="155">
                  <c:v>3.5599999999999998E-3</c:v>
                </c:pt>
                <c:pt idx="156">
                  <c:v>3.5899999999999999E-3</c:v>
                </c:pt>
                <c:pt idx="157">
                  <c:v>3.7200000000000002E-3</c:v>
                </c:pt>
                <c:pt idx="158">
                  <c:v>3.5999999999999999E-3</c:v>
                </c:pt>
                <c:pt idx="159">
                  <c:v>3.47E-3</c:v>
                </c:pt>
                <c:pt idx="160">
                  <c:v>3.63E-3</c:v>
                </c:pt>
                <c:pt idx="161">
                  <c:v>3.5699999999999998E-3</c:v>
                </c:pt>
                <c:pt idx="162">
                  <c:v>3.5500000000000002E-3</c:v>
                </c:pt>
                <c:pt idx="163">
                  <c:v>3.3999999999999998E-3</c:v>
                </c:pt>
                <c:pt idx="164">
                  <c:v>3.49E-3</c:v>
                </c:pt>
                <c:pt idx="165">
                  <c:v>3.47E-3</c:v>
                </c:pt>
                <c:pt idx="166">
                  <c:v>3.3600000000000001E-3</c:v>
                </c:pt>
                <c:pt idx="167">
                  <c:v>3.4399999999999999E-3</c:v>
                </c:pt>
                <c:pt idx="168">
                  <c:v>3.4399999999999999E-3</c:v>
                </c:pt>
                <c:pt idx="169">
                  <c:v>3.3700000000000002E-3</c:v>
                </c:pt>
                <c:pt idx="170">
                  <c:v>3.5000000000000001E-3</c:v>
                </c:pt>
                <c:pt idx="171">
                  <c:v>3.31E-3</c:v>
                </c:pt>
                <c:pt idx="172">
                  <c:v>3.2200000000000002E-3</c:v>
                </c:pt>
                <c:pt idx="173">
                  <c:v>3.32E-3</c:v>
                </c:pt>
                <c:pt idx="174">
                  <c:v>3.3500000000000001E-3</c:v>
                </c:pt>
                <c:pt idx="175">
                  <c:v>3.3300000000000001E-3</c:v>
                </c:pt>
                <c:pt idx="176">
                  <c:v>3.3400000000000001E-3</c:v>
                </c:pt>
                <c:pt idx="177">
                  <c:v>3.29E-3</c:v>
                </c:pt>
                <c:pt idx="178">
                  <c:v>3.1800000000000001E-3</c:v>
                </c:pt>
                <c:pt idx="179">
                  <c:v>3.2000000000000002E-3</c:v>
                </c:pt>
                <c:pt idx="180">
                  <c:v>3.2799999999999999E-3</c:v>
                </c:pt>
                <c:pt idx="181">
                  <c:v>3.2299999999999998E-3</c:v>
                </c:pt>
                <c:pt idx="182">
                  <c:v>3.0899999999999999E-3</c:v>
                </c:pt>
                <c:pt idx="183">
                  <c:v>3.2100000000000002E-3</c:v>
                </c:pt>
                <c:pt idx="184">
                  <c:v>3.2499999999999999E-3</c:v>
                </c:pt>
                <c:pt idx="185">
                  <c:v>3.2399999999999998E-3</c:v>
                </c:pt>
                <c:pt idx="186">
                  <c:v>3.0599999999999998E-3</c:v>
                </c:pt>
                <c:pt idx="187">
                  <c:v>3.0500000000000002E-3</c:v>
                </c:pt>
                <c:pt idx="188">
                  <c:v>3.2100000000000002E-3</c:v>
                </c:pt>
                <c:pt idx="189">
                  <c:v>3.15E-3</c:v>
                </c:pt>
                <c:pt idx="190">
                  <c:v>3.3600000000000001E-3</c:v>
                </c:pt>
                <c:pt idx="191">
                  <c:v>3.13E-3</c:v>
                </c:pt>
                <c:pt idx="192">
                  <c:v>3.1800000000000001E-3</c:v>
                </c:pt>
                <c:pt idx="193">
                  <c:v>3.0100000000000001E-3</c:v>
                </c:pt>
                <c:pt idx="194">
                  <c:v>3.0500000000000002E-3</c:v>
                </c:pt>
                <c:pt idx="195">
                  <c:v>3.16E-3</c:v>
                </c:pt>
                <c:pt idx="196">
                  <c:v>3.1900000000000001E-3</c:v>
                </c:pt>
                <c:pt idx="197">
                  <c:v>3.29E-3</c:v>
                </c:pt>
                <c:pt idx="198">
                  <c:v>3.0500000000000002E-3</c:v>
                </c:pt>
                <c:pt idx="199">
                  <c:v>3.14E-3</c:v>
                </c:pt>
                <c:pt idx="200">
                  <c:v>3.1099999999999999E-3</c:v>
                </c:pt>
                <c:pt idx="201">
                  <c:v>3.14E-3</c:v>
                </c:pt>
                <c:pt idx="202">
                  <c:v>3.13E-3</c:v>
                </c:pt>
                <c:pt idx="203">
                  <c:v>3.2200000000000002E-3</c:v>
                </c:pt>
                <c:pt idx="204">
                  <c:v>3.16E-3</c:v>
                </c:pt>
                <c:pt idx="205">
                  <c:v>3.2299999999999998E-3</c:v>
                </c:pt>
                <c:pt idx="206">
                  <c:v>3.2299999999999998E-3</c:v>
                </c:pt>
                <c:pt idx="207">
                  <c:v>3.2499999999999999E-3</c:v>
                </c:pt>
                <c:pt idx="208">
                  <c:v>3.3700000000000002E-3</c:v>
                </c:pt>
                <c:pt idx="209">
                  <c:v>3.2299999999999998E-3</c:v>
                </c:pt>
                <c:pt idx="210">
                  <c:v>3.3400000000000001E-3</c:v>
                </c:pt>
                <c:pt idx="211">
                  <c:v>3.3999999999999998E-3</c:v>
                </c:pt>
                <c:pt idx="212">
                  <c:v>3.1900000000000001E-3</c:v>
                </c:pt>
                <c:pt idx="213">
                  <c:v>3.2399999999999998E-3</c:v>
                </c:pt>
                <c:pt idx="214">
                  <c:v>3.3800000000000002E-3</c:v>
                </c:pt>
                <c:pt idx="215">
                  <c:v>3.4299999999999999E-3</c:v>
                </c:pt>
                <c:pt idx="216">
                  <c:v>3.5100000000000001E-3</c:v>
                </c:pt>
                <c:pt idx="217">
                  <c:v>3.5400000000000002E-3</c:v>
                </c:pt>
                <c:pt idx="218">
                  <c:v>3.3899999999999998E-3</c:v>
                </c:pt>
                <c:pt idx="219">
                  <c:v>3.3899999999999998E-3</c:v>
                </c:pt>
                <c:pt idx="220">
                  <c:v>3.48E-3</c:v>
                </c:pt>
                <c:pt idx="221">
                  <c:v>3.4499999999999999E-3</c:v>
                </c:pt>
                <c:pt idx="222">
                  <c:v>3.47E-3</c:v>
                </c:pt>
                <c:pt idx="223">
                  <c:v>3.4499999999999999E-3</c:v>
                </c:pt>
                <c:pt idx="224">
                  <c:v>3.6600000000000001E-3</c:v>
                </c:pt>
                <c:pt idx="225">
                  <c:v>3.5500000000000002E-3</c:v>
                </c:pt>
                <c:pt idx="226">
                  <c:v>3.5100000000000001E-3</c:v>
                </c:pt>
                <c:pt idx="227">
                  <c:v>3.5200000000000001E-3</c:v>
                </c:pt>
                <c:pt idx="228">
                  <c:v>3.5899999999999999E-3</c:v>
                </c:pt>
                <c:pt idx="229">
                  <c:v>3.5899999999999999E-3</c:v>
                </c:pt>
                <c:pt idx="230">
                  <c:v>3.7299999999999998E-3</c:v>
                </c:pt>
                <c:pt idx="231">
                  <c:v>3.7000000000000002E-3</c:v>
                </c:pt>
                <c:pt idx="232">
                  <c:v>3.6800000000000001E-3</c:v>
                </c:pt>
                <c:pt idx="233">
                  <c:v>3.6600000000000001E-3</c:v>
                </c:pt>
                <c:pt idx="234">
                  <c:v>3.8800000000000002E-3</c:v>
                </c:pt>
                <c:pt idx="235">
                  <c:v>3.7399999999999998E-3</c:v>
                </c:pt>
                <c:pt idx="236">
                  <c:v>3.7399999999999998E-3</c:v>
                </c:pt>
                <c:pt idx="237">
                  <c:v>3.9500000000000004E-3</c:v>
                </c:pt>
                <c:pt idx="238">
                  <c:v>3.8600000000000001E-3</c:v>
                </c:pt>
                <c:pt idx="239">
                  <c:v>3.82E-3</c:v>
                </c:pt>
                <c:pt idx="240">
                  <c:v>3.8400000000000001E-3</c:v>
                </c:pt>
                <c:pt idx="241">
                  <c:v>3.9300000000000003E-3</c:v>
                </c:pt>
                <c:pt idx="242">
                  <c:v>3.9100000000000003E-3</c:v>
                </c:pt>
                <c:pt idx="243">
                  <c:v>4.0499999999999998E-3</c:v>
                </c:pt>
                <c:pt idx="244">
                  <c:v>3.9699999999999996E-3</c:v>
                </c:pt>
                <c:pt idx="245">
                  <c:v>3.7499999999999999E-3</c:v>
                </c:pt>
                <c:pt idx="246">
                  <c:v>3.64E-3</c:v>
                </c:pt>
                <c:pt idx="247">
                  <c:v>3.8800000000000002E-3</c:v>
                </c:pt>
                <c:pt idx="248">
                  <c:v>3.9500000000000004E-3</c:v>
                </c:pt>
                <c:pt idx="249">
                  <c:v>3.8700000000000002E-3</c:v>
                </c:pt>
                <c:pt idx="250">
                  <c:v>3.8300000000000001E-3</c:v>
                </c:pt>
                <c:pt idx="251">
                  <c:v>3.8800000000000002E-3</c:v>
                </c:pt>
                <c:pt idx="252">
                  <c:v>4.0099999999999997E-3</c:v>
                </c:pt>
                <c:pt idx="253">
                  <c:v>3.8300000000000001E-3</c:v>
                </c:pt>
                <c:pt idx="254">
                  <c:v>3.8300000000000001E-3</c:v>
                </c:pt>
                <c:pt idx="255">
                  <c:v>3.8999999999999998E-3</c:v>
                </c:pt>
                <c:pt idx="256">
                  <c:v>3.9500000000000004E-3</c:v>
                </c:pt>
                <c:pt idx="257">
                  <c:v>3.82E-3</c:v>
                </c:pt>
                <c:pt idx="258">
                  <c:v>4.0000000000000001E-3</c:v>
                </c:pt>
                <c:pt idx="259">
                  <c:v>4.0099999999999997E-3</c:v>
                </c:pt>
                <c:pt idx="260">
                  <c:v>3.9199999999999999E-3</c:v>
                </c:pt>
                <c:pt idx="261">
                  <c:v>3.9699999999999996E-3</c:v>
                </c:pt>
                <c:pt idx="262">
                  <c:v>4.0499999999999998E-3</c:v>
                </c:pt>
                <c:pt idx="263">
                  <c:v>4.0699999999999998E-3</c:v>
                </c:pt>
                <c:pt idx="264">
                  <c:v>4.0000000000000001E-3</c:v>
                </c:pt>
                <c:pt idx="265">
                  <c:v>3.8700000000000002E-3</c:v>
                </c:pt>
                <c:pt idx="266">
                  <c:v>4.0200000000000001E-3</c:v>
                </c:pt>
                <c:pt idx="267">
                  <c:v>4.0000000000000001E-3</c:v>
                </c:pt>
                <c:pt idx="268">
                  <c:v>4.0299999999999997E-3</c:v>
                </c:pt>
                <c:pt idx="269">
                  <c:v>4.1200000000000004E-3</c:v>
                </c:pt>
                <c:pt idx="270">
                  <c:v>4.0000000000000001E-3</c:v>
                </c:pt>
                <c:pt idx="271">
                  <c:v>3.96E-3</c:v>
                </c:pt>
                <c:pt idx="272">
                  <c:v>3.9199999999999999E-3</c:v>
                </c:pt>
                <c:pt idx="273">
                  <c:v>4.0299999999999997E-3</c:v>
                </c:pt>
                <c:pt idx="274">
                  <c:v>3.9899999999999996E-3</c:v>
                </c:pt>
                <c:pt idx="275">
                  <c:v>4.0099999999999997E-3</c:v>
                </c:pt>
                <c:pt idx="276">
                  <c:v>3.9300000000000003E-3</c:v>
                </c:pt>
                <c:pt idx="277">
                  <c:v>3.9699999999999996E-3</c:v>
                </c:pt>
                <c:pt idx="278">
                  <c:v>3.8800000000000002E-3</c:v>
                </c:pt>
                <c:pt idx="279">
                  <c:v>3.9199999999999999E-3</c:v>
                </c:pt>
                <c:pt idx="280">
                  <c:v>3.8400000000000001E-3</c:v>
                </c:pt>
                <c:pt idx="281">
                  <c:v>3.8999999999999998E-3</c:v>
                </c:pt>
                <c:pt idx="282">
                  <c:v>4.0600000000000002E-3</c:v>
                </c:pt>
                <c:pt idx="283">
                  <c:v>3.9399999999999999E-3</c:v>
                </c:pt>
                <c:pt idx="284">
                  <c:v>3.8700000000000002E-3</c:v>
                </c:pt>
                <c:pt idx="285">
                  <c:v>3.98E-3</c:v>
                </c:pt>
                <c:pt idx="286">
                  <c:v>3.9699999999999996E-3</c:v>
                </c:pt>
                <c:pt idx="287">
                  <c:v>4.0699999999999998E-3</c:v>
                </c:pt>
                <c:pt idx="288">
                  <c:v>3.9399999999999999E-3</c:v>
                </c:pt>
                <c:pt idx="289">
                  <c:v>4.0000000000000001E-3</c:v>
                </c:pt>
                <c:pt idx="290">
                  <c:v>4.0699999999999998E-3</c:v>
                </c:pt>
                <c:pt idx="291">
                  <c:v>4.1099999999999999E-3</c:v>
                </c:pt>
                <c:pt idx="292">
                  <c:v>4.1399999999999996E-3</c:v>
                </c:pt>
                <c:pt idx="293">
                  <c:v>3.96E-3</c:v>
                </c:pt>
                <c:pt idx="294">
                  <c:v>4.0400000000000002E-3</c:v>
                </c:pt>
                <c:pt idx="295">
                  <c:v>4.0699999999999998E-3</c:v>
                </c:pt>
                <c:pt idx="296">
                  <c:v>3.9899999999999996E-3</c:v>
                </c:pt>
                <c:pt idx="297">
                  <c:v>3.98E-3</c:v>
                </c:pt>
                <c:pt idx="298">
                  <c:v>4.1399999999999996E-3</c:v>
                </c:pt>
                <c:pt idx="299">
                  <c:v>3.9399999999999999E-3</c:v>
                </c:pt>
                <c:pt idx="300">
                  <c:v>4.13E-3</c:v>
                </c:pt>
                <c:pt idx="301">
                  <c:v>4.1099999999999999E-3</c:v>
                </c:pt>
                <c:pt idx="302">
                  <c:v>4.0200000000000001E-3</c:v>
                </c:pt>
                <c:pt idx="303">
                  <c:v>4.0000000000000001E-3</c:v>
                </c:pt>
                <c:pt idx="304">
                  <c:v>4.0299999999999997E-3</c:v>
                </c:pt>
                <c:pt idx="305">
                  <c:v>3.9500000000000004E-3</c:v>
                </c:pt>
                <c:pt idx="306">
                  <c:v>4.0699999999999998E-3</c:v>
                </c:pt>
                <c:pt idx="307">
                  <c:v>4.3099999999999996E-3</c:v>
                </c:pt>
                <c:pt idx="308">
                  <c:v>3.9100000000000003E-3</c:v>
                </c:pt>
                <c:pt idx="309">
                  <c:v>4.2700000000000004E-3</c:v>
                </c:pt>
                <c:pt idx="310">
                  <c:v>4.13E-3</c:v>
                </c:pt>
                <c:pt idx="311">
                  <c:v>4.15E-3</c:v>
                </c:pt>
                <c:pt idx="312">
                  <c:v>4.0699999999999998E-3</c:v>
                </c:pt>
                <c:pt idx="313">
                  <c:v>4.0600000000000002E-3</c:v>
                </c:pt>
                <c:pt idx="314">
                  <c:v>4.2900000000000004E-3</c:v>
                </c:pt>
                <c:pt idx="315">
                  <c:v>4.2100000000000002E-3</c:v>
                </c:pt>
                <c:pt idx="316">
                  <c:v>4.3200000000000001E-3</c:v>
                </c:pt>
                <c:pt idx="317">
                  <c:v>4.2900000000000004E-3</c:v>
                </c:pt>
                <c:pt idx="318">
                  <c:v>4.3699999999999998E-3</c:v>
                </c:pt>
                <c:pt idx="319">
                  <c:v>4.2500000000000003E-3</c:v>
                </c:pt>
                <c:pt idx="320">
                  <c:v>4.1200000000000004E-3</c:v>
                </c:pt>
                <c:pt idx="321">
                  <c:v>4.2700000000000004E-3</c:v>
                </c:pt>
                <c:pt idx="322">
                  <c:v>4.3600000000000002E-3</c:v>
                </c:pt>
                <c:pt idx="323">
                  <c:v>4.3600000000000002E-3</c:v>
                </c:pt>
                <c:pt idx="324">
                  <c:v>4.3499999999999997E-3</c:v>
                </c:pt>
                <c:pt idx="325">
                  <c:v>4.28E-3</c:v>
                </c:pt>
                <c:pt idx="326">
                  <c:v>4.45E-3</c:v>
                </c:pt>
                <c:pt idx="327">
                  <c:v>4.4000000000000003E-3</c:v>
                </c:pt>
                <c:pt idx="328">
                  <c:v>4.3499999999999997E-3</c:v>
                </c:pt>
                <c:pt idx="329">
                  <c:v>4.47E-3</c:v>
                </c:pt>
                <c:pt idx="330">
                  <c:v>4.3899999999999998E-3</c:v>
                </c:pt>
                <c:pt idx="331">
                  <c:v>4.45E-3</c:v>
                </c:pt>
                <c:pt idx="332">
                  <c:v>4.4299999999999999E-3</c:v>
                </c:pt>
                <c:pt idx="333">
                  <c:v>4.47E-3</c:v>
                </c:pt>
                <c:pt idx="334">
                  <c:v>4.3099999999999996E-3</c:v>
                </c:pt>
                <c:pt idx="335">
                  <c:v>4.4400000000000004E-3</c:v>
                </c:pt>
                <c:pt idx="336">
                  <c:v>4.4999999999999997E-3</c:v>
                </c:pt>
                <c:pt idx="337">
                  <c:v>4.5300000000000002E-3</c:v>
                </c:pt>
                <c:pt idx="338">
                  <c:v>4.5399999999999998E-3</c:v>
                </c:pt>
                <c:pt idx="339">
                  <c:v>4.3699999999999998E-3</c:v>
                </c:pt>
                <c:pt idx="340">
                  <c:v>4.4600000000000004E-3</c:v>
                </c:pt>
                <c:pt idx="341">
                  <c:v>4.4999999999999997E-3</c:v>
                </c:pt>
                <c:pt idx="342">
                  <c:v>4.4799999999999996E-3</c:v>
                </c:pt>
                <c:pt idx="343">
                  <c:v>4.5500000000000002E-3</c:v>
                </c:pt>
                <c:pt idx="344">
                  <c:v>4.5700000000000003E-3</c:v>
                </c:pt>
                <c:pt idx="345">
                  <c:v>4.6299999999999996E-3</c:v>
                </c:pt>
                <c:pt idx="346">
                  <c:v>4.5399999999999998E-3</c:v>
                </c:pt>
                <c:pt idx="347">
                  <c:v>4.6699999999999997E-3</c:v>
                </c:pt>
                <c:pt idx="348">
                  <c:v>4.7000000000000002E-3</c:v>
                </c:pt>
                <c:pt idx="349">
                  <c:v>4.7000000000000002E-3</c:v>
                </c:pt>
                <c:pt idx="350">
                  <c:v>4.6100000000000004E-3</c:v>
                </c:pt>
                <c:pt idx="351">
                  <c:v>4.7200000000000002E-3</c:v>
                </c:pt>
                <c:pt idx="352">
                  <c:v>4.7600000000000003E-3</c:v>
                </c:pt>
                <c:pt idx="353">
                  <c:v>4.5900000000000003E-3</c:v>
                </c:pt>
                <c:pt idx="354">
                  <c:v>4.7699999999999999E-3</c:v>
                </c:pt>
                <c:pt idx="355">
                  <c:v>4.7400000000000003E-3</c:v>
                </c:pt>
                <c:pt idx="356">
                  <c:v>4.8700000000000002E-3</c:v>
                </c:pt>
                <c:pt idx="357">
                  <c:v>4.6800000000000001E-3</c:v>
                </c:pt>
                <c:pt idx="358">
                  <c:v>4.5900000000000003E-3</c:v>
                </c:pt>
                <c:pt idx="359">
                  <c:v>4.9199999999999999E-3</c:v>
                </c:pt>
                <c:pt idx="360">
                  <c:v>4.7099999999999998E-3</c:v>
                </c:pt>
                <c:pt idx="361">
                  <c:v>4.8599999999999997E-3</c:v>
                </c:pt>
                <c:pt idx="362">
                  <c:v>4.6100000000000004E-3</c:v>
                </c:pt>
                <c:pt idx="363">
                  <c:v>4.9800000000000001E-3</c:v>
                </c:pt>
                <c:pt idx="364">
                  <c:v>4.8799999999999998E-3</c:v>
                </c:pt>
                <c:pt idx="365">
                  <c:v>4.9500000000000004E-3</c:v>
                </c:pt>
                <c:pt idx="366">
                  <c:v>4.8300000000000001E-3</c:v>
                </c:pt>
                <c:pt idx="367">
                  <c:v>4.9399999999999999E-3</c:v>
                </c:pt>
                <c:pt idx="368">
                  <c:v>5.0099999999999997E-3</c:v>
                </c:pt>
                <c:pt idx="369">
                  <c:v>4.9800000000000001E-3</c:v>
                </c:pt>
                <c:pt idx="370">
                  <c:v>5.0600000000000003E-3</c:v>
                </c:pt>
                <c:pt idx="371">
                  <c:v>4.9500000000000004E-3</c:v>
                </c:pt>
                <c:pt idx="372">
                  <c:v>4.7699999999999999E-3</c:v>
                </c:pt>
                <c:pt idx="373">
                  <c:v>5.1799999999999997E-3</c:v>
                </c:pt>
                <c:pt idx="374">
                  <c:v>5.0299999999999997E-3</c:v>
                </c:pt>
                <c:pt idx="375">
                  <c:v>5.1399999999999996E-3</c:v>
                </c:pt>
                <c:pt idx="376">
                  <c:v>5.1399999999999996E-3</c:v>
                </c:pt>
                <c:pt idx="377">
                  <c:v>5.0000000000000001E-3</c:v>
                </c:pt>
                <c:pt idx="378">
                  <c:v>5.0899999999999999E-3</c:v>
                </c:pt>
                <c:pt idx="379">
                  <c:v>5.0699999999999999E-3</c:v>
                </c:pt>
                <c:pt idx="380">
                  <c:v>5.2300000000000003E-3</c:v>
                </c:pt>
                <c:pt idx="381">
                  <c:v>5.1500000000000001E-3</c:v>
                </c:pt>
                <c:pt idx="382">
                  <c:v>5.4999999999999997E-3</c:v>
                </c:pt>
                <c:pt idx="383">
                  <c:v>5.3E-3</c:v>
                </c:pt>
                <c:pt idx="384">
                  <c:v>5.6499999999999996E-3</c:v>
                </c:pt>
                <c:pt idx="385">
                  <c:v>5.4599999999999996E-3</c:v>
                </c:pt>
                <c:pt idx="386">
                  <c:v>5.3899999999999998E-3</c:v>
                </c:pt>
                <c:pt idx="387">
                  <c:v>5.5999999999999999E-3</c:v>
                </c:pt>
                <c:pt idx="388">
                  <c:v>5.5199999999999997E-3</c:v>
                </c:pt>
                <c:pt idx="389">
                  <c:v>5.5100000000000001E-3</c:v>
                </c:pt>
                <c:pt idx="390">
                  <c:v>5.5199999999999997E-3</c:v>
                </c:pt>
                <c:pt idx="391">
                  <c:v>5.6299999999999996E-3</c:v>
                </c:pt>
                <c:pt idx="392">
                  <c:v>5.6299999999999996E-3</c:v>
                </c:pt>
                <c:pt idx="393">
                  <c:v>5.5399999999999998E-3</c:v>
                </c:pt>
                <c:pt idx="394">
                  <c:v>5.7099999999999998E-3</c:v>
                </c:pt>
                <c:pt idx="395">
                  <c:v>5.5399999999999998E-3</c:v>
                </c:pt>
                <c:pt idx="396">
                  <c:v>5.3600000000000002E-3</c:v>
                </c:pt>
                <c:pt idx="397">
                  <c:v>5.5799999999999999E-3</c:v>
                </c:pt>
                <c:pt idx="398">
                  <c:v>5.6800000000000002E-3</c:v>
                </c:pt>
                <c:pt idx="399">
                  <c:v>5.77E-3</c:v>
                </c:pt>
                <c:pt idx="400">
                  <c:v>5.4999999999999997E-3</c:v>
                </c:pt>
                <c:pt idx="401">
                  <c:v>5.77E-3</c:v>
                </c:pt>
                <c:pt idx="402">
                  <c:v>5.8999999999999999E-3</c:v>
                </c:pt>
                <c:pt idx="403">
                  <c:v>5.7099999999999998E-3</c:v>
                </c:pt>
                <c:pt idx="404">
                  <c:v>5.7800000000000004E-3</c:v>
                </c:pt>
                <c:pt idx="405">
                  <c:v>5.8999999999999999E-3</c:v>
                </c:pt>
                <c:pt idx="406">
                  <c:v>5.8300000000000001E-3</c:v>
                </c:pt>
                <c:pt idx="407">
                  <c:v>5.7499999999999999E-3</c:v>
                </c:pt>
                <c:pt idx="408">
                  <c:v>6.0000000000000001E-3</c:v>
                </c:pt>
                <c:pt idx="409">
                  <c:v>5.9500000000000004E-3</c:v>
                </c:pt>
                <c:pt idx="410">
                  <c:v>5.7499999999999999E-3</c:v>
                </c:pt>
                <c:pt idx="411">
                  <c:v>5.8700000000000002E-3</c:v>
                </c:pt>
                <c:pt idx="412">
                  <c:v>5.9500000000000004E-3</c:v>
                </c:pt>
                <c:pt idx="413">
                  <c:v>6.0800000000000003E-3</c:v>
                </c:pt>
                <c:pt idx="414">
                  <c:v>5.9899999999999997E-3</c:v>
                </c:pt>
                <c:pt idx="415">
                  <c:v>6.0099999999999997E-3</c:v>
                </c:pt>
                <c:pt idx="416">
                  <c:v>6.0499999999999998E-3</c:v>
                </c:pt>
                <c:pt idx="417">
                  <c:v>6.0400000000000002E-3</c:v>
                </c:pt>
                <c:pt idx="418">
                  <c:v>6.4200000000000004E-3</c:v>
                </c:pt>
                <c:pt idx="419">
                  <c:v>6.3299999999999997E-3</c:v>
                </c:pt>
                <c:pt idx="420">
                  <c:v>6.2399999999999999E-3</c:v>
                </c:pt>
                <c:pt idx="421">
                  <c:v>6.0699999999999999E-3</c:v>
                </c:pt>
                <c:pt idx="422">
                  <c:v>6.28E-3</c:v>
                </c:pt>
                <c:pt idx="423">
                  <c:v>6.1199999999999996E-3</c:v>
                </c:pt>
                <c:pt idx="424">
                  <c:v>6.4999999999999997E-3</c:v>
                </c:pt>
                <c:pt idx="425">
                  <c:v>6.0299999999999998E-3</c:v>
                </c:pt>
                <c:pt idx="426">
                  <c:v>6.1700000000000001E-3</c:v>
                </c:pt>
                <c:pt idx="427">
                  <c:v>5.9899999999999997E-3</c:v>
                </c:pt>
                <c:pt idx="428">
                  <c:v>6.2899999999999996E-3</c:v>
                </c:pt>
                <c:pt idx="429">
                  <c:v>6.1500000000000001E-3</c:v>
                </c:pt>
                <c:pt idx="430">
                  <c:v>6.0899999999999999E-3</c:v>
                </c:pt>
                <c:pt idx="431">
                  <c:v>6.4900000000000001E-3</c:v>
                </c:pt>
                <c:pt idx="432">
                  <c:v>6.1999999999999998E-3</c:v>
                </c:pt>
                <c:pt idx="433">
                  <c:v>6.2100000000000002E-3</c:v>
                </c:pt>
                <c:pt idx="434">
                  <c:v>6.2100000000000002E-3</c:v>
                </c:pt>
                <c:pt idx="435">
                  <c:v>6.2899999999999996E-3</c:v>
                </c:pt>
                <c:pt idx="436">
                  <c:v>6.6100000000000004E-3</c:v>
                </c:pt>
                <c:pt idx="437">
                  <c:v>6.3899999999999998E-3</c:v>
                </c:pt>
                <c:pt idx="438">
                  <c:v>6.4200000000000004E-3</c:v>
                </c:pt>
                <c:pt idx="439">
                  <c:v>6.3E-3</c:v>
                </c:pt>
                <c:pt idx="440">
                  <c:v>6.7200000000000003E-3</c:v>
                </c:pt>
                <c:pt idx="441">
                  <c:v>6.2500000000000003E-3</c:v>
                </c:pt>
                <c:pt idx="442">
                  <c:v>6.4799999999999996E-3</c:v>
                </c:pt>
                <c:pt idx="443">
                  <c:v>6.6499999999999997E-3</c:v>
                </c:pt>
                <c:pt idx="444">
                  <c:v>6.4999999999999997E-3</c:v>
                </c:pt>
                <c:pt idx="445">
                  <c:v>6.3600000000000002E-3</c:v>
                </c:pt>
                <c:pt idx="446">
                  <c:v>6.6E-3</c:v>
                </c:pt>
                <c:pt idx="447">
                  <c:v>6.5700000000000003E-3</c:v>
                </c:pt>
                <c:pt idx="448">
                  <c:v>6.43E-3</c:v>
                </c:pt>
                <c:pt idx="449">
                  <c:v>6.4000000000000003E-3</c:v>
                </c:pt>
                <c:pt idx="450">
                  <c:v>6.2300000000000003E-3</c:v>
                </c:pt>
                <c:pt idx="451">
                  <c:v>6.1199999999999996E-3</c:v>
                </c:pt>
                <c:pt idx="452">
                  <c:v>6.2599999999999999E-3</c:v>
                </c:pt>
                <c:pt idx="453">
                  <c:v>6.1399999999999996E-3</c:v>
                </c:pt>
                <c:pt idx="454">
                  <c:v>6.2399999999999999E-3</c:v>
                </c:pt>
                <c:pt idx="455">
                  <c:v>5.8799999999999998E-3</c:v>
                </c:pt>
                <c:pt idx="456">
                  <c:v>6.2300000000000003E-3</c:v>
                </c:pt>
                <c:pt idx="457">
                  <c:v>6.0200000000000002E-3</c:v>
                </c:pt>
                <c:pt idx="458">
                  <c:v>5.5900000000000004E-3</c:v>
                </c:pt>
                <c:pt idx="459">
                  <c:v>5.8199999999999997E-3</c:v>
                </c:pt>
                <c:pt idx="460">
                  <c:v>5.2399999999999999E-3</c:v>
                </c:pt>
                <c:pt idx="461">
                  <c:v>5.4099999999999999E-3</c:v>
                </c:pt>
                <c:pt idx="462">
                  <c:v>4.9399999999999999E-3</c:v>
                </c:pt>
                <c:pt idx="463">
                  <c:v>4.9199999999999999E-3</c:v>
                </c:pt>
                <c:pt idx="464">
                  <c:v>5.0200000000000002E-3</c:v>
                </c:pt>
                <c:pt idx="465">
                  <c:v>4.6499999999999996E-3</c:v>
                </c:pt>
                <c:pt idx="466">
                  <c:v>4.8199999999999996E-3</c:v>
                </c:pt>
                <c:pt idx="467">
                  <c:v>4.2100000000000002E-3</c:v>
                </c:pt>
                <c:pt idx="468">
                  <c:v>4.3099999999999996E-3</c:v>
                </c:pt>
                <c:pt idx="469">
                  <c:v>4.0800000000000003E-3</c:v>
                </c:pt>
                <c:pt idx="470">
                  <c:v>3.9100000000000003E-3</c:v>
                </c:pt>
                <c:pt idx="471">
                  <c:v>4.0099999999999997E-3</c:v>
                </c:pt>
                <c:pt idx="472">
                  <c:v>3.6099999999999999E-3</c:v>
                </c:pt>
                <c:pt idx="473">
                  <c:v>3.82E-3</c:v>
                </c:pt>
                <c:pt idx="474">
                  <c:v>3.3999999999999998E-3</c:v>
                </c:pt>
                <c:pt idx="475">
                  <c:v>3.7200000000000002E-3</c:v>
                </c:pt>
                <c:pt idx="476">
                  <c:v>4.1799999999999997E-3</c:v>
                </c:pt>
                <c:pt idx="477">
                  <c:v>4.8999999999999998E-3</c:v>
                </c:pt>
                <c:pt idx="478">
                  <c:v>4.8799999999999998E-3</c:v>
                </c:pt>
                <c:pt idx="479">
                  <c:v>5.0899999999999999E-3</c:v>
                </c:pt>
                <c:pt idx="480">
                  <c:v>4.9199999999999999E-3</c:v>
                </c:pt>
                <c:pt idx="481">
                  <c:v>5.13E-3</c:v>
                </c:pt>
                <c:pt idx="482">
                  <c:v>5.0000000000000001E-3</c:v>
                </c:pt>
                <c:pt idx="483">
                  <c:v>4.9699999999999996E-3</c:v>
                </c:pt>
                <c:pt idx="484">
                  <c:v>5.2900000000000004E-3</c:v>
                </c:pt>
                <c:pt idx="485">
                  <c:v>5.3E-3</c:v>
                </c:pt>
                <c:pt idx="486">
                  <c:v>5.5100000000000001E-3</c:v>
                </c:pt>
                <c:pt idx="487">
                  <c:v>5.3800000000000002E-3</c:v>
                </c:pt>
                <c:pt idx="488">
                  <c:v>5.96E-3</c:v>
                </c:pt>
                <c:pt idx="489">
                  <c:v>5.5999999999999999E-3</c:v>
                </c:pt>
                <c:pt idx="490">
                  <c:v>5.9500000000000004E-3</c:v>
                </c:pt>
                <c:pt idx="491">
                  <c:v>6.0200000000000002E-3</c:v>
                </c:pt>
                <c:pt idx="492">
                  <c:v>6.0400000000000002E-3</c:v>
                </c:pt>
                <c:pt idx="493">
                  <c:v>6.6E-3</c:v>
                </c:pt>
                <c:pt idx="494">
                  <c:v>6.3400000000000001E-3</c:v>
                </c:pt>
                <c:pt idx="495">
                  <c:v>6.8399999999999997E-3</c:v>
                </c:pt>
                <c:pt idx="496">
                  <c:v>6.45E-3</c:v>
                </c:pt>
                <c:pt idx="497">
                  <c:v>6.8199999999999997E-3</c:v>
                </c:pt>
                <c:pt idx="498">
                  <c:v>6.9699999999999996E-3</c:v>
                </c:pt>
                <c:pt idx="499">
                  <c:v>7.0699999999999999E-3</c:v>
                </c:pt>
                <c:pt idx="500">
                  <c:v>7.4599999999999996E-3</c:v>
                </c:pt>
                <c:pt idx="501">
                  <c:v>7.5300000000000002E-3</c:v>
                </c:pt>
                <c:pt idx="502">
                  <c:v>8.1200000000000005E-3</c:v>
                </c:pt>
                <c:pt idx="503">
                  <c:v>7.8100000000000001E-3</c:v>
                </c:pt>
                <c:pt idx="504">
                  <c:v>8.1200000000000005E-3</c:v>
                </c:pt>
                <c:pt idx="505">
                  <c:v>8.2100000000000003E-3</c:v>
                </c:pt>
                <c:pt idx="506">
                  <c:v>8.3700000000000007E-3</c:v>
                </c:pt>
                <c:pt idx="507">
                  <c:v>8.6800000000000002E-3</c:v>
                </c:pt>
                <c:pt idx="508">
                  <c:v>8.8500000000000002E-3</c:v>
                </c:pt>
                <c:pt idx="509">
                  <c:v>8.9800000000000001E-3</c:v>
                </c:pt>
                <c:pt idx="510">
                  <c:v>9.1000000000000004E-3</c:v>
                </c:pt>
                <c:pt idx="511">
                  <c:v>9.2800000000000001E-3</c:v>
                </c:pt>
                <c:pt idx="512">
                  <c:v>9.3500000000000007E-3</c:v>
                </c:pt>
                <c:pt idx="513">
                  <c:v>9.7000000000000003E-3</c:v>
                </c:pt>
                <c:pt idx="514">
                  <c:v>9.979E-3</c:v>
                </c:pt>
                <c:pt idx="515">
                  <c:v>9.9000000000000008E-3</c:v>
                </c:pt>
                <c:pt idx="516">
                  <c:v>1.023E-2</c:v>
                </c:pt>
                <c:pt idx="517">
                  <c:v>1.0070000000000001E-2</c:v>
                </c:pt>
                <c:pt idx="518">
                  <c:v>1.0529999999999999E-2</c:v>
                </c:pt>
                <c:pt idx="519">
                  <c:v>1.0500000000000001E-2</c:v>
                </c:pt>
                <c:pt idx="520">
                  <c:v>1.0670000000000001E-2</c:v>
                </c:pt>
                <c:pt idx="521">
                  <c:v>1.086E-2</c:v>
                </c:pt>
                <c:pt idx="522">
                  <c:v>1.073E-2</c:v>
                </c:pt>
                <c:pt idx="523">
                  <c:v>1.1050000000000001E-2</c:v>
                </c:pt>
                <c:pt idx="524">
                  <c:v>1.095E-2</c:v>
                </c:pt>
                <c:pt idx="525">
                  <c:v>1.112E-2</c:v>
                </c:pt>
                <c:pt idx="526">
                  <c:v>1.1050000000000001E-2</c:v>
                </c:pt>
                <c:pt idx="527">
                  <c:v>1.1180000000000001E-2</c:v>
                </c:pt>
                <c:pt idx="528">
                  <c:v>1.133E-2</c:v>
                </c:pt>
                <c:pt idx="529">
                  <c:v>1.0919999999999999E-2</c:v>
                </c:pt>
                <c:pt idx="530">
                  <c:v>1.115E-2</c:v>
                </c:pt>
                <c:pt idx="531">
                  <c:v>1.0959999999999999E-2</c:v>
                </c:pt>
                <c:pt idx="532">
                  <c:v>1.115E-2</c:v>
                </c:pt>
                <c:pt idx="533">
                  <c:v>1.1429999999999999E-2</c:v>
                </c:pt>
                <c:pt idx="534">
                  <c:v>1.12E-2</c:v>
                </c:pt>
                <c:pt idx="535">
                  <c:v>1.1469999999999999E-2</c:v>
                </c:pt>
                <c:pt idx="536">
                  <c:v>1.1089999999999999E-2</c:v>
                </c:pt>
                <c:pt idx="537">
                  <c:v>1.149E-2</c:v>
                </c:pt>
                <c:pt idx="538">
                  <c:v>1.1509999999999999E-2</c:v>
                </c:pt>
                <c:pt idx="539">
                  <c:v>1.158E-2</c:v>
                </c:pt>
                <c:pt idx="540">
                  <c:v>1.1860000000000001E-2</c:v>
                </c:pt>
                <c:pt idx="541">
                  <c:v>1.201E-2</c:v>
                </c:pt>
                <c:pt idx="542">
                  <c:v>1.218E-2</c:v>
                </c:pt>
                <c:pt idx="543">
                  <c:v>1.2200000000000001E-2</c:v>
                </c:pt>
                <c:pt idx="544">
                  <c:v>1.2460000000000001E-2</c:v>
                </c:pt>
                <c:pt idx="545">
                  <c:v>1.289E-2</c:v>
                </c:pt>
                <c:pt idx="546">
                  <c:v>1.338E-2</c:v>
                </c:pt>
                <c:pt idx="547">
                  <c:v>1.358E-2</c:v>
                </c:pt>
                <c:pt idx="548">
                  <c:v>1.3979999999999999E-2</c:v>
                </c:pt>
                <c:pt idx="549">
                  <c:v>1.4319999999999999E-2</c:v>
                </c:pt>
                <c:pt idx="550">
                  <c:v>1.4749999999999999E-2</c:v>
                </c:pt>
                <c:pt idx="551">
                  <c:v>1.558E-2</c:v>
                </c:pt>
                <c:pt idx="552">
                  <c:v>1.6049999999999998E-2</c:v>
                </c:pt>
                <c:pt idx="553">
                  <c:v>1.6809999999999999E-2</c:v>
                </c:pt>
                <c:pt idx="554">
                  <c:v>1.7559999999999999E-2</c:v>
                </c:pt>
                <c:pt idx="555">
                  <c:v>1.8360000000000001E-2</c:v>
                </c:pt>
                <c:pt idx="556">
                  <c:v>1.9599999999999999E-2</c:v>
                </c:pt>
                <c:pt idx="557">
                  <c:v>2.043E-2</c:v>
                </c:pt>
                <c:pt idx="558">
                  <c:v>2.196E-2</c:v>
                </c:pt>
                <c:pt idx="559">
                  <c:v>2.317E-2</c:v>
                </c:pt>
                <c:pt idx="560">
                  <c:v>2.461E-2</c:v>
                </c:pt>
                <c:pt idx="561">
                  <c:v>2.6249999999999999E-2</c:v>
                </c:pt>
                <c:pt idx="562">
                  <c:v>2.777E-2</c:v>
                </c:pt>
                <c:pt idx="563">
                  <c:v>2.9770000000000001E-2</c:v>
                </c:pt>
                <c:pt idx="564">
                  <c:v>3.1649999999999998E-2</c:v>
                </c:pt>
                <c:pt idx="565">
                  <c:v>3.3450000000000001E-2</c:v>
                </c:pt>
                <c:pt idx="566">
                  <c:v>3.5490000000000001E-2</c:v>
                </c:pt>
                <c:pt idx="567">
                  <c:v>3.7650000000000003E-2</c:v>
                </c:pt>
                <c:pt idx="568">
                  <c:v>4.0750000000000001E-2</c:v>
                </c:pt>
                <c:pt idx="569">
                  <c:v>4.4429999999999997E-2</c:v>
                </c:pt>
                <c:pt idx="570">
                  <c:v>4.9200000000000001E-2</c:v>
                </c:pt>
                <c:pt idx="571">
                  <c:v>5.4600000000000003E-2</c:v>
                </c:pt>
                <c:pt idx="572">
                  <c:v>6.0609999999999997E-2</c:v>
                </c:pt>
                <c:pt idx="573">
                  <c:v>6.719E-2</c:v>
                </c:pt>
                <c:pt idx="574">
                  <c:v>7.5249999999999997E-2</c:v>
                </c:pt>
                <c:pt idx="575">
                  <c:v>8.4279000000000007E-2</c:v>
                </c:pt>
                <c:pt idx="576">
                  <c:v>9.4719999999999999E-2</c:v>
                </c:pt>
                <c:pt idx="577">
                  <c:v>0.10557999999999999</c:v>
                </c:pt>
                <c:pt idx="578">
                  <c:v>0.1174</c:v>
                </c:pt>
                <c:pt idx="579">
                  <c:v>0.13053000000000001</c:v>
                </c:pt>
                <c:pt idx="580">
                  <c:v>0.14429</c:v>
                </c:pt>
                <c:pt idx="581">
                  <c:v>0.15922</c:v>
                </c:pt>
                <c:pt idx="582">
                  <c:v>0.17510999999999999</c:v>
                </c:pt>
                <c:pt idx="583">
                  <c:v>0.19170999999999999</c:v>
                </c:pt>
                <c:pt idx="584">
                  <c:v>0.20913999999999999</c:v>
                </c:pt>
                <c:pt idx="585">
                  <c:v>0.2271</c:v>
                </c:pt>
                <c:pt idx="586">
                  <c:v>0.2455</c:v>
                </c:pt>
                <c:pt idx="587">
                  <c:v>0.26388</c:v>
                </c:pt>
                <c:pt idx="588">
                  <c:v>0.28304000000000001</c:v>
                </c:pt>
                <c:pt idx="589">
                  <c:v>0.30223</c:v>
                </c:pt>
                <c:pt idx="590">
                  <c:v>0.32186999999999999</c:v>
                </c:pt>
                <c:pt idx="591">
                  <c:v>0.34290999999999999</c:v>
                </c:pt>
                <c:pt idx="592">
                  <c:v>0.36497000000000002</c:v>
                </c:pt>
                <c:pt idx="593">
                  <c:v>0.39030999999999999</c:v>
                </c:pt>
                <c:pt idx="594">
                  <c:v>0.41791</c:v>
                </c:pt>
                <c:pt idx="595">
                  <c:v>0.45196999999999998</c:v>
                </c:pt>
                <c:pt idx="596">
                  <c:v>0.49303999999999998</c:v>
                </c:pt>
                <c:pt idx="597">
                  <c:v>0.54759999999999998</c:v>
                </c:pt>
                <c:pt idx="598">
                  <c:v>0.61897999999999997</c:v>
                </c:pt>
                <c:pt idx="599">
                  <c:v>0.72013000000000005</c:v>
                </c:pt>
                <c:pt idx="600">
                  <c:v>0.86424000000000001</c:v>
                </c:pt>
              </c:numCache>
            </c:numRef>
          </c:yVal>
          <c:smooth val="1"/>
        </c:ser>
        <c:ser>
          <c:idx val="0"/>
          <c:order val="0"/>
          <c:tx>
            <c:v>آب خروجی وسل</c:v>
          </c:tx>
          <c:marker>
            <c:symbol val="none"/>
          </c:marker>
          <c:xVal>
            <c:numRef>
              <c:f>'3.xlsx'!$A$87:$A$687</c:f>
              <c:numCache>
                <c:formatCode>General</c:formatCode>
                <c:ptCount val="601"/>
                <c:pt idx="0">
                  <c:v>800</c:v>
                </c:pt>
                <c:pt idx="1">
                  <c:v>799</c:v>
                </c:pt>
                <c:pt idx="2">
                  <c:v>798</c:v>
                </c:pt>
                <c:pt idx="3">
                  <c:v>797</c:v>
                </c:pt>
                <c:pt idx="4">
                  <c:v>796</c:v>
                </c:pt>
                <c:pt idx="5">
                  <c:v>795</c:v>
                </c:pt>
                <c:pt idx="6">
                  <c:v>794</c:v>
                </c:pt>
                <c:pt idx="7">
                  <c:v>793</c:v>
                </c:pt>
                <c:pt idx="8">
                  <c:v>792</c:v>
                </c:pt>
                <c:pt idx="9">
                  <c:v>791</c:v>
                </c:pt>
                <c:pt idx="10">
                  <c:v>790</c:v>
                </c:pt>
                <c:pt idx="11">
                  <c:v>789</c:v>
                </c:pt>
                <c:pt idx="12">
                  <c:v>788</c:v>
                </c:pt>
                <c:pt idx="13">
                  <c:v>787</c:v>
                </c:pt>
                <c:pt idx="14">
                  <c:v>786</c:v>
                </c:pt>
                <c:pt idx="15">
                  <c:v>785</c:v>
                </c:pt>
                <c:pt idx="16">
                  <c:v>784</c:v>
                </c:pt>
                <c:pt idx="17">
                  <c:v>783</c:v>
                </c:pt>
                <c:pt idx="18">
                  <c:v>782</c:v>
                </c:pt>
                <c:pt idx="19">
                  <c:v>781</c:v>
                </c:pt>
                <c:pt idx="20">
                  <c:v>780</c:v>
                </c:pt>
                <c:pt idx="21">
                  <c:v>779</c:v>
                </c:pt>
                <c:pt idx="22">
                  <c:v>778</c:v>
                </c:pt>
                <c:pt idx="23">
                  <c:v>777</c:v>
                </c:pt>
                <c:pt idx="24">
                  <c:v>776</c:v>
                </c:pt>
                <c:pt idx="25">
                  <c:v>775</c:v>
                </c:pt>
                <c:pt idx="26">
                  <c:v>774</c:v>
                </c:pt>
                <c:pt idx="27">
                  <c:v>773</c:v>
                </c:pt>
                <c:pt idx="28">
                  <c:v>772</c:v>
                </c:pt>
                <c:pt idx="29">
                  <c:v>771</c:v>
                </c:pt>
                <c:pt idx="30">
                  <c:v>770</c:v>
                </c:pt>
                <c:pt idx="31">
                  <c:v>769</c:v>
                </c:pt>
                <c:pt idx="32">
                  <c:v>768</c:v>
                </c:pt>
                <c:pt idx="33">
                  <c:v>767</c:v>
                </c:pt>
                <c:pt idx="34">
                  <c:v>766</c:v>
                </c:pt>
                <c:pt idx="35">
                  <c:v>765</c:v>
                </c:pt>
                <c:pt idx="36">
                  <c:v>764</c:v>
                </c:pt>
                <c:pt idx="37">
                  <c:v>763</c:v>
                </c:pt>
                <c:pt idx="38">
                  <c:v>762</c:v>
                </c:pt>
                <c:pt idx="39">
                  <c:v>761</c:v>
                </c:pt>
                <c:pt idx="40">
                  <c:v>760</c:v>
                </c:pt>
                <c:pt idx="41">
                  <c:v>759</c:v>
                </c:pt>
                <c:pt idx="42">
                  <c:v>758</c:v>
                </c:pt>
                <c:pt idx="43">
                  <c:v>757</c:v>
                </c:pt>
                <c:pt idx="44">
                  <c:v>756</c:v>
                </c:pt>
                <c:pt idx="45">
                  <c:v>755</c:v>
                </c:pt>
                <c:pt idx="46">
                  <c:v>754</c:v>
                </c:pt>
                <c:pt idx="47">
                  <c:v>753</c:v>
                </c:pt>
                <c:pt idx="48">
                  <c:v>752</c:v>
                </c:pt>
                <c:pt idx="49">
                  <c:v>751</c:v>
                </c:pt>
                <c:pt idx="50">
                  <c:v>750</c:v>
                </c:pt>
                <c:pt idx="51">
                  <c:v>749</c:v>
                </c:pt>
                <c:pt idx="52">
                  <c:v>748</c:v>
                </c:pt>
                <c:pt idx="53">
                  <c:v>747</c:v>
                </c:pt>
                <c:pt idx="54">
                  <c:v>746</c:v>
                </c:pt>
                <c:pt idx="55">
                  <c:v>745</c:v>
                </c:pt>
                <c:pt idx="56">
                  <c:v>744</c:v>
                </c:pt>
                <c:pt idx="57">
                  <c:v>743</c:v>
                </c:pt>
                <c:pt idx="58">
                  <c:v>742</c:v>
                </c:pt>
                <c:pt idx="59">
                  <c:v>741</c:v>
                </c:pt>
                <c:pt idx="60">
                  <c:v>740</c:v>
                </c:pt>
                <c:pt idx="61">
                  <c:v>739</c:v>
                </c:pt>
                <c:pt idx="62">
                  <c:v>738</c:v>
                </c:pt>
                <c:pt idx="63">
                  <c:v>737</c:v>
                </c:pt>
                <c:pt idx="64">
                  <c:v>736</c:v>
                </c:pt>
                <c:pt idx="65">
                  <c:v>735</c:v>
                </c:pt>
                <c:pt idx="66">
                  <c:v>734</c:v>
                </c:pt>
                <c:pt idx="67">
                  <c:v>733</c:v>
                </c:pt>
                <c:pt idx="68">
                  <c:v>732</c:v>
                </c:pt>
                <c:pt idx="69">
                  <c:v>731</c:v>
                </c:pt>
                <c:pt idx="70">
                  <c:v>730</c:v>
                </c:pt>
                <c:pt idx="71">
                  <c:v>729</c:v>
                </c:pt>
                <c:pt idx="72">
                  <c:v>728</c:v>
                </c:pt>
                <c:pt idx="73">
                  <c:v>727</c:v>
                </c:pt>
                <c:pt idx="74">
                  <c:v>726</c:v>
                </c:pt>
                <c:pt idx="75">
                  <c:v>725</c:v>
                </c:pt>
                <c:pt idx="76">
                  <c:v>724</c:v>
                </c:pt>
                <c:pt idx="77">
                  <c:v>723</c:v>
                </c:pt>
                <c:pt idx="78">
                  <c:v>722</c:v>
                </c:pt>
                <c:pt idx="79">
                  <c:v>721</c:v>
                </c:pt>
                <c:pt idx="80">
                  <c:v>720</c:v>
                </c:pt>
                <c:pt idx="81">
                  <c:v>719</c:v>
                </c:pt>
                <c:pt idx="82">
                  <c:v>718</c:v>
                </c:pt>
                <c:pt idx="83">
                  <c:v>717</c:v>
                </c:pt>
                <c:pt idx="84">
                  <c:v>716</c:v>
                </c:pt>
                <c:pt idx="85">
                  <c:v>715</c:v>
                </c:pt>
                <c:pt idx="86">
                  <c:v>714</c:v>
                </c:pt>
                <c:pt idx="87">
                  <c:v>713</c:v>
                </c:pt>
                <c:pt idx="88">
                  <c:v>712</c:v>
                </c:pt>
                <c:pt idx="89">
                  <c:v>711</c:v>
                </c:pt>
                <c:pt idx="90">
                  <c:v>710</c:v>
                </c:pt>
                <c:pt idx="91">
                  <c:v>709</c:v>
                </c:pt>
                <c:pt idx="92">
                  <c:v>708</c:v>
                </c:pt>
                <c:pt idx="93">
                  <c:v>707</c:v>
                </c:pt>
                <c:pt idx="94">
                  <c:v>706</c:v>
                </c:pt>
                <c:pt idx="95">
                  <c:v>705</c:v>
                </c:pt>
                <c:pt idx="96">
                  <c:v>704</c:v>
                </c:pt>
                <c:pt idx="97">
                  <c:v>703</c:v>
                </c:pt>
                <c:pt idx="98">
                  <c:v>702</c:v>
                </c:pt>
                <c:pt idx="99">
                  <c:v>701</c:v>
                </c:pt>
                <c:pt idx="100">
                  <c:v>700</c:v>
                </c:pt>
                <c:pt idx="101">
                  <c:v>699</c:v>
                </c:pt>
                <c:pt idx="102">
                  <c:v>698</c:v>
                </c:pt>
                <c:pt idx="103">
                  <c:v>697</c:v>
                </c:pt>
                <c:pt idx="104">
                  <c:v>696</c:v>
                </c:pt>
                <c:pt idx="105">
                  <c:v>695</c:v>
                </c:pt>
                <c:pt idx="106">
                  <c:v>694</c:v>
                </c:pt>
                <c:pt idx="107">
                  <c:v>693</c:v>
                </c:pt>
                <c:pt idx="108">
                  <c:v>692</c:v>
                </c:pt>
                <c:pt idx="109">
                  <c:v>691</c:v>
                </c:pt>
                <c:pt idx="110">
                  <c:v>690</c:v>
                </c:pt>
                <c:pt idx="111">
                  <c:v>689</c:v>
                </c:pt>
                <c:pt idx="112">
                  <c:v>688</c:v>
                </c:pt>
                <c:pt idx="113">
                  <c:v>687</c:v>
                </c:pt>
                <c:pt idx="114">
                  <c:v>686</c:v>
                </c:pt>
                <c:pt idx="115">
                  <c:v>685</c:v>
                </c:pt>
                <c:pt idx="116">
                  <c:v>684</c:v>
                </c:pt>
                <c:pt idx="117">
                  <c:v>683</c:v>
                </c:pt>
                <c:pt idx="118">
                  <c:v>682</c:v>
                </c:pt>
                <c:pt idx="119">
                  <c:v>681</c:v>
                </c:pt>
                <c:pt idx="120">
                  <c:v>680</c:v>
                </c:pt>
                <c:pt idx="121">
                  <c:v>679</c:v>
                </c:pt>
                <c:pt idx="122">
                  <c:v>678</c:v>
                </c:pt>
                <c:pt idx="123">
                  <c:v>677</c:v>
                </c:pt>
                <c:pt idx="124">
                  <c:v>676</c:v>
                </c:pt>
                <c:pt idx="125">
                  <c:v>675</c:v>
                </c:pt>
                <c:pt idx="126">
                  <c:v>674</c:v>
                </c:pt>
                <c:pt idx="127">
                  <c:v>673</c:v>
                </c:pt>
                <c:pt idx="128">
                  <c:v>672</c:v>
                </c:pt>
                <c:pt idx="129">
                  <c:v>671</c:v>
                </c:pt>
                <c:pt idx="130">
                  <c:v>670</c:v>
                </c:pt>
                <c:pt idx="131">
                  <c:v>669</c:v>
                </c:pt>
                <c:pt idx="132">
                  <c:v>668</c:v>
                </c:pt>
                <c:pt idx="133">
                  <c:v>667</c:v>
                </c:pt>
                <c:pt idx="134">
                  <c:v>666</c:v>
                </c:pt>
                <c:pt idx="135">
                  <c:v>665</c:v>
                </c:pt>
                <c:pt idx="136">
                  <c:v>664</c:v>
                </c:pt>
                <c:pt idx="137">
                  <c:v>663</c:v>
                </c:pt>
                <c:pt idx="138">
                  <c:v>662</c:v>
                </c:pt>
                <c:pt idx="139">
                  <c:v>661</c:v>
                </c:pt>
                <c:pt idx="140">
                  <c:v>660</c:v>
                </c:pt>
                <c:pt idx="141">
                  <c:v>659</c:v>
                </c:pt>
                <c:pt idx="142">
                  <c:v>658</c:v>
                </c:pt>
                <c:pt idx="143">
                  <c:v>657</c:v>
                </c:pt>
                <c:pt idx="144">
                  <c:v>656</c:v>
                </c:pt>
                <c:pt idx="145">
                  <c:v>655</c:v>
                </c:pt>
                <c:pt idx="146">
                  <c:v>654</c:v>
                </c:pt>
                <c:pt idx="147">
                  <c:v>653</c:v>
                </c:pt>
                <c:pt idx="148">
                  <c:v>652</c:v>
                </c:pt>
                <c:pt idx="149">
                  <c:v>651</c:v>
                </c:pt>
                <c:pt idx="150">
                  <c:v>650</c:v>
                </c:pt>
                <c:pt idx="151">
                  <c:v>649</c:v>
                </c:pt>
                <c:pt idx="152">
                  <c:v>648</c:v>
                </c:pt>
                <c:pt idx="153">
                  <c:v>647</c:v>
                </c:pt>
                <c:pt idx="154">
                  <c:v>646</c:v>
                </c:pt>
                <c:pt idx="155">
                  <c:v>645</c:v>
                </c:pt>
                <c:pt idx="156">
                  <c:v>644</c:v>
                </c:pt>
                <c:pt idx="157">
                  <c:v>643</c:v>
                </c:pt>
                <c:pt idx="158">
                  <c:v>642</c:v>
                </c:pt>
                <c:pt idx="159">
                  <c:v>641</c:v>
                </c:pt>
                <c:pt idx="160">
                  <c:v>640</c:v>
                </c:pt>
                <c:pt idx="161">
                  <c:v>639</c:v>
                </c:pt>
                <c:pt idx="162">
                  <c:v>638</c:v>
                </c:pt>
                <c:pt idx="163">
                  <c:v>637</c:v>
                </c:pt>
                <c:pt idx="164">
                  <c:v>636</c:v>
                </c:pt>
                <c:pt idx="165">
                  <c:v>635</c:v>
                </c:pt>
                <c:pt idx="166">
                  <c:v>634</c:v>
                </c:pt>
                <c:pt idx="167">
                  <c:v>633</c:v>
                </c:pt>
                <c:pt idx="168">
                  <c:v>632</c:v>
                </c:pt>
                <c:pt idx="169">
                  <c:v>631</c:v>
                </c:pt>
                <c:pt idx="170">
                  <c:v>630</c:v>
                </c:pt>
                <c:pt idx="171">
                  <c:v>629</c:v>
                </c:pt>
                <c:pt idx="172">
                  <c:v>628</c:v>
                </c:pt>
                <c:pt idx="173">
                  <c:v>627</c:v>
                </c:pt>
                <c:pt idx="174">
                  <c:v>626</c:v>
                </c:pt>
                <c:pt idx="175">
                  <c:v>625</c:v>
                </c:pt>
                <c:pt idx="176">
                  <c:v>624</c:v>
                </c:pt>
                <c:pt idx="177">
                  <c:v>623</c:v>
                </c:pt>
                <c:pt idx="178">
                  <c:v>622</c:v>
                </c:pt>
                <c:pt idx="179">
                  <c:v>621</c:v>
                </c:pt>
                <c:pt idx="180">
                  <c:v>620</c:v>
                </c:pt>
                <c:pt idx="181">
                  <c:v>619</c:v>
                </c:pt>
                <c:pt idx="182">
                  <c:v>618</c:v>
                </c:pt>
                <c:pt idx="183">
                  <c:v>617</c:v>
                </c:pt>
                <c:pt idx="184">
                  <c:v>616</c:v>
                </c:pt>
                <c:pt idx="185">
                  <c:v>615</c:v>
                </c:pt>
                <c:pt idx="186">
                  <c:v>614</c:v>
                </c:pt>
                <c:pt idx="187">
                  <c:v>613</c:v>
                </c:pt>
                <c:pt idx="188">
                  <c:v>612</c:v>
                </c:pt>
                <c:pt idx="189">
                  <c:v>611</c:v>
                </c:pt>
                <c:pt idx="190">
                  <c:v>610</c:v>
                </c:pt>
                <c:pt idx="191">
                  <c:v>609</c:v>
                </c:pt>
                <c:pt idx="192">
                  <c:v>608</c:v>
                </c:pt>
                <c:pt idx="193">
                  <c:v>607</c:v>
                </c:pt>
                <c:pt idx="194">
                  <c:v>606</c:v>
                </c:pt>
                <c:pt idx="195">
                  <c:v>605</c:v>
                </c:pt>
                <c:pt idx="196">
                  <c:v>604</c:v>
                </c:pt>
                <c:pt idx="197">
                  <c:v>603</c:v>
                </c:pt>
                <c:pt idx="198">
                  <c:v>602</c:v>
                </c:pt>
                <c:pt idx="199">
                  <c:v>601</c:v>
                </c:pt>
                <c:pt idx="200">
                  <c:v>600</c:v>
                </c:pt>
                <c:pt idx="201">
                  <c:v>599</c:v>
                </c:pt>
                <c:pt idx="202">
                  <c:v>598</c:v>
                </c:pt>
                <c:pt idx="203">
                  <c:v>597</c:v>
                </c:pt>
                <c:pt idx="204">
                  <c:v>596</c:v>
                </c:pt>
                <c:pt idx="205">
                  <c:v>595</c:v>
                </c:pt>
                <c:pt idx="206">
                  <c:v>594</c:v>
                </c:pt>
                <c:pt idx="207">
                  <c:v>593</c:v>
                </c:pt>
                <c:pt idx="208">
                  <c:v>592</c:v>
                </c:pt>
                <c:pt idx="209">
                  <c:v>591</c:v>
                </c:pt>
                <c:pt idx="210">
                  <c:v>590</c:v>
                </c:pt>
                <c:pt idx="211">
                  <c:v>589</c:v>
                </c:pt>
                <c:pt idx="212">
                  <c:v>588</c:v>
                </c:pt>
                <c:pt idx="213">
                  <c:v>587</c:v>
                </c:pt>
                <c:pt idx="214">
                  <c:v>586</c:v>
                </c:pt>
                <c:pt idx="215">
                  <c:v>585</c:v>
                </c:pt>
                <c:pt idx="216">
                  <c:v>584</c:v>
                </c:pt>
                <c:pt idx="217">
                  <c:v>583</c:v>
                </c:pt>
                <c:pt idx="218">
                  <c:v>582</c:v>
                </c:pt>
                <c:pt idx="219">
                  <c:v>581</c:v>
                </c:pt>
                <c:pt idx="220">
                  <c:v>580</c:v>
                </c:pt>
                <c:pt idx="221">
                  <c:v>579</c:v>
                </c:pt>
                <c:pt idx="222">
                  <c:v>578</c:v>
                </c:pt>
                <c:pt idx="223">
                  <c:v>577</c:v>
                </c:pt>
                <c:pt idx="224">
                  <c:v>576</c:v>
                </c:pt>
                <c:pt idx="225">
                  <c:v>575</c:v>
                </c:pt>
                <c:pt idx="226">
                  <c:v>574</c:v>
                </c:pt>
                <c:pt idx="227">
                  <c:v>573</c:v>
                </c:pt>
                <c:pt idx="228">
                  <c:v>572</c:v>
                </c:pt>
                <c:pt idx="229">
                  <c:v>571</c:v>
                </c:pt>
                <c:pt idx="230">
                  <c:v>570</c:v>
                </c:pt>
                <c:pt idx="231">
                  <c:v>569</c:v>
                </c:pt>
                <c:pt idx="232">
                  <c:v>568</c:v>
                </c:pt>
                <c:pt idx="233">
                  <c:v>567</c:v>
                </c:pt>
                <c:pt idx="234">
                  <c:v>566</c:v>
                </c:pt>
                <c:pt idx="235">
                  <c:v>565</c:v>
                </c:pt>
                <c:pt idx="236">
                  <c:v>564</c:v>
                </c:pt>
                <c:pt idx="237">
                  <c:v>563</c:v>
                </c:pt>
                <c:pt idx="238">
                  <c:v>562</c:v>
                </c:pt>
                <c:pt idx="239">
                  <c:v>561</c:v>
                </c:pt>
                <c:pt idx="240">
                  <c:v>560</c:v>
                </c:pt>
                <c:pt idx="241">
                  <c:v>559</c:v>
                </c:pt>
                <c:pt idx="242">
                  <c:v>558</c:v>
                </c:pt>
                <c:pt idx="243">
                  <c:v>557</c:v>
                </c:pt>
                <c:pt idx="244">
                  <c:v>556</c:v>
                </c:pt>
                <c:pt idx="245">
                  <c:v>555</c:v>
                </c:pt>
                <c:pt idx="246">
                  <c:v>554</c:v>
                </c:pt>
                <c:pt idx="247">
                  <c:v>553</c:v>
                </c:pt>
                <c:pt idx="248">
                  <c:v>552</c:v>
                </c:pt>
                <c:pt idx="249">
                  <c:v>551</c:v>
                </c:pt>
                <c:pt idx="250">
                  <c:v>550</c:v>
                </c:pt>
                <c:pt idx="251">
                  <c:v>549</c:v>
                </c:pt>
                <c:pt idx="252">
                  <c:v>548</c:v>
                </c:pt>
                <c:pt idx="253">
                  <c:v>547</c:v>
                </c:pt>
                <c:pt idx="254">
                  <c:v>546</c:v>
                </c:pt>
                <c:pt idx="255">
                  <c:v>545</c:v>
                </c:pt>
                <c:pt idx="256">
                  <c:v>544</c:v>
                </c:pt>
                <c:pt idx="257">
                  <c:v>543</c:v>
                </c:pt>
                <c:pt idx="258">
                  <c:v>542</c:v>
                </c:pt>
                <c:pt idx="259">
                  <c:v>541</c:v>
                </c:pt>
                <c:pt idx="260">
                  <c:v>540</c:v>
                </c:pt>
                <c:pt idx="261">
                  <c:v>539</c:v>
                </c:pt>
                <c:pt idx="262">
                  <c:v>538</c:v>
                </c:pt>
                <c:pt idx="263">
                  <c:v>537</c:v>
                </c:pt>
                <c:pt idx="264">
                  <c:v>536</c:v>
                </c:pt>
                <c:pt idx="265">
                  <c:v>535</c:v>
                </c:pt>
                <c:pt idx="266">
                  <c:v>534</c:v>
                </c:pt>
                <c:pt idx="267">
                  <c:v>533</c:v>
                </c:pt>
                <c:pt idx="268">
                  <c:v>532</c:v>
                </c:pt>
                <c:pt idx="269">
                  <c:v>531</c:v>
                </c:pt>
                <c:pt idx="270">
                  <c:v>530</c:v>
                </c:pt>
                <c:pt idx="271">
                  <c:v>529</c:v>
                </c:pt>
                <c:pt idx="272">
                  <c:v>528</c:v>
                </c:pt>
                <c:pt idx="273">
                  <c:v>527</c:v>
                </c:pt>
                <c:pt idx="274">
                  <c:v>526</c:v>
                </c:pt>
                <c:pt idx="275">
                  <c:v>525</c:v>
                </c:pt>
                <c:pt idx="276">
                  <c:v>524</c:v>
                </c:pt>
                <c:pt idx="277">
                  <c:v>523</c:v>
                </c:pt>
                <c:pt idx="278">
                  <c:v>522</c:v>
                </c:pt>
                <c:pt idx="279">
                  <c:v>521</c:v>
                </c:pt>
                <c:pt idx="280">
                  <c:v>520</c:v>
                </c:pt>
                <c:pt idx="281">
                  <c:v>519</c:v>
                </c:pt>
                <c:pt idx="282">
                  <c:v>518</c:v>
                </c:pt>
                <c:pt idx="283">
                  <c:v>517</c:v>
                </c:pt>
                <c:pt idx="284">
                  <c:v>516</c:v>
                </c:pt>
                <c:pt idx="285">
                  <c:v>515</c:v>
                </c:pt>
                <c:pt idx="286">
                  <c:v>514</c:v>
                </c:pt>
                <c:pt idx="287">
                  <c:v>513</c:v>
                </c:pt>
                <c:pt idx="288">
                  <c:v>512</c:v>
                </c:pt>
                <c:pt idx="289">
                  <c:v>511</c:v>
                </c:pt>
                <c:pt idx="290">
                  <c:v>510</c:v>
                </c:pt>
                <c:pt idx="291">
                  <c:v>509</c:v>
                </c:pt>
                <c:pt idx="292">
                  <c:v>508</c:v>
                </c:pt>
                <c:pt idx="293">
                  <c:v>507</c:v>
                </c:pt>
                <c:pt idx="294">
                  <c:v>506</c:v>
                </c:pt>
                <c:pt idx="295">
                  <c:v>505</c:v>
                </c:pt>
                <c:pt idx="296">
                  <c:v>504</c:v>
                </c:pt>
                <c:pt idx="297">
                  <c:v>503</c:v>
                </c:pt>
                <c:pt idx="298">
                  <c:v>502</c:v>
                </c:pt>
                <c:pt idx="299">
                  <c:v>501</c:v>
                </c:pt>
                <c:pt idx="300">
                  <c:v>500</c:v>
                </c:pt>
                <c:pt idx="301">
                  <c:v>499</c:v>
                </c:pt>
                <c:pt idx="302">
                  <c:v>498</c:v>
                </c:pt>
                <c:pt idx="303">
                  <c:v>497</c:v>
                </c:pt>
                <c:pt idx="304">
                  <c:v>496</c:v>
                </c:pt>
                <c:pt idx="305">
                  <c:v>495</c:v>
                </c:pt>
                <c:pt idx="306">
                  <c:v>494</c:v>
                </c:pt>
                <c:pt idx="307">
                  <c:v>493</c:v>
                </c:pt>
                <c:pt idx="308">
                  <c:v>492</c:v>
                </c:pt>
                <c:pt idx="309">
                  <c:v>491</c:v>
                </c:pt>
                <c:pt idx="310">
                  <c:v>490</c:v>
                </c:pt>
                <c:pt idx="311">
                  <c:v>489</c:v>
                </c:pt>
                <c:pt idx="312">
                  <c:v>488</c:v>
                </c:pt>
                <c:pt idx="313">
                  <c:v>487</c:v>
                </c:pt>
                <c:pt idx="314">
                  <c:v>486</c:v>
                </c:pt>
                <c:pt idx="315">
                  <c:v>485</c:v>
                </c:pt>
                <c:pt idx="316">
                  <c:v>484</c:v>
                </c:pt>
                <c:pt idx="317">
                  <c:v>483</c:v>
                </c:pt>
                <c:pt idx="318">
                  <c:v>482</c:v>
                </c:pt>
                <c:pt idx="319">
                  <c:v>481</c:v>
                </c:pt>
                <c:pt idx="320">
                  <c:v>480</c:v>
                </c:pt>
                <c:pt idx="321">
                  <c:v>479</c:v>
                </c:pt>
                <c:pt idx="322">
                  <c:v>478</c:v>
                </c:pt>
                <c:pt idx="323">
                  <c:v>477</c:v>
                </c:pt>
                <c:pt idx="324">
                  <c:v>476</c:v>
                </c:pt>
                <c:pt idx="325">
                  <c:v>475</c:v>
                </c:pt>
                <c:pt idx="326">
                  <c:v>474</c:v>
                </c:pt>
                <c:pt idx="327">
                  <c:v>473</c:v>
                </c:pt>
                <c:pt idx="328">
                  <c:v>472</c:v>
                </c:pt>
                <c:pt idx="329">
                  <c:v>471</c:v>
                </c:pt>
                <c:pt idx="330">
                  <c:v>470</c:v>
                </c:pt>
                <c:pt idx="331">
                  <c:v>469</c:v>
                </c:pt>
                <c:pt idx="332">
                  <c:v>468</c:v>
                </c:pt>
                <c:pt idx="333">
                  <c:v>467</c:v>
                </c:pt>
                <c:pt idx="334">
                  <c:v>466</c:v>
                </c:pt>
                <c:pt idx="335">
                  <c:v>465</c:v>
                </c:pt>
                <c:pt idx="336">
                  <c:v>464</c:v>
                </c:pt>
                <c:pt idx="337">
                  <c:v>463</c:v>
                </c:pt>
                <c:pt idx="338">
                  <c:v>462</c:v>
                </c:pt>
                <c:pt idx="339">
                  <c:v>461</c:v>
                </c:pt>
                <c:pt idx="340">
                  <c:v>460</c:v>
                </c:pt>
                <c:pt idx="341">
                  <c:v>459</c:v>
                </c:pt>
                <c:pt idx="342">
                  <c:v>458</c:v>
                </c:pt>
                <c:pt idx="343">
                  <c:v>457</c:v>
                </c:pt>
                <c:pt idx="344">
                  <c:v>456</c:v>
                </c:pt>
                <c:pt idx="345">
                  <c:v>455</c:v>
                </c:pt>
                <c:pt idx="346">
                  <c:v>454</c:v>
                </c:pt>
                <c:pt idx="347">
                  <c:v>453</c:v>
                </c:pt>
                <c:pt idx="348">
                  <c:v>452</c:v>
                </c:pt>
                <c:pt idx="349">
                  <c:v>451</c:v>
                </c:pt>
                <c:pt idx="350">
                  <c:v>450</c:v>
                </c:pt>
                <c:pt idx="351">
                  <c:v>449</c:v>
                </c:pt>
                <c:pt idx="352">
                  <c:v>448</c:v>
                </c:pt>
                <c:pt idx="353">
                  <c:v>447</c:v>
                </c:pt>
                <c:pt idx="354">
                  <c:v>446</c:v>
                </c:pt>
                <c:pt idx="355">
                  <c:v>445</c:v>
                </c:pt>
                <c:pt idx="356">
                  <c:v>444</c:v>
                </c:pt>
                <c:pt idx="357">
                  <c:v>443</c:v>
                </c:pt>
                <c:pt idx="358">
                  <c:v>442</c:v>
                </c:pt>
                <c:pt idx="359">
                  <c:v>441</c:v>
                </c:pt>
                <c:pt idx="360">
                  <c:v>440</c:v>
                </c:pt>
                <c:pt idx="361">
                  <c:v>439</c:v>
                </c:pt>
                <c:pt idx="362">
                  <c:v>438</c:v>
                </c:pt>
                <c:pt idx="363">
                  <c:v>437</c:v>
                </c:pt>
                <c:pt idx="364">
                  <c:v>436</c:v>
                </c:pt>
                <c:pt idx="365">
                  <c:v>435</c:v>
                </c:pt>
                <c:pt idx="366">
                  <c:v>434</c:v>
                </c:pt>
                <c:pt idx="367">
                  <c:v>433</c:v>
                </c:pt>
                <c:pt idx="368">
                  <c:v>432</c:v>
                </c:pt>
                <c:pt idx="369">
                  <c:v>431</c:v>
                </c:pt>
                <c:pt idx="370">
                  <c:v>430</c:v>
                </c:pt>
                <c:pt idx="371">
                  <c:v>429</c:v>
                </c:pt>
                <c:pt idx="372">
                  <c:v>428</c:v>
                </c:pt>
                <c:pt idx="373">
                  <c:v>427</c:v>
                </c:pt>
                <c:pt idx="374">
                  <c:v>426</c:v>
                </c:pt>
                <c:pt idx="375">
                  <c:v>425</c:v>
                </c:pt>
                <c:pt idx="376">
                  <c:v>424</c:v>
                </c:pt>
                <c:pt idx="377">
                  <c:v>423</c:v>
                </c:pt>
                <c:pt idx="378">
                  <c:v>422</c:v>
                </c:pt>
                <c:pt idx="379">
                  <c:v>421</c:v>
                </c:pt>
                <c:pt idx="380">
                  <c:v>420</c:v>
                </c:pt>
                <c:pt idx="381">
                  <c:v>419</c:v>
                </c:pt>
                <c:pt idx="382">
                  <c:v>418</c:v>
                </c:pt>
                <c:pt idx="383">
                  <c:v>417</c:v>
                </c:pt>
                <c:pt idx="384">
                  <c:v>416</c:v>
                </c:pt>
                <c:pt idx="385">
                  <c:v>415</c:v>
                </c:pt>
                <c:pt idx="386">
                  <c:v>414</c:v>
                </c:pt>
                <c:pt idx="387">
                  <c:v>413</c:v>
                </c:pt>
                <c:pt idx="388">
                  <c:v>412</c:v>
                </c:pt>
                <c:pt idx="389">
                  <c:v>411</c:v>
                </c:pt>
                <c:pt idx="390">
                  <c:v>410</c:v>
                </c:pt>
                <c:pt idx="391">
                  <c:v>409</c:v>
                </c:pt>
                <c:pt idx="392">
                  <c:v>408</c:v>
                </c:pt>
                <c:pt idx="393">
                  <c:v>407</c:v>
                </c:pt>
                <c:pt idx="394">
                  <c:v>406</c:v>
                </c:pt>
                <c:pt idx="395">
                  <c:v>405</c:v>
                </c:pt>
                <c:pt idx="396">
                  <c:v>404</c:v>
                </c:pt>
                <c:pt idx="397">
                  <c:v>403</c:v>
                </c:pt>
                <c:pt idx="398">
                  <c:v>402</c:v>
                </c:pt>
                <c:pt idx="399">
                  <c:v>401</c:v>
                </c:pt>
                <c:pt idx="400">
                  <c:v>400</c:v>
                </c:pt>
                <c:pt idx="401">
                  <c:v>399</c:v>
                </c:pt>
                <c:pt idx="402">
                  <c:v>398</c:v>
                </c:pt>
                <c:pt idx="403">
                  <c:v>397</c:v>
                </c:pt>
                <c:pt idx="404">
                  <c:v>396</c:v>
                </c:pt>
                <c:pt idx="405">
                  <c:v>395</c:v>
                </c:pt>
                <c:pt idx="406">
                  <c:v>394</c:v>
                </c:pt>
                <c:pt idx="407">
                  <c:v>393</c:v>
                </c:pt>
                <c:pt idx="408">
                  <c:v>392</c:v>
                </c:pt>
                <c:pt idx="409">
                  <c:v>391</c:v>
                </c:pt>
                <c:pt idx="410">
                  <c:v>390</c:v>
                </c:pt>
                <c:pt idx="411">
                  <c:v>389</c:v>
                </c:pt>
                <c:pt idx="412">
                  <c:v>388</c:v>
                </c:pt>
                <c:pt idx="413">
                  <c:v>387</c:v>
                </c:pt>
                <c:pt idx="414">
                  <c:v>386</c:v>
                </c:pt>
                <c:pt idx="415">
                  <c:v>385</c:v>
                </c:pt>
                <c:pt idx="416">
                  <c:v>384</c:v>
                </c:pt>
                <c:pt idx="417">
                  <c:v>383</c:v>
                </c:pt>
                <c:pt idx="418">
                  <c:v>382</c:v>
                </c:pt>
                <c:pt idx="419">
                  <c:v>381</c:v>
                </c:pt>
                <c:pt idx="420">
                  <c:v>380</c:v>
                </c:pt>
                <c:pt idx="421">
                  <c:v>379</c:v>
                </c:pt>
                <c:pt idx="422">
                  <c:v>378</c:v>
                </c:pt>
                <c:pt idx="423">
                  <c:v>377</c:v>
                </c:pt>
                <c:pt idx="424">
                  <c:v>376</c:v>
                </c:pt>
                <c:pt idx="425">
                  <c:v>375</c:v>
                </c:pt>
                <c:pt idx="426">
                  <c:v>374</c:v>
                </c:pt>
                <c:pt idx="427">
                  <c:v>373</c:v>
                </c:pt>
                <c:pt idx="428">
                  <c:v>372</c:v>
                </c:pt>
                <c:pt idx="429">
                  <c:v>371</c:v>
                </c:pt>
                <c:pt idx="430">
                  <c:v>370</c:v>
                </c:pt>
                <c:pt idx="431">
                  <c:v>369</c:v>
                </c:pt>
                <c:pt idx="432">
                  <c:v>368</c:v>
                </c:pt>
                <c:pt idx="433">
                  <c:v>367</c:v>
                </c:pt>
                <c:pt idx="434">
                  <c:v>366</c:v>
                </c:pt>
                <c:pt idx="435">
                  <c:v>365</c:v>
                </c:pt>
                <c:pt idx="436">
                  <c:v>364</c:v>
                </c:pt>
                <c:pt idx="437">
                  <c:v>363</c:v>
                </c:pt>
                <c:pt idx="438">
                  <c:v>362</c:v>
                </c:pt>
                <c:pt idx="439">
                  <c:v>361</c:v>
                </c:pt>
                <c:pt idx="440">
                  <c:v>360</c:v>
                </c:pt>
                <c:pt idx="441">
                  <c:v>359</c:v>
                </c:pt>
                <c:pt idx="442">
                  <c:v>358</c:v>
                </c:pt>
                <c:pt idx="443">
                  <c:v>357</c:v>
                </c:pt>
                <c:pt idx="444">
                  <c:v>356</c:v>
                </c:pt>
                <c:pt idx="445">
                  <c:v>355</c:v>
                </c:pt>
                <c:pt idx="446">
                  <c:v>354</c:v>
                </c:pt>
                <c:pt idx="447">
                  <c:v>353</c:v>
                </c:pt>
                <c:pt idx="448">
                  <c:v>352</c:v>
                </c:pt>
                <c:pt idx="449">
                  <c:v>351</c:v>
                </c:pt>
                <c:pt idx="450">
                  <c:v>350</c:v>
                </c:pt>
                <c:pt idx="451">
                  <c:v>349</c:v>
                </c:pt>
                <c:pt idx="452">
                  <c:v>348</c:v>
                </c:pt>
                <c:pt idx="453">
                  <c:v>347</c:v>
                </c:pt>
                <c:pt idx="454">
                  <c:v>346</c:v>
                </c:pt>
                <c:pt idx="455">
                  <c:v>345</c:v>
                </c:pt>
                <c:pt idx="456">
                  <c:v>344</c:v>
                </c:pt>
                <c:pt idx="457">
                  <c:v>343</c:v>
                </c:pt>
                <c:pt idx="458">
                  <c:v>342</c:v>
                </c:pt>
                <c:pt idx="459">
                  <c:v>341</c:v>
                </c:pt>
                <c:pt idx="460">
                  <c:v>340</c:v>
                </c:pt>
                <c:pt idx="461">
                  <c:v>339</c:v>
                </c:pt>
                <c:pt idx="462">
                  <c:v>338</c:v>
                </c:pt>
                <c:pt idx="463">
                  <c:v>337</c:v>
                </c:pt>
                <c:pt idx="464">
                  <c:v>336</c:v>
                </c:pt>
                <c:pt idx="465">
                  <c:v>335</c:v>
                </c:pt>
                <c:pt idx="466">
                  <c:v>334</c:v>
                </c:pt>
                <c:pt idx="467">
                  <c:v>333</c:v>
                </c:pt>
                <c:pt idx="468">
                  <c:v>332</c:v>
                </c:pt>
                <c:pt idx="469">
                  <c:v>331</c:v>
                </c:pt>
                <c:pt idx="470">
                  <c:v>330</c:v>
                </c:pt>
                <c:pt idx="471">
                  <c:v>329</c:v>
                </c:pt>
                <c:pt idx="472">
                  <c:v>328</c:v>
                </c:pt>
                <c:pt idx="473">
                  <c:v>327</c:v>
                </c:pt>
                <c:pt idx="474">
                  <c:v>326</c:v>
                </c:pt>
                <c:pt idx="475">
                  <c:v>325</c:v>
                </c:pt>
                <c:pt idx="476">
                  <c:v>324</c:v>
                </c:pt>
                <c:pt idx="477">
                  <c:v>323</c:v>
                </c:pt>
                <c:pt idx="478">
                  <c:v>322</c:v>
                </c:pt>
                <c:pt idx="479">
                  <c:v>321</c:v>
                </c:pt>
                <c:pt idx="480">
                  <c:v>320</c:v>
                </c:pt>
                <c:pt idx="481">
                  <c:v>319</c:v>
                </c:pt>
                <c:pt idx="482">
                  <c:v>318</c:v>
                </c:pt>
                <c:pt idx="483">
                  <c:v>317</c:v>
                </c:pt>
                <c:pt idx="484">
                  <c:v>316</c:v>
                </c:pt>
                <c:pt idx="485">
                  <c:v>315</c:v>
                </c:pt>
                <c:pt idx="486">
                  <c:v>314</c:v>
                </c:pt>
                <c:pt idx="487">
                  <c:v>313</c:v>
                </c:pt>
                <c:pt idx="488">
                  <c:v>312</c:v>
                </c:pt>
                <c:pt idx="489">
                  <c:v>311</c:v>
                </c:pt>
                <c:pt idx="490">
                  <c:v>310</c:v>
                </c:pt>
                <c:pt idx="491">
                  <c:v>309</c:v>
                </c:pt>
                <c:pt idx="492">
                  <c:v>308</c:v>
                </c:pt>
                <c:pt idx="493">
                  <c:v>307</c:v>
                </c:pt>
                <c:pt idx="494">
                  <c:v>306</c:v>
                </c:pt>
                <c:pt idx="495">
                  <c:v>305</c:v>
                </c:pt>
                <c:pt idx="496">
                  <c:v>304</c:v>
                </c:pt>
                <c:pt idx="497">
                  <c:v>303</c:v>
                </c:pt>
                <c:pt idx="498">
                  <c:v>302</c:v>
                </c:pt>
                <c:pt idx="499">
                  <c:v>301</c:v>
                </c:pt>
                <c:pt idx="500">
                  <c:v>300</c:v>
                </c:pt>
                <c:pt idx="501">
                  <c:v>299</c:v>
                </c:pt>
                <c:pt idx="502">
                  <c:v>298</c:v>
                </c:pt>
                <c:pt idx="503">
                  <c:v>297</c:v>
                </c:pt>
                <c:pt idx="504">
                  <c:v>296</c:v>
                </c:pt>
                <c:pt idx="505">
                  <c:v>295</c:v>
                </c:pt>
                <c:pt idx="506">
                  <c:v>294</c:v>
                </c:pt>
                <c:pt idx="507">
                  <c:v>293</c:v>
                </c:pt>
                <c:pt idx="508">
                  <c:v>292</c:v>
                </c:pt>
                <c:pt idx="509">
                  <c:v>291</c:v>
                </c:pt>
                <c:pt idx="510">
                  <c:v>290</c:v>
                </c:pt>
                <c:pt idx="511">
                  <c:v>289</c:v>
                </c:pt>
                <c:pt idx="512">
                  <c:v>288</c:v>
                </c:pt>
                <c:pt idx="513">
                  <c:v>287</c:v>
                </c:pt>
                <c:pt idx="514">
                  <c:v>286</c:v>
                </c:pt>
                <c:pt idx="515">
                  <c:v>285</c:v>
                </c:pt>
                <c:pt idx="516">
                  <c:v>284</c:v>
                </c:pt>
                <c:pt idx="517">
                  <c:v>283</c:v>
                </c:pt>
                <c:pt idx="518">
                  <c:v>282</c:v>
                </c:pt>
                <c:pt idx="519">
                  <c:v>281</c:v>
                </c:pt>
                <c:pt idx="520">
                  <c:v>280</c:v>
                </c:pt>
                <c:pt idx="521">
                  <c:v>279</c:v>
                </c:pt>
                <c:pt idx="522">
                  <c:v>278</c:v>
                </c:pt>
                <c:pt idx="523">
                  <c:v>277</c:v>
                </c:pt>
                <c:pt idx="524">
                  <c:v>276</c:v>
                </c:pt>
                <c:pt idx="525">
                  <c:v>275</c:v>
                </c:pt>
                <c:pt idx="526">
                  <c:v>274</c:v>
                </c:pt>
                <c:pt idx="527">
                  <c:v>273</c:v>
                </c:pt>
                <c:pt idx="528">
                  <c:v>272</c:v>
                </c:pt>
                <c:pt idx="529">
                  <c:v>271</c:v>
                </c:pt>
                <c:pt idx="530">
                  <c:v>270</c:v>
                </c:pt>
                <c:pt idx="531">
                  <c:v>269</c:v>
                </c:pt>
                <c:pt idx="532">
                  <c:v>268</c:v>
                </c:pt>
                <c:pt idx="533">
                  <c:v>267</c:v>
                </c:pt>
                <c:pt idx="534">
                  <c:v>266</c:v>
                </c:pt>
                <c:pt idx="535">
                  <c:v>265</c:v>
                </c:pt>
                <c:pt idx="536">
                  <c:v>264</c:v>
                </c:pt>
                <c:pt idx="537">
                  <c:v>263</c:v>
                </c:pt>
                <c:pt idx="538">
                  <c:v>262</c:v>
                </c:pt>
                <c:pt idx="539">
                  <c:v>261</c:v>
                </c:pt>
                <c:pt idx="540">
                  <c:v>260</c:v>
                </c:pt>
                <c:pt idx="541">
                  <c:v>259</c:v>
                </c:pt>
                <c:pt idx="542">
                  <c:v>258</c:v>
                </c:pt>
                <c:pt idx="543">
                  <c:v>257</c:v>
                </c:pt>
                <c:pt idx="544">
                  <c:v>256</c:v>
                </c:pt>
                <c:pt idx="545">
                  <c:v>255</c:v>
                </c:pt>
                <c:pt idx="546">
                  <c:v>254</c:v>
                </c:pt>
                <c:pt idx="547">
                  <c:v>253</c:v>
                </c:pt>
                <c:pt idx="548">
                  <c:v>252</c:v>
                </c:pt>
                <c:pt idx="549">
                  <c:v>251</c:v>
                </c:pt>
                <c:pt idx="550">
                  <c:v>250</c:v>
                </c:pt>
                <c:pt idx="551">
                  <c:v>249</c:v>
                </c:pt>
                <c:pt idx="552">
                  <c:v>248</c:v>
                </c:pt>
                <c:pt idx="553">
                  <c:v>247</c:v>
                </c:pt>
                <c:pt idx="554">
                  <c:v>246</c:v>
                </c:pt>
                <c:pt idx="555">
                  <c:v>245</c:v>
                </c:pt>
                <c:pt idx="556">
                  <c:v>244</c:v>
                </c:pt>
                <c:pt idx="557">
                  <c:v>243</c:v>
                </c:pt>
                <c:pt idx="558">
                  <c:v>242</c:v>
                </c:pt>
                <c:pt idx="559">
                  <c:v>241</c:v>
                </c:pt>
                <c:pt idx="560">
                  <c:v>240</c:v>
                </c:pt>
                <c:pt idx="561">
                  <c:v>239</c:v>
                </c:pt>
                <c:pt idx="562">
                  <c:v>238</c:v>
                </c:pt>
                <c:pt idx="563">
                  <c:v>237</c:v>
                </c:pt>
                <c:pt idx="564">
                  <c:v>236</c:v>
                </c:pt>
                <c:pt idx="565">
                  <c:v>235</c:v>
                </c:pt>
                <c:pt idx="566">
                  <c:v>234</c:v>
                </c:pt>
                <c:pt idx="567">
                  <c:v>233</c:v>
                </c:pt>
                <c:pt idx="568">
                  <c:v>232</c:v>
                </c:pt>
                <c:pt idx="569">
                  <c:v>231</c:v>
                </c:pt>
                <c:pt idx="570">
                  <c:v>230</c:v>
                </c:pt>
                <c:pt idx="571">
                  <c:v>229</c:v>
                </c:pt>
                <c:pt idx="572">
                  <c:v>228</c:v>
                </c:pt>
                <c:pt idx="573">
                  <c:v>227</c:v>
                </c:pt>
                <c:pt idx="574">
                  <c:v>226</c:v>
                </c:pt>
                <c:pt idx="575">
                  <c:v>225</c:v>
                </c:pt>
                <c:pt idx="576">
                  <c:v>224</c:v>
                </c:pt>
                <c:pt idx="577">
                  <c:v>223</c:v>
                </c:pt>
                <c:pt idx="578">
                  <c:v>222</c:v>
                </c:pt>
                <c:pt idx="579">
                  <c:v>221</c:v>
                </c:pt>
                <c:pt idx="580">
                  <c:v>220</c:v>
                </c:pt>
                <c:pt idx="581">
                  <c:v>219</c:v>
                </c:pt>
                <c:pt idx="582">
                  <c:v>218</c:v>
                </c:pt>
                <c:pt idx="583">
                  <c:v>217</c:v>
                </c:pt>
                <c:pt idx="584">
                  <c:v>216</c:v>
                </c:pt>
                <c:pt idx="585">
                  <c:v>215</c:v>
                </c:pt>
                <c:pt idx="586">
                  <c:v>214</c:v>
                </c:pt>
                <c:pt idx="587">
                  <c:v>213</c:v>
                </c:pt>
                <c:pt idx="588">
                  <c:v>212</c:v>
                </c:pt>
                <c:pt idx="589">
                  <c:v>211</c:v>
                </c:pt>
                <c:pt idx="590">
                  <c:v>210</c:v>
                </c:pt>
                <c:pt idx="591">
                  <c:v>209</c:v>
                </c:pt>
                <c:pt idx="592">
                  <c:v>208</c:v>
                </c:pt>
                <c:pt idx="593">
                  <c:v>207</c:v>
                </c:pt>
                <c:pt idx="594">
                  <c:v>206</c:v>
                </c:pt>
                <c:pt idx="595">
                  <c:v>205</c:v>
                </c:pt>
                <c:pt idx="596">
                  <c:v>204</c:v>
                </c:pt>
                <c:pt idx="597">
                  <c:v>203</c:v>
                </c:pt>
                <c:pt idx="598">
                  <c:v>202</c:v>
                </c:pt>
                <c:pt idx="599">
                  <c:v>201</c:v>
                </c:pt>
                <c:pt idx="600">
                  <c:v>200</c:v>
                </c:pt>
              </c:numCache>
            </c:numRef>
          </c:xVal>
          <c:yVal>
            <c:numRef>
              <c:f>'3.xlsx'!$B$87:$B$687</c:f>
              <c:numCache>
                <c:formatCode>General</c:formatCode>
                <c:ptCount val="601"/>
                <c:pt idx="0">
                  <c:v>5.79E-3</c:v>
                </c:pt>
                <c:pt idx="1">
                  <c:v>5.9899999999999997E-3</c:v>
                </c:pt>
                <c:pt idx="2">
                  <c:v>6.0000000000000001E-3</c:v>
                </c:pt>
                <c:pt idx="3">
                  <c:v>5.9899999999999997E-3</c:v>
                </c:pt>
                <c:pt idx="4">
                  <c:v>5.9500000000000004E-3</c:v>
                </c:pt>
                <c:pt idx="5">
                  <c:v>6.0400000000000002E-3</c:v>
                </c:pt>
                <c:pt idx="6">
                  <c:v>6.0299999999999998E-3</c:v>
                </c:pt>
                <c:pt idx="7">
                  <c:v>5.9899999999999997E-3</c:v>
                </c:pt>
                <c:pt idx="8">
                  <c:v>6.4200000000000004E-3</c:v>
                </c:pt>
                <c:pt idx="9">
                  <c:v>6.7000000000000002E-3</c:v>
                </c:pt>
                <c:pt idx="10">
                  <c:v>6.6E-3</c:v>
                </c:pt>
                <c:pt idx="11">
                  <c:v>6.6299999999999996E-3</c:v>
                </c:pt>
                <c:pt idx="12">
                  <c:v>6.4599999999999996E-3</c:v>
                </c:pt>
                <c:pt idx="13">
                  <c:v>6.7099999999999998E-3</c:v>
                </c:pt>
                <c:pt idx="14">
                  <c:v>6.6499999999999997E-3</c:v>
                </c:pt>
                <c:pt idx="15">
                  <c:v>6.6299999999999996E-3</c:v>
                </c:pt>
                <c:pt idx="16">
                  <c:v>6.79E-3</c:v>
                </c:pt>
                <c:pt idx="17">
                  <c:v>6.7400000000000003E-3</c:v>
                </c:pt>
                <c:pt idx="18">
                  <c:v>6.8500000000000002E-3</c:v>
                </c:pt>
                <c:pt idx="19">
                  <c:v>6.8399999999999997E-3</c:v>
                </c:pt>
                <c:pt idx="20">
                  <c:v>6.9499999999999996E-3</c:v>
                </c:pt>
                <c:pt idx="21">
                  <c:v>6.8599999999999998E-3</c:v>
                </c:pt>
                <c:pt idx="22">
                  <c:v>6.8100000000000001E-3</c:v>
                </c:pt>
                <c:pt idx="23">
                  <c:v>6.94E-3</c:v>
                </c:pt>
                <c:pt idx="24">
                  <c:v>6.8700000000000002E-3</c:v>
                </c:pt>
                <c:pt idx="25">
                  <c:v>6.8900000000000003E-3</c:v>
                </c:pt>
                <c:pt idx="26">
                  <c:v>6.8300000000000001E-3</c:v>
                </c:pt>
                <c:pt idx="27">
                  <c:v>6.9899999999999997E-3</c:v>
                </c:pt>
                <c:pt idx="28">
                  <c:v>6.96E-3</c:v>
                </c:pt>
                <c:pt idx="29">
                  <c:v>6.94E-3</c:v>
                </c:pt>
                <c:pt idx="30">
                  <c:v>6.8300000000000001E-3</c:v>
                </c:pt>
                <c:pt idx="31">
                  <c:v>6.9199999999999999E-3</c:v>
                </c:pt>
                <c:pt idx="32">
                  <c:v>6.8500000000000002E-3</c:v>
                </c:pt>
                <c:pt idx="33">
                  <c:v>6.7299999999999999E-3</c:v>
                </c:pt>
                <c:pt idx="34">
                  <c:v>7.0200000000000002E-3</c:v>
                </c:pt>
                <c:pt idx="35">
                  <c:v>7.0000000000000001E-3</c:v>
                </c:pt>
                <c:pt idx="36">
                  <c:v>7.0000000000000001E-3</c:v>
                </c:pt>
                <c:pt idx="37">
                  <c:v>7.11E-3</c:v>
                </c:pt>
                <c:pt idx="38">
                  <c:v>7.1199999999999996E-3</c:v>
                </c:pt>
                <c:pt idx="39">
                  <c:v>7.2899999999999996E-3</c:v>
                </c:pt>
                <c:pt idx="40">
                  <c:v>7.2100000000000003E-3</c:v>
                </c:pt>
                <c:pt idx="41">
                  <c:v>7.3499999999999998E-3</c:v>
                </c:pt>
                <c:pt idx="42">
                  <c:v>7.3800000000000003E-3</c:v>
                </c:pt>
                <c:pt idx="43">
                  <c:v>7.3400000000000002E-3</c:v>
                </c:pt>
                <c:pt idx="44">
                  <c:v>7.26E-3</c:v>
                </c:pt>
                <c:pt idx="45">
                  <c:v>7.3000000000000001E-3</c:v>
                </c:pt>
                <c:pt idx="46">
                  <c:v>7.4799999999999997E-3</c:v>
                </c:pt>
                <c:pt idx="47">
                  <c:v>7.45E-3</c:v>
                </c:pt>
                <c:pt idx="48">
                  <c:v>7.4900000000000001E-3</c:v>
                </c:pt>
                <c:pt idx="49">
                  <c:v>7.3000000000000001E-3</c:v>
                </c:pt>
                <c:pt idx="50">
                  <c:v>7.2899999999999996E-3</c:v>
                </c:pt>
                <c:pt idx="51">
                  <c:v>7.43E-3</c:v>
                </c:pt>
                <c:pt idx="52">
                  <c:v>7.5900000000000004E-3</c:v>
                </c:pt>
                <c:pt idx="53">
                  <c:v>7.6299999999999996E-3</c:v>
                </c:pt>
                <c:pt idx="54">
                  <c:v>7.4999999999999997E-3</c:v>
                </c:pt>
                <c:pt idx="55">
                  <c:v>7.5399999999999998E-3</c:v>
                </c:pt>
                <c:pt idx="56">
                  <c:v>7.4799999999999997E-3</c:v>
                </c:pt>
                <c:pt idx="57">
                  <c:v>7.6E-3</c:v>
                </c:pt>
                <c:pt idx="58">
                  <c:v>7.4400000000000004E-3</c:v>
                </c:pt>
                <c:pt idx="59">
                  <c:v>7.8100000000000001E-3</c:v>
                </c:pt>
                <c:pt idx="60">
                  <c:v>7.6400000000000001E-3</c:v>
                </c:pt>
                <c:pt idx="61">
                  <c:v>7.6899999999999998E-3</c:v>
                </c:pt>
                <c:pt idx="62">
                  <c:v>7.7400000000000004E-3</c:v>
                </c:pt>
                <c:pt idx="63">
                  <c:v>7.5100000000000002E-3</c:v>
                </c:pt>
                <c:pt idx="64">
                  <c:v>7.79E-3</c:v>
                </c:pt>
                <c:pt idx="65">
                  <c:v>7.5500000000000003E-3</c:v>
                </c:pt>
                <c:pt idx="66">
                  <c:v>7.6299999999999996E-3</c:v>
                </c:pt>
                <c:pt idx="67">
                  <c:v>7.7299999999999999E-3</c:v>
                </c:pt>
                <c:pt idx="68">
                  <c:v>7.79E-3</c:v>
                </c:pt>
                <c:pt idx="69">
                  <c:v>7.6699999999999997E-3</c:v>
                </c:pt>
                <c:pt idx="70">
                  <c:v>7.6400000000000001E-3</c:v>
                </c:pt>
                <c:pt idx="71">
                  <c:v>7.7000000000000002E-3</c:v>
                </c:pt>
                <c:pt idx="72">
                  <c:v>7.6499999999999997E-3</c:v>
                </c:pt>
                <c:pt idx="73">
                  <c:v>7.77E-3</c:v>
                </c:pt>
                <c:pt idx="74">
                  <c:v>7.92E-3</c:v>
                </c:pt>
                <c:pt idx="75">
                  <c:v>7.7799999999999996E-3</c:v>
                </c:pt>
                <c:pt idx="76">
                  <c:v>7.7299999999999999E-3</c:v>
                </c:pt>
                <c:pt idx="77">
                  <c:v>7.7299999999999999E-3</c:v>
                </c:pt>
                <c:pt idx="78">
                  <c:v>7.7999999999999996E-3</c:v>
                </c:pt>
                <c:pt idx="79">
                  <c:v>7.8700000000000003E-3</c:v>
                </c:pt>
                <c:pt idx="80">
                  <c:v>7.9500000000000005E-3</c:v>
                </c:pt>
                <c:pt idx="81">
                  <c:v>7.9389999999999999E-3</c:v>
                </c:pt>
                <c:pt idx="82">
                  <c:v>7.8100000000000001E-3</c:v>
                </c:pt>
                <c:pt idx="83">
                  <c:v>7.8200000000000006E-3</c:v>
                </c:pt>
                <c:pt idx="84">
                  <c:v>7.7400000000000004E-3</c:v>
                </c:pt>
                <c:pt idx="85">
                  <c:v>7.7799999999999996E-3</c:v>
                </c:pt>
                <c:pt idx="86">
                  <c:v>7.9699999999999997E-3</c:v>
                </c:pt>
                <c:pt idx="87">
                  <c:v>7.8600000000000007E-3</c:v>
                </c:pt>
                <c:pt idx="88">
                  <c:v>7.92E-3</c:v>
                </c:pt>
                <c:pt idx="89">
                  <c:v>7.6400000000000001E-3</c:v>
                </c:pt>
                <c:pt idx="90">
                  <c:v>7.79E-3</c:v>
                </c:pt>
                <c:pt idx="91">
                  <c:v>7.8490000000000001E-3</c:v>
                </c:pt>
                <c:pt idx="92">
                  <c:v>7.979E-3</c:v>
                </c:pt>
                <c:pt idx="93">
                  <c:v>7.8890000000000002E-3</c:v>
                </c:pt>
                <c:pt idx="94">
                  <c:v>7.8399999999999997E-3</c:v>
                </c:pt>
                <c:pt idx="95">
                  <c:v>7.9100000000000004E-3</c:v>
                </c:pt>
                <c:pt idx="96">
                  <c:v>8.0700000000000008E-3</c:v>
                </c:pt>
                <c:pt idx="97">
                  <c:v>7.9600000000000001E-3</c:v>
                </c:pt>
                <c:pt idx="98">
                  <c:v>7.979E-3</c:v>
                </c:pt>
                <c:pt idx="99">
                  <c:v>7.9389999999999999E-3</c:v>
                </c:pt>
                <c:pt idx="100">
                  <c:v>7.9000000000000008E-3</c:v>
                </c:pt>
                <c:pt idx="101">
                  <c:v>8.0700000000000008E-3</c:v>
                </c:pt>
                <c:pt idx="102">
                  <c:v>8.1089999999999999E-3</c:v>
                </c:pt>
                <c:pt idx="103">
                  <c:v>8.0499999999999999E-3</c:v>
                </c:pt>
                <c:pt idx="104">
                  <c:v>8.0499999999999999E-3</c:v>
                </c:pt>
                <c:pt idx="105">
                  <c:v>8.0590000000000002E-3</c:v>
                </c:pt>
                <c:pt idx="106">
                  <c:v>8.09E-3</c:v>
                </c:pt>
                <c:pt idx="107">
                  <c:v>8.0000000000000002E-3</c:v>
                </c:pt>
                <c:pt idx="108">
                  <c:v>7.9600000000000001E-3</c:v>
                </c:pt>
                <c:pt idx="109">
                  <c:v>8.1089999999999999E-3</c:v>
                </c:pt>
                <c:pt idx="110">
                  <c:v>8.1600000000000006E-3</c:v>
                </c:pt>
                <c:pt idx="111">
                  <c:v>8.0000000000000002E-3</c:v>
                </c:pt>
                <c:pt idx="112">
                  <c:v>8.1399999999999997E-3</c:v>
                </c:pt>
                <c:pt idx="113">
                  <c:v>8.0099999999999998E-3</c:v>
                </c:pt>
                <c:pt idx="114">
                  <c:v>8.0099999999999998E-3</c:v>
                </c:pt>
                <c:pt idx="115">
                  <c:v>7.9500000000000005E-3</c:v>
                </c:pt>
                <c:pt idx="116">
                  <c:v>8.0190000000000001E-3</c:v>
                </c:pt>
                <c:pt idx="117">
                  <c:v>8.0700000000000008E-3</c:v>
                </c:pt>
                <c:pt idx="118">
                  <c:v>7.9600000000000001E-3</c:v>
                </c:pt>
                <c:pt idx="119">
                  <c:v>7.8600000000000007E-3</c:v>
                </c:pt>
                <c:pt idx="120">
                  <c:v>7.7499999999999999E-3</c:v>
                </c:pt>
                <c:pt idx="121">
                  <c:v>7.8890000000000002E-3</c:v>
                </c:pt>
                <c:pt idx="122">
                  <c:v>7.77E-3</c:v>
                </c:pt>
                <c:pt idx="123">
                  <c:v>7.8100000000000001E-3</c:v>
                </c:pt>
                <c:pt idx="124">
                  <c:v>7.6899999999999998E-3</c:v>
                </c:pt>
                <c:pt idx="125">
                  <c:v>7.8300000000000002E-3</c:v>
                </c:pt>
                <c:pt idx="126">
                  <c:v>7.79E-3</c:v>
                </c:pt>
                <c:pt idx="127">
                  <c:v>7.8700000000000003E-3</c:v>
                </c:pt>
                <c:pt idx="128">
                  <c:v>7.7600000000000004E-3</c:v>
                </c:pt>
                <c:pt idx="129">
                  <c:v>7.8890000000000002E-3</c:v>
                </c:pt>
                <c:pt idx="130">
                  <c:v>7.8100000000000001E-3</c:v>
                </c:pt>
                <c:pt idx="131">
                  <c:v>7.77E-3</c:v>
                </c:pt>
                <c:pt idx="132">
                  <c:v>7.8799999999999999E-3</c:v>
                </c:pt>
                <c:pt idx="133">
                  <c:v>7.5799999999999999E-3</c:v>
                </c:pt>
                <c:pt idx="134">
                  <c:v>7.7600000000000004E-3</c:v>
                </c:pt>
                <c:pt idx="135">
                  <c:v>7.8100000000000001E-3</c:v>
                </c:pt>
                <c:pt idx="136">
                  <c:v>7.77E-3</c:v>
                </c:pt>
                <c:pt idx="137">
                  <c:v>7.7000000000000002E-3</c:v>
                </c:pt>
                <c:pt idx="138">
                  <c:v>7.7299999999999999E-3</c:v>
                </c:pt>
                <c:pt idx="139">
                  <c:v>7.62E-3</c:v>
                </c:pt>
                <c:pt idx="140">
                  <c:v>7.6800000000000002E-3</c:v>
                </c:pt>
                <c:pt idx="141">
                  <c:v>7.6800000000000002E-3</c:v>
                </c:pt>
                <c:pt idx="142">
                  <c:v>7.5900000000000004E-3</c:v>
                </c:pt>
                <c:pt idx="143">
                  <c:v>7.5700000000000003E-3</c:v>
                </c:pt>
                <c:pt idx="144">
                  <c:v>7.5700000000000003E-3</c:v>
                </c:pt>
                <c:pt idx="145">
                  <c:v>7.6099999999999996E-3</c:v>
                </c:pt>
                <c:pt idx="146">
                  <c:v>7.4400000000000004E-3</c:v>
                </c:pt>
                <c:pt idx="147">
                  <c:v>7.4999999999999997E-3</c:v>
                </c:pt>
                <c:pt idx="148">
                  <c:v>7.3400000000000002E-3</c:v>
                </c:pt>
                <c:pt idx="149">
                  <c:v>7.5399999999999998E-3</c:v>
                </c:pt>
                <c:pt idx="150">
                  <c:v>7.4099999999999999E-3</c:v>
                </c:pt>
                <c:pt idx="151">
                  <c:v>7.3499999999999998E-3</c:v>
                </c:pt>
                <c:pt idx="152">
                  <c:v>7.4900000000000001E-3</c:v>
                </c:pt>
                <c:pt idx="153">
                  <c:v>7.3899999999999999E-3</c:v>
                </c:pt>
                <c:pt idx="154">
                  <c:v>7.45E-3</c:v>
                </c:pt>
                <c:pt idx="155">
                  <c:v>7.1799999999999998E-3</c:v>
                </c:pt>
                <c:pt idx="156">
                  <c:v>7.3299999999999997E-3</c:v>
                </c:pt>
                <c:pt idx="157">
                  <c:v>7.2899999999999996E-3</c:v>
                </c:pt>
                <c:pt idx="158">
                  <c:v>7.1900000000000002E-3</c:v>
                </c:pt>
                <c:pt idx="159">
                  <c:v>7.1500000000000001E-3</c:v>
                </c:pt>
                <c:pt idx="160">
                  <c:v>7.2500000000000004E-3</c:v>
                </c:pt>
                <c:pt idx="161">
                  <c:v>7.1700000000000002E-3</c:v>
                </c:pt>
                <c:pt idx="162">
                  <c:v>7.2199999999999999E-3</c:v>
                </c:pt>
                <c:pt idx="163">
                  <c:v>7.0600000000000003E-3</c:v>
                </c:pt>
                <c:pt idx="164">
                  <c:v>7.1799999999999998E-3</c:v>
                </c:pt>
                <c:pt idx="165">
                  <c:v>7.0400000000000003E-3</c:v>
                </c:pt>
                <c:pt idx="166">
                  <c:v>7.0200000000000002E-3</c:v>
                </c:pt>
                <c:pt idx="167">
                  <c:v>7.0800000000000004E-3</c:v>
                </c:pt>
                <c:pt idx="168">
                  <c:v>7.0000000000000001E-3</c:v>
                </c:pt>
                <c:pt idx="169">
                  <c:v>7.0099999999999997E-3</c:v>
                </c:pt>
                <c:pt idx="170">
                  <c:v>7.1399999999999996E-3</c:v>
                </c:pt>
                <c:pt idx="171">
                  <c:v>7.1000000000000004E-3</c:v>
                </c:pt>
                <c:pt idx="172">
                  <c:v>6.8700000000000002E-3</c:v>
                </c:pt>
                <c:pt idx="173">
                  <c:v>7.0099999999999997E-3</c:v>
                </c:pt>
                <c:pt idx="174">
                  <c:v>7.0200000000000002E-3</c:v>
                </c:pt>
                <c:pt idx="175">
                  <c:v>6.77E-3</c:v>
                </c:pt>
                <c:pt idx="176">
                  <c:v>6.8500000000000002E-3</c:v>
                </c:pt>
                <c:pt idx="177">
                  <c:v>6.7799999999999996E-3</c:v>
                </c:pt>
                <c:pt idx="178">
                  <c:v>6.7299999999999999E-3</c:v>
                </c:pt>
                <c:pt idx="179">
                  <c:v>6.7999999999999996E-3</c:v>
                </c:pt>
                <c:pt idx="180">
                  <c:v>6.8399999999999997E-3</c:v>
                </c:pt>
                <c:pt idx="181">
                  <c:v>6.79E-3</c:v>
                </c:pt>
                <c:pt idx="182">
                  <c:v>6.7999999999999996E-3</c:v>
                </c:pt>
                <c:pt idx="183">
                  <c:v>6.7999999999999996E-3</c:v>
                </c:pt>
                <c:pt idx="184">
                  <c:v>6.8100000000000001E-3</c:v>
                </c:pt>
                <c:pt idx="185">
                  <c:v>6.77E-3</c:v>
                </c:pt>
                <c:pt idx="186">
                  <c:v>6.6699999999999997E-3</c:v>
                </c:pt>
                <c:pt idx="187">
                  <c:v>6.7000000000000002E-3</c:v>
                </c:pt>
                <c:pt idx="188">
                  <c:v>6.8199999999999997E-3</c:v>
                </c:pt>
                <c:pt idx="189">
                  <c:v>6.7299999999999999E-3</c:v>
                </c:pt>
                <c:pt idx="190">
                  <c:v>6.9699999999999996E-3</c:v>
                </c:pt>
                <c:pt idx="191">
                  <c:v>6.6299999999999996E-3</c:v>
                </c:pt>
                <c:pt idx="192">
                  <c:v>6.7299999999999999E-3</c:v>
                </c:pt>
                <c:pt idx="193">
                  <c:v>6.62E-3</c:v>
                </c:pt>
                <c:pt idx="194">
                  <c:v>6.6699999999999997E-3</c:v>
                </c:pt>
                <c:pt idx="195">
                  <c:v>6.7499999999999999E-3</c:v>
                </c:pt>
                <c:pt idx="196">
                  <c:v>6.7000000000000002E-3</c:v>
                </c:pt>
                <c:pt idx="197">
                  <c:v>6.7999999999999996E-3</c:v>
                </c:pt>
                <c:pt idx="198">
                  <c:v>6.6800000000000002E-3</c:v>
                </c:pt>
                <c:pt idx="199">
                  <c:v>6.6800000000000002E-3</c:v>
                </c:pt>
                <c:pt idx="200">
                  <c:v>6.79E-3</c:v>
                </c:pt>
                <c:pt idx="201">
                  <c:v>6.6699999999999997E-3</c:v>
                </c:pt>
                <c:pt idx="202">
                  <c:v>6.8100000000000001E-3</c:v>
                </c:pt>
                <c:pt idx="203">
                  <c:v>6.79E-3</c:v>
                </c:pt>
                <c:pt idx="204">
                  <c:v>6.7999999999999996E-3</c:v>
                </c:pt>
                <c:pt idx="205">
                  <c:v>6.8599999999999998E-3</c:v>
                </c:pt>
                <c:pt idx="206">
                  <c:v>6.8900000000000003E-3</c:v>
                </c:pt>
                <c:pt idx="207">
                  <c:v>6.9100000000000003E-3</c:v>
                </c:pt>
                <c:pt idx="208">
                  <c:v>6.9300000000000004E-3</c:v>
                </c:pt>
                <c:pt idx="209">
                  <c:v>6.8700000000000002E-3</c:v>
                </c:pt>
                <c:pt idx="210">
                  <c:v>6.9100000000000003E-3</c:v>
                </c:pt>
                <c:pt idx="211">
                  <c:v>7.0699999999999999E-3</c:v>
                </c:pt>
                <c:pt idx="212">
                  <c:v>6.8300000000000001E-3</c:v>
                </c:pt>
                <c:pt idx="213">
                  <c:v>6.8799999999999998E-3</c:v>
                </c:pt>
                <c:pt idx="214">
                  <c:v>6.9100000000000003E-3</c:v>
                </c:pt>
                <c:pt idx="215">
                  <c:v>7.0899999999999999E-3</c:v>
                </c:pt>
                <c:pt idx="216">
                  <c:v>6.9499999999999996E-3</c:v>
                </c:pt>
                <c:pt idx="217">
                  <c:v>7.1300000000000001E-3</c:v>
                </c:pt>
                <c:pt idx="218">
                  <c:v>7.1599999999999997E-3</c:v>
                </c:pt>
                <c:pt idx="219">
                  <c:v>7.0299999999999998E-3</c:v>
                </c:pt>
                <c:pt idx="220">
                  <c:v>7.1500000000000001E-3</c:v>
                </c:pt>
                <c:pt idx="221">
                  <c:v>7.1599999999999997E-3</c:v>
                </c:pt>
                <c:pt idx="222">
                  <c:v>7.2399999999999999E-3</c:v>
                </c:pt>
                <c:pt idx="223">
                  <c:v>7.28E-3</c:v>
                </c:pt>
                <c:pt idx="224">
                  <c:v>7.3099999999999997E-3</c:v>
                </c:pt>
                <c:pt idx="225">
                  <c:v>7.2300000000000003E-3</c:v>
                </c:pt>
                <c:pt idx="226">
                  <c:v>7.1999999999999998E-3</c:v>
                </c:pt>
                <c:pt idx="227">
                  <c:v>7.3099999999999997E-3</c:v>
                </c:pt>
                <c:pt idx="228">
                  <c:v>7.3200000000000001E-3</c:v>
                </c:pt>
                <c:pt idx="229">
                  <c:v>7.43E-3</c:v>
                </c:pt>
                <c:pt idx="230">
                  <c:v>7.45E-3</c:v>
                </c:pt>
                <c:pt idx="231">
                  <c:v>7.5300000000000002E-3</c:v>
                </c:pt>
                <c:pt idx="232">
                  <c:v>7.4599999999999996E-3</c:v>
                </c:pt>
                <c:pt idx="233">
                  <c:v>7.43E-3</c:v>
                </c:pt>
                <c:pt idx="234">
                  <c:v>7.6600000000000001E-3</c:v>
                </c:pt>
                <c:pt idx="235">
                  <c:v>7.6099999999999996E-3</c:v>
                </c:pt>
                <c:pt idx="236">
                  <c:v>7.6099999999999996E-3</c:v>
                </c:pt>
                <c:pt idx="237">
                  <c:v>7.7000000000000002E-3</c:v>
                </c:pt>
                <c:pt idx="238">
                  <c:v>7.6800000000000002E-3</c:v>
                </c:pt>
                <c:pt idx="239">
                  <c:v>7.6400000000000001E-3</c:v>
                </c:pt>
                <c:pt idx="240">
                  <c:v>7.77E-3</c:v>
                </c:pt>
                <c:pt idx="241">
                  <c:v>7.8890000000000002E-3</c:v>
                </c:pt>
                <c:pt idx="242">
                  <c:v>7.8490000000000001E-3</c:v>
                </c:pt>
                <c:pt idx="243">
                  <c:v>8.0400000000000003E-3</c:v>
                </c:pt>
                <c:pt idx="244">
                  <c:v>7.9000000000000008E-3</c:v>
                </c:pt>
                <c:pt idx="245">
                  <c:v>7.9000000000000008E-3</c:v>
                </c:pt>
                <c:pt idx="246">
                  <c:v>7.92E-3</c:v>
                </c:pt>
                <c:pt idx="247">
                  <c:v>8.1300000000000001E-3</c:v>
                </c:pt>
                <c:pt idx="248">
                  <c:v>8.2000000000000007E-3</c:v>
                </c:pt>
                <c:pt idx="249">
                  <c:v>8.1700000000000002E-3</c:v>
                </c:pt>
                <c:pt idx="250">
                  <c:v>8.3000000000000001E-3</c:v>
                </c:pt>
                <c:pt idx="251">
                  <c:v>8.2789999999999999E-3</c:v>
                </c:pt>
                <c:pt idx="252">
                  <c:v>8.2000000000000007E-3</c:v>
                </c:pt>
                <c:pt idx="253">
                  <c:v>8.1700000000000002E-3</c:v>
                </c:pt>
                <c:pt idx="254">
                  <c:v>8.3099999999999997E-3</c:v>
                </c:pt>
                <c:pt idx="255">
                  <c:v>8.3400000000000002E-3</c:v>
                </c:pt>
                <c:pt idx="256">
                  <c:v>8.2100000000000003E-3</c:v>
                </c:pt>
                <c:pt idx="257">
                  <c:v>8.3000000000000001E-3</c:v>
                </c:pt>
                <c:pt idx="258">
                  <c:v>8.3000000000000001E-3</c:v>
                </c:pt>
                <c:pt idx="259">
                  <c:v>8.3099999999999997E-3</c:v>
                </c:pt>
                <c:pt idx="260">
                  <c:v>8.4489999999999999E-3</c:v>
                </c:pt>
                <c:pt idx="261">
                  <c:v>8.3899999999999999E-3</c:v>
                </c:pt>
                <c:pt idx="262">
                  <c:v>8.5690000000000002E-3</c:v>
                </c:pt>
                <c:pt idx="263">
                  <c:v>8.5599999999999999E-3</c:v>
                </c:pt>
                <c:pt idx="264">
                  <c:v>8.3590000000000001E-3</c:v>
                </c:pt>
                <c:pt idx="265">
                  <c:v>8.5500000000000003E-3</c:v>
                </c:pt>
                <c:pt idx="266">
                  <c:v>8.4200000000000004E-3</c:v>
                </c:pt>
                <c:pt idx="267">
                  <c:v>8.5400000000000007E-3</c:v>
                </c:pt>
                <c:pt idx="268">
                  <c:v>8.4489999999999999E-3</c:v>
                </c:pt>
                <c:pt idx="269">
                  <c:v>8.6300000000000005E-3</c:v>
                </c:pt>
                <c:pt idx="270">
                  <c:v>8.6499999999999997E-3</c:v>
                </c:pt>
                <c:pt idx="271">
                  <c:v>8.6099999999999996E-3</c:v>
                </c:pt>
                <c:pt idx="272">
                  <c:v>8.6300000000000005E-3</c:v>
                </c:pt>
                <c:pt idx="273">
                  <c:v>8.6899999999999998E-3</c:v>
                </c:pt>
                <c:pt idx="274">
                  <c:v>8.7299999999999999E-3</c:v>
                </c:pt>
                <c:pt idx="275">
                  <c:v>8.6899999999999998E-3</c:v>
                </c:pt>
                <c:pt idx="276">
                  <c:v>8.6499999999999997E-3</c:v>
                </c:pt>
                <c:pt idx="277">
                  <c:v>8.829E-3</c:v>
                </c:pt>
                <c:pt idx="278">
                  <c:v>8.6300000000000005E-3</c:v>
                </c:pt>
                <c:pt idx="279">
                  <c:v>8.7299999999999999E-3</c:v>
                </c:pt>
                <c:pt idx="280">
                  <c:v>8.6499999999999997E-3</c:v>
                </c:pt>
                <c:pt idx="281">
                  <c:v>8.8100000000000001E-3</c:v>
                </c:pt>
                <c:pt idx="282">
                  <c:v>8.8800000000000007E-3</c:v>
                </c:pt>
                <c:pt idx="283">
                  <c:v>8.7100000000000007E-3</c:v>
                </c:pt>
                <c:pt idx="284">
                  <c:v>8.9099999999999995E-3</c:v>
                </c:pt>
                <c:pt idx="285">
                  <c:v>8.8000000000000005E-3</c:v>
                </c:pt>
                <c:pt idx="286">
                  <c:v>8.8599999999999998E-3</c:v>
                </c:pt>
                <c:pt idx="287">
                  <c:v>8.9099999999999995E-3</c:v>
                </c:pt>
                <c:pt idx="288">
                  <c:v>8.8800000000000007E-3</c:v>
                </c:pt>
                <c:pt idx="289">
                  <c:v>9.1500000000000001E-3</c:v>
                </c:pt>
                <c:pt idx="290">
                  <c:v>9.1690000000000001E-3</c:v>
                </c:pt>
                <c:pt idx="291">
                  <c:v>9.2200000000000008E-3</c:v>
                </c:pt>
                <c:pt idx="292">
                  <c:v>8.9990000000000001E-3</c:v>
                </c:pt>
                <c:pt idx="293">
                  <c:v>9.1900000000000003E-3</c:v>
                </c:pt>
                <c:pt idx="294">
                  <c:v>9.1599999999999997E-3</c:v>
                </c:pt>
                <c:pt idx="295">
                  <c:v>9.299E-3</c:v>
                </c:pt>
                <c:pt idx="296">
                  <c:v>9.2700000000000005E-3</c:v>
                </c:pt>
                <c:pt idx="297">
                  <c:v>9.2200000000000008E-3</c:v>
                </c:pt>
                <c:pt idx="298">
                  <c:v>9.3299999999999998E-3</c:v>
                </c:pt>
                <c:pt idx="299">
                  <c:v>9.2800000000000001E-3</c:v>
                </c:pt>
                <c:pt idx="300">
                  <c:v>9.5399999999999999E-3</c:v>
                </c:pt>
                <c:pt idx="301">
                  <c:v>9.7300000000000008E-3</c:v>
                </c:pt>
                <c:pt idx="302">
                  <c:v>9.3100000000000006E-3</c:v>
                </c:pt>
                <c:pt idx="303">
                  <c:v>9.5700000000000004E-3</c:v>
                </c:pt>
                <c:pt idx="304">
                  <c:v>9.4800000000000006E-3</c:v>
                </c:pt>
                <c:pt idx="305">
                  <c:v>9.2399999999999999E-3</c:v>
                </c:pt>
                <c:pt idx="306">
                  <c:v>9.6600000000000002E-3</c:v>
                </c:pt>
                <c:pt idx="307">
                  <c:v>9.639E-3</c:v>
                </c:pt>
                <c:pt idx="308">
                  <c:v>9.5989999999999999E-3</c:v>
                </c:pt>
                <c:pt idx="309">
                  <c:v>9.7800000000000005E-3</c:v>
                </c:pt>
                <c:pt idx="310">
                  <c:v>9.9100000000000004E-3</c:v>
                </c:pt>
                <c:pt idx="311">
                  <c:v>9.8799999999999999E-3</c:v>
                </c:pt>
                <c:pt idx="312">
                  <c:v>9.9000000000000008E-3</c:v>
                </c:pt>
                <c:pt idx="313">
                  <c:v>9.7400000000000004E-3</c:v>
                </c:pt>
                <c:pt idx="314">
                  <c:v>1.005E-2</c:v>
                </c:pt>
                <c:pt idx="315">
                  <c:v>9.9389999999999999E-3</c:v>
                </c:pt>
                <c:pt idx="316">
                  <c:v>1.023E-2</c:v>
                </c:pt>
                <c:pt idx="317">
                  <c:v>1.0070000000000001E-2</c:v>
                </c:pt>
                <c:pt idx="318">
                  <c:v>1.0240000000000001E-2</c:v>
                </c:pt>
                <c:pt idx="319">
                  <c:v>1.004E-2</c:v>
                </c:pt>
                <c:pt idx="320">
                  <c:v>9.9299999999999996E-3</c:v>
                </c:pt>
                <c:pt idx="321">
                  <c:v>1.0070000000000001E-2</c:v>
                </c:pt>
                <c:pt idx="322">
                  <c:v>1.0070000000000001E-2</c:v>
                </c:pt>
                <c:pt idx="323">
                  <c:v>1.013E-2</c:v>
                </c:pt>
                <c:pt idx="324">
                  <c:v>1.035E-2</c:v>
                </c:pt>
                <c:pt idx="325">
                  <c:v>1.0240000000000001E-2</c:v>
                </c:pt>
                <c:pt idx="326">
                  <c:v>1.057E-2</c:v>
                </c:pt>
                <c:pt idx="327">
                  <c:v>1.039E-2</c:v>
                </c:pt>
                <c:pt idx="328">
                  <c:v>1.027E-2</c:v>
                </c:pt>
                <c:pt idx="329">
                  <c:v>1.0359999999999999E-2</c:v>
                </c:pt>
                <c:pt idx="330">
                  <c:v>1.051E-2</c:v>
                </c:pt>
                <c:pt idx="331">
                  <c:v>1.059E-2</c:v>
                </c:pt>
                <c:pt idx="332">
                  <c:v>1.0449999999999999E-2</c:v>
                </c:pt>
                <c:pt idx="333">
                  <c:v>1.059E-2</c:v>
                </c:pt>
                <c:pt idx="334">
                  <c:v>1.051E-2</c:v>
                </c:pt>
                <c:pt idx="335">
                  <c:v>1.057E-2</c:v>
                </c:pt>
                <c:pt idx="336">
                  <c:v>1.056E-2</c:v>
                </c:pt>
                <c:pt idx="337">
                  <c:v>1.0699999999999999E-2</c:v>
                </c:pt>
                <c:pt idx="338">
                  <c:v>1.076E-2</c:v>
                </c:pt>
                <c:pt idx="339">
                  <c:v>1.073E-2</c:v>
                </c:pt>
                <c:pt idx="340">
                  <c:v>1.0800000000000001E-2</c:v>
                </c:pt>
                <c:pt idx="341">
                  <c:v>1.0789999999999999E-2</c:v>
                </c:pt>
                <c:pt idx="342">
                  <c:v>1.0880000000000001E-2</c:v>
                </c:pt>
                <c:pt idx="343">
                  <c:v>1.0840000000000001E-2</c:v>
                </c:pt>
                <c:pt idx="344">
                  <c:v>1.0919999999999999E-2</c:v>
                </c:pt>
                <c:pt idx="345">
                  <c:v>1.099E-2</c:v>
                </c:pt>
                <c:pt idx="346">
                  <c:v>1.086E-2</c:v>
                </c:pt>
                <c:pt idx="347">
                  <c:v>1.102E-2</c:v>
                </c:pt>
                <c:pt idx="348">
                  <c:v>1.111E-2</c:v>
                </c:pt>
                <c:pt idx="349">
                  <c:v>1.1140000000000001E-2</c:v>
                </c:pt>
                <c:pt idx="350">
                  <c:v>1.1209999999999999E-2</c:v>
                </c:pt>
                <c:pt idx="351">
                  <c:v>1.1379999999999999E-2</c:v>
                </c:pt>
                <c:pt idx="352">
                  <c:v>1.128E-2</c:v>
                </c:pt>
                <c:pt idx="353">
                  <c:v>1.125E-2</c:v>
                </c:pt>
                <c:pt idx="354">
                  <c:v>1.141E-2</c:v>
                </c:pt>
                <c:pt idx="355">
                  <c:v>1.1220000000000001E-2</c:v>
                </c:pt>
                <c:pt idx="356">
                  <c:v>1.146E-2</c:v>
                </c:pt>
                <c:pt idx="357">
                  <c:v>1.1259999999999999E-2</c:v>
                </c:pt>
                <c:pt idx="358">
                  <c:v>1.1429999999999999E-2</c:v>
                </c:pt>
                <c:pt idx="359">
                  <c:v>1.157E-2</c:v>
                </c:pt>
                <c:pt idx="360">
                  <c:v>1.163E-2</c:v>
                </c:pt>
                <c:pt idx="361">
                  <c:v>1.167E-2</c:v>
                </c:pt>
                <c:pt idx="362">
                  <c:v>1.1650000000000001E-2</c:v>
                </c:pt>
                <c:pt idx="363">
                  <c:v>1.171E-2</c:v>
                </c:pt>
                <c:pt idx="364">
                  <c:v>1.167E-2</c:v>
                </c:pt>
                <c:pt idx="365">
                  <c:v>1.1950000000000001E-2</c:v>
                </c:pt>
                <c:pt idx="366">
                  <c:v>1.1690000000000001E-2</c:v>
                </c:pt>
                <c:pt idx="367">
                  <c:v>1.176E-2</c:v>
                </c:pt>
                <c:pt idx="368">
                  <c:v>1.2019999999999999E-2</c:v>
                </c:pt>
                <c:pt idx="369">
                  <c:v>1.192E-2</c:v>
                </c:pt>
                <c:pt idx="370">
                  <c:v>1.21E-2</c:v>
                </c:pt>
                <c:pt idx="371">
                  <c:v>1.206E-2</c:v>
                </c:pt>
                <c:pt idx="372">
                  <c:v>1.1979999999999999E-2</c:v>
                </c:pt>
                <c:pt idx="373">
                  <c:v>1.21E-2</c:v>
                </c:pt>
                <c:pt idx="374">
                  <c:v>1.2160000000000001E-2</c:v>
                </c:pt>
                <c:pt idx="375">
                  <c:v>1.23E-2</c:v>
                </c:pt>
                <c:pt idx="376">
                  <c:v>1.23E-2</c:v>
                </c:pt>
                <c:pt idx="377">
                  <c:v>1.2359999999999999E-2</c:v>
                </c:pt>
                <c:pt idx="378">
                  <c:v>1.238E-2</c:v>
                </c:pt>
                <c:pt idx="379">
                  <c:v>1.226E-2</c:v>
                </c:pt>
                <c:pt idx="380">
                  <c:v>1.257E-2</c:v>
                </c:pt>
                <c:pt idx="381">
                  <c:v>1.2540000000000001E-2</c:v>
                </c:pt>
                <c:pt idx="382">
                  <c:v>1.285E-2</c:v>
                </c:pt>
                <c:pt idx="383">
                  <c:v>1.2699999999999999E-2</c:v>
                </c:pt>
                <c:pt idx="384">
                  <c:v>1.2959999999999999E-2</c:v>
                </c:pt>
                <c:pt idx="385">
                  <c:v>1.307E-2</c:v>
                </c:pt>
                <c:pt idx="386">
                  <c:v>1.298E-2</c:v>
                </c:pt>
                <c:pt idx="387">
                  <c:v>1.321E-2</c:v>
                </c:pt>
                <c:pt idx="388">
                  <c:v>1.298E-2</c:v>
                </c:pt>
                <c:pt idx="389">
                  <c:v>1.32E-2</c:v>
                </c:pt>
                <c:pt idx="390">
                  <c:v>1.312E-2</c:v>
                </c:pt>
                <c:pt idx="391">
                  <c:v>1.332E-2</c:v>
                </c:pt>
                <c:pt idx="392">
                  <c:v>1.316E-2</c:v>
                </c:pt>
                <c:pt idx="393">
                  <c:v>1.336E-2</c:v>
                </c:pt>
                <c:pt idx="394">
                  <c:v>1.345E-2</c:v>
                </c:pt>
                <c:pt idx="395">
                  <c:v>1.3220000000000001E-2</c:v>
                </c:pt>
                <c:pt idx="396">
                  <c:v>1.3350000000000001E-2</c:v>
                </c:pt>
                <c:pt idx="397">
                  <c:v>1.34E-2</c:v>
                </c:pt>
                <c:pt idx="398">
                  <c:v>1.3480000000000001E-2</c:v>
                </c:pt>
                <c:pt idx="399">
                  <c:v>1.3650000000000001E-2</c:v>
                </c:pt>
                <c:pt idx="400">
                  <c:v>1.342E-2</c:v>
                </c:pt>
                <c:pt idx="401">
                  <c:v>1.372E-2</c:v>
                </c:pt>
                <c:pt idx="402">
                  <c:v>1.3729999999999999E-2</c:v>
                </c:pt>
                <c:pt idx="403">
                  <c:v>1.3780000000000001E-2</c:v>
                </c:pt>
                <c:pt idx="404">
                  <c:v>1.391E-2</c:v>
                </c:pt>
                <c:pt idx="405">
                  <c:v>1.392E-2</c:v>
                </c:pt>
                <c:pt idx="406">
                  <c:v>1.423E-2</c:v>
                </c:pt>
                <c:pt idx="407">
                  <c:v>1.4019999999999999E-2</c:v>
                </c:pt>
                <c:pt idx="408">
                  <c:v>1.4030000000000001E-2</c:v>
                </c:pt>
                <c:pt idx="409">
                  <c:v>1.405E-2</c:v>
                </c:pt>
                <c:pt idx="410">
                  <c:v>1.409E-2</c:v>
                </c:pt>
                <c:pt idx="411">
                  <c:v>1.423E-2</c:v>
                </c:pt>
                <c:pt idx="412">
                  <c:v>1.417E-2</c:v>
                </c:pt>
                <c:pt idx="413">
                  <c:v>1.4330000000000001E-2</c:v>
                </c:pt>
                <c:pt idx="414">
                  <c:v>1.43E-2</c:v>
                </c:pt>
                <c:pt idx="415">
                  <c:v>1.4489999999999999E-2</c:v>
                </c:pt>
                <c:pt idx="416">
                  <c:v>1.461E-2</c:v>
                </c:pt>
                <c:pt idx="417">
                  <c:v>1.465E-2</c:v>
                </c:pt>
                <c:pt idx="418">
                  <c:v>1.478E-2</c:v>
                </c:pt>
                <c:pt idx="419">
                  <c:v>1.487E-2</c:v>
                </c:pt>
                <c:pt idx="420">
                  <c:v>1.4930000000000001E-2</c:v>
                </c:pt>
                <c:pt idx="421">
                  <c:v>1.502E-2</c:v>
                </c:pt>
                <c:pt idx="422">
                  <c:v>1.5440000000000001E-2</c:v>
                </c:pt>
                <c:pt idx="423">
                  <c:v>1.5509999999999999E-2</c:v>
                </c:pt>
                <c:pt idx="424">
                  <c:v>1.5520000000000001E-2</c:v>
                </c:pt>
                <c:pt idx="425">
                  <c:v>1.4959999999999999E-2</c:v>
                </c:pt>
                <c:pt idx="426">
                  <c:v>1.5169999999999999E-2</c:v>
                </c:pt>
                <c:pt idx="427">
                  <c:v>1.508E-2</c:v>
                </c:pt>
                <c:pt idx="428">
                  <c:v>1.519E-2</c:v>
                </c:pt>
                <c:pt idx="429">
                  <c:v>1.523E-2</c:v>
                </c:pt>
                <c:pt idx="430">
                  <c:v>1.555E-2</c:v>
                </c:pt>
                <c:pt idx="431">
                  <c:v>1.559E-2</c:v>
                </c:pt>
                <c:pt idx="432">
                  <c:v>1.537E-2</c:v>
                </c:pt>
                <c:pt idx="433">
                  <c:v>1.555E-2</c:v>
                </c:pt>
                <c:pt idx="434">
                  <c:v>1.555E-2</c:v>
                </c:pt>
                <c:pt idx="435">
                  <c:v>1.583E-2</c:v>
                </c:pt>
                <c:pt idx="436">
                  <c:v>1.5800000000000002E-2</c:v>
                </c:pt>
                <c:pt idx="437">
                  <c:v>1.592E-2</c:v>
                </c:pt>
                <c:pt idx="438">
                  <c:v>1.5810000000000001E-2</c:v>
                </c:pt>
                <c:pt idx="439">
                  <c:v>1.5890000000000001E-2</c:v>
                </c:pt>
                <c:pt idx="440">
                  <c:v>1.5949999999999999E-2</c:v>
                </c:pt>
                <c:pt idx="441">
                  <c:v>1.584E-2</c:v>
                </c:pt>
                <c:pt idx="442">
                  <c:v>1.6119999999999999E-2</c:v>
                </c:pt>
                <c:pt idx="443">
                  <c:v>1.626E-2</c:v>
                </c:pt>
                <c:pt idx="444">
                  <c:v>1.635E-2</c:v>
                </c:pt>
                <c:pt idx="445">
                  <c:v>1.619E-2</c:v>
                </c:pt>
                <c:pt idx="446">
                  <c:v>1.644E-2</c:v>
                </c:pt>
                <c:pt idx="447">
                  <c:v>1.6299999999999999E-2</c:v>
                </c:pt>
                <c:pt idx="448">
                  <c:v>1.635E-2</c:v>
                </c:pt>
                <c:pt idx="449">
                  <c:v>1.6410000000000001E-2</c:v>
                </c:pt>
                <c:pt idx="450">
                  <c:v>1.6310000000000002E-2</c:v>
                </c:pt>
                <c:pt idx="451">
                  <c:v>1.6369999999999999E-2</c:v>
                </c:pt>
                <c:pt idx="452">
                  <c:v>1.6420000000000001E-2</c:v>
                </c:pt>
                <c:pt idx="453">
                  <c:v>1.6379999999999999E-2</c:v>
                </c:pt>
                <c:pt idx="454">
                  <c:v>1.6420000000000001E-2</c:v>
                </c:pt>
                <c:pt idx="455">
                  <c:v>1.5949999999999999E-2</c:v>
                </c:pt>
                <c:pt idx="456">
                  <c:v>1.6400000000000001E-2</c:v>
                </c:pt>
                <c:pt idx="457">
                  <c:v>1.644E-2</c:v>
                </c:pt>
                <c:pt idx="458">
                  <c:v>1.592E-2</c:v>
                </c:pt>
                <c:pt idx="459">
                  <c:v>1.6209999999999999E-2</c:v>
                </c:pt>
                <c:pt idx="460">
                  <c:v>1.6049999999999998E-2</c:v>
                </c:pt>
                <c:pt idx="461">
                  <c:v>1.6070000000000001E-2</c:v>
                </c:pt>
                <c:pt idx="462">
                  <c:v>1.584E-2</c:v>
                </c:pt>
                <c:pt idx="463">
                  <c:v>1.5699999999999999E-2</c:v>
                </c:pt>
                <c:pt idx="464">
                  <c:v>1.5699999999999999E-2</c:v>
                </c:pt>
                <c:pt idx="465">
                  <c:v>1.5869999999999999E-2</c:v>
                </c:pt>
                <c:pt idx="466">
                  <c:v>1.546E-2</c:v>
                </c:pt>
                <c:pt idx="467">
                  <c:v>1.528E-2</c:v>
                </c:pt>
                <c:pt idx="468">
                  <c:v>1.5129999999999999E-2</c:v>
                </c:pt>
                <c:pt idx="469">
                  <c:v>1.536E-2</c:v>
                </c:pt>
                <c:pt idx="470">
                  <c:v>1.528E-2</c:v>
                </c:pt>
                <c:pt idx="471">
                  <c:v>1.506E-2</c:v>
                </c:pt>
                <c:pt idx="472">
                  <c:v>1.512E-2</c:v>
                </c:pt>
                <c:pt idx="473">
                  <c:v>1.504E-2</c:v>
                </c:pt>
                <c:pt idx="474">
                  <c:v>1.494E-2</c:v>
                </c:pt>
                <c:pt idx="475">
                  <c:v>1.494E-2</c:v>
                </c:pt>
                <c:pt idx="476">
                  <c:v>1.452E-2</c:v>
                </c:pt>
                <c:pt idx="477">
                  <c:v>1.5559999999999999E-2</c:v>
                </c:pt>
                <c:pt idx="478">
                  <c:v>1.584E-2</c:v>
                </c:pt>
                <c:pt idx="479">
                  <c:v>1.593E-2</c:v>
                </c:pt>
                <c:pt idx="480">
                  <c:v>1.6049999999999998E-2</c:v>
                </c:pt>
                <c:pt idx="481">
                  <c:v>1.592E-2</c:v>
                </c:pt>
                <c:pt idx="482">
                  <c:v>1.6320000000000001E-2</c:v>
                </c:pt>
                <c:pt idx="483">
                  <c:v>1.6219999999999998E-2</c:v>
                </c:pt>
                <c:pt idx="484">
                  <c:v>1.6670000000000001E-2</c:v>
                </c:pt>
                <c:pt idx="485">
                  <c:v>1.6910000000000001E-2</c:v>
                </c:pt>
                <c:pt idx="486">
                  <c:v>1.7059999999999999E-2</c:v>
                </c:pt>
                <c:pt idx="487">
                  <c:v>1.7250000000000001E-2</c:v>
                </c:pt>
                <c:pt idx="488">
                  <c:v>1.755E-2</c:v>
                </c:pt>
                <c:pt idx="489">
                  <c:v>1.753E-2</c:v>
                </c:pt>
                <c:pt idx="490">
                  <c:v>1.7899999999999999E-2</c:v>
                </c:pt>
                <c:pt idx="491">
                  <c:v>1.814E-2</c:v>
                </c:pt>
                <c:pt idx="492">
                  <c:v>1.8689999999999998E-2</c:v>
                </c:pt>
                <c:pt idx="493">
                  <c:v>1.8839999999999999E-2</c:v>
                </c:pt>
                <c:pt idx="494">
                  <c:v>1.9199999999999998E-2</c:v>
                </c:pt>
                <c:pt idx="495">
                  <c:v>1.9380000000000001E-2</c:v>
                </c:pt>
                <c:pt idx="496">
                  <c:v>1.9709999999999998E-2</c:v>
                </c:pt>
                <c:pt idx="497">
                  <c:v>1.983E-2</c:v>
                </c:pt>
                <c:pt idx="498">
                  <c:v>2.0310000000000002E-2</c:v>
                </c:pt>
                <c:pt idx="499">
                  <c:v>2.0799999999999999E-2</c:v>
                </c:pt>
                <c:pt idx="500">
                  <c:v>2.1049999999999999E-2</c:v>
                </c:pt>
                <c:pt idx="501">
                  <c:v>2.164E-2</c:v>
                </c:pt>
                <c:pt idx="502">
                  <c:v>2.1930000000000002E-2</c:v>
                </c:pt>
                <c:pt idx="503">
                  <c:v>2.213E-2</c:v>
                </c:pt>
                <c:pt idx="504">
                  <c:v>2.2540000000000001E-2</c:v>
                </c:pt>
                <c:pt idx="505">
                  <c:v>2.3109999999999999E-2</c:v>
                </c:pt>
                <c:pt idx="506">
                  <c:v>2.351E-2</c:v>
                </c:pt>
                <c:pt idx="507">
                  <c:v>2.3869999999999999E-2</c:v>
                </c:pt>
                <c:pt idx="508">
                  <c:v>2.4680000000000001E-2</c:v>
                </c:pt>
                <c:pt idx="509">
                  <c:v>2.4930000000000001E-2</c:v>
                </c:pt>
                <c:pt idx="510">
                  <c:v>2.546E-2</c:v>
                </c:pt>
                <c:pt idx="511">
                  <c:v>2.5919999999999999E-2</c:v>
                </c:pt>
                <c:pt idx="512">
                  <c:v>2.632E-2</c:v>
                </c:pt>
                <c:pt idx="513">
                  <c:v>2.7050000000000001E-2</c:v>
                </c:pt>
                <c:pt idx="514">
                  <c:v>2.7390000000000001E-2</c:v>
                </c:pt>
                <c:pt idx="515">
                  <c:v>2.7980000000000001E-2</c:v>
                </c:pt>
                <c:pt idx="516">
                  <c:v>2.8490000000000001E-2</c:v>
                </c:pt>
                <c:pt idx="517">
                  <c:v>2.8899999999999999E-2</c:v>
                </c:pt>
                <c:pt idx="518">
                  <c:v>2.964E-2</c:v>
                </c:pt>
                <c:pt idx="519">
                  <c:v>3.006E-2</c:v>
                </c:pt>
                <c:pt idx="520">
                  <c:v>3.056E-2</c:v>
                </c:pt>
                <c:pt idx="521">
                  <c:v>3.1050000000000001E-2</c:v>
                </c:pt>
                <c:pt idx="522">
                  <c:v>3.134E-2</c:v>
                </c:pt>
                <c:pt idx="523">
                  <c:v>3.1829999999999997E-2</c:v>
                </c:pt>
                <c:pt idx="524">
                  <c:v>3.2320000000000002E-2</c:v>
                </c:pt>
                <c:pt idx="525">
                  <c:v>3.2829999999999998E-2</c:v>
                </c:pt>
                <c:pt idx="526">
                  <c:v>3.347E-2</c:v>
                </c:pt>
                <c:pt idx="527">
                  <c:v>3.3750000000000002E-2</c:v>
                </c:pt>
                <c:pt idx="528">
                  <c:v>3.4360000000000002E-2</c:v>
                </c:pt>
                <c:pt idx="529">
                  <c:v>3.4819999999999997E-2</c:v>
                </c:pt>
                <c:pt idx="530">
                  <c:v>3.5209999999999998E-2</c:v>
                </c:pt>
                <c:pt idx="531">
                  <c:v>3.5909999999999997E-2</c:v>
                </c:pt>
                <c:pt idx="532">
                  <c:v>3.637E-2</c:v>
                </c:pt>
                <c:pt idx="533">
                  <c:v>3.7330000000000002E-2</c:v>
                </c:pt>
                <c:pt idx="534">
                  <c:v>3.8080000000000003E-2</c:v>
                </c:pt>
                <c:pt idx="535">
                  <c:v>3.8920000000000003E-2</c:v>
                </c:pt>
                <c:pt idx="536">
                  <c:v>3.9510000000000003E-2</c:v>
                </c:pt>
                <c:pt idx="537">
                  <c:v>4.0399999999999998E-2</c:v>
                </c:pt>
                <c:pt idx="538">
                  <c:v>4.1119999999999997E-2</c:v>
                </c:pt>
                <c:pt idx="539">
                  <c:v>4.1489999999999999E-2</c:v>
                </c:pt>
                <c:pt idx="540">
                  <c:v>4.2590000000000003E-2</c:v>
                </c:pt>
                <c:pt idx="541">
                  <c:v>4.3279999999999999E-2</c:v>
                </c:pt>
                <c:pt idx="542">
                  <c:v>4.4220000000000002E-2</c:v>
                </c:pt>
                <c:pt idx="543">
                  <c:v>4.4920000000000002E-2</c:v>
                </c:pt>
                <c:pt idx="544">
                  <c:v>4.5749999999999999E-2</c:v>
                </c:pt>
                <c:pt idx="545">
                  <c:v>4.6859999999999999E-2</c:v>
                </c:pt>
                <c:pt idx="546">
                  <c:v>4.759E-2</c:v>
                </c:pt>
                <c:pt idx="547">
                  <c:v>4.8529999999999997E-2</c:v>
                </c:pt>
                <c:pt idx="548">
                  <c:v>4.9439999999999998E-2</c:v>
                </c:pt>
                <c:pt idx="549">
                  <c:v>5.0369999999999998E-2</c:v>
                </c:pt>
                <c:pt idx="550">
                  <c:v>5.1589999999999997E-2</c:v>
                </c:pt>
                <c:pt idx="551">
                  <c:v>5.2639999999999999E-2</c:v>
                </c:pt>
                <c:pt idx="552">
                  <c:v>5.3780000000000001E-2</c:v>
                </c:pt>
                <c:pt idx="553">
                  <c:v>5.4800000000000001E-2</c:v>
                </c:pt>
                <c:pt idx="554">
                  <c:v>5.62E-2</c:v>
                </c:pt>
                <c:pt idx="555">
                  <c:v>5.722E-2</c:v>
                </c:pt>
                <c:pt idx="556">
                  <c:v>5.8740000000000001E-2</c:v>
                </c:pt>
                <c:pt idx="557">
                  <c:v>5.9920000000000001E-2</c:v>
                </c:pt>
                <c:pt idx="558">
                  <c:v>6.1359999999999998E-2</c:v>
                </c:pt>
                <c:pt idx="559">
                  <c:v>6.2649999999999997E-2</c:v>
                </c:pt>
                <c:pt idx="560">
                  <c:v>6.3759999999999997E-2</c:v>
                </c:pt>
                <c:pt idx="561">
                  <c:v>6.5070000000000003E-2</c:v>
                </c:pt>
                <c:pt idx="562">
                  <c:v>6.5769999999999995E-2</c:v>
                </c:pt>
                <c:pt idx="563">
                  <c:v>6.6949999999999996E-2</c:v>
                </c:pt>
                <c:pt idx="564">
                  <c:v>6.7629999999999996E-2</c:v>
                </c:pt>
                <c:pt idx="565">
                  <c:v>6.8089999999999998E-2</c:v>
                </c:pt>
                <c:pt idx="566">
                  <c:v>6.8269999999999997E-2</c:v>
                </c:pt>
                <c:pt idx="567">
                  <c:v>6.8129999999999996E-2</c:v>
                </c:pt>
                <c:pt idx="568">
                  <c:v>6.8629999999999997E-2</c:v>
                </c:pt>
                <c:pt idx="569">
                  <c:v>6.9500000000000006E-2</c:v>
                </c:pt>
                <c:pt idx="570">
                  <c:v>7.0949999999999999E-2</c:v>
                </c:pt>
                <c:pt idx="571">
                  <c:v>7.2749999999999995E-2</c:v>
                </c:pt>
                <c:pt idx="572">
                  <c:v>7.4980000000000005E-2</c:v>
                </c:pt>
                <c:pt idx="573">
                  <c:v>7.7380000000000004E-2</c:v>
                </c:pt>
                <c:pt idx="574">
                  <c:v>8.072E-2</c:v>
                </c:pt>
                <c:pt idx="575">
                  <c:v>8.5010000000000002E-2</c:v>
                </c:pt>
                <c:pt idx="576">
                  <c:v>8.992E-2</c:v>
                </c:pt>
                <c:pt idx="577">
                  <c:v>9.5610000000000001E-2</c:v>
                </c:pt>
                <c:pt idx="578">
                  <c:v>0.1018</c:v>
                </c:pt>
                <c:pt idx="579">
                  <c:v>0.10884000000000001</c:v>
                </c:pt>
                <c:pt idx="580">
                  <c:v>0.11658</c:v>
                </c:pt>
                <c:pt idx="581">
                  <c:v>0.12499</c:v>
                </c:pt>
                <c:pt idx="582">
                  <c:v>0.13436999999999999</c:v>
                </c:pt>
                <c:pt idx="583">
                  <c:v>0.14416000000000001</c:v>
                </c:pt>
                <c:pt idx="584">
                  <c:v>0.15451999999999999</c:v>
                </c:pt>
                <c:pt idx="585">
                  <c:v>0.16541</c:v>
                </c:pt>
                <c:pt idx="586">
                  <c:v>0.17663999999999999</c:v>
                </c:pt>
                <c:pt idx="587">
                  <c:v>0.18776999999999999</c:v>
                </c:pt>
                <c:pt idx="588">
                  <c:v>0.19902</c:v>
                </c:pt>
                <c:pt idx="589">
                  <c:v>0.21038999999999999</c:v>
                </c:pt>
                <c:pt idx="590">
                  <c:v>0.22125</c:v>
                </c:pt>
                <c:pt idx="591">
                  <c:v>0.23247999999999999</c:v>
                </c:pt>
                <c:pt idx="592">
                  <c:v>0.24321000000000001</c:v>
                </c:pt>
                <c:pt idx="593">
                  <c:v>0.25389</c:v>
                </c:pt>
                <c:pt idx="594">
                  <c:v>0.26374999999999998</c:v>
                </c:pt>
                <c:pt idx="595">
                  <c:v>0.27334000000000003</c:v>
                </c:pt>
                <c:pt idx="596">
                  <c:v>0.28258</c:v>
                </c:pt>
                <c:pt idx="597">
                  <c:v>0.29097000000000001</c:v>
                </c:pt>
                <c:pt idx="598">
                  <c:v>0.29898000000000002</c:v>
                </c:pt>
                <c:pt idx="599">
                  <c:v>0.30573</c:v>
                </c:pt>
                <c:pt idx="600">
                  <c:v>0.31466</c:v>
                </c:pt>
              </c:numCache>
            </c:numRef>
          </c:yVal>
          <c:smooth val="1"/>
        </c:ser>
        <c:dLbls>
          <c:showLegendKey val="0"/>
          <c:showVal val="0"/>
          <c:showCatName val="0"/>
          <c:showSerName val="0"/>
          <c:showPercent val="0"/>
          <c:showBubbleSize val="0"/>
        </c:dLbls>
        <c:axId val="105652224"/>
        <c:axId val="105654144"/>
      </c:scatterChart>
      <c:valAx>
        <c:axId val="105652224"/>
        <c:scaling>
          <c:orientation val="minMax"/>
          <c:max val="800"/>
          <c:min val="200"/>
        </c:scaling>
        <c:delete val="0"/>
        <c:axPos val="b"/>
        <c:title>
          <c:tx>
            <c:rich>
              <a:bodyPr/>
              <a:lstStyle/>
              <a:p>
                <a:pPr>
                  <a:defRPr/>
                </a:pPr>
                <a:r>
                  <a:rPr lang="en-US"/>
                  <a:t>wavelength (nm)</a:t>
                </a:r>
              </a:p>
            </c:rich>
          </c:tx>
          <c:overlay val="0"/>
        </c:title>
        <c:numFmt formatCode="General" sourceLinked="1"/>
        <c:majorTickMark val="none"/>
        <c:minorTickMark val="none"/>
        <c:tickLblPos val="nextTo"/>
        <c:crossAx val="105654144"/>
        <c:crosses val="autoZero"/>
        <c:crossBetween val="midCat"/>
      </c:valAx>
      <c:valAx>
        <c:axId val="105654144"/>
        <c:scaling>
          <c:orientation val="minMax"/>
          <c:min val="0"/>
        </c:scaling>
        <c:delete val="0"/>
        <c:axPos val="l"/>
        <c:title>
          <c:tx>
            <c:rich>
              <a:bodyPr/>
              <a:lstStyle/>
              <a:p>
                <a:pPr>
                  <a:defRPr/>
                </a:pPr>
                <a:r>
                  <a:rPr lang="en-US"/>
                  <a:t>Absorbance</a:t>
                </a:r>
              </a:p>
            </c:rich>
          </c:tx>
          <c:layout>
            <c:manualLayout>
              <c:xMode val="edge"/>
              <c:yMode val="edge"/>
              <c:x val="1.5009925789733137E-2"/>
              <c:y val="0.27992587423817333"/>
            </c:manualLayout>
          </c:layout>
          <c:overlay val="0"/>
        </c:title>
        <c:numFmt formatCode="General" sourceLinked="1"/>
        <c:majorTickMark val="none"/>
        <c:minorTickMark val="none"/>
        <c:tickLblPos val="nextTo"/>
        <c:crossAx val="105652224"/>
        <c:crosses val="autoZero"/>
        <c:crossBetween val="midCat"/>
      </c:valAx>
    </c:plotArea>
    <c:legend>
      <c:legendPos val="r"/>
      <c:layout>
        <c:manualLayout>
          <c:xMode val="edge"/>
          <c:yMode val="edge"/>
          <c:x val="0.72341074117004411"/>
          <c:y val="0.13974742009492155"/>
          <c:w val="0.2130400451212634"/>
          <c:h val="0.26244531024540718"/>
        </c:manualLayout>
      </c:layout>
      <c:overlay val="0"/>
    </c:legend>
    <c:plotVisOnly val="1"/>
    <c:dispBlanksAs val="gap"/>
    <c:showDLblsOverMax val="0"/>
  </c:chart>
  <c:txPr>
    <a:bodyPr/>
    <a:lstStyle/>
    <a:p>
      <a:pPr>
        <a:defRPr sz="1200">
          <a:cs typeface="B Zar" pitchFamily="2" charset="-78"/>
        </a:defRPr>
      </a:pPr>
      <a:endParaRPr lang="fa-I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fa-IR"/>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0.12379424025284037"/>
          <c:y val="4.8855972211394365E-2"/>
          <c:w val="0.8413268670135956"/>
          <c:h val="0.77422416257373772"/>
        </c:manualLayout>
      </c:layout>
      <c:scatterChart>
        <c:scatterStyle val="smoothMarker"/>
        <c:varyColors val="0"/>
        <c:ser>
          <c:idx val="1"/>
          <c:order val="1"/>
          <c:tx>
            <c:v>آب خام</c:v>
          </c:tx>
          <c:spPr>
            <a:ln>
              <a:solidFill>
                <a:srgbClr val="0070C0"/>
              </a:solidFill>
            </a:ln>
          </c:spPr>
          <c:marker>
            <c:symbol val="none"/>
          </c:marker>
          <c:xVal>
            <c:numRef>
              <c:f>'RO-4'!$A$87:$A$687</c:f>
              <c:numCache>
                <c:formatCode>General</c:formatCode>
                <c:ptCount val="601"/>
                <c:pt idx="0">
                  <c:v>800</c:v>
                </c:pt>
                <c:pt idx="1">
                  <c:v>799</c:v>
                </c:pt>
                <c:pt idx="2">
                  <c:v>798</c:v>
                </c:pt>
                <c:pt idx="3">
                  <c:v>797</c:v>
                </c:pt>
                <c:pt idx="4">
                  <c:v>796</c:v>
                </c:pt>
                <c:pt idx="5">
                  <c:v>795</c:v>
                </c:pt>
                <c:pt idx="6">
                  <c:v>794</c:v>
                </c:pt>
                <c:pt idx="7">
                  <c:v>793</c:v>
                </c:pt>
                <c:pt idx="8">
                  <c:v>792</c:v>
                </c:pt>
                <c:pt idx="9">
                  <c:v>791</c:v>
                </c:pt>
                <c:pt idx="10">
                  <c:v>790</c:v>
                </c:pt>
                <c:pt idx="11">
                  <c:v>789</c:v>
                </c:pt>
                <c:pt idx="12">
                  <c:v>788</c:v>
                </c:pt>
                <c:pt idx="13">
                  <c:v>787</c:v>
                </c:pt>
                <c:pt idx="14">
                  <c:v>786</c:v>
                </c:pt>
                <c:pt idx="15">
                  <c:v>785</c:v>
                </c:pt>
                <c:pt idx="16">
                  <c:v>784</c:v>
                </c:pt>
                <c:pt idx="17">
                  <c:v>783</c:v>
                </c:pt>
                <c:pt idx="18">
                  <c:v>782</c:v>
                </c:pt>
                <c:pt idx="19">
                  <c:v>781</c:v>
                </c:pt>
                <c:pt idx="20">
                  <c:v>780</c:v>
                </c:pt>
                <c:pt idx="21">
                  <c:v>779</c:v>
                </c:pt>
                <c:pt idx="22">
                  <c:v>778</c:v>
                </c:pt>
                <c:pt idx="23">
                  <c:v>777</c:v>
                </c:pt>
                <c:pt idx="24">
                  <c:v>776</c:v>
                </c:pt>
                <c:pt idx="25">
                  <c:v>775</c:v>
                </c:pt>
                <c:pt idx="26">
                  <c:v>774</c:v>
                </c:pt>
                <c:pt idx="27">
                  <c:v>773</c:v>
                </c:pt>
                <c:pt idx="28">
                  <c:v>772</c:v>
                </c:pt>
                <c:pt idx="29">
                  <c:v>771</c:v>
                </c:pt>
                <c:pt idx="30">
                  <c:v>770</c:v>
                </c:pt>
                <c:pt idx="31">
                  <c:v>769</c:v>
                </c:pt>
                <c:pt idx="32">
                  <c:v>768</c:v>
                </c:pt>
                <c:pt idx="33">
                  <c:v>767</c:v>
                </c:pt>
                <c:pt idx="34">
                  <c:v>766</c:v>
                </c:pt>
                <c:pt idx="35">
                  <c:v>765</c:v>
                </c:pt>
                <c:pt idx="36">
                  <c:v>764</c:v>
                </c:pt>
                <c:pt idx="37">
                  <c:v>763</c:v>
                </c:pt>
                <c:pt idx="38">
                  <c:v>762</c:v>
                </c:pt>
                <c:pt idx="39">
                  <c:v>761</c:v>
                </c:pt>
                <c:pt idx="40">
                  <c:v>760</c:v>
                </c:pt>
                <c:pt idx="41">
                  <c:v>759</c:v>
                </c:pt>
                <c:pt idx="42">
                  <c:v>758</c:v>
                </c:pt>
                <c:pt idx="43">
                  <c:v>757</c:v>
                </c:pt>
                <c:pt idx="44">
                  <c:v>756</c:v>
                </c:pt>
                <c:pt idx="45">
                  <c:v>755</c:v>
                </c:pt>
                <c:pt idx="46">
                  <c:v>754</c:v>
                </c:pt>
                <c:pt idx="47">
                  <c:v>753</c:v>
                </c:pt>
                <c:pt idx="48">
                  <c:v>752</c:v>
                </c:pt>
                <c:pt idx="49">
                  <c:v>751</c:v>
                </c:pt>
                <c:pt idx="50">
                  <c:v>750</c:v>
                </c:pt>
                <c:pt idx="51">
                  <c:v>749</c:v>
                </c:pt>
                <c:pt idx="52">
                  <c:v>748</c:v>
                </c:pt>
                <c:pt idx="53">
                  <c:v>747</c:v>
                </c:pt>
                <c:pt idx="54">
                  <c:v>746</c:v>
                </c:pt>
                <c:pt idx="55">
                  <c:v>745</c:v>
                </c:pt>
                <c:pt idx="56">
                  <c:v>744</c:v>
                </c:pt>
                <c:pt idx="57">
                  <c:v>743</c:v>
                </c:pt>
                <c:pt idx="58">
                  <c:v>742</c:v>
                </c:pt>
                <c:pt idx="59">
                  <c:v>741</c:v>
                </c:pt>
                <c:pt idx="60">
                  <c:v>740</c:v>
                </c:pt>
                <c:pt idx="61">
                  <c:v>739</c:v>
                </c:pt>
                <c:pt idx="62">
                  <c:v>738</c:v>
                </c:pt>
                <c:pt idx="63">
                  <c:v>737</c:v>
                </c:pt>
                <c:pt idx="64">
                  <c:v>736</c:v>
                </c:pt>
                <c:pt idx="65">
                  <c:v>735</c:v>
                </c:pt>
                <c:pt idx="66">
                  <c:v>734</c:v>
                </c:pt>
                <c:pt idx="67">
                  <c:v>733</c:v>
                </c:pt>
                <c:pt idx="68">
                  <c:v>732</c:v>
                </c:pt>
                <c:pt idx="69">
                  <c:v>731</c:v>
                </c:pt>
                <c:pt idx="70">
                  <c:v>730</c:v>
                </c:pt>
                <c:pt idx="71">
                  <c:v>729</c:v>
                </c:pt>
                <c:pt idx="72">
                  <c:v>728</c:v>
                </c:pt>
                <c:pt idx="73">
                  <c:v>727</c:v>
                </c:pt>
                <c:pt idx="74">
                  <c:v>726</c:v>
                </c:pt>
                <c:pt idx="75">
                  <c:v>725</c:v>
                </c:pt>
                <c:pt idx="76">
                  <c:v>724</c:v>
                </c:pt>
                <c:pt idx="77">
                  <c:v>723</c:v>
                </c:pt>
                <c:pt idx="78">
                  <c:v>722</c:v>
                </c:pt>
                <c:pt idx="79">
                  <c:v>721</c:v>
                </c:pt>
                <c:pt idx="80">
                  <c:v>720</c:v>
                </c:pt>
                <c:pt idx="81">
                  <c:v>719</c:v>
                </c:pt>
                <c:pt idx="82">
                  <c:v>718</c:v>
                </c:pt>
                <c:pt idx="83">
                  <c:v>717</c:v>
                </c:pt>
                <c:pt idx="84">
                  <c:v>716</c:v>
                </c:pt>
                <c:pt idx="85">
                  <c:v>715</c:v>
                </c:pt>
                <c:pt idx="86">
                  <c:v>714</c:v>
                </c:pt>
                <c:pt idx="87">
                  <c:v>713</c:v>
                </c:pt>
                <c:pt idx="88">
                  <c:v>712</c:v>
                </c:pt>
                <c:pt idx="89">
                  <c:v>711</c:v>
                </c:pt>
                <c:pt idx="90">
                  <c:v>710</c:v>
                </c:pt>
                <c:pt idx="91">
                  <c:v>709</c:v>
                </c:pt>
                <c:pt idx="92">
                  <c:v>708</c:v>
                </c:pt>
                <c:pt idx="93">
                  <c:v>707</c:v>
                </c:pt>
                <c:pt idx="94">
                  <c:v>706</c:v>
                </c:pt>
                <c:pt idx="95">
                  <c:v>705</c:v>
                </c:pt>
                <c:pt idx="96">
                  <c:v>704</c:v>
                </c:pt>
                <c:pt idx="97">
                  <c:v>703</c:v>
                </c:pt>
                <c:pt idx="98">
                  <c:v>702</c:v>
                </c:pt>
                <c:pt idx="99">
                  <c:v>701</c:v>
                </c:pt>
                <c:pt idx="100">
                  <c:v>700</c:v>
                </c:pt>
                <c:pt idx="101">
                  <c:v>699</c:v>
                </c:pt>
                <c:pt idx="102">
                  <c:v>698</c:v>
                </c:pt>
                <c:pt idx="103">
                  <c:v>697</c:v>
                </c:pt>
                <c:pt idx="104">
                  <c:v>696</c:v>
                </c:pt>
                <c:pt idx="105">
                  <c:v>695</c:v>
                </c:pt>
                <c:pt idx="106">
                  <c:v>694</c:v>
                </c:pt>
                <c:pt idx="107">
                  <c:v>693</c:v>
                </c:pt>
                <c:pt idx="108">
                  <c:v>692</c:v>
                </c:pt>
                <c:pt idx="109">
                  <c:v>691</c:v>
                </c:pt>
                <c:pt idx="110">
                  <c:v>690</c:v>
                </c:pt>
                <c:pt idx="111">
                  <c:v>689</c:v>
                </c:pt>
                <c:pt idx="112">
                  <c:v>688</c:v>
                </c:pt>
                <c:pt idx="113">
                  <c:v>687</c:v>
                </c:pt>
                <c:pt idx="114">
                  <c:v>686</c:v>
                </c:pt>
                <c:pt idx="115">
                  <c:v>685</c:v>
                </c:pt>
                <c:pt idx="116">
                  <c:v>684</c:v>
                </c:pt>
                <c:pt idx="117">
                  <c:v>683</c:v>
                </c:pt>
                <c:pt idx="118">
                  <c:v>682</c:v>
                </c:pt>
                <c:pt idx="119">
                  <c:v>681</c:v>
                </c:pt>
                <c:pt idx="120">
                  <c:v>680</c:v>
                </c:pt>
                <c:pt idx="121">
                  <c:v>679</c:v>
                </c:pt>
                <c:pt idx="122">
                  <c:v>678</c:v>
                </c:pt>
                <c:pt idx="123">
                  <c:v>677</c:v>
                </c:pt>
                <c:pt idx="124">
                  <c:v>676</c:v>
                </c:pt>
                <c:pt idx="125">
                  <c:v>675</c:v>
                </c:pt>
                <c:pt idx="126">
                  <c:v>674</c:v>
                </c:pt>
                <c:pt idx="127">
                  <c:v>673</c:v>
                </c:pt>
                <c:pt idx="128">
                  <c:v>672</c:v>
                </c:pt>
                <c:pt idx="129">
                  <c:v>671</c:v>
                </c:pt>
                <c:pt idx="130">
                  <c:v>670</c:v>
                </c:pt>
                <c:pt idx="131">
                  <c:v>669</c:v>
                </c:pt>
                <c:pt idx="132">
                  <c:v>668</c:v>
                </c:pt>
                <c:pt idx="133">
                  <c:v>667</c:v>
                </c:pt>
                <c:pt idx="134">
                  <c:v>666</c:v>
                </c:pt>
                <c:pt idx="135">
                  <c:v>665</c:v>
                </c:pt>
                <c:pt idx="136">
                  <c:v>664</c:v>
                </c:pt>
                <c:pt idx="137">
                  <c:v>663</c:v>
                </c:pt>
                <c:pt idx="138">
                  <c:v>662</c:v>
                </c:pt>
                <c:pt idx="139">
                  <c:v>661</c:v>
                </c:pt>
                <c:pt idx="140">
                  <c:v>660</c:v>
                </c:pt>
                <c:pt idx="141">
                  <c:v>659</c:v>
                </c:pt>
                <c:pt idx="142">
                  <c:v>658</c:v>
                </c:pt>
                <c:pt idx="143">
                  <c:v>657</c:v>
                </c:pt>
                <c:pt idx="144">
                  <c:v>656</c:v>
                </c:pt>
                <c:pt idx="145">
                  <c:v>655</c:v>
                </c:pt>
                <c:pt idx="146">
                  <c:v>654</c:v>
                </c:pt>
                <c:pt idx="147">
                  <c:v>653</c:v>
                </c:pt>
                <c:pt idx="148">
                  <c:v>652</c:v>
                </c:pt>
                <c:pt idx="149">
                  <c:v>651</c:v>
                </c:pt>
                <c:pt idx="150">
                  <c:v>650</c:v>
                </c:pt>
                <c:pt idx="151">
                  <c:v>649</c:v>
                </c:pt>
                <c:pt idx="152">
                  <c:v>648</c:v>
                </c:pt>
                <c:pt idx="153">
                  <c:v>647</c:v>
                </c:pt>
                <c:pt idx="154">
                  <c:v>646</c:v>
                </c:pt>
                <c:pt idx="155">
                  <c:v>645</c:v>
                </c:pt>
                <c:pt idx="156">
                  <c:v>644</c:v>
                </c:pt>
                <c:pt idx="157">
                  <c:v>643</c:v>
                </c:pt>
                <c:pt idx="158">
                  <c:v>642</c:v>
                </c:pt>
                <c:pt idx="159">
                  <c:v>641</c:v>
                </c:pt>
                <c:pt idx="160">
                  <c:v>640</c:v>
                </c:pt>
                <c:pt idx="161">
                  <c:v>639</c:v>
                </c:pt>
                <c:pt idx="162">
                  <c:v>638</c:v>
                </c:pt>
                <c:pt idx="163">
                  <c:v>637</c:v>
                </c:pt>
                <c:pt idx="164">
                  <c:v>636</c:v>
                </c:pt>
                <c:pt idx="165">
                  <c:v>635</c:v>
                </c:pt>
                <c:pt idx="166">
                  <c:v>634</c:v>
                </c:pt>
                <c:pt idx="167">
                  <c:v>633</c:v>
                </c:pt>
                <c:pt idx="168">
                  <c:v>632</c:v>
                </c:pt>
                <c:pt idx="169">
                  <c:v>631</c:v>
                </c:pt>
                <c:pt idx="170">
                  <c:v>630</c:v>
                </c:pt>
                <c:pt idx="171">
                  <c:v>629</c:v>
                </c:pt>
                <c:pt idx="172">
                  <c:v>628</c:v>
                </c:pt>
                <c:pt idx="173">
                  <c:v>627</c:v>
                </c:pt>
                <c:pt idx="174">
                  <c:v>626</c:v>
                </c:pt>
                <c:pt idx="175">
                  <c:v>625</c:v>
                </c:pt>
                <c:pt idx="176">
                  <c:v>624</c:v>
                </c:pt>
                <c:pt idx="177">
                  <c:v>623</c:v>
                </c:pt>
                <c:pt idx="178">
                  <c:v>622</c:v>
                </c:pt>
                <c:pt idx="179">
                  <c:v>621</c:v>
                </c:pt>
                <c:pt idx="180">
                  <c:v>620</c:v>
                </c:pt>
                <c:pt idx="181">
                  <c:v>619</c:v>
                </c:pt>
                <c:pt idx="182">
                  <c:v>618</c:v>
                </c:pt>
                <c:pt idx="183">
                  <c:v>617</c:v>
                </c:pt>
                <c:pt idx="184">
                  <c:v>616</c:v>
                </c:pt>
                <c:pt idx="185">
                  <c:v>615</c:v>
                </c:pt>
                <c:pt idx="186">
                  <c:v>614</c:v>
                </c:pt>
                <c:pt idx="187">
                  <c:v>613</c:v>
                </c:pt>
                <c:pt idx="188">
                  <c:v>612</c:v>
                </c:pt>
                <c:pt idx="189">
                  <c:v>611</c:v>
                </c:pt>
                <c:pt idx="190">
                  <c:v>610</c:v>
                </c:pt>
                <c:pt idx="191">
                  <c:v>609</c:v>
                </c:pt>
                <c:pt idx="192">
                  <c:v>608</c:v>
                </c:pt>
                <c:pt idx="193">
                  <c:v>607</c:v>
                </c:pt>
                <c:pt idx="194">
                  <c:v>606</c:v>
                </c:pt>
                <c:pt idx="195">
                  <c:v>605</c:v>
                </c:pt>
                <c:pt idx="196">
                  <c:v>604</c:v>
                </c:pt>
                <c:pt idx="197">
                  <c:v>603</c:v>
                </c:pt>
                <c:pt idx="198">
                  <c:v>602</c:v>
                </c:pt>
                <c:pt idx="199">
                  <c:v>601</c:v>
                </c:pt>
                <c:pt idx="200">
                  <c:v>600</c:v>
                </c:pt>
                <c:pt idx="201">
                  <c:v>599</c:v>
                </c:pt>
                <c:pt idx="202">
                  <c:v>598</c:v>
                </c:pt>
                <c:pt idx="203">
                  <c:v>597</c:v>
                </c:pt>
                <c:pt idx="204">
                  <c:v>596</c:v>
                </c:pt>
                <c:pt idx="205">
                  <c:v>595</c:v>
                </c:pt>
                <c:pt idx="206">
                  <c:v>594</c:v>
                </c:pt>
                <c:pt idx="207">
                  <c:v>593</c:v>
                </c:pt>
                <c:pt idx="208">
                  <c:v>592</c:v>
                </c:pt>
                <c:pt idx="209">
                  <c:v>591</c:v>
                </c:pt>
                <c:pt idx="210">
                  <c:v>590</c:v>
                </c:pt>
                <c:pt idx="211">
                  <c:v>589</c:v>
                </c:pt>
                <c:pt idx="212">
                  <c:v>588</c:v>
                </c:pt>
                <c:pt idx="213">
                  <c:v>587</c:v>
                </c:pt>
                <c:pt idx="214">
                  <c:v>586</c:v>
                </c:pt>
                <c:pt idx="215">
                  <c:v>585</c:v>
                </c:pt>
                <c:pt idx="216">
                  <c:v>584</c:v>
                </c:pt>
                <c:pt idx="217">
                  <c:v>583</c:v>
                </c:pt>
                <c:pt idx="218">
                  <c:v>582</c:v>
                </c:pt>
                <c:pt idx="219">
                  <c:v>581</c:v>
                </c:pt>
                <c:pt idx="220">
                  <c:v>580</c:v>
                </c:pt>
                <c:pt idx="221">
                  <c:v>579</c:v>
                </c:pt>
                <c:pt idx="222">
                  <c:v>578</c:v>
                </c:pt>
                <c:pt idx="223">
                  <c:v>577</c:v>
                </c:pt>
                <c:pt idx="224">
                  <c:v>576</c:v>
                </c:pt>
                <c:pt idx="225">
                  <c:v>575</c:v>
                </c:pt>
                <c:pt idx="226">
                  <c:v>574</c:v>
                </c:pt>
                <c:pt idx="227">
                  <c:v>573</c:v>
                </c:pt>
                <c:pt idx="228">
                  <c:v>572</c:v>
                </c:pt>
                <c:pt idx="229">
                  <c:v>571</c:v>
                </c:pt>
                <c:pt idx="230">
                  <c:v>570</c:v>
                </c:pt>
                <c:pt idx="231">
                  <c:v>569</c:v>
                </c:pt>
                <c:pt idx="232">
                  <c:v>568</c:v>
                </c:pt>
                <c:pt idx="233">
                  <c:v>567</c:v>
                </c:pt>
                <c:pt idx="234">
                  <c:v>566</c:v>
                </c:pt>
                <c:pt idx="235">
                  <c:v>565</c:v>
                </c:pt>
                <c:pt idx="236">
                  <c:v>564</c:v>
                </c:pt>
                <c:pt idx="237">
                  <c:v>563</c:v>
                </c:pt>
                <c:pt idx="238">
                  <c:v>562</c:v>
                </c:pt>
                <c:pt idx="239">
                  <c:v>561</c:v>
                </c:pt>
                <c:pt idx="240">
                  <c:v>560</c:v>
                </c:pt>
                <c:pt idx="241">
                  <c:v>559</c:v>
                </c:pt>
                <c:pt idx="242">
                  <c:v>558</c:v>
                </c:pt>
                <c:pt idx="243">
                  <c:v>557</c:v>
                </c:pt>
                <c:pt idx="244">
                  <c:v>556</c:v>
                </c:pt>
                <c:pt idx="245">
                  <c:v>555</c:v>
                </c:pt>
                <c:pt idx="246">
                  <c:v>554</c:v>
                </c:pt>
                <c:pt idx="247">
                  <c:v>553</c:v>
                </c:pt>
                <c:pt idx="248">
                  <c:v>552</c:v>
                </c:pt>
                <c:pt idx="249">
                  <c:v>551</c:v>
                </c:pt>
                <c:pt idx="250">
                  <c:v>550</c:v>
                </c:pt>
                <c:pt idx="251">
                  <c:v>549</c:v>
                </c:pt>
                <c:pt idx="252">
                  <c:v>548</c:v>
                </c:pt>
                <c:pt idx="253">
                  <c:v>547</c:v>
                </c:pt>
                <c:pt idx="254">
                  <c:v>546</c:v>
                </c:pt>
                <c:pt idx="255">
                  <c:v>545</c:v>
                </c:pt>
                <c:pt idx="256">
                  <c:v>544</c:v>
                </c:pt>
                <c:pt idx="257">
                  <c:v>543</c:v>
                </c:pt>
                <c:pt idx="258">
                  <c:v>542</c:v>
                </c:pt>
                <c:pt idx="259">
                  <c:v>541</c:v>
                </c:pt>
                <c:pt idx="260">
                  <c:v>540</c:v>
                </c:pt>
                <c:pt idx="261">
                  <c:v>539</c:v>
                </c:pt>
                <c:pt idx="262">
                  <c:v>538</c:v>
                </c:pt>
                <c:pt idx="263">
                  <c:v>537</c:v>
                </c:pt>
                <c:pt idx="264">
                  <c:v>536</c:v>
                </c:pt>
                <c:pt idx="265">
                  <c:v>535</c:v>
                </c:pt>
                <c:pt idx="266">
                  <c:v>534</c:v>
                </c:pt>
                <c:pt idx="267">
                  <c:v>533</c:v>
                </c:pt>
                <c:pt idx="268">
                  <c:v>532</c:v>
                </c:pt>
                <c:pt idx="269">
                  <c:v>531</c:v>
                </c:pt>
                <c:pt idx="270">
                  <c:v>530</c:v>
                </c:pt>
                <c:pt idx="271">
                  <c:v>529</c:v>
                </c:pt>
                <c:pt idx="272">
                  <c:v>528</c:v>
                </c:pt>
                <c:pt idx="273">
                  <c:v>527</c:v>
                </c:pt>
                <c:pt idx="274">
                  <c:v>526</c:v>
                </c:pt>
                <c:pt idx="275">
                  <c:v>525</c:v>
                </c:pt>
                <c:pt idx="276">
                  <c:v>524</c:v>
                </c:pt>
                <c:pt idx="277">
                  <c:v>523</c:v>
                </c:pt>
                <c:pt idx="278">
                  <c:v>522</c:v>
                </c:pt>
                <c:pt idx="279">
                  <c:v>521</c:v>
                </c:pt>
                <c:pt idx="280">
                  <c:v>520</c:v>
                </c:pt>
                <c:pt idx="281">
                  <c:v>519</c:v>
                </c:pt>
                <c:pt idx="282">
                  <c:v>518</c:v>
                </c:pt>
                <c:pt idx="283">
                  <c:v>517</c:v>
                </c:pt>
                <c:pt idx="284">
                  <c:v>516</c:v>
                </c:pt>
                <c:pt idx="285">
                  <c:v>515</c:v>
                </c:pt>
                <c:pt idx="286">
                  <c:v>514</c:v>
                </c:pt>
                <c:pt idx="287">
                  <c:v>513</c:v>
                </c:pt>
                <c:pt idx="288">
                  <c:v>512</c:v>
                </c:pt>
                <c:pt idx="289">
                  <c:v>511</c:v>
                </c:pt>
                <c:pt idx="290">
                  <c:v>510</c:v>
                </c:pt>
                <c:pt idx="291">
                  <c:v>509</c:v>
                </c:pt>
                <c:pt idx="292">
                  <c:v>508</c:v>
                </c:pt>
                <c:pt idx="293">
                  <c:v>507</c:v>
                </c:pt>
                <c:pt idx="294">
                  <c:v>506</c:v>
                </c:pt>
                <c:pt idx="295">
                  <c:v>505</c:v>
                </c:pt>
                <c:pt idx="296">
                  <c:v>504</c:v>
                </c:pt>
                <c:pt idx="297">
                  <c:v>503</c:v>
                </c:pt>
                <c:pt idx="298">
                  <c:v>502</c:v>
                </c:pt>
                <c:pt idx="299">
                  <c:v>501</c:v>
                </c:pt>
                <c:pt idx="300">
                  <c:v>500</c:v>
                </c:pt>
                <c:pt idx="301">
                  <c:v>499</c:v>
                </c:pt>
                <c:pt idx="302">
                  <c:v>498</c:v>
                </c:pt>
                <c:pt idx="303">
                  <c:v>497</c:v>
                </c:pt>
                <c:pt idx="304">
                  <c:v>496</c:v>
                </c:pt>
                <c:pt idx="305">
                  <c:v>495</c:v>
                </c:pt>
                <c:pt idx="306">
                  <c:v>494</c:v>
                </c:pt>
                <c:pt idx="307">
                  <c:v>493</c:v>
                </c:pt>
                <c:pt idx="308">
                  <c:v>492</c:v>
                </c:pt>
                <c:pt idx="309">
                  <c:v>491</c:v>
                </c:pt>
                <c:pt idx="310">
                  <c:v>490</c:v>
                </c:pt>
                <c:pt idx="311">
                  <c:v>489</c:v>
                </c:pt>
                <c:pt idx="312">
                  <c:v>488</c:v>
                </c:pt>
                <c:pt idx="313">
                  <c:v>487</c:v>
                </c:pt>
                <c:pt idx="314">
                  <c:v>486</c:v>
                </c:pt>
                <c:pt idx="315">
                  <c:v>485</c:v>
                </c:pt>
                <c:pt idx="316">
                  <c:v>484</c:v>
                </c:pt>
                <c:pt idx="317">
                  <c:v>483</c:v>
                </c:pt>
                <c:pt idx="318">
                  <c:v>482</c:v>
                </c:pt>
                <c:pt idx="319">
                  <c:v>481</c:v>
                </c:pt>
                <c:pt idx="320">
                  <c:v>480</c:v>
                </c:pt>
                <c:pt idx="321">
                  <c:v>479</c:v>
                </c:pt>
                <c:pt idx="322">
                  <c:v>478</c:v>
                </c:pt>
                <c:pt idx="323">
                  <c:v>477</c:v>
                </c:pt>
                <c:pt idx="324">
                  <c:v>476</c:v>
                </c:pt>
                <c:pt idx="325">
                  <c:v>475</c:v>
                </c:pt>
                <c:pt idx="326">
                  <c:v>474</c:v>
                </c:pt>
                <c:pt idx="327">
                  <c:v>473</c:v>
                </c:pt>
                <c:pt idx="328">
                  <c:v>472</c:v>
                </c:pt>
                <c:pt idx="329">
                  <c:v>471</c:v>
                </c:pt>
                <c:pt idx="330">
                  <c:v>470</c:v>
                </c:pt>
                <c:pt idx="331">
                  <c:v>469</c:v>
                </c:pt>
                <c:pt idx="332">
                  <c:v>468</c:v>
                </c:pt>
                <c:pt idx="333">
                  <c:v>467</c:v>
                </c:pt>
                <c:pt idx="334">
                  <c:v>466</c:v>
                </c:pt>
                <c:pt idx="335">
                  <c:v>465</c:v>
                </c:pt>
                <c:pt idx="336">
                  <c:v>464</c:v>
                </c:pt>
                <c:pt idx="337">
                  <c:v>463</c:v>
                </c:pt>
                <c:pt idx="338">
                  <c:v>462</c:v>
                </c:pt>
                <c:pt idx="339">
                  <c:v>461</c:v>
                </c:pt>
                <c:pt idx="340">
                  <c:v>460</c:v>
                </c:pt>
                <c:pt idx="341">
                  <c:v>459</c:v>
                </c:pt>
                <c:pt idx="342">
                  <c:v>458</c:v>
                </c:pt>
                <c:pt idx="343">
                  <c:v>457</c:v>
                </c:pt>
                <c:pt idx="344">
                  <c:v>456</c:v>
                </c:pt>
                <c:pt idx="345">
                  <c:v>455</c:v>
                </c:pt>
                <c:pt idx="346">
                  <c:v>454</c:v>
                </c:pt>
                <c:pt idx="347">
                  <c:v>453</c:v>
                </c:pt>
                <c:pt idx="348">
                  <c:v>452</c:v>
                </c:pt>
                <c:pt idx="349">
                  <c:v>451</c:v>
                </c:pt>
                <c:pt idx="350">
                  <c:v>450</c:v>
                </c:pt>
                <c:pt idx="351">
                  <c:v>449</c:v>
                </c:pt>
                <c:pt idx="352">
                  <c:v>448</c:v>
                </c:pt>
                <c:pt idx="353">
                  <c:v>447</c:v>
                </c:pt>
                <c:pt idx="354">
                  <c:v>446</c:v>
                </c:pt>
                <c:pt idx="355">
                  <c:v>445</c:v>
                </c:pt>
                <c:pt idx="356">
                  <c:v>444</c:v>
                </c:pt>
                <c:pt idx="357">
                  <c:v>443</c:v>
                </c:pt>
                <c:pt idx="358">
                  <c:v>442</c:v>
                </c:pt>
                <c:pt idx="359">
                  <c:v>441</c:v>
                </c:pt>
                <c:pt idx="360">
                  <c:v>440</c:v>
                </c:pt>
                <c:pt idx="361">
                  <c:v>439</c:v>
                </c:pt>
                <c:pt idx="362">
                  <c:v>438</c:v>
                </c:pt>
                <c:pt idx="363">
                  <c:v>437</c:v>
                </c:pt>
                <c:pt idx="364">
                  <c:v>436</c:v>
                </c:pt>
                <c:pt idx="365">
                  <c:v>435</c:v>
                </c:pt>
                <c:pt idx="366">
                  <c:v>434</c:v>
                </c:pt>
                <c:pt idx="367">
                  <c:v>433</c:v>
                </c:pt>
                <c:pt idx="368">
                  <c:v>432</c:v>
                </c:pt>
                <c:pt idx="369">
                  <c:v>431</c:v>
                </c:pt>
                <c:pt idx="370">
                  <c:v>430</c:v>
                </c:pt>
                <c:pt idx="371">
                  <c:v>429</c:v>
                </c:pt>
                <c:pt idx="372">
                  <c:v>428</c:v>
                </c:pt>
                <c:pt idx="373">
                  <c:v>427</c:v>
                </c:pt>
                <c:pt idx="374">
                  <c:v>426</c:v>
                </c:pt>
                <c:pt idx="375">
                  <c:v>425</c:v>
                </c:pt>
                <c:pt idx="376">
                  <c:v>424</c:v>
                </c:pt>
                <c:pt idx="377">
                  <c:v>423</c:v>
                </c:pt>
                <c:pt idx="378">
                  <c:v>422</c:v>
                </c:pt>
                <c:pt idx="379">
                  <c:v>421</c:v>
                </c:pt>
                <c:pt idx="380">
                  <c:v>420</c:v>
                </c:pt>
                <c:pt idx="381">
                  <c:v>419</c:v>
                </c:pt>
                <c:pt idx="382">
                  <c:v>418</c:v>
                </c:pt>
                <c:pt idx="383">
                  <c:v>417</c:v>
                </c:pt>
                <c:pt idx="384">
                  <c:v>416</c:v>
                </c:pt>
                <c:pt idx="385">
                  <c:v>415</c:v>
                </c:pt>
                <c:pt idx="386">
                  <c:v>414</c:v>
                </c:pt>
                <c:pt idx="387">
                  <c:v>413</c:v>
                </c:pt>
                <c:pt idx="388">
                  <c:v>412</c:v>
                </c:pt>
                <c:pt idx="389">
                  <c:v>411</c:v>
                </c:pt>
                <c:pt idx="390">
                  <c:v>410</c:v>
                </c:pt>
                <c:pt idx="391">
                  <c:v>409</c:v>
                </c:pt>
                <c:pt idx="392">
                  <c:v>408</c:v>
                </c:pt>
                <c:pt idx="393">
                  <c:v>407</c:v>
                </c:pt>
                <c:pt idx="394">
                  <c:v>406</c:v>
                </c:pt>
                <c:pt idx="395">
                  <c:v>405</c:v>
                </c:pt>
                <c:pt idx="396">
                  <c:v>404</c:v>
                </c:pt>
                <c:pt idx="397">
                  <c:v>403</c:v>
                </c:pt>
                <c:pt idx="398">
                  <c:v>402</c:v>
                </c:pt>
                <c:pt idx="399">
                  <c:v>401</c:v>
                </c:pt>
                <c:pt idx="400">
                  <c:v>400</c:v>
                </c:pt>
                <c:pt idx="401">
                  <c:v>399</c:v>
                </c:pt>
                <c:pt idx="402">
                  <c:v>398</c:v>
                </c:pt>
                <c:pt idx="403">
                  <c:v>397</c:v>
                </c:pt>
                <c:pt idx="404">
                  <c:v>396</c:v>
                </c:pt>
                <c:pt idx="405">
                  <c:v>395</c:v>
                </c:pt>
                <c:pt idx="406">
                  <c:v>394</c:v>
                </c:pt>
                <c:pt idx="407">
                  <c:v>393</c:v>
                </c:pt>
                <c:pt idx="408">
                  <c:v>392</c:v>
                </c:pt>
                <c:pt idx="409">
                  <c:v>391</c:v>
                </c:pt>
                <c:pt idx="410">
                  <c:v>390</c:v>
                </c:pt>
                <c:pt idx="411">
                  <c:v>389</c:v>
                </c:pt>
                <c:pt idx="412">
                  <c:v>388</c:v>
                </c:pt>
                <c:pt idx="413">
                  <c:v>387</c:v>
                </c:pt>
                <c:pt idx="414">
                  <c:v>386</c:v>
                </c:pt>
                <c:pt idx="415">
                  <c:v>385</c:v>
                </c:pt>
                <c:pt idx="416">
                  <c:v>384</c:v>
                </c:pt>
                <c:pt idx="417">
                  <c:v>383</c:v>
                </c:pt>
                <c:pt idx="418">
                  <c:v>382</c:v>
                </c:pt>
                <c:pt idx="419">
                  <c:v>381</c:v>
                </c:pt>
                <c:pt idx="420">
                  <c:v>380</c:v>
                </c:pt>
                <c:pt idx="421">
                  <c:v>379</c:v>
                </c:pt>
                <c:pt idx="422">
                  <c:v>378</c:v>
                </c:pt>
                <c:pt idx="423">
                  <c:v>377</c:v>
                </c:pt>
                <c:pt idx="424">
                  <c:v>376</c:v>
                </c:pt>
                <c:pt idx="425">
                  <c:v>375</c:v>
                </c:pt>
                <c:pt idx="426">
                  <c:v>374</c:v>
                </c:pt>
                <c:pt idx="427">
                  <c:v>373</c:v>
                </c:pt>
                <c:pt idx="428">
                  <c:v>372</c:v>
                </c:pt>
                <c:pt idx="429">
                  <c:v>371</c:v>
                </c:pt>
                <c:pt idx="430">
                  <c:v>370</c:v>
                </c:pt>
                <c:pt idx="431">
                  <c:v>369</c:v>
                </c:pt>
                <c:pt idx="432">
                  <c:v>368</c:v>
                </c:pt>
                <c:pt idx="433">
                  <c:v>367</c:v>
                </c:pt>
                <c:pt idx="434">
                  <c:v>366</c:v>
                </c:pt>
                <c:pt idx="435">
                  <c:v>365</c:v>
                </c:pt>
                <c:pt idx="436">
                  <c:v>364</c:v>
                </c:pt>
                <c:pt idx="437">
                  <c:v>363</c:v>
                </c:pt>
                <c:pt idx="438">
                  <c:v>362</c:v>
                </c:pt>
                <c:pt idx="439">
                  <c:v>361</c:v>
                </c:pt>
                <c:pt idx="440">
                  <c:v>360</c:v>
                </c:pt>
                <c:pt idx="441">
                  <c:v>359</c:v>
                </c:pt>
                <c:pt idx="442">
                  <c:v>358</c:v>
                </c:pt>
                <c:pt idx="443">
                  <c:v>357</c:v>
                </c:pt>
                <c:pt idx="444">
                  <c:v>356</c:v>
                </c:pt>
                <c:pt idx="445">
                  <c:v>355</c:v>
                </c:pt>
                <c:pt idx="446">
                  <c:v>354</c:v>
                </c:pt>
                <c:pt idx="447">
                  <c:v>353</c:v>
                </c:pt>
                <c:pt idx="448">
                  <c:v>352</c:v>
                </c:pt>
                <c:pt idx="449">
                  <c:v>351</c:v>
                </c:pt>
                <c:pt idx="450">
                  <c:v>350</c:v>
                </c:pt>
                <c:pt idx="451">
                  <c:v>349</c:v>
                </c:pt>
                <c:pt idx="452">
                  <c:v>348</c:v>
                </c:pt>
                <c:pt idx="453">
                  <c:v>347</c:v>
                </c:pt>
                <c:pt idx="454">
                  <c:v>346</c:v>
                </c:pt>
                <c:pt idx="455">
                  <c:v>345</c:v>
                </c:pt>
                <c:pt idx="456">
                  <c:v>344</c:v>
                </c:pt>
                <c:pt idx="457">
                  <c:v>343</c:v>
                </c:pt>
                <c:pt idx="458">
                  <c:v>342</c:v>
                </c:pt>
                <c:pt idx="459">
                  <c:v>341</c:v>
                </c:pt>
                <c:pt idx="460">
                  <c:v>340</c:v>
                </c:pt>
                <c:pt idx="461">
                  <c:v>339</c:v>
                </c:pt>
                <c:pt idx="462">
                  <c:v>338</c:v>
                </c:pt>
                <c:pt idx="463">
                  <c:v>337</c:v>
                </c:pt>
                <c:pt idx="464">
                  <c:v>336</c:v>
                </c:pt>
                <c:pt idx="465">
                  <c:v>335</c:v>
                </c:pt>
                <c:pt idx="466">
                  <c:v>334</c:v>
                </c:pt>
                <c:pt idx="467">
                  <c:v>333</c:v>
                </c:pt>
                <c:pt idx="468">
                  <c:v>332</c:v>
                </c:pt>
                <c:pt idx="469">
                  <c:v>331</c:v>
                </c:pt>
                <c:pt idx="470">
                  <c:v>330</c:v>
                </c:pt>
                <c:pt idx="471">
                  <c:v>329</c:v>
                </c:pt>
                <c:pt idx="472">
                  <c:v>328</c:v>
                </c:pt>
                <c:pt idx="473">
                  <c:v>327</c:v>
                </c:pt>
                <c:pt idx="474">
                  <c:v>326</c:v>
                </c:pt>
                <c:pt idx="475">
                  <c:v>325</c:v>
                </c:pt>
                <c:pt idx="476">
                  <c:v>324</c:v>
                </c:pt>
                <c:pt idx="477">
                  <c:v>323</c:v>
                </c:pt>
                <c:pt idx="478">
                  <c:v>322</c:v>
                </c:pt>
                <c:pt idx="479">
                  <c:v>321</c:v>
                </c:pt>
                <c:pt idx="480">
                  <c:v>320</c:v>
                </c:pt>
                <c:pt idx="481">
                  <c:v>319</c:v>
                </c:pt>
                <c:pt idx="482">
                  <c:v>318</c:v>
                </c:pt>
                <c:pt idx="483">
                  <c:v>317</c:v>
                </c:pt>
                <c:pt idx="484">
                  <c:v>316</c:v>
                </c:pt>
                <c:pt idx="485">
                  <c:v>315</c:v>
                </c:pt>
                <c:pt idx="486">
                  <c:v>314</c:v>
                </c:pt>
                <c:pt idx="487">
                  <c:v>313</c:v>
                </c:pt>
                <c:pt idx="488">
                  <c:v>312</c:v>
                </c:pt>
                <c:pt idx="489">
                  <c:v>311</c:v>
                </c:pt>
                <c:pt idx="490">
                  <c:v>310</c:v>
                </c:pt>
                <c:pt idx="491">
                  <c:v>309</c:v>
                </c:pt>
                <c:pt idx="492">
                  <c:v>308</c:v>
                </c:pt>
                <c:pt idx="493">
                  <c:v>307</c:v>
                </c:pt>
                <c:pt idx="494">
                  <c:v>306</c:v>
                </c:pt>
                <c:pt idx="495">
                  <c:v>305</c:v>
                </c:pt>
                <c:pt idx="496">
                  <c:v>304</c:v>
                </c:pt>
                <c:pt idx="497">
                  <c:v>303</c:v>
                </c:pt>
                <c:pt idx="498">
                  <c:v>302</c:v>
                </c:pt>
                <c:pt idx="499">
                  <c:v>301</c:v>
                </c:pt>
                <c:pt idx="500">
                  <c:v>300</c:v>
                </c:pt>
                <c:pt idx="501">
                  <c:v>299</c:v>
                </c:pt>
                <c:pt idx="502">
                  <c:v>298</c:v>
                </c:pt>
                <c:pt idx="503">
                  <c:v>297</c:v>
                </c:pt>
                <c:pt idx="504">
                  <c:v>296</c:v>
                </c:pt>
                <c:pt idx="505">
                  <c:v>295</c:v>
                </c:pt>
                <c:pt idx="506">
                  <c:v>294</c:v>
                </c:pt>
                <c:pt idx="507">
                  <c:v>293</c:v>
                </c:pt>
                <c:pt idx="508">
                  <c:v>292</c:v>
                </c:pt>
                <c:pt idx="509">
                  <c:v>291</c:v>
                </c:pt>
                <c:pt idx="510">
                  <c:v>290</c:v>
                </c:pt>
                <c:pt idx="511">
                  <c:v>289</c:v>
                </c:pt>
                <c:pt idx="512">
                  <c:v>288</c:v>
                </c:pt>
                <c:pt idx="513">
                  <c:v>287</c:v>
                </c:pt>
                <c:pt idx="514">
                  <c:v>286</c:v>
                </c:pt>
                <c:pt idx="515">
                  <c:v>285</c:v>
                </c:pt>
                <c:pt idx="516">
                  <c:v>284</c:v>
                </c:pt>
                <c:pt idx="517">
                  <c:v>283</c:v>
                </c:pt>
                <c:pt idx="518">
                  <c:v>282</c:v>
                </c:pt>
                <c:pt idx="519">
                  <c:v>281</c:v>
                </c:pt>
                <c:pt idx="520">
                  <c:v>280</c:v>
                </c:pt>
                <c:pt idx="521">
                  <c:v>279</c:v>
                </c:pt>
                <c:pt idx="522">
                  <c:v>278</c:v>
                </c:pt>
                <c:pt idx="523">
                  <c:v>277</c:v>
                </c:pt>
                <c:pt idx="524">
                  <c:v>276</c:v>
                </c:pt>
                <c:pt idx="525">
                  <c:v>275</c:v>
                </c:pt>
                <c:pt idx="526">
                  <c:v>274</c:v>
                </c:pt>
                <c:pt idx="527">
                  <c:v>273</c:v>
                </c:pt>
                <c:pt idx="528">
                  <c:v>272</c:v>
                </c:pt>
                <c:pt idx="529">
                  <c:v>271</c:v>
                </c:pt>
                <c:pt idx="530">
                  <c:v>270</c:v>
                </c:pt>
                <c:pt idx="531">
                  <c:v>269</c:v>
                </c:pt>
                <c:pt idx="532">
                  <c:v>268</c:v>
                </c:pt>
                <c:pt idx="533">
                  <c:v>267</c:v>
                </c:pt>
                <c:pt idx="534">
                  <c:v>266</c:v>
                </c:pt>
                <c:pt idx="535">
                  <c:v>265</c:v>
                </c:pt>
                <c:pt idx="536">
                  <c:v>264</c:v>
                </c:pt>
                <c:pt idx="537">
                  <c:v>263</c:v>
                </c:pt>
                <c:pt idx="538">
                  <c:v>262</c:v>
                </c:pt>
                <c:pt idx="539">
                  <c:v>261</c:v>
                </c:pt>
                <c:pt idx="540">
                  <c:v>260</c:v>
                </c:pt>
                <c:pt idx="541">
                  <c:v>259</c:v>
                </c:pt>
                <c:pt idx="542">
                  <c:v>258</c:v>
                </c:pt>
                <c:pt idx="543">
                  <c:v>257</c:v>
                </c:pt>
                <c:pt idx="544">
                  <c:v>256</c:v>
                </c:pt>
                <c:pt idx="545">
                  <c:v>255</c:v>
                </c:pt>
                <c:pt idx="546">
                  <c:v>254</c:v>
                </c:pt>
                <c:pt idx="547">
                  <c:v>253</c:v>
                </c:pt>
                <c:pt idx="548">
                  <c:v>252</c:v>
                </c:pt>
                <c:pt idx="549">
                  <c:v>251</c:v>
                </c:pt>
                <c:pt idx="550">
                  <c:v>250</c:v>
                </c:pt>
                <c:pt idx="551">
                  <c:v>249</c:v>
                </c:pt>
                <c:pt idx="552">
                  <c:v>248</c:v>
                </c:pt>
                <c:pt idx="553">
                  <c:v>247</c:v>
                </c:pt>
                <c:pt idx="554">
                  <c:v>246</c:v>
                </c:pt>
                <c:pt idx="555">
                  <c:v>245</c:v>
                </c:pt>
                <c:pt idx="556">
                  <c:v>244</c:v>
                </c:pt>
                <c:pt idx="557">
                  <c:v>243</c:v>
                </c:pt>
                <c:pt idx="558">
                  <c:v>242</c:v>
                </c:pt>
                <c:pt idx="559">
                  <c:v>241</c:v>
                </c:pt>
                <c:pt idx="560">
                  <c:v>240</c:v>
                </c:pt>
                <c:pt idx="561">
                  <c:v>239</c:v>
                </c:pt>
                <c:pt idx="562">
                  <c:v>238</c:v>
                </c:pt>
                <c:pt idx="563">
                  <c:v>237</c:v>
                </c:pt>
                <c:pt idx="564">
                  <c:v>236</c:v>
                </c:pt>
                <c:pt idx="565">
                  <c:v>235</c:v>
                </c:pt>
                <c:pt idx="566">
                  <c:v>234</c:v>
                </c:pt>
                <c:pt idx="567">
                  <c:v>233</c:v>
                </c:pt>
                <c:pt idx="568">
                  <c:v>232</c:v>
                </c:pt>
                <c:pt idx="569">
                  <c:v>231</c:v>
                </c:pt>
                <c:pt idx="570">
                  <c:v>230</c:v>
                </c:pt>
                <c:pt idx="571">
                  <c:v>229</c:v>
                </c:pt>
                <c:pt idx="572">
                  <c:v>228</c:v>
                </c:pt>
                <c:pt idx="573">
                  <c:v>227</c:v>
                </c:pt>
                <c:pt idx="574">
                  <c:v>226</c:v>
                </c:pt>
                <c:pt idx="575">
                  <c:v>225</c:v>
                </c:pt>
                <c:pt idx="576">
                  <c:v>224</c:v>
                </c:pt>
                <c:pt idx="577">
                  <c:v>223</c:v>
                </c:pt>
                <c:pt idx="578">
                  <c:v>222</c:v>
                </c:pt>
                <c:pt idx="579">
                  <c:v>221</c:v>
                </c:pt>
                <c:pt idx="580">
                  <c:v>220</c:v>
                </c:pt>
                <c:pt idx="581">
                  <c:v>219</c:v>
                </c:pt>
                <c:pt idx="582">
                  <c:v>218</c:v>
                </c:pt>
                <c:pt idx="583">
                  <c:v>217</c:v>
                </c:pt>
                <c:pt idx="584">
                  <c:v>216</c:v>
                </c:pt>
                <c:pt idx="585">
                  <c:v>215</c:v>
                </c:pt>
                <c:pt idx="586">
                  <c:v>214</c:v>
                </c:pt>
                <c:pt idx="587">
                  <c:v>213</c:v>
                </c:pt>
                <c:pt idx="588">
                  <c:v>212</c:v>
                </c:pt>
                <c:pt idx="589">
                  <c:v>211</c:v>
                </c:pt>
                <c:pt idx="590">
                  <c:v>210</c:v>
                </c:pt>
                <c:pt idx="591">
                  <c:v>209</c:v>
                </c:pt>
                <c:pt idx="592">
                  <c:v>208</c:v>
                </c:pt>
                <c:pt idx="593">
                  <c:v>207</c:v>
                </c:pt>
                <c:pt idx="594">
                  <c:v>206</c:v>
                </c:pt>
                <c:pt idx="595">
                  <c:v>205</c:v>
                </c:pt>
                <c:pt idx="596">
                  <c:v>204</c:v>
                </c:pt>
                <c:pt idx="597">
                  <c:v>203</c:v>
                </c:pt>
                <c:pt idx="598">
                  <c:v>202</c:v>
                </c:pt>
                <c:pt idx="599">
                  <c:v>201</c:v>
                </c:pt>
                <c:pt idx="600">
                  <c:v>200</c:v>
                </c:pt>
              </c:numCache>
            </c:numRef>
          </c:xVal>
          <c:yVal>
            <c:numRef>
              <c:f>'RO-4'!$B$87:$B$687</c:f>
              <c:numCache>
                <c:formatCode>General</c:formatCode>
                <c:ptCount val="601"/>
                <c:pt idx="0">
                  <c:v>-6.3000000000000003E-4</c:v>
                </c:pt>
                <c:pt idx="1">
                  <c:v>-5.6999999999999998E-4</c:v>
                </c:pt>
                <c:pt idx="2">
                  <c:v>-6.0999999999999997E-4</c:v>
                </c:pt>
                <c:pt idx="3">
                  <c:v>-5.4000000000000001E-4</c:v>
                </c:pt>
                <c:pt idx="4">
                  <c:v>-6.4000000000000005E-4</c:v>
                </c:pt>
                <c:pt idx="5">
                  <c:v>-5.9000000000000003E-4</c:v>
                </c:pt>
                <c:pt idx="6">
                  <c:v>-5.1999999999999995E-4</c:v>
                </c:pt>
                <c:pt idx="7">
                  <c:v>-4.4999999999999999E-4</c:v>
                </c:pt>
                <c:pt idx="8">
                  <c:v>-2.2000000000000001E-4</c:v>
                </c:pt>
                <c:pt idx="9">
                  <c:v>5.0000000000000002E-5</c:v>
                </c:pt>
                <c:pt idx="10">
                  <c:v>-8.0000000000000007E-5</c:v>
                </c:pt>
                <c:pt idx="11">
                  <c:v>-6.8999999999999997E-5</c:v>
                </c:pt>
                <c:pt idx="12">
                  <c:v>4.0000000000000003E-5</c:v>
                </c:pt>
                <c:pt idx="13">
                  <c:v>2.0000000000000002E-5</c:v>
                </c:pt>
                <c:pt idx="14">
                  <c:v>5.0000000000000002E-5</c:v>
                </c:pt>
                <c:pt idx="15">
                  <c:v>-4.0000000000000003E-5</c:v>
                </c:pt>
                <c:pt idx="16">
                  <c:v>-2.0000000000000002E-5</c:v>
                </c:pt>
                <c:pt idx="17">
                  <c:v>-6.8999999999999997E-5</c:v>
                </c:pt>
                <c:pt idx="18">
                  <c:v>4.0000000000000003E-5</c:v>
                </c:pt>
                <c:pt idx="19">
                  <c:v>2.0000000000000002E-5</c:v>
                </c:pt>
                <c:pt idx="20">
                  <c:v>1.0000000000000001E-5</c:v>
                </c:pt>
                <c:pt idx="21">
                  <c:v>1E-4</c:v>
                </c:pt>
                <c:pt idx="22">
                  <c:v>1.2999999999999999E-4</c:v>
                </c:pt>
                <c:pt idx="23">
                  <c:v>1.4999999999999999E-4</c:v>
                </c:pt>
                <c:pt idx="24">
                  <c:v>-4.0000000000000003E-5</c:v>
                </c:pt>
                <c:pt idx="25">
                  <c:v>6.0000000000000002E-5</c:v>
                </c:pt>
                <c:pt idx="26">
                  <c:v>-2.0000000000000002E-5</c:v>
                </c:pt>
                <c:pt idx="27">
                  <c:v>-3.0000000000000001E-5</c:v>
                </c:pt>
                <c:pt idx="28">
                  <c:v>1.1E-4</c:v>
                </c:pt>
                <c:pt idx="29">
                  <c:v>3.0000000000000001E-5</c:v>
                </c:pt>
                <c:pt idx="30">
                  <c:v>6.8999999999999997E-5</c:v>
                </c:pt>
                <c:pt idx="31">
                  <c:v>-1E-4</c:v>
                </c:pt>
                <c:pt idx="32">
                  <c:v>-1.0000000000000001E-5</c:v>
                </c:pt>
                <c:pt idx="33">
                  <c:v>2.0000000000000002E-5</c:v>
                </c:pt>
                <c:pt idx="34">
                  <c:v>-2.1000000000000001E-4</c:v>
                </c:pt>
                <c:pt idx="35">
                  <c:v>1.3999999999999999E-4</c:v>
                </c:pt>
                <c:pt idx="36">
                  <c:v>2.1000000000000001E-4</c:v>
                </c:pt>
                <c:pt idx="37">
                  <c:v>0</c:v>
                </c:pt>
                <c:pt idx="38">
                  <c:v>1.2E-4</c:v>
                </c:pt>
                <c:pt idx="39">
                  <c:v>1.1E-4</c:v>
                </c:pt>
                <c:pt idx="40">
                  <c:v>3.6000000000000002E-4</c:v>
                </c:pt>
                <c:pt idx="41">
                  <c:v>0</c:v>
                </c:pt>
                <c:pt idx="42">
                  <c:v>4.2999999999999999E-4</c:v>
                </c:pt>
                <c:pt idx="43">
                  <c:v>1.0000000000000001E-5</c:v>
                </c:pt>
                <c:pt idx="44">
                  <c:v>1.4999999999999999E-4</c:v>
                </c:pt>
                <c:pt idx="45">
                  <c:v>1.7000000000000001E-4</c:v>
                </c:pt>
                <c:pt idx="46">
                  <c:v>1.3999999999999999E-4</c:v>
                </c:pt>
                <c:pt idx="47">
                  <c:v>1.4999999999999999E-4</c:v>
                </c:pt>
                <c:pt idx="48">
                  <c:v>6.8999999999999997E-5</c:v>
                </c:pt>
                <c:pt idx="49">
                  <c:v>2.0000000000000001E-4</c:v>
                </c:pt>
                <c:pt idx="50">
                  <c:v>1.2E-4</c:v>
                </c:pt>
                <c:pt idx="51">
                  <c:v>2.5999999999999998E-4</c:v>
                </c:pt>
                <c:pt idx="52">
                  <c:v>-6.8999999999999997E-5</c:v>
                </c:pt>
                <c:pt idx="53">
                  <c:v>1.1E-4</c:v>
                </c:pt>
                <c:pt idx="54">
                  <c:v>-9.0000000000000006E-5</c:v>
                </c:pt>
                <c:pt idx="55">
                  <c:v>-1E-4</c:v>
                </c:pt>
                <c:pt idx="56">
                  <c:v>-1.2E-4</c:v>
                </c:pt>
                <c:pt idx="57">
                  <c:v>-4.0000000000000003E-5</c:v>
                </c:pt>
                <c:pt idx="58">
                  <c:v>-5.0000000000000002E-5</c:v>
                </c:pt>
                <c:pt idx="59">
                  <c:v>-9.0000000000000006E-5</c:v>
                </c:pt>
                <c:pt idx="60">
                  <c:v>1.2999999999999999E-4</c:v>
                </c:pt>
                <c:pt idx="61">
                  <c:v>6.8999999999999997E-5</c:v>
                </c:pt>
                <c:pt idx="62">
                  <c:v>6.0000000000000002E-5</c:v>
                </c:pt>
                <c:pt idx="63">
                  <c:v>-2.7999999999999998E-4</c:v>
                </c:pt>
                <c:pt idx="64">
                  <c:v>-2.4000000000000001E-4</c:v>
                </c:pt>
                <c:pt idx="65">
                  <c:v>-1.7000000000000001E-4</c:v>
                </c:pt>
                <c:pt idx="66">
                  <c:v>-3.6999999999999999E-4</c:v>
                </c:pt>
                <c:pt idx="67">
                  <c:v>-3.3E-4</c:v>
                </c:pt>
                <c:pt idx="68">
                  <c:v>-2.0000000000000001E-4</c:v>
                </c:pt>
                <c:pt idx="69">
                  <c:v>-2.9E-4</c:v>
                </c:pt>
                <c:pt idx="70">
                  <c:v>-1.2999999999999999E-4</c:v>
                </c:pt>
                <c:pt idx="71">
                  <c:v>-2.4000000000000001E-4</c:v>
                </c:pt>
                <c:pt idx="72">
                  <c:v>-1E-4</c:v>
                </c:pt>
                <c:pt idx="73">
                  <c:v>-4.0999999999999999E-4</c:v>
                </c:pt>
                <c:pt idx="74">
                  <c:v>4.0000000000000003E-5</c:v>
                </c:pt>
                <c:pt idx="75">
                  <c:v>-3.1E-4</c:v>
                </c:pt>
                <c:pt idx="76">
                  <c:v>-2.5000000000000001E-4</c:v>
                </c:pt>
                <c:pt idx="77">
                  <c:v>-3.8999999999999999E-4</c:v>
                </c:pt>
                <c:pt idx="78">
                  <c:v>-3.1E-4</c:v>
                </c:pt>
                <c:pt idx="79">
                  <c:v>-2.7E-4</c:v>
                </c:pt>
                <c:pt idx="80">
                  <c:v>-3.1E-4</c:v>
                </c:pt>
                <c:pt idx="81">
                  <c:v>-1.9000000000000001E-4</c:v>
                </c:pt>
                <c:pt idx="82">
                  <c:v>-5.0000000000000001E-4</c:v>
                </c:pt>
                <c:pt idx="83">
                  <c:v>-3.8999999999999999E-4</c:v>
                </c:pt>
                <c:pt idx="84">
                  <c:v>-2.7999999999999998E-4</c:v>
                </c:pt>
                <c:pt idx="85">
                  <c:v>-1.4999999999999999E-4</c:v>
                </c:pt>
                <c:pt idx="86">
                  <c:v>-3.8999999999999999E-4</c:v>
                </c:pt>
                <c:pt idx="87">
                  <c:v>-3.3E-4</c:v>
                </c:pt>
                <c:pt idx="88">
                  <c:v>-4.2000000000000002E-4</c:v>
                </c:pt>
                <c:pt idx="89">
                  <c:v>-4.2999999999999999E-4</c:v>
                </c:pt>
                <c:pt idx="90">
                  <c:v>-3.8000000000000002E-4</c:v>
                </c:pt>
                <c:pt idx="91">
                  <c:v>-2.9999999999999997E-4</c:v>
                </c:pt>
                <c:pt idx="92">
                  <c:v>-4.8999999999999998E-4</c:v>
                </c:pt>
                <c:pt idx="93">
                  <c:v>-3.3E-4</c:v>
                </c:pt>
                <c:pt idx="94">
                  <c:v>-2.9999999999999997E-4</c:v>
                </c:pt>
                <c:pt idx="95">
                  <c:v>-3.8999999999999999E-4</c:v>
                </c:pt>
                <c:pt idx="96">
                  <c:v>-3.8999999999999999E-4</c:v>
                </c:pt>
                <c:pt idx="97">
                  <c:v>-2.9E-4</c:v>
                </c:pt>
                <c:pt idx="98">
                  <c:v>-4.8999999999999998E-4</c:v>
                </c:pt>
                <c:pt idx="99">
                  <c:v>-4.8000000000000001E-4</c:v>
                </c:pt>
                <c:pt idx="100">
                  <c:v>-2.2000000000000001E-4</c:v>
                </c:pt>
                <c:pt idx="101">
                  <c:v>-4.4000000000000002E-4</c:v>
                </c:pt>
                <c:pt idx="102">
                  <c:v>-3.8999999999999999E-4</c:v>
                </c:pt>
                <c:pt idx="103">
                  <c:v>-5.9900000000000003E-4</c:v>
                </c:pt>
                <c:pt idx="104">
                  <c:v>-4.4999999999999999E-4</c:v>
                </c:pt>
                <c:pt idx="105">
                  <c:v>-4.8999999999999998E-4</c:v>
                </c:pt>
                <c:pt idx="106">
                  <c:v>-3.2000000000000003E-4</c:v>
                </c:pt>
                <c:pt idx="107">
                  <c:v>-3.8999999999999999E-4</c:v>
                </c:pt>
                <c:pt idx="108">
                  <c:v>-5.6999999999999998E-4</c:v>
                </c:pt>
                <c:pt idx="109">
                  <c:v>-3.6999999999999999E-4</c:v>
                </c:pt>
                <c:pt idx="110">
                  <c:v>-4.6000000000000001E-4</c:v>
                </c:pt>
                <c:pt idx="111">
                  <c:v>-5.9000000000000003E-4</c:v>
                </c:pt>
                <c:pt idx="112">
                  <c:v>-4.0999999999999999E-4</c:v>
                </c:pt>
                <c:pt idx="113">
                  <c:v>-5.1999999999999995E-4</c:v>
                </c:pt>
                <c:pt idx="114">
                  <c:v>-4.8000000000000001E-4</c:v>
                </c:pt>
                <c:pt idx="115">
                  <c:v>-4.8000000000000001E-4</c:v>
                </c:pt>
                <c:pt idx="116">
                  <c:v>-2.1000000000000001E-4</c:v>
                </c:pt>
                <c:pt idx="117">
                  <c:v>-3.4000000000000002E-4</c:v>
                </c:pt>
                <c:pt idx="118">
                  <c:v>-4.6000000000000001E-4</c:v>
                </c:pt>
                <c:pt idx="119">
                  <c:v>-3.8000000000000002E-4</c:v>
                </c:pt>
                <c:pt idx="120">
                  <c:v>-3.8000000000000002E-4</c:v>
                </c:pt>
                <c:pt idx="121">
                  <c:v>-3.5E-4</c:v>
                </c:pt>
                <c:pt idx="122">
                  <c:v>-3.6999999999999999E-4</c:v>
                </c:pt>
                <c:pt idx="123">
                  <c:v>-4.4999999999999999E-4</c:v>
                </c:pt>
                <c:pt idx="124">
                  <c:v>-4.8999999999999998E-4</c:v>
                </c:pt>
                <c:pt idx="125">
                  <c:v>-3.8999999999999999E-4</c:v>
                </c:pt>
                <c:pt idx="126">
                  <c:v>-5.0000000000000001E-4</c:v>
                </c:pt>
                <c:pt idx="127">
                  <c:v>-5.1000000000000004E-4</c:v>
                </c:pt>
                <c:pt idx="128">
                  <c:v>-4.2999999999999999E-4</c:v>
                </c:pt>
                <c:pt idx="129">
                  <c:v>-4.8000000000000001E-4</c:v>
                </c:pt>
                <c:pt idx="130">
                  <c:v>-3.8999999999999999E-4</c:v>
                </c:pt>
                <c:pt idx="131">
                  <c:v>-3.6000000000000002E-4</c:v>
                </c:pt>
                <c:pt idx="132">
                  <c:v>-2.4000000000000001E-4</c:v>
                </c:pt>
                <c:pt idx="133">
                  <c:v>-3.8000000000000002E-4</c:v>
                </c:pt>
                <c:pt idx="134">
                  <c:v>-4.8000000000000001E-4</c:v>
                </c:pt>
                <c:pt idx="135">
                  <c:v>-4.8000000000000001E-4</c:v>
                </c:pt>
                <c:pt idx="136">
                  <c:v>-4.0999999999999999E-4</c:v>
                </c:pt>
                <c:pt idx="137">
                  <c:v>-4.0999999999999999E-4</c:v>
                </c:pt>
                <c:pt idx="138">
                  <c:v>-4.4000000000000002E-4</c:v>
                </c:pt>
                <c:pt idx="139">
                  <c:v>-5.6999999999999998E-4</c:v>
                </c:pt>
                <c:pt idx="140">
                  <c:v>-3.8999999999999999E-4</c:v>
                </c:pt>
                <c:pt idx="141">
                  <c:v>-4.4000000000000002E-4</c:v>
                </c:pt>
                <c:pt idx="142">
                  <c:v>-4.0000000000000002E-4</c:v>
                </c:pt>
                <c:pt idx="143">
                  <c:v>-5.9900000000000003E-4</c:v>
                </c:pt>
                <c:pt idx="144">
                  <c:v>-4.0000000000000002E-4</c:v>
                </c:pt>
                <c:pt idx="145">
                  <c:v>-4.0999999999999999E-4</c:v>
                </c:pt>
                <c:pt idx="146">
                  <c:v>-3.3E-4</c:v>
                </c:pt>
                <c:pt idx="147">
                  <c:v>-5.4000000000000001E-4</c:v>
                </c:pt>
                <c:pt idx="148">
                  <c:v>-4.4999999999999999E-4</c:v>
                </c:pt>
                <c:pt idx="149">
                  <c:v>-4.0999999999999999E-4</c:v>
                </c:pt>
                <c:pt idx="150">
                  <c:v>-2.7E-4</c:v>
                </c:pt>
                <c:pt idx="151">
                  <c:v>-4.0999999999999999E-4</c:v>
                </c:pt>
                <c:pt idx="152">
                  <c:v>-2.9999999999999997E-4</c:v>
                </c:pt>
                <c:pt idx="153">
                  <c:v>-4.6999999999999999E-4</c:v>
                </c:pt>
                <c:pt idx="154">
                  <c:v>-4.2000000000000002E-4</c:v>
                </c:pt>
                <c:pt idx="155">
                  <c:v>-4.6000000000000001E-4</c:v>
                </c:pt>
                <c:pt idx="156">
                  <c:v>-3.5E-4</c:v>
                </c:pt>
                <c:pt idx="157">
                  <c:v>-4.4000000000000002E-4</c:v>
                </c:pt>
                <c:pt idx="158">
                  <c:v>-3.1E-4</c:v>
                </c:pt>
                <c:pt idx="159">
                  <c:v>-4.6999999999999999E-4</c:v>
                </c:pt>
                <c:pt idx="160">
                  <c:v>-4.6000000000000001E-4</c:v>
                </c:pt>
                <c:pt idx="161">
                  <c:v>-4.6000000000000001E-4</c:v>
                </c:pt>
                <c:pt idx="162">
                  <c:v>-3.4000000000000002E-4</c:v>
                </c:pt>
                <c:pt idx="163">
                  <c:v>-4.4999999999999999E-4</c:v>
                </c:pt>
                <c:pt idx="164">
                  <c:v>-5.1999999999999995E-4</c:v>
                </c:pt>
                <c:pt idx="165">
                  <c:v>-5.5000000000000003E-4</c:v>
                </c:pt>
                <c:pt idx="166">
                  <c:v>-4.0000000000000002E-4</c:v>
                </c:pt>
                <c:pt idx="167">
                  <c:v>-4.2999999999999999E-4</c:v>
                </c:pt>
                <c:pt idx="168">
                  <c:v>-4.6999999999999999E-4</c:v>
                </c:pt>
                <c:pt idx="169">
                  <c:v>-3.6000000000000002E-4</c:v>
                </c:pt>
                <c:pt idx="170">
                  <c:v>-5.5000000000000003E-4</c:v>
                </c:pt>
                <c:pt idx="171">
                  <c:v>-4.0000000000000002E-4</c:v>
                </c:pt>
                <c:pt idx="172">
                  <c:v>-5.6999999999999998E-4</c:v>
                </c:pt>
                <c:pt idx="173">
                  <c:v>-4.4000000000000002E-4</c:v>
                </c:pt>
                <c:pt idx="174">
                  <c:v>-4.6000000000000001E-4</c:v>
                </c:pt>
                <c:pt idx="175">
                  <c:v>-5.1000000000000004E-4</c:v>
                </c:pt>
                <c:pt idx="176">
                  <c:v>-6.2E-4</c:v>
                </c:pt>
                <c:pt idx="177">
                  <c:v>-4.6000000000000001E-4</c:v>
                </c:pt>
                <c:pt idx="178">
                  <c:v>-4.8999999999999998E-4</c:v>
                </c:pt>
                <c:pt idx="179">
                  <c:v>-4.4000000000000002E-4</c:v>
                </c:pt>
                <c:pt idx="180">
                  <c:v>-6.7000000000000002E-4</c:v>
                </c:pt>
                <c:pt idx="181">
                  <c:v>-5.9900000000000003E-4</c:v>
                </c:pt>
                <c:pt idx="182">
                  <c:v>-5.5000000000000003E-4</c:v>
                </c:pt>
                <c:pt idx="183">
                  <c:v>-4.8999999999999998E-4</c:v>
                </c:pt>
                <c:pt idx="184">
                  <c:v>-4.8999999999999998E-4</c:v>
                </c:pt>
                <c:pt idx="185">
                  <c:v>-5.5999999999999995E-4</c:v>
                </c:pt>
                <c:pt idx="186">
                  <c:v>-5.9900000000000003E-4</c:v>
                </c:pt>
                <c:pt idx="187">
                  <c:v>-4.8000000000000001E-4</c:v>
                </c:pt>
                <c:pt idx="188">
                  <c:v>-4.8999999999999998E-4</c:v>
                </c:pt>
                <c:pt idx="189">
                  <c:v>-6.4999999999999997E-4</c:v>
                </c:pt>
                <c:pt idx="190">
                  <c:v>-5.9000000000000003E-4</c:v>
                </c:pt>
                <c:pt idx="191">
                  <c:v>-5.8E-4</c:v>
                </c:pt>
                <c:pt idx="192">
                  <c:v>-8.0999999999999996E-4</c:v>
                </c:pt>
                <c:pt idx="193">
                  <c:v>-5.9000000000000003E-4</c:v>
                </c:pt>
                <c:pt idx="194">
                  <c:v>-5.2999999999999998E-4</c:v>
                </c:pt>
                <c:pt idx="195">
                  <c:v>-6.3000000000000003E-4</c:v>
                </c:pt>
                <c:pt idx="196">
                  <c:v>-5.5999999999999995E-4</c:v>
                </c:pt>
                <c:pt idx="197">
                  <c:v>-7.6000000000000004E-4</c:v>
                </c:pt>
                <c:pt idx="198">
                  <c:v>-6.0999999999999997E-4</c:v>
                </c:pt>
                <c:pt idx="199">
                  <c:v>-6.6E-4</c:v>
                </c:pt>
                <c:pt idx="200">
                  <c:v>-7.6000000000000004E-4</c:v>
                </c:pt>
                <c:pt idx="201">
                  <c:v>-8.1999999999999998E-4</c:v>
                </c:pt>
                <c:pt idx="202">
                  <c:v>-7.7999999999999999E-4</c:v>
                </c:pt>
                <c:pt idx="203">
                  <c:v>-8.4000000000000003E-4</c:v>
                </c:pt>
                <c:pt idx="204">
                  <c:v>-7.5000000000000002E-4</c:v>
                </c:pt>
                <c:pt idx="205">
                  <c:v>-7.2000000000000005E-4</c:v>
                </c:pt>
                <c:pt idx="206">
                  <c:v>-7.6000000000000004E-4</c:v>
                </c:pt>
                <c:pt idx="207">
                  <c:v>-7.5000000000000002E-4</c:v>
                </c:pt>
                <c:pt idx="208">
                  <c:v>-7.6000000000000004E-4</c:v>
                </c:pt>
                <c:pt idx="209">
                  <c:v>-7.1000000000000002E-4</c:v>
                </c:pt>
                <c:pt idx="210">
                  <c:v>-7.3999999999999999E-4</c:v>
                </c:pt>
                <c:pt idx="211">
                  <c:v>-8.5999999999999998E-4</c:v>
                </c:pt>
                <c:pt idx="212">
                  <c:v>-9.2000000000000003E-4</c:v>
                </c:pt>
                <c:pt idx="213">
                  <c:v>-8.4000000000000003E-4</c:v>
                </c:pt>
                <c:pt idx="214">
                  <c:v>-8.4000000000000003E-4</c:v>
                </c:pt>
                <c:pt idx="215">
                  <c:v>-7.6999999999999996E-4</c:v>
                </c:pt>
                <c:pt idx="216">
                  <c:v>-7.7999999999999999E-4</c:v>
                </c:pt>
                <c:pt idx="217">
                  <c:v>-8.0999999999999996E-4</c:v>
                </c:pt>
                <c:pt idx="218">
                  <c:v>-8.1999999999999998E-4</c:v>
                </c:pt>
                <c:pt idx="219">
                  <c:v>-9.1E-4</c:v>
                </c:pt>
                <c:pt idx="220">
                  <c:v>-8.9999999999999998E-4</c:v>
                </c:pt>
                <c:pt idx="221">
                  <c:v>-7.2999999999999996E-4</c:v>
                </c:pt>
                <c:pt idx="222">
                  <c:v>-8.7000000000000001E-4</c:v>
                </c:pt>
                <c:pt idx="223">
                  <c:v>-9.2000000000000003E-4</c:v>
                </c:pt>
                <c:pt idx="224">
                  <c:v>-8.8000000000000003E-4</c:v>
                </c:pt>
                <c:pt idx="225">
                  <c:v>-9.2000000000000003E-4</c:v>
                </c:pt>
                <c:pt idx="226">
                  <c:v>-7.2000000000000005E-4</c:v>
                </c:pt>
                <c:pt idx="227">
                  <c:v>-8.8000000000000003E-4</c:v>
                </c:pt>
                <c:pt idx="228">
                  <c:v>-8.0000000000000004E-4</c:v>
                </c:pt>
                <c:pt idx="229">
                  <c:v>-7.9000000000000001E-4</c:v>
                </c:pt>
                <c:pt idx="230">
                  <c:v>-8.8900000000000003E-4</c:v>
                </c:pt>
                <c:pt idx="231">
                  <c:v>-9.3999999999999997E-4</c:v>
                </c:pt>
                <c:pt idx="232">
                  <c:v>-7.3999999999999999E-4</c:v>
                </c:pt>
                <c:pt idx="233">
                  <c:v>-7.7999999999999999E-4</c:v>
                </c:pt>
                <c:pt idx="234">
                  <c:v>-8.9999999999999998E-4</c:v>
                </c:pt>
                <c:pt idx="235">
                  <c:v>-8.8000000000000003E-4</c:v>
                </c:pt>
                <c:pt idx="236">
                  <c:v>-8.4000000000000003E-4</c:v>
                </c:pt>
                <c:pt idx="237">
                  <c:v>-8.8900000000000003E-4</c:v>
                </c:pt>
                <c:pt idx="238">
                  <c:v>-7.1000000000000002E-4</c:v>
                </c:pt>
                <c:pt idx="239">
                  <c:v>-8.3000000000000001E-4</c:v>
                </c:pt>
                <c:pt idx="240">
                  <c:v>-8.0999999999999996E-4</c:v>
                </c:pt>
                <c:pt idx="241">
                  <c:v>-7.3999999999999999E-4</c:v>
                </c:pt>
                <c:pt idx="242">
                  <c:v>-8.0999999999999996E-4</c:v>
                </c:pt>
                <c:pt idx="243">
                  <c:v>-3.8999999999999999E-4</c:v>
                </c:pt>
                <c:pt idx="244">
                  <c:v>-5.1999999999999995E-4</c:v>
                </c:pt>
                <c:pt idx="245">
                  <c:v>-4.6000000000000001E-4</c:v>
                </c:pt>
                <c:pt idx="246">
                  <c:v>-4.8000000000000001E-4</c:v>
                </c:pt>
                <c:pt idx="247">
                  <c:v>-5.9000000000000003E-4</c:v>
                </c:pt>
                <c:pt idx="248">
                  <c:v>-5.8E-4</c:v>
                </c:pt>
                <c:pt idx="249">
                  <c:v>-5.1000000000000004E-4</c:v>
                </c:pt>
                <c:pt idx="250">
                  <c:v>-7.2999999999999996E-4</c:v>
                </c:pt>
                <c:pt idx="251">
                  <c:v>-3.6000000000000002E-4</c:v>
                </c:pt>
                <c:pt idx="252">
                  <c:v>-3.8000000000000002E-4</c:v>
                </c:pt>
                <c:pt idx="253">
                  <c:v>-4.8000000000000001E-4</c:v>
                </c:pt>
                <c:pt idx="254">
                  <c:v>-4.0999999999999999E-4</c:v>
                </c:pt>
                <c:pt idx="255">
                  <c:v>-5.5000000000000003E-4</c:v>
                </c:pt>
                <c:pt idx="256">
                  <c:v>-3.4000000000000002E-4</c:v>
                </c:pt>
                <c:pt idx="257">
                  <c:v>-5.2999999999999998E-4</c:v>
                </c:pt>
                <c:pt idx="258">
                  <c:v>-3.8000000000000002E-4</c:v>
                </c:pt>
                <c:pt idx="259">
                  <c:v>-5.1000000000000004E-4</c:v>
                </c:pt>
                <c:pt idx="260">
                  <c:v>-4.2000000000000002E-4</c:v>
                </c:pt>
                <c:pt idx="261">
                  <c:v>-5.5000000000000003E-4</c:v>
                </c:pt>
                <c:pt idx="262">
                  <c:v>-5.0000000000000001E-4</c:v>
                </c:pt>
                <c:pt idx="263">
                  <c:v>-4.6000000000000001E-4</c:v>
                </c:pt>
                <c:pt idx="264">
                  <c:v>-3.3E-4</c:v>
                </c:pt>
                <c:pt idx="265">
                  <c:v>-3.2000000000000003E-4</c:v>
                </c:pt>
                <c:pt idx="266">
                  <c:v>-3.6000000000000002E-4</c:v>
                </c:pt>
                <c:pt idx="267">
                  <c:v>-4.2999999999999999E-4</c:v>
                </c:pt>
                <c:pt idx="268">
                  <c:v>-2.9E-4</c:v>
                </c:pt>
                <c:pt idx="269">
                  <c:v>-4.2000000000000002E-4</c:v>
                </c:pt>
                <c:pt idx="270">
                  <c:v>-2.7E-4</c:v>
                </c:pt>
                <c:pt idx="271">
                  <c:v>-2.7999999999999998E-4</c:v>
                </c:pt>
                <c:pt idx="272">
                  <c:v>-3.4000000000000002E-4</c:v>
                </c:pt>
                <c:pt idx="273">
                  <c:v>-3.3E-4</c:v>
                </c:pt>
                <c:pt idx="274">
                  <c:v>-4.8000000000000001E-4</c:v>
                </c:pt>
                <c:pt idx="275">
                  <c:v>-1.9000000000000001E-4</c:v>
                </c:pt>
                <c:pt idx="276">
                  <c:v>-3.8999999999999999E-4</c:v>
                </c:pt>
                <c:pt idx="277">
                  <c:v>-3.4000000000000002E-4</c:v>
                </c:pt>
                <c:pt idx="278">
                  <c:v>-2.7999999999999998E-4</c:v>
                </c:pt>
                <c:pt idx="279">
                  <c:v>-1E-4</c:v>
                </c:pt>
                <c:pt idx="280">
                  <c:v>-2.7E-4</c:v>
                </c:pt>
                <c:pt idx="281">
                  <c:v>-1.2999999999999999E-4</c:v>
                </c:pt>
                <c:pt idx="282">
                  <c:v>-2.7999999999999998E-4</c:v>
                </c:pt>
                <c:pt idx="283">
                  <c:v>-1.9000000000000001E-4</c:v>
                </c:pt>
                <c:pt idx="284">
                  <c:v>-1.8000000000000001E-4</c:v>
                </c:pt>
                <c:pt idx="285">
                  <c:v>-2.1000000000000001E-4</c:v>
                </c:pt>
                <c:pt idx="286">
                  <c:v>-2.2000000000000001E-4</c:v>
                </c:pt>
                <c:pt idx="287">
                  <c:v>-6.0000000000000002E-5</c:v>
                </c:pt>
                <c:pt idx="288">
                  <c:v>-1.2E-4</c:v>
                </c:pt>
                <c:pt idx="289">
                  <c:v>-6.8999999999999997E-5</c:v>
                </c:pt>
                <c:pt idx="290">
                  <c:v>-6.8999999999999997E-5</c:v>
                </c:pt>
                <c:pt idx="291">
                  <c:v>1.1E-4</c:v>
                </c:pt>
                <c:pt idx="292">
                  <c:v>-6.0000000000000002E-5</c:v>
                </c:pt>
                <c:pt idx="293">
                  <c:v>-9.0000000000000006E-5</c:v>
                </c:pt>
                <c:pt idx="294">
                  <c:v>1.7000000000000001E-4</c:v>
                </c:pt>
                <c:pt idx="295">
                  <c:v>1.2999999999999999E-4</c:v>
                </c:pt>
                <c:pt idx="296">
                  <c:v>9.0000000000000006E-5</c:v>
                </c:pt>
                <c:pt idx="297">
                  <c:v>1.8000000000000001E-4</c:v>
                </c:pt>
                <c:pt idx="298">
                  <c:v>2.2000000000000001E-4</c:v>
                </c:pt>
                <c:pt idx="299">
                  <c:v>3.1E-4</c:v>
                </c:pt>
                <c:pt idx="300">
                  <c:v>2.7999999999999998E-4</c:v>
                </c:pt>
                <c:pt idx="301">
                  <c:v>2.7999999999999998E-4</c:v>
                </c:pt>
                <c:pt idx="302">
                  <c:v>4.2000000000000002E-4</c:v>
                </c:pt>
                <c:pt idx="303">
                  <c:v>5.5000000000000003E-4</c:v>
                </c:pt>
                <c:pt idx="304">
                  <c:v>4.0000000000000002E-4</c:v>
                </c:pt>
                <c:pt idx="305">
                  <c:v>5.0000000000000001E-4</c:v>
                </c:pt>
                <c:pt idx="306">
                  <c:v>5.9900000000000003E-4</c:v>
                </c:pt>
                <c:pt idx="307">
                  <c:v>5.8E-4</c:v>
                </c:pt>
                <c:pt idx="308">
                  <c:v>6.8999999999999997E-4</c:v>
                </c:pt>
                <c:pt idx="309">
                  <c:v>7.3999999999999999E-4</c:v>
                </c:pt>
                <c:pt idx="310">
                  <c:v>9.8999999999999999E-4</c:v>
                </c:pt>
                <c:pt idx="311">
                  <c:v>8.7000000000000001E-4</c:v>
                </c:pt>
                <c:pt idx="312">
                  <c:v>8.1999999999999998E-4</c:v>
                </c:pt>
                <c:pt idx="313">
                  <c:v>1.0300000000000001E-3</c:v>
                </c:pt>
                <c:pt idx="314">
                  <c:v>1.2099999999999999E-3</c:v>
                </c:pt>
                <c:pt idx="315">
                  <c:v>1.24E-3</c:v>
                </c:pt>
                <c:pt idx="316">
                  <c:v>1.2899999999999999E-3</c:v>
                </c:pt>
                <c:pt idx="317">
                  <c:v>1.48E-3</c:v>
                </c:pt>
                <c:pt idx="318">
                  <c:v>1.2800000000000001E-3</c:v>
                </c:pt>
                <c:pt idx="319">
                  <c:v>1.5299999999999999E-3</c:v>
                </c:pt>
                <c:pt idx="320">
                  <c:v>1.6800000000000001E-3</c:v>
                </c:pt>
                <c:pt idx="321">
                  <c:v>1.57E-3</c:v>
                </c:pt>
                <c:pt idx="322">
                  <c:v>1.5200000000000001E-3</c:v>
                </c:pt>
                <c:pt idx="323">
                  <c:v>1.6800000000000001E-3</c:v>
                </c:pt>
                <c:pt idx="324">
                  <c:v>1.91E-3</c:v>
                </c:pt>
                <c:pt idx="325">
                  <c:v>1.89E-3</c:v>
                </c:pt>
                <c:pt idx="326">
                  <c:v>2.0699999999999998E-3</c:v>
                </c:pt>
                <c:pt idx="327">
                  <c:v>2.16E-3</c:v>
                </c:pt>
                <c:pt idx="328">
                  <c:v>2.1700000000000001E-3</c:v>
                </c:pt>
                <c:pt idx="329">
                  <c:v>2.3500000000000001E-3</c:v>
                </c:pt>
                <c:pt idx="330">
                  <c:v>2.3E-3</c:v>
                </c:pt>
                <c:pt idx="331">
                  <c:v>2.2200000000000002E-3</c:v>
                </c:pt>
                <c:pt idx="332">
                  <c:v>2.3800000000000002E-3</c:v>
                </c:pt>
                <c:pt idx="333">
                  <c:v>2.5100000000000001E-3</c:v>
                </c:pt>
                <c:pt idx="334">
                  <c:v>2.6700000000000001E-3</c:v>
                </c:pt>
                <c:pt idx="335">
                  <c:v>2.48E-3</c:v>
                </c:pt>
                <c:pt idx="336">
                  <c:v>2.5999999999999999E-3</c:v>
                </c:pt>
                <c:pt idx="337">
                  <c:v>2.8500000000000001E-3</c:v>
                </c:pt>
                <c:pt idx="338">
                  <c:v>2.8999999999999998E-3</c:v>
                </c:pt>
                <c:pt idx="339">
                  <c:v>2.7799999999999999E-3</c:v>
                </c:pt>
                <c:pt idx="340">
                  <c:v>3.0100000000000001E-3</c:v>
                </c:pt>
                <c:pt idx="341">
                  <c:v>3.0400000000000002E-3</c:v>
                </c:pt>
                <c:pt idx="342">
                  <c:v>3.2100000000000002E-3</c:v>
                </c:pt>
                <c:pt idx="343">
                  <c:v>3.2599999999999999E-3</c:v>
                </c:pt>
                <c:pt idx="344">
                  <c:v>3.1700000000000001E-3</c:v>
                </c:pt>
                <c:pt idx="345">
                  <c:v>3.3899999999999998E-3</c:v>
                </c:pt>
                <c:pt idx="346">
                  <c:v>3.4099999999999998E-3</c:v>
                </c:pt>
                <c:pt idx="347">
                  <c:v>3.29E-3</c:v>
                </c:pt>
                <c:pt idx="348">
                  <c:v>3.5799999999999998E-3</c:v>
                </c:pt>
                <c:pt idx="349">
                  <c:v>3.7100000000000002E-3</c:v>
                </c:pt>
                <c:pt idx="350">
                  <c:v>3.64E-3</c:v>
                </c:pt>
                <c:pt idx="351">
                  <c:v>3.7699999999999999E-3</c:v>
                </c:pt>
                <c:pt idx="352">
                  <c:v>3.8400000000000001E-3</c:v>
                </c:pt>
                <c:pt idx="353">
                  <c:v>3.9399999999999999E-3</c:v>
                </c:pt>
                <c:pt idx="354">
                  <c:v>4.13E-3</c:v>
                </c:pt>
                <c:pt idx="355">
                  <c:v>4.0200000000000001E-3</c:v>
                </c:pt>
                <c:pt idx="356">
                  <c:v>4.1000000000000003E-3</c:v>
                </c:pt>
                <c:pt idx="357">
                  <c:v>4.0899999999999999E-3</c:v>
                </c:pt>
                <c:pt idx="358">
                  <c:v>4.3099999999999996E-3</c:v>
                </c:pt>
                <c:pt idx="359">
                  <c:v>4.2399999999999998E-3</c:v>
                </c:pt>
                <c:pt idx="360">
                  <c:v>4.2700000000000004E-3</c:v>
                </c:pt>
                <c:pt idx="361">
                  <c:v>4.4900000000000001E-3</c:v>
                </c:pt>
                <c:pt idx="362">
                  <c:v>4.7099999999999998E-3</c:v>
                </c:pt>
                <c:pt idx="363">
                  <c:v>4.4799999999999996E-3</c:v>
                </c:pt>
                <c:pt idx="364">
                  <c:v>4.6800000000000001E-3</c:v>
                </c:pt>
                <c:pt idx="365">
                  <c:v>4.79E-3</c:v>
                </c:pt>
                <c:pt idx="366">
                  <c:v>5.0400000000000002E-3</c:v>
                </c:pt>
                <c:pt idx="367">
                  <c:v>4.8300000000000001E-3</c:v>
                </c:pt>
                <c:pt idx="368">
                  <c:v>5.0699999999999999E-3</c:v>
                </c:pt>
                <c:pt idx="369">
                  <c:v>5.0299999999999997E-3</c:v>
                </c:pt>
                <c:pt idx="370">
                  <c:v>5.0499999999999998E-3</c:v>
                </c:pt>
                <c:pt idx="371">
                  <c:v>5.1200000000000004E-3</c:v>
                </c:pt>
                <c:pt idx="372">
                  <c:v>5.2399999999999999E-3</c:v>
                </c:pt>
                <c:pt idx="373">
                  <c:v>5.3400000000000001E-3</c:v>
                </c:pt>
                <c:pt idx="374">
                  <c:v>5.2900000000000004E-3</c:v>
                </c:pt>
                <c:pt idx="375">
                  <c:v>5.5900000000000004E-3</c:v>
                </c:pt>
                <c:pt idx="376">
                  <c:v>5.3600000000000002E-3</c:v>
                </c:pt>
                <c:pt idx="377">
                  <c:v>5.7200000000000003E-3</c:v>
                </c:pt>
                <c:pt idx="378">
                  <c:v>5.2599999999999999E-3</c:v>
                </c:pt>
                <c:pt idx="379">
                  <c:v>5.6499999999999996E-3</c:v>
                </c:pt>
                <c:pt idx="380">
                  <c:v>5.6699999999999997E-3</c:v>
                </c:pt>
                <c:pt idx="381">
                  <c:v>5.9100000000000003E-3</c:v>
                </c:pt>
                <c:pt idx="382">
                  <c:v>5.8799999999999998E-3</c:v>
                </c:pt>
                <c:pt idx="383">
                  <c:v>6.1999999999999998E-3</c:v>
                </c:pt>
                <c:pt idx="384">
                  <c:v>6.4099999999999999E-3</c:v>
                </c:pt>
                <c:pt idx="385">
                  <c:v>6.3400000000000001E-3</c:v>
                </c:pt>
                <c:pt idx="386">
                  <c:v>6.3099999999999996E-3</c:v>
                </c:pt>
                <c:pt idx="387">
                  <c:v>6.4599999999999996E-3</c:v>
                </c:pt>
                <c:pt idx="388">
                  <c:v>6.6400000000000001E-3</c:v>
                </c:pt>
                <c:pt idx="389">
                  <c:v>6.7200000000000003E-3</c:v>
                </c:pt>
                <c:pt idx="390">
                  <c:v>6.8100000000000001E-3</c:v>
                </c:pt>
                <c:pt idx="391">
                  <c:v>6.7200000000000003E-3</c:v>
                </c:pt>
                <c:pt idx="392">
                  <c:v>6.9800000000000001E-3</c:v>
                </c:pt>
                <c:pt idx="393">
                  <c:v>7.0899999999999999E-3</c:v>
                </c:pt>
                <c:pt idx="394">
                  <c:v>7.1799999999999998E-3</c:v>
                </c:pt>
                <c:pt idx="395">
                  <c:v>7.4099999999999999E-3</c:v>
                </c:pt>
                <c:pt idx="396">
                  <c:v>7.6099999999999996E-3</c:v>
                </c:pt>
                <c:pt idx="397">
                  <c:v>7.6499999999999997E-3</c:v>
                </c:pt>
                <c:pt idx="398">
                  <c:v>7.77E-3</c:v>
                </c:pt>
                <c:pt idx="399">
                  <c:v>8.0000000000000002E-3</c:v>
                </c:pt>
                <c:pt idx="400">
                  <c:v>8.0800000000000004E-3</c:v>
                </c:pt>
                <c:pt idx="401">
                  <c:v>8.09E-3</c:v>
                </c:pt>
                <c:pt idx="402">
                  <c:v>8.319E-3</c:v>
                </c:pt>
                <c:pt idx="403">
                  <c:v>8.4700000000000001E-3</c:v>
                </c:pt>
                <c:pt idx="404">
                  <c:v>8.5800000000000008E-3</c:v>
                </c:pt>
                <c:pt idx="405">
                  <c:v>8.94E-3</c:v>
                </c:pt>
                <c:pt idx="406">
                  <c:v>8.9800000000000001E-3</c:v>
                </c:pt>
                <c:pt idx="407">
                  <c:v>9.2589999999999999E-3</c:v>
                </c:pt>
                <c:pt idx="408">
                  <c:v>9.5989999999999999E-3</c:v>
                </c:pt>
                <c:pt idx="409">
                  <c:v>9.9000000000000008E-3</c:v>
                </c:pt>
                <c:pt idx="410">
                  <c:v>9.9500000000000005E-3</c:v>
                </c:pt>
                <c:pt idx="411">
                  <c:v>1.01E-2</c:v>
                </c:pt>
                <c:pt idx="412">
                  <c:v>1.0710000000000001E-2</c:v>
                </c:pt>
                <c:pt idx="413">
                  <c:v>1.093E-2</c:v>
                </c:pt>
                <c:pt idx="414">
                  <c:v>1.1270000000000001E-2</c:v>
                </c:pt>
                <c:pt idx="415">
                  <c:v>1.1730000000000001E-2</c:v>
                </c:pt>
                <c:pt idx="416">
                  <c:v>1.201E-2</c:v>
                </c:pt>
                <c:pt idx="417">
                  <c:v>1.221E-2</c:v>
                </c:pt>
                <c:pt idx="418">
                  <c:v>1.2869999999999999E-2</c:v>
                </c:pt>
                <c:pt idx="419">
                  <c:v>1.333E-2</c:v>
                </c:pt>
                <c:pt idx="420">
                  <c:v>1.384E-2</c:v>
                </c:pt>
                <c:pt idx="421">
                  <c:v>1.426E-2</c:v>
                </c:pt>
                <c:pt idx="422">
                  <c:v>1.5140000000000001E-2</c:v>
                </c:pt>
                <c:pt idx="423">
                  <c:v>1.5570000000000001E-2</c:v>
                </c:pt>
                <c:pt idx="424">
                  <c:v>1.6060000000000001E-2</c:v>
                </c:pt>
                <c:pt idx="425">
                  <c:v>1.6670000000000001E-2</c:v>
                </c:pt>
                <c:pt idx="426">
                  <c:v>1.6920000000000001E-2</c:v>
                </c:pt>
                <c:pt idx="427">
                  <c:v>1.7440000000000001E-2</c:v>
                </c:pt>
                <c:pt idx="428">
                  <c:v>1.804E-2</c:v>
                </c:pt>
                <c:pt idx="429">
                  <c:v>1.8790000000000001E-2</c:v>
                </c:pt>
                <c:pt idx="430">
                  <c:v>1.9259999999999999E-2</c:v>
                </c:pt>
                <c:pt idx="431">
                  <c:v>2.0049999999999998E-2</c:v>
                </c:pt>
                <c:pt idx="432">
                  <c:v>2.0729999999999998E-2</c:v>
                </c:pt>
                <c:pt idx="433">
                  <c:v>2.129E-2</c:v>
                </c:pt>
                <c:pt idx="434">
                  <c:v>2.1739999999999999E-2</c:v>
                </c:pt>
                <c:pt idx="435">
                  <c:v>2.2440000000000002E-2</c:v>
                </c:pt>
                <c:pt idx="436">
                  <c:v>2.2970000000000001E-2</c:v>
                </c:pt>
                <c:pt idx="437">
                  <c:v>2.3619999999999999E-2</c:v>
                </c:pt>
                <c:pt idx="438">
                  <c:v>2.4279999999999999E-2</c:v>
                </c:pt>
                <c:pt idx="439">
                  <c:v>2.4910000000000002E-2</c:v>
                </c:pt>
                <c:pt idx="440">
                  <c:v>2.5700000000000001E-2</c:v>
                </c:pt>
                <c:pt idx="441">
                  <c:v>2.631E-2</c:v>
                </c:pt>
                <c:pt idx="442">
                  <c:v>2.7009999999999999E-2</c:v>
                </c:pt>
                <c:pt idx="443">
                  <c:v>2.7390000000000001E-2</c:v>
                </c:pt>
                <c:pt idx="444">
                  <c:v>2.802E-2</c:v>
                </c:pt>
                <c:pt idx="445">
                  <c:v>2.8680000000000001E-2</c:v>
                </c:pt>
                <c:pt idx="446">
                  <c:v>2.9180000000000001E-2</c:v>
                </c:pt>
                <c:pt idx="447">
                  <c:v>2.9790000000000001E-2</c:v>
                </c:pt>
                <c:pt idx="448">
                  <c:v>3.056E-2</c:v>
                </c:pt>
                <c:pt idx="449">
                  <c:v>3.108E-2</c:v>
                </c:pt>
                <c:pt idx="450">
                  <c:v>3.1710000000000002E-2</c:v>
                </c:pt>
                <c:pt idx="451">
                  <c:v>3.227E-2</c:v>
                </c:pt>
                <c:pt idx="452">
                  <c:v>3.2779999999999997E-2</c:v>
                </c:pt>
                <c:pt idx="453">
                  <c:v>3.3529999999999997E-2</c:v>
                </c:pt>
                <c:pt idx="454">
                  <c:v>3.406E-2</c:v>
                </c:pt>
                <c:pt idx="455">
                  <c:v>3.4750000000000003E-2</c:v>
                </c:pt>
                <c:pt idx="456">
                  <c:v>3.5529999999999999E-2</c:v>
                </c:pt>
                <c:pt idx="457">
                  <c:v>3.6179999999999997E-2</c:v>
                </c:pt>
                <c:pt idx="458">
                  <c:v>3.6760000000000001E-2</c:v>
                </c:pt>
                <c:pt idx="459">
                  <c:v>3.7819999999999999E-2</c:v>
                </c:pt>
                <c:pt idx="460">
                  <c:v>3.8679999999999999E-2</c:v>
                </c:pt>
                <c:pt idx="461">
                  <c:v>3.9469999999999998E-2</c:v>
                </c:pt>
                <c:pt idx="462">
                  <c:v>4.0320000000000002E-2</c:v>
                </c:pt>
                <c:pt idx="463">
                  <c:v>4.1399999999999999E-2</c:v>
                </c:pt>
                <c:pt idx="464">
                  <c:v>4.2410000000000003E-2</c:v>
                </c:pt>
                <c:pt idx="465">
                  <c:v>4.3249999999999997E-2</c:v>
                </c:pt>
                <c:pt idx="466">
                  <c:v>4.4630000000000003E-2</c:v>
                </c:pt>
                <c:pt idx="467">
                  <c:v>4.5710000000000001E-2</c:v>
                </c:pt>
                <c:pt idx="468">
                  <c:v>4.6710000000000002E-2</c:v>
                </c:pt>
                <c:pt idx="469">
                  <c:v>4.7890000000000002E-2</c:v>
                </c:pt>
                <c:pt idx="470">
                  <c:v>4.8849999999999998E-2</c:v>
                </c:pt>
                <c:pt idx="471">
                  <c:v>5.0430000000000003E-2</c:v>
                </c:pt>
                <c:pt idx="472">
                  <c:v>5.142E-2</c:v>
                </c:pt>
                <c:pt idx="473">
                  <c:v>5.2749999999999998E-2</c:v>
                </c:pt>
                <c:pt idx="474">
                  <c:v>5.3839999999999999E-2</c:v>
                </c:pt>
                <c:pt idx="475">
                  <c:v>5.5030000000000003E-2</c:v>
                </c:pt>
                <c:pt idx="476">
                  <c:v>5.5210000000000002E-2</c:v>
                </c:pt>
                <c:pt idx="477">
                  <c:v>5.6980000000000003E-2</c:v>
                </c:pt>
                <c:pt idx="478">
                  <c:v>5.8349999999999999E-2</c:v>
                </c:pt>
                <c:pt idx="479">
                  <c:v>5.9429999999999997E-2</c:v>
                </c:pt>
                <c:pt idx="480">
                  <c:v>6.0519999999999997E-2</c:v>
                </c:pt>
                <c:pt idx="481">
                  <c:v>6.1710000000000001E-2</c:v>
                </c:pt>
                <c:pt idx="482">
                  <c:v>6.2969999999999998E-2</c:v>
                </c:pt>
                <c:pt idx="483">
                  <c:v>6.4030000000000004E-2</c:v>
                </c:pt>
                <c:pt idx="484">
                  <c:v>6.5240000000000006E-2</c:v>
                </c:pt>
                <c:pt idx="485">
                  <c:v>6.6049999999999998E-2</c:v>
                </c:pt>
                <c:pt idx="486">
                  <c:v>6.7379999999999995E-2</c:v>
                </c:pt>
                <c:pt idx="487">
                  <c:v>6.8540000000000004E-2</c:v>
                </c:pt>
                <c:pt idx="488">
                  <c:v>6.9690000000000002E-2</c:v>
                </c:pt>
                <c:pt idx="489">
                  <c:v>7.0970000000000005E-2</c:v>
                </c:pt>
                <c:pt idx="490">
                  <c:v>7.2020000000000001E-2</c:v>
                </c:pt>
                <c:pt idx="491">
                  <c:v>7.349E-2</c:v>
                </c:pt>
                <c:pt idx="492">
                  <c:v>7.4718999999999994E-2</c:v>
                </c:pt>
                <c:pt idx="493">
                  <c:v>7.6170000000000002E-2</c:v>
                </c:pt>
                <c:pt idx="494">
                  <c:v>7.7670000000000003E-2</c:v>
                </c:pt>
                <c:pt idx="495">
                  <c:v>7.9269000000000006E-2</c:v>
                </c:pt>
                <c:pt idx="496">
                  <c:v>8.0920000000000006E-2</c:v>
                </c:pt>
                <c:pt idx="497">
                  <c:v>8.2439999999999999E-2</c:v>
                </c:pt>
                <c:pt idx="498">
                  <c:v>8.4400000000000003E-2</c:v>
                </c:pt>
                <c:pt idx="499">
                  <c:v>8.6480000000000001E-2</c:v>
                </c:pt>
                <c:pt idx="500">
                  <c:v>8.8639999999999997E-2</c:v>
                </c:pt>
                <c:pt idx="501">
                  <c:v>9.0819999999999998E-2</c:v>
                </c:pt>
                <c:pt idx="502">
                  <c:v>9.3100000000000002E-2</c:v>
                </c:pt>
                <c:pt idx="503">
                  <c:v>9.5600000000000004E-2</c:v>
                </c:pt>
                <c:pt idx="504">
                  <c:v>9.801E-2</c:v>
                </c:pt>
                <c:pt idx="505">
                  <c:v>0.10074</c:v>
                </c:pt>
                <c:pt idx="506">
                  <c:v>0.10324999999999999</c:v>
                </c:pt>
                <c:pt idx="507">
                  <c:v>0.10532999999999999</c:v>
                </c:pt>
                <c:pt idx="508">
                  <c:v>0.10791000000000001</c:v>
                </c:pt>
                <c:pt idx="509">
                  <c:v>0.11019</c:v>
                </c:pt>
                <c:pt idx="510">
                  <c:v>0.11228</c:v>
                </c:pt>
                <c:pt idx="511">
                  <c:v>0.11447</c:v>
                </c:pt>
                <c:pt idx="512">
                  <c:v>0.11694</c:v>
                </c:pt>
                <c:pt idx="513">
                  <c:v>0.11901</c:v>
                </c:pt>
                <c:pt idx="514">
                  <c:v>0.12064</c:v>
                </c:pt>
                <c:pt idx="515">
                  <c:v>0.12297</c:v>
                </c:pt>
                <c:pt idx="516">
                  <c:v>0.12432</c:v>
                </c:pt>
                <c:pt idx="517">
                  <c:v>0.12615999999999999</c:v>
                </c:pt>
                <c:pt idx="518">
                  <c:v>0.12739</c:v>
                </c:pt>
                <c:pt idx="519">
                  <c:v>0.12867000000000001</c:v>
                </c:pt>
                <c:pt idx="520">
                  <c:v>0.12989000000000001</c:v>
                </c:pt>
                <c:pt idx="521">
                  <c:v>0.13102</c:v>
                </c:pt>
                <c:pt idx="522">
                  <c:v>0.13203000000000001</c:v>
                </c:pt>
                <c:pt idx="523">
                  <c:v>0.13299</c:v>
                </c:pt>
                <c:pt idx="524">
                  <c:v>0.13395000000000001</c:v>
                </c:pt>
                <c:pt idx="525">
                  <c:v>0.13489000000000001</c:v>
                </c:pt>
                <c:pt idx="526">
                  <c:v>0.13586000000000001</c:v>
                </c:pt>
                <c:pt idx="527">
                  <c:v>0.13646</c:v>
                </c:pt>
                <c:pt idx="528">
                  <c:v>0.13761000000000001</c:v>
                </c:pt>
                <c:pt idx="529">
                  <c:v>0.13869000000000001</c:v>
                </c:pt>
                <c:pt idx="530">
                  <c:v>0.13971</c:v>
                </c:pt>
                <c:pt idx="531">
                  <c:v>0.14069000000000001</c:v>
                </c:pt>
                <c:pt idx="532">
                  <c:v>0.14216999999999999</c:v>
                </c:pt>
                <c:pt idx="533">
                  <c:v>0.14383000000000001</c:v>
                </c:pt>
                <c:pt idx="534">
                  <c:v>0.14546999999999999</c:v>
                </c:pt>
                <c:pt idx="535">
                  <c:v>0.14707000000000001</c:v>
                </c:pt>
                <c:pt idx="536">
                  <c:v>0.14899999999999999</c:v>
                </c:pt>
                <c:pt idx="537">
                  <c:v>0.15110000000000001</c:v>
                </c:pt>
                <c:pt idx="538">
                  <c:v>0.15310000000000001</c:v>
                </c:pt>
                <c:pt idx="539">
                  <c:v>0.15515999999999999</c:v>
                </c:pt>
                <c:pt idx="540">
                  <c:v>0.1573</c:v>
                </c:pt>
                <c:pt idx="541">
                  <c:v>0.15953999999999999</c:v>
                </c:pt>
                <c:pt idx="542">
                  <c:v>0.16156000000000001</c:v>
                </c:pt>
                <c:pt idx="543">
                  <c:v>0.16364999999999999</c:v>
                </c:pt>
                <c:pt idx="544">
                  <c:v>0.16575000000000001</c:v>
                </c:pt>
                <c:pt idx="545">
                  <c:v>0.16783999999999999</c:v>
                </c:pt>
                <c:pt idx="546">
                  <c:v>0.1701</c:v>
                </c:pt>
                <c:pt idx="547">
                  <c:v>0.17233000000000001</c:v>
                </c:pt>
                <c:pt idx="548">
                  <c:v>0.17437</c:v>
                </c:pt>
                <c:pt idx="549">
                  <c:v>0.17657999999999999</c:v>
                </c:pt>
                <c:pt idx="550">
                  <c:v>0.17918000000000001</c:v>
                </c:pt>
                <c:pt idx="551">
                  <c:v>0.18160999999999999</c:v>
                </c:pt>
                <c:pt idx="552">
                  <c:v>0.18431</c:v>
                </c:pt>
                <c:pt idx="553">
                  <c:v>0.18718000000000001</c:v>
                </c:pt>
                <c:pt idx="554">
                  <c:v>0.19028</c:v>
                </c:pt>
                <c:pt idx="555">
                  <c:v>0.19397</c:v>
                </c:pt>
                <c:pt idx="556">
                  <c:v>0.19769</c:v>
                </c:pt>
                <c:pt idx="557">
                  <c:v>0.20252999999999999</c:v>
                </c:pt>
                <c:pt idx="558">
                  <c:v>0.20735999999999999</c:v>
                </c:pt>
                <c:pt idx="559">
                  <c:v>0.21243000000000001</c:v>
                </c:pt>
                <c:pt idx="560">
                  <c:v>0.21837000000000001</c:v>
                </c:pt>
                <c:pt idx="561">
                  <c:v>0.22452</c:v>
                </c:pt>
                <c:pt idx="562">
                  <c:v>0.23146</c:v>
                </c:pt>
                <c:pt idx="563">
                  <c:v>0.23899000000000001</c:v>
                </c:pt>
                <c:pt idx="564">
                  <c:v>0.24745</c:v>
                </c:pt>
                <c:pt idx="565">
                  <c:v>0.25661</c:v>
                </c:pt>
                <c:pt idx="566">
                  <c:v>0.26629999999999998</c:v>
                </c:pt>
                <c:pt idx="567">
                  <c:v>0.27743000000000001</c:v>
                </c:pt>
                <c:pt idx="568">
                  <c:v>0.28905999999999998</c:v>
                </c:pt>
                <c:pt idx="569">
                  <c:v>0.30235000000000001</c:v>
                </c:pt>
                <c:pt idx="570">
                  <c:v>0.31698999999999999</c:v>
                </c:pt>
                <c:pt idx="571">
                  <c:v>0.33350000000000002</c:v>
                </c:pt>
                <c:pt idx="572">
                  <c:v>0.35178999999999999</c:v>
                </c:pt>
                <c:pt idx="573">
                  <c:v>0.37203999999999998</c:v>
                </c:pt>
                <c:pt idx="574">
                  <c:v>0.39480999999999999</c:v>
                </c:pt>
                <c:pt idx="575">
                  <c:v>0.42047000000000001</c:v>
                </c:pt>
                <c:pt idx="576">
                  <c:v>0.45013999999999998</c:v>
                </c:pt>
                <c:pt idx="577">
                  <c:v>0.48375000000000001</c:v>
                </c:pt>
                <c:pt idx="578">
                  <c:v>0.52346999999999999</c:v>
                </c:pt>
                <c:pt idx="579">
                  <c:v>0.57030000000000003</c:v>
                </c:pt>
                <c:pt idx="580">
                  <c:v>0.62575000000000003</c:v>
                </c:pt>
                <c:pt idx="581">
                  <c:v>0.69366000000000005</c:v>
                </c:pt>
                <c:pt idx="582">
                  <c:v>0.77531000000000005</c:v>
                </c:pt>
                <c:pt idx="583">
                  <c:v>0.87710900000000003</c:v>
                </c:pt>
                <c:pt idx="584">
                  <c:v>1.0019499999999999</c:v>
                </c:pt>
                <c:pt idx="585">
                  <c:v>1.1576</c:v>
                </c:pt>
                <c:pt idx="586">
                  <c:v>1.34877</c:v>
                </c:pt>
                <c:pt idx="587">
                  <c:v>1.57782</c:v>
                </c:pt>
                <c:pt idx="588">
                  <c:v>1.85866</c:v>
                </c:pt>
                <c:pt idx="589">
                  <c:v>2.1734800000000001</c:v>
                </c:pt>
                <c:pt idx="590">
                  <c:v>2.5215100000000001</c:v>
                </c:pt>
                <c:pt idx="591">
                  <c:v>2.83744</c:v>
                </c:pt>
                <c:pt idx="592">
                  <c:v>2.98604</c:v>
                </c:pt>
                <c:pt idx="593">
                  <c:v>3.1185499999999999</c:v>
                </c:pt>
                <c:pt idx="594">
                  <c:v>3.0169600000000001</c:v>
                </c:pt>
                <c:pt idx="595">
                  <c:v>2.9830899999999998</c:v>
                </c:pt>
                <c:pt idx="596">
                  <c:v>2.9312</c:v>
                </c:pt>
                <c:pt idx="597">
                  <c:v>3.0491299999999999</c:v>
                </c:pt>
                <c:pt idx="598">
                  <c:v>3.08026</c:v>
                </c:pt>
                <c:pt idx="599">
                  <c:v>3.0301</c:v>
                </c:pt>
                <c:pt idx="600">
                  <c:v>3.0998600000000001</c:v>
                </c:pt>
              </c:numCache>
            </c:numRef>
          </c:yVal>
          <c:smooth val="1"/>
        </c:ser>
        <c:ser>
          <c:idx val="2"/>
          <c:order val="2"/>
          <c:tx>
            <c:v>آب قبل وسل</c:v>
          </c:tx>
          <c:spPr>
            <a:ln>
              <a:solidFill>
                <a:srgbClr val="FF0000"/>
              </a:solidFill>
            </a:ln>
          </c:spPr>
          <c:marker>
            <c:symbol val="none"/>
          </c:marker>
          <c:xVal>
            <c:numRef>
              <c:f>'RO-5.xlsx'!$A$87:$A$687</c:f>
              <c:numCache>
                <c:formatCode>General</c:formatCode>
                <c:ptCount val="601"/>
                <c:pt idx="0">
                  <c:v>800</c:v>
                </c:pt>
                <c:pt idx="1">
                  <c:v>799</c:v>
                </c:pt>
                <c:pt idx="2">
                  <c:v>798</c:v>
                </c:pt>
                <c:pt idx="3">
                  <c:v>797</c:v>
                </c:pt>
                <c:pt idx="4">
                  <c:v>796</c:v>
                </c:pt>
                <c:pt idx="5">
                  <c:v>795</c:v>
                </c:pt>
                <c:pt idx="6">
                  <c:v>794</c:v>
                </c:pt>
                <c:pt idx="7">
                  <c:v>793</c:v>
                </c:pt>
                <c:pt idx="8">
                  <c:v>792</c:v>
                </c:pt>
                <c:pt idx="9">
                  <c:v>791</c:v>
                </c:pt>
                <c:pt idx="10">
                  <c:v>790</c:v>
                </c:pt>
                <c:pt idx="11">
                  <c:v>789</c:v>
                </c:pt>
                <c:pt idx="12">
                  <c:v>788</c:v>
                </c:pt>
                <c:pt idx="13">
                  <c:v>787</c:v>
                </c:pt>
                <c:pt idx="14">
                  <c:v>786</c:v>
                </c:pt>
                <c:pt idx="15">
                  <c:v>785</c:v>
                </c:pt>
                <c:pt idx="16">
                  <c:v>784</c:v>
                </c:pt>
                <c:pt idx="17">
                  <c:v>783</c:v>
                </c:pt>
                <c:pt idx="18">
                  <c:v>782</c:v>
                </c:pt>
                <c:pt idx="19">
                  <c:v>781</c:v>
                </c:pt>
                <c:pt idx="20">
                  <c:v>780</c:v>
                </c:pt>
                <c:pt idx="21">
                  <c:v>779</c:v>
                </c:pt>
                <c:pt idx="22">
                  <c:v>778</c:v>
                </c:pt>
                <c:pt idx="23">
                  <c:v>777</c:v>
                </c:pt>
                <c:pt idx="24">
                  <c:v>776</c:v>
                </c:pt>
                <c:pt idx="25">
                  <c:v>775</c:v>
                </c:pt>
                <c:pt idx="26">
                  <c:v>774</c:v>
                </c:pt>
                <c:pt idx="27">
                  <c:v>773</c:v>
                </c:pt>
                <c:pt idx="28">
                  <c:v>772</c:v>
                </c:pt>
                <c:pt idx="29">
                  <c:v>771</c:v>
                </c:pt>
                <c:pt idx="30">
                  <c:v>770</c:v>
                </c:pt>
                <c:pt idx="31">
                  <c:v>769</c:v>
                </c:pt>
                <c:pt idx="32">
                  <c:v>768</c:v>
                </c:pt>
                <c:pt idx="33">
                  <c:v>767</c:v>
                </c:pt>
                <c:pt idx="34">
                  <c:v>766</c:v>
                </c:pt>
                <c:pt idx="35">
                  <c:v>765</c:v>
                </c:pt>
                <c:pt idx="36">
                  <c:v>764</c:v>
                </c:pt>
                <c:pt idx="37">
                  <c:v>763</c:v>
                </c:pt>
                <c:pt idx="38">
                  <c:v>762</c:v>
                </c:pt>
                <c:pt idx="39">
                  <c:v>761</c:v>
                </c:pt>
                <c:pt idx="40">
                  <c:v>760</c:v>
                </c:pt>
                <c:pt idx="41">
                  <c:v>759</c:v>
                </c:pt>
                <c:pt idx="42">
                  <c:v>758</c:v>
                </c:pt>
                <c:pt idx="43">
                  <c:v>757</c:v>
                </c:pt>
                <c:pt idx="44">
                  <c:v>756</c:v>
                </c:pt>
                <c:pt idx="45">
                  <c:v>755</c:v>
                </c:pt>
                <c:pt idx="46">
                  <c:v>754</c:v>
                </c:pt>
                <c:pt idx="47">
                  <c:v>753</c:v>
                </c:pt>
                <c:pt idx="48">
                  <c:v>752</c:v>
                </c:pt>
                <c:pt idx="49">
                  <c:v>751</c:v>
                </c:pt>
                <c:pt idx="50">
                  <c:v>750</c:v>
                </c:pt>
                <c:pt idx="51">
                  <c:v>749</c:v>
                </c:pt>
                <c:pt idx="52">
                  <c:v>748</c:v>
                </c:pt>
                <c:pt idx="53">
                  <c:v>747</c:v>
                </c:pt>
                <c:pt idx="54">
                  <c:v>746</c:v>
                </c:pt>
                <c:pt idx="55">
                  <c:v>745</c:v>
                </c:pt>
                <c:pt idx="56">
                  <c:v>744</c:v>
                </c:pt>
                <c:pt idx="57">
                  <c:v>743</c:v>
                </c:pt>
                <c:pt idx="58">
                  <c:v>742</c:v>
                </c:pt>
                <c:pt idx="59">
                  <c:v>741</c:v>
                </c:pt>
                <c:pt idx="60">
                  <c:v>740</c:v>
                </c:pt>
                <c:pt idx="61">
                  <c:v>739</c:v>
                </c:pt>
                <c:pt idx="62">
                  <c:v>738</c:v>
                </c:pt>
                <c:pt idx="63">
                  <c:v>737</c:v>
                </c:pt>
                <c:pt idx="64">
                  <c:v>736</c:v>
                </c:pt>
                <c:pt idx="65">
                  <c:v>735</c:v>
                </c:pt>
                <c:pt idx="66">
                  <c:v>734</c:v>
                </c:pt>
                <c:pt idx="67">
                  <c:v>733</c:v>
                </c:pt>
                <c:pt idx="68">
                  <c:v>732</c:v>
                </c:pt>
                <c:pt idx="69">
                  <c:v>731</c:v>
                </c:pt>
                <c:pt idx="70">
                  <c:v>730</c:v>
                </c:pt>
                <c:pt idx="71">
                  <c:v>729</c:v>
                </c:pt>
                <c:pt idx="72">
                  <c:v>728</c:v>
                </c:pt>
                <c:pt idx="73">
                  <c:v>727</c:v>
                </c:pt>
                <c:pt idx="74">
                  <c:v>726</c:v>
                </c:pt>
                <c:pt idx="75">
                  <c:v>725</c:v>
                </c:pt>
                <c:pt idx="76">
                  <c:v>724</c:v>
                </c:pt>
                <c:pt idx="77">
                  <c:v>723</c:v>
                </c:pt>
                <c:pt idx="78">
                  <c:v>722</c:v>
                </c:pt>
                <c:pt idx="79">
                  <c:v>721</c:v>
                </c:pt>
                <c:pt idx="80">
                  <c:v>720</c:v>
                </c:pt>
                <c:pt idx="81">
                  <c:v>719</c:v>
                </c:pt>
                <c:pt idx="82">
                  <c:v>718</c:v>
                </c:pt>
                <c:pt idx="83">
                  <c:v>717</c:v>
                </c:pt>
                <c:pt idx="84">
                  <c:v>716</c:v>
                </c:pt>
                <c:pt idx="85">
                  <c:v>715</c:v>
                </c:pt>
                <c:pt idx="86">
                  <c:v>714</c:v>
                </c:pt>
                <c:pt idx="87">
                  <c:v>713</c:v>
                </c:pt>
                <c:pt idx="88">
                  <c:v>712</c:v>
                </c:pt>
                <c:pt idx="89">
                  <c:v>711</c:v>
                </c:pt>
                <c:pt idx="90">
                  <c:v>710</c:v>
                </c:pt>
                <c:pt idx="91">
                  <c:v>709</c:v>
                </c:pt>
                <c:pt idx="92">
                  <c:v>708</c:v>
                </c:pt>
                <c:pt idx="93">
                  <c:v>707</c:v>
                </c:pt>
                <c:pt idx="94">
                  <c:v>706</c:v>
                </c:pt>
                <c:pt idx="95">
                  <c:v>705</c:v>
                </c:pt>
                <c:pt idx="96">
                  <c:v>704</c:v>
                </c:pt>
                <c:pt idx="97">
                  <c:v>703</c:v>
                </c:pt>
                <c:pt idx="98">
                  <c:v>702</c:v>
                </c:pt>
                <c:pt idx="99">
                  <c:v>701</c:v>
                </c:pt>
                <c:pt idx="100">
                  <c:v>700</c:v>
                </c:pt>
                <c:pt idx="101">
                  <c:v>699</c:v>
                </c:pt>
                <c:pt idx="102">
                  <c:v>698</c:v>
                </c:pt>
                <c:pt idx="103">
                  <c:v>697</c:v>
                </c:pt>
                <c:pt idx="104">
                  <c:v>696</c:v>
                </c:pt>
                <c:pt idx="105">
                  <c:v>695</c:v>
                </c:pt>
                <c:pt idx="106">
                  <c:v>694</c:v>
                </c:pt>
                <c:pt idx="107">
                  <c:v>693</c:v>
                </c:pt>
                <c:pt idx="108">
                  <c:v>692</c:v>
                </c:pt>
                <c:pt idx="109">
                  <c:v>691</c:v>
                </c:pt>
                <c:pt idx="110">
                  <c:v>690</c:v>
                </c:pt>
                <c:pt idx="111">
                  <c:v>689</c:v>
                </c:pt>
                <c:pt idx="112">
                  <c:v>688</c:v>
                </c:pt>
                <c:pt idx="113">
                  <c:v>687</c:v>
                </c:pt>
                <c:pt idx="114">
                  <c:v>686</c:v>
                </c:pt>
                <c:pt idx="115">
                  <c:v>685</c:v>
                </c:pt>
                <c:pt idx="116">
                  <c:v>684</c:v>
                </c:pt>
                <c:pt idx="117">
                  <c:v>683</c:v>
                </c:pt>
                <c:pt idx="118">
                  <c:v>682</c:v>
                </c:pt>
                <c:pt idx="119">
                  <c:v>681</c:v>
                </c:pt>
                <c:pt idx="120">
                  <c:v>680</c:v>
                </c:pt>
                <c:pt idx="121">
                  <c:v>679</c:v>
                </c:pt>
                <c:pt idx="122">
                  <c:v>678</c:v>
                </c:pt>
                <c:pt idx="123">
                  <c:v>677</c:v>
                </c:pt>
                <c:pt idx="124">
                  <c:v>676</c:v>
                </c:pt>
                <c:pt idx="125">
                  <c:v>675</c:v>
                </c:pt>
                <c:pt idx="126">
                  <c:v>674</c:v>
                </c:pt>
                <c:pt idx="127">
                  <c:v>673</c:v>
                </c:pt>
                <c:pt idx="128">
                  <c:v>672</c:v>
                </c:pt>
                <c:pt idx="129">
                  <c:v>671</c:v>
                </c:pt>
                <c:pt idx="130">
                  <c:v>670</c:v>
                </c:pt>
                <c:pt idx="131">
                  <c:v>669</c:v>
                </c:pt>
                <c:pt idx="132">
                  <c:v>668</c:v>
                </c:pt>
                <c:pt idx="133">
                  <c:v>667</c:v>
                </c:pt>
                <c:pt idx="134">
                  <c:v>666</c:v>
                </c:pt>
                <c:pt idx="135">
                  <c:v>665</c:v>
                </c:pt>
                <c:pt idx="136">
                  <c:v>664</c:v>
                </c:pt>
                <c:pt idx="137">
                  <c:v>663</c:v>
                </c:pt>
                <c:pt idx="138">
                  <c:v>662</c:v>
                </c:pt>
                <c:pt idx="139">
                  <c:v>661</c:v>
                </c:pt>
                <c:pt idx="140">
                  <c:v>660</c:v>
                </c:pt>
                <c:pt idx="141">
                  <c:v>659</c:v>
                </c:pt>
                <c:pt idx="142">
                  <c:v>658</c:v>
                </c:pt>
                <c:pt idx="143">
                  <c:v>657</c:v>
                </c:pt>
                <c:pt idx="144">
                  <c:v>656</c:v>
                </c:pt>
                <c:pt idx="145">
                  <c:v>655</c:v>
                </c:pt>
                <c:pt idx="146">
                  <c:v>654</c:v>
                </c:pt>
                <c:pt idx="147">
                  <c:v>653</c:v>
                </c:pt>
                <c:pt idx="148">
                  <c:v>652</c:v>
                </c:pt>
                <c:pt idx="149">
                  <c:v>651</c:v>
                </c:pt>
                <c:pt idx="150">
                  <c:v>650</c:v>
                </c:pt>
                <c:pt idx="151">
                  <c:v>649</c:v>
                </c:pt>
                <c:pt idx="152">
                  <c:v>648</c:v>
                </c:pt>
                <c:pt idx="153">
                  <c:v>647</c:v>
                </c:pt>
                <c:pt idx="154">
                  <c:v>646</c:v>
                </c:pt>
                <c:pt idx="155">
                  <c:v>645</c:v>
                </c:pt>
                <c:pt idx="156">
                  <c:v>644</c:v>
                </c:pt>
                <c:pt idx="157">
                  <c:v>643</c:v>
                </c:pt>
                <c:pt idx="158">
                  <c:v>642</c:v>
                </c:pt>
                <c:pt idx="159">
                  <c:v>641</c:v>
                </c:pt>
                <c:pt idx="160">
                  <c:v>640</c:v>
                </c:pt>
                <c:pt idx="161">
                  <c:v>639</c:v>
                </c:pt>
                <c:pt idx="162">
                  <c:v>638</c:v>
                </c:pt>
                <c:pt idx="163">
                  <c:v>637</c:v>
                </c:pt>
                <c:pt idx="164">
                  <c:v>636</c:v>
                </c:pt>
                <c:pt idx="165">
                  <c:v>635</c:v>
                </c:pt>
                <c:pt idx="166">
                  <c:v>634</c:v>
                </c:pt>
                <c:pt idx="167">
                  <c:v>633</c:v>
                </c:pt>
                <c:pt idx="168">
                  <c:v>632</c:v>
                </c:pt>
                <c:pt idx="169">
                  <c:v>631</c:v>
                </c:pt>
                <c:pt idx="170">
                  <c:v>630</c:v>
                </c:pt>
                <c:pt idx="171">
                  <c:v>629</c:v>
                </c:pt>
                <c:pt idx="172">
                  <c:v>628</c:v>
                </c:pt>
                <c:pt idx="173">
                  <c:v>627</c:v>
                </c:pt>
                <c:pt idx="174">
                  <c:v>626</c:v>
                </c:pt>
                <c:pt idx="175">
                  <c:v>625</c:v>
                </c:pt>
                <c:pt idx="176">
                  <c:v>624</c:v>
                </c:pt>
                <c:pt idx="177">
                  <c:v>623</c:v>
                </c:pt>
                <c:pt idx="178">
                  <c:v>622</c:v>
                </c:pt>
                <c:pt idx="179">
                  <c:v>621</c:v>
                </c:pt>
                <c:pt idx="180">
                  <c:v>620</c:v>
                </c:pt>
                <c:pt idx="181">
                  <c:v>619</c:v>
                </c:pt>
                <c:pt idx="182">
                  <c:v>618</c:v>
                </c:pt>
                <c:pt idx="183">
                  <c:v>617</c:v>
                </c:pt>
                <c:pt idx="184">
                  <c:v>616</c:v>
                </c:pt>
                <c:pt idx="185">
                  <c:v>615</c:v>
                </c:pt>
                <c:pt idx="186">
                  <c:v>614</c:v>
                </c:pt>
                <c:pt idx="187">
                  <c:v>613</c:v>
                </c:pt>
                <c:pt idx="188">
                  <c:v>612</c:v>
                </c:pt>
                <c:pt idx="189">
                  <c:v>611</c:v>
                </c:pt>
                <c:pt idx="190">
                  <c:v>610</c:v>
                </c:pt>
                <c:pt idx="191">
                  <c:v>609</c:v>
                </c:pt>
                <c:pt idx="192">
                  <c:v>608</c:v>
                </c:pt>
                <c:pt idx="193">
                  <c:v>607</c:v>
                </c:pt>
                <c:pt idx="194">
                  <c:v>606</c:v>
                </c:pt>
                <c:pt idx="195">
                  <c:v>605</c:v>
                </c:pt>
                <c:pt idx="196">
                  <c:v>604</c:v>
                </c:pt>
                <c:pt idx="197">
                  <c:v>603</c:v>
                </c:pt>
                <c:pt idx="198">
                  <c:v>602</c:v>
                </c:pt>
                <c:pt idx="199">
                  <c:v>601</c:v>
                </c:pt>
                <c:pt idx="200">
                  <c:v>600</c:v>
                </c:pt>
                <c:pt idx="201">
                  <c:v>599</c:v>
                </c:pt>
                <c:pt idx="202">
                  <c:v>598</c:v>
                </c:pt>
                <c:pt idx="203">
                  <c:v>597</c:v>
                </c:pt>
                <c:pt idx="204">
                  <c:v>596</c:v>
                </c:pt>
                <c:pt idx="205">
                  <c:v>595</c:v>
                </c:pt>
                <c:pt idx="206">
                  <c:v>594</c:v>
                </c:pt>
                <c:pt idx="207">
                  <c:v>593</c:v>
                </c:pt>
                <c:pt idx="208">
                  <c:v>592</c:v>
                </c:pt>
                <c:pt idx="209">
                  <c:v>591</c:v>
                </c:pt>
                <c:pt idx="210">
                  <c:v>590</c:v>
                </c:pt>
                <c:pt idx="211">
                  <c:v>589</c:v>
                </c:pt>
                <c:pt idx="212">
                  <c:v>588</c:v>
                </c:pt>
                <c:pt idx="213">
                  <c:v>587</c:v>
                </c:pt>
                <c:pt idx="214">
                  <c:v>586</c:v>
                </c:pt>
                <c:pt idx="215">
                  <c:v>585</c:v>
                </c:pt>
                <c:pt idx="216">
                  <c:v>584</c:v>
                </c:pt>
                <c:pt idx="217">
                  <c:v>583</c:v>
                </c:pt>
                <c:pt idx="218">
                  <c:v>582</c:v>
                </c:pt>
                <c:pt idx="219">
                  <c:v>581</c:v>
                </c:pt>
                <c:pt idx="220">
                  <c:v>580</c:v>
                </c:pt>
                <c:pt idx="221">
                  <c:v>579</c:v>
                </c:pt>
                <c:pt idx="222">
                  <c:v>578</c:v>
                </c:pt>
                <c:pt idx="223">
                  <c:v>577</c:v>
                </c:pt>
                <c:pt idx="224">
                  <c:v>576</c:v>
                </c:pt>
                <c:pt idx="225">
                  <c:v>575</c:v>
                </c:pt>
                <c:pt idx="226">
                  <c:v>574</c:v>
                </c:pt>
                <c:pt idx="227">
                  <c:v>573</c:v>
                </c:pt>
                <c:pt idx="228">
                  <c:v>572</c:v>
                </c:pt>
                <c:pt idx="229">
                  <c:v>571</c:v>
                </c:pt>
                <c:pt idx="230">
                  <c:v>570</c:v>
                </c:pt>
                <c:pt idx="231">
                  <c:v>569</c:v>
                </c:pt>
                <c:pt idx="232">
                  <c:v>568</c:v>
                </c:pt>
                <c:pt idx="233">
                  <c:v>567</c:v>
                </c:pt>
                <c:pt idx="234">
                  <c:v>566</c:v>
                </c:pt>
                <c:pt idx="235">
                  <c:v>565</c:v>
                </c:pt>
                <c:pt idx="236">
                  <c:v>564</c:v>
                </c:pt>
                <c:pt idx="237">
                  <c:v>563</c:v>
                </c:pt>
                <c:pt idx="238">
                  <c:v>562</c:v>
                </c:pt>
                <c:pt idx="239">
                  <c:v>561</c:v>
                </c:pt>
                <c:pt idx="240">
                  <c:v>560</c:v>
                </c:pt>
                <c:pt idx="241">
                  <c:v>559</c:v>
                </c:pt>
                <c:pt idx="242">
                  <c:v>558</c:v>
                </c:pt>
                <c:pt idx="243">
                  <c:v>557</c:v>
                </c:pt>
                <c:pt idx="244">
                  <c:v>556</c:v>
                </c:pt>
                <c:pt idx="245">
                  <c:v>555</c:v>
                </c:pt>
                <c:pt idx="246">
                  <c:v>554</c:v>
                </c:pt>
                <c:pt idx="247">
                  <c:v>553</c:v>
                </c:pt>
                <c:pt idx="248">
                  <c:v>552</c:v>
                </c:pt>
                <c:pt idx="249">
                  <c:v>551</c:v>
                </c:pt>
                <c:pt idx="250">
                  <c:v>550</c:v>
                </c:pt>
                <c:pt idx="251">
                  <c:v>549</c:v>
                </c:pt>
                <c:pt idx="252">
                  <c:v>548</c:v>
                </c:pt>
                <c:pt idx="253">
                  <c:v>547</c:v>
                </c:pt>
                <c:pt idx="254">
                  <c:v>546</c:v>
                </c:pt>
                <c:pt idx="255">
                  <c:v>545</c:v>
                </c:pt>
                <c:pt idx="256">
                  <c:v>544</c:v>
                </c:pt>
                <c:pt idx="257">
                  <c:v>543</c:v>
                </c:pt>
                <c:pt idx="258">
                  <c:v>542</c:v>
                </c:pt>
                <c:pt idx="259">
                  <c:v>541</c:v>
                </c:pt>
                <c:pt idx="260">
                  <c:v>540</c:v>
                </c:pt>
                <c:pt idx="261">
                  <c:v>539</c:v>
                </c:pt>
                <c:pt idx="262">
                  <c:v>538</c:v>
                </c:pt>
                <c:pt idx="263">
                  <c:v>537</c:v>
                </c:pt>
                <c:pt idx="264">
                  <c:v>536</c:v>
                </c:pt>
                <c:pt idx="265">
                  <c:v>535</c:v>
                </c:pt>
                <c:pt idx="266">
                  <c:v>534</c:v>
                </c:pt>
                <c:pt idx="267">
                  <c:v>533</c:v>
                </c:pt>
                <c:pt idx="268">
                  <c:v>532</c:v>
                </c:pt>
                <c:pt idx="269">
                  <c:v>531</c:v>
                </c:pt>
                <c:pt idx="270">
                  <c:v>530</c:v>
                </c:pt>
                <c:pt idx="271">
                  <c:v>529</c:v>
                </c:pt>
                <c:pt idx="272">
                  <c:v>528</c:v>
                </c:pt>
                <c:pt idx="273">
                  <c:v>527</c:v>
                </c:pt>
                <c:pt idx="274">
                  <c:v>526</c:v>
                </c:pt>
                <c:pt idx="275">
                  <c:v>525</c:v>
                </c:pt>
                <c:pt idx="276">
                  <c:v>524</c:v>
                </c:pt>
                <c:pt idx="277">
                  <c:v>523</c:v>
                </c:pt>
                <c:pt idx="278">
                  <c:v>522</c:v>
                </c:pt>
                <c:pt idx="279">
                  <c:v>521</c:v>
                </c:pt>
                <c:pt idx="280">
                  <c:v>520</c:v>
                </c:pt>
                <c:pt idx="281">
                  <c:v>519</c:v>
                </c:pt>
                <c:pt idx="282">
                  <c:v>518</c:v>
                </c:pt>
                <c:pt idx="283">
                  <c:v>517</c:v>
                </c:pt>
                <c:pt idx="284">
                  <c:v>516</c:v>
                </c:pt>
                <c:pt idx="285">
                  <c:v>515</c:v>
                </c:pt>
                <c:pt idx="286">
                  <c:v>514</c:v>
                </c:pt>
                <c:pt idx="287">
                  <c:v>513</c:v>
                </c:pt>
                <c:pt idx="288">
                  <c:v>512</c:v>
                </c:pt>
                <c:pt idx="289">
                  <c:v>511</c:v>
                </c:pt>
                <c:pt idx="290">
                  <c:v>510</c:v>
                </c:pt>
                <c:pt idx="291">
                  <c:v>509</c:v>
                </c:pt>
                <c:pt idx="292">
                  <c:v>508</c:v>
                </c:pt>
                <c:pt idx="293">
                  <c:v>507</c:v>
                </c:pt>
                <c:pt idx="294">
                  <c:v>506</c:v>
                </c:pt>
                <c:pt idx="295">
                  <c:v>505</c:v>
                </c:pt>
                <c:pt idx="296">
                  <c:v>504</c:v>
                </c:pt>
                <c:pt idx="297">
                  <c:v>503</c:v>
                </c:pt>
                <c:pt idx="298">
                  <c:v>502</c:v>
                </c:pt>
                <c:pt idx="299">
                  <c:v>501</c:v>
                </c:pt>
                <c:pt idx="300">
                  <c:v>500</c:v>
                </c:pt>
                <c:pt idx="301">
                  <c:v>499</c:v>
                </c:pt>
                <c:pt idx="302">
                  <c:v>498</c:v>
                </c:pt>
                <c:pt idx="303">
                  <c:v>497</c:v>
                </c:pt>
                <c:pt idx="304">
                  <c:v>496</c:v>
                </c:pt>
                <c:pt idx="305">
                  <c:v>495</c:v>
                </c:pt>
                <c:pt idx="306">
                  <c:v>494</c:v>
                </c:pt>
                <c:pt idx="307">
                  <c:v>493</c:v>
                </c:pt>
                <c:pt idx="308">
                  <c:v>492</c:v>
                </c:pt>
                <c:pt idx="309">
                  <c:v>491</c:v>
                </c:pt>
                <c:pt idx="310">
                  <c:v>490</c:v>
                </c:pt>
                <c:pt idx="311">
                  <c:v>489</c:v>
                </c:pt>
                <c:pt idx="312">
                  <c:v>488</c:v>
                </c:pt>
                <c:pt idx="313">
                  <c:v>487</c:v>
                </c:pt>
                <c:pt idx="314">
                  <c:v>486</c:v>
                </c:pt>
                <c:pt idx="315">
                  <c:v>485</c:v>
                </c:pt>
                <c:pt idx="316">
                  <c:v>484</c:v>
                </c:pt>
                <c:pt idx="317">
                  <c:v>483</c:v>
                </c:pt>
                <c:pt idx="318">
                  <c:v>482</c:v>
                </c:pt>
                <c:pt idx="319">
                  <c:v>481</c:v>
                </c:pt>
                <c:pt idx="320">
                  <c:v>480</c:v>
                </c:pt>
                <c:pt idx="321">
                  <c:v>479</c:v>
                </c:pt>
                <c:pt idx="322">
                  <c:v>478</c:v>
                </c:pt>
                <c:pt idx="323">
                  <c:v>477</c:v>
                </c:pt>
                <c:pt idx="324">
                  <c:v>476</c:v>
                </c:pt>
                <c:pt idx="325">
                  <c:v>475</c:v>
                </c:pt>
                <c:pt idx="326">
                  <c:v>474</c:v>
                </c:pt>
                <c:pt idx="327">
                  <c:v>473</c:v>
                </c:pt>
                <c:pt idx="328">
                  <c:v>472</c:v>
                </c:pt>
                <c:pt idx="329">
                  <c:v>471</c:v>
                </c:pt>
                <c:pt idx="330">
                  <c:v>470</c:v>
                </c:pt>
                <c:pt idx="331">
                  <c:v>469</c:v>
                </c:pt>
                <c:pt idx="332">
                  <c:v>468</c:v>
                </c:pt>
                <c:pt idx="333">
                  <c:v>467</c:v>
                </c:pt>
                <c:pt idx="334">
                  <c:v>466</c:v>
                </c:pt>
                <c:pt idx="335">
                  <c:v>465</c:v>
                </c:pt>
                <c:pt idx="336">
                  <c:v>464</c:v>
                </c:pt>
                <c:pt idx="337">
                  <c:v>463</c:v>
                </c:pt>
                <c:pt idx="338">
                  <c:v>462</c:v>
                </c:pt>
                <c:pt idx="339">
                  <c:v>461</c:v>
                </c:pt>
                <c:pt idx="340">
                  <c:v>460</c:v>
                </c:pt>
                <c:pt idx="341">
                  <c:v>459</c:v>
                </c:pt>
                <c:pt idx="342">
                  <c:v>458</c:v>
                </c:pt>
                <c:pt idx="343">
                  <c:v>457</c:v>
                </c:pt>
                <c:pt idx="344">
                  <c:v>456</c:v>
                </c:pt>
                <c:pt idx="345">
                  <c:v>455</c:v>
                </c:pt>
                <c:pt idx="346">
                  <c:v>454</c:v>
                </c:pt>
                <c:pt idx="347">
                  <c:v>453</c:v>
                </c:pt>
                <c:pt idx="348">
                  <c:v>452</c:v>
                </c:pt>
                <c:pt idx="349">
                  <c:v>451</c:v>
                </c:pt>
                <c:pt idx="350">
                  <c:v>450</c:v>
                </c:pt>
                <c:pt idx="351">
                  <c:v>449</c:v>
                </c:pt>
                <c:pt idx="352">
                  <c:v>448</c:v>
                </c:pt>
                <c:pt idx="353">
                  <c:v>447</c:v>
                </c:pt>
                <c:pt idx="354">
                  <c:v>446</c:v>
                </c:pt>
                <c:pt idx="355">
                  <c:v>445</c:v>
                </c:pt>
                <c:pt idx="356">
                  <c:v>444</c:v>
                </c:pt>
                <c:pt idx="357">
                  <c:v>443</c:v>
                </c:pt>
                <c:pt idx="358">
                  <c:v>442</c:v>
                </c:pt>
                <c:pt idx="359">
                  <c:v>441</c:v>
                </c:pt>
                <c:pt idx="360">
                  <c:v>440</c:v>
                </c:pt>
                <c:pt idx="361">
                  <c:v>439</c:v>
                </c:pt>
                <c:pt idx="362">
                  <c:v>438</c:v>
                </c:pt>
                <c:pt idx="363">
                  <c:v>437</c:v>
                </c:pt>
                <c:pt idx="364">
                  <c:v>436</c:v>
                </c:pt>
                <c:pt idx="365">
                  <c:v>435</c:v>
                </c:pt>
                <c:pt idx="366">
                  <c:v>434</c:v>
                </c:pt>
                <c:pt idx="367">
                  <c:v>433</c:v>
                </c:pt>
                <c:pt idx="368">
                  <c:v>432</c:v>
                </c:pt>
                <c:pt idx="369">
                  <c:v>431</c:v>
                </c:pt>
                <c:pt idx="370">
                  <c:v>430</c:v>
                </c:pt>
                <c:pt idx="371">
                  <c:v>429</c:v>
                </c:pt>
                <c:pt idx="372">
                  <c:v>428</c:v>
                </c:pt>
                <c:pt idx="373">
                  <c:v>427</c:v>
                </c:pt>
                <c:pt idx="374">
                  <c:v>426</c:v>
                </c:pt>
                <c:pt idx="375">
                  <c:v>425</c:v>
                </c:pt>
                <c:pt idx="376">
                  <c:v>424</c:v>
                </c:pt>
                <c:pt idx="377">
                  <c:v>423</c:v>
                </c:pt>
                <c:pt idx="378">
                  <c:v>422</c:v>
                </c:pt>
                <c:pt idx="379">
                  <c:v>421</c:v>
                </c:pt>
                <c:pt idx="380">
                  <c:v>420</c:v>
                </c:pt>
                <c:pt idx="381">
                  <c:v>419</c:v>
                </c:pt>
                <c:pt idx="382">
                  <c:v>418</c:v>
                </c:pt>
                <c:pt idx="383">
                  <c:v>417</c:v>
                </c:pt>
                <c:pt idx="384">
                  <c:v>416</c:v>
                </c:pt>
                <c:pt idx="385">
                  <c:v>415</c:v>
                </c:pt>
                <c:pt idx="386">
                  <c:v>414</c:v>
                </c:pt>
                <c:pt idx="387">
                  <c:v>413</c:v>
                </c:pt>
                <c:pt idx="388">
                  <c:v>412</c:v>
                </c:pt>
                <c:pt idx="389">
                  <c:v>411</c:v>
                </c:pt>
                <c:pt idx="390">
                  <c:v>410</c:v>
                </c:pt>
                <c:pt idx="391">
                  <c:v>409</c:v>
                </c:pt>
                <c:pt idx="392">
                  <c:v>408</c:v>
                </c:pt>
                <c:pt idx="393">
                  <c:v>407</c:v>
                </c:pt>
                <c:pt idx="394">
                  <c:v>406</c:v>
                </c:pt>
                <c:pt idx="395">
                  <c:v>405</c:v>
                </c:pt>
                <c:pt idx="396">
                  <c:v>404</c:v>
                </c:pt>
                <c:pt idx="397">
                  <c:v>403</c:v>
                </c:pt>
                <c:pt idx="398">
                  <c:v>402</c:v>
                </c:pt>
                <c:pt idx="399">
                  <c:v>401</c:v>
                </c:pt>
                <c:pt idx="400">
                  <c:v>400</c:v>
                </c:pt>
                <c:pt idx="401">
                  <c:v>399</c:v>
                </c:pt>
                <c:pt idx="402">
                  <c:v>398</c:v>
                </c:pt>
                <c:pt idx="403">
                  <c:v>397</c:v>
                </c:pt>
                <c:pt idx="404">
                  <c:v>396</c:v>
                </c:pt>
                <c:pt idx="405">
                  <c:v>395</c:v>
                </c:pt>
                <c:pt idx="406">
                  <c:v>394</c:v>
                </c:pt>
                <c:pt idx="407">
                  <c:v>393</c:v>
                </c:pt>
                <c:pt idx="408">
                  <c:v>392</c:v>
                </c:pt>
                <c:pt idx="409">
                  <c:v>391</c:v>
                </c:pt>
                <c:pt idx="410">
                  <c:v>390</c:v>
                </c:pt>
                <c:pt idx="411">
                  <c:v>389</c:v>
                </c:pt>
                <c:pt idx="412">
                  <c:v>388</c:v>
                </c:pt>
                <c:pt idx="413">
                  <c:v>387</c:v>
                </c:pt>
                <c:pt idx="414">
                  <c:v>386</c:v>
                </c:pt>
                <c:pt idx="415">
                  <c:v>385</c:v>
                </c:pt>
                <c:pt idx="416">
                  <c:v>384</c:v>
                </c:pt>
                <c:pt idx="417">
                  <c:v>383</c:v>
                </c:pt>
                <c:pt idx="418">
                  <c:v>382</c:v>
                </c:pt>
                <c:pt idx="419">
                  <c:v>381</c:v>
                </c:pt>
                <c:pt idx="420">
                  <c:v>380</c:v>
                </c:pt>
                <c:pt idx="421">
                  <c:v>379</c:v>
                </c:pt>
                <c:pt idx="422">
                  <c:v>378</c:v>
                </c:pt>
                <c:pt idx="423">
                  <c:v>377</c:v>
                </c:pt>
                <c:pt idx="424">
                  <c:v>376</c:v>
                </c:pt>
                <c:pt idx="425">
                  <c:v>375</c:v>
                </c:pt>
                <c:pt idx="426">
                  <c:v>374</c:v>
                </c:pt>
                <c:pt idx="427">
                  <c:v>373</c:v>
                </c:pt>
                <c:pt idx="428">
                  <c:v>372</c:v>
                </c:pt>
                <c:pt idx="429">
                  <c:v>371</c:v>
                </c:pt>
                <c:pt idx="430">
                  <c:v>370</c:v>
                </c:pt>
                <c:pt idx="431">
                  <c:v>369</c:v>
                </c:pt>
                <c:pt idx="432">
                  <c:v>368</c:v>
                </c:pt>
                <c:pt idx="433">
                  <c:v>367</c:v>
                </c:pt>
                <c:pt idx="434">
                  <c:v>366</c:v>
                </c:pt>
                <c:pt idx="435">
                  <c:v>365</c:v>
                </c:pt>
                <c:pt idx="436">
                  <c:v>364</c:v>
                </c:pt>
                <c:pt idx="437">
                  <c:v>363</c:v>
                </c:pt>
                <c:pt idx="438">
                  <c:v>362</c:v>
                </c:pt>
                <c:pt idx="439">
                  <c:v>361</c:v>
                </c:pt>
                <c:pt idx="440">
                  <c:v>360</c:v>
                </c:pt>
                <c:pt idx="441">
                  <c:v>359</c:v>
                </c:pt>
                <c:pt idx="442">
                  <c:v>358</c:v>
                </c:pt>
                <c:pt idx="443">
                  <c:v>357</c:v>
                </c:pt>
                <c:pt idx="444">
                  <c:v>356</c:v>
                </c:pt>
                <c:pt idx="445">
                  <c:v>355</c:v>
                </c:pt>
                <c:pt idx="446">
                  <c:v>354</c:v>
                </c:pt>
                <c:pt idx="447">
                  <c:v>353</c:v>
                </c:pt>
                <c:pt idx="448">
                  <c:v>352</c:v>
                </c:pt>
                <c:pt idx="449">
                  <c:v>351</c:v>
                </c:pt>
                <c:pt idx="450">
                  <c:v>350</c:v>
                </c:pt>
                <c:pt idx="451">
                  <c:v>349</c:v>
                </c:pt>
                <c:pt idx="452">
                  <c:v>348</c:v>
                </c:pt>
                <c:pt idx="453">
                  <c:v>347</c:v>
                </c:pt>
                <c:pt idx="454">
                  <c:v>346</c:v>
                </c:pt>
                <c:pt idx="455">
                  <c:v>345</c:v>
                </c:pt>
                <c:pt idx="456">
                  <c:v>344</c:v>
                </c:pt>
                <c:pt idx="457">
                  <c:v>343</c:v>
                </c:pt>
                <c:pt idx="458">
                  <c:v>342</c:v>
                </c:pt>
                <c:pt idx="459">
                  <c:v>341</c:v>
                </c:pt>
                <c:pt idx="460">
                  <c:v>340</c:v>
                </c:pt>
                <c:pt idx="461">
                  <c:v>339</c:v>
                </c:pt>
                <c:pt idx="462">
                  <c:v>338</c:v>
                </c:pt>
                <c:pt idx="463">
                  <c:v>337</c:v>
                </c:pt>
                <c:pt idx="464">
                  <c:v>336</c:v>
                </c:pt>
                <c:pt idx="465">
                  <c:v>335</c:v>
                </c:pt>
                <c:pt idx="466">
                  <c:v>334</c:v>
                </c:pt>
                <c:pt idx="467">
                  <c:v>333</c:v>
                </c:pt>
                <c:pt idx="468">
                  <c:v>332</c:v>
                </c:pt>
                <c:pt idx="469">
                  <c:v>331</c:v>
                </c:pt>
                <c:pt idx="470">
                  <c:v>330</c:v>
                </c:pt>
                <c:pt idx="471">
                  <c:v>329</c:v>
                </c:pt>
                <c:pt idx="472">
                  <c:v>328</c:v>
                </c:pt>
                <c:pt idx="473">
                  <c:v>327</c:v>
                </c:pt>
                <c:pt idx="474">
                  <c:v>326</c:v>
                </c:pt>
                <c:pt idx="475">
                  <c:v>325</c:v>
                </c:pt>
                <c:pt idx="476">
                  <c:v>324</c:v>
                </c:pt>
                <c:pt idx="477">
                  <c:v>323</c:v>
                </c:pt>
                <c:pt idx="478">
                  <c:v>322</c:v>
                </c:pt>
                <c:pt idx="479">
                  <c:v>321</c:v>
                </c:pt>
                <c:pt idx="480">
                  <c:v>320</c:v>
                </c:pt>
                <c:pt idx="481">
                  <c:v>319</c:v>
                </c:pt>
                <c:pt idx="482">
                  <c:v>318</c:v>
                </c:pt>
                <c:pt idx="483">
                  <c:v>317</c:v>
                </c:pt>
                <c:pt idx="484">
                  <c:v>316</c:v>
                </c:pt>
                <c:pt idx="485">
                  <c:v>315</c:v>
                </c:pt>
                <c:pt idx="486">
                  <c:v>314</c:v>
                </c:pt>
                <c:pt idx="487">
                  <c:v>313</c:v>
                </c:pt>
                <c:pt idx="488">
                  <c:v>312</c:v>
                </c:pt>
                <c:pt idx="489">
                  <c:v>311</c:v>
                </c:pt>
                <c:pt idx="490">
                  <c:v>310</c:v>
                </c:pt>
                <c:pt idx="491">
                  <c:v>309</c:v>
                </c:pt>
                <c:pt idx="492">
                  <c:v>308</c:v>
                </c:pt>
                <c:pt idx="493">
                  <c:v>307</c:v>
                </c:pt>
                <c:pt idx="494">
                  <c:v>306</c:v>
                </c:pt>
                <c:pt idx="495">
                  <c:v>305</c:v>
                </c:pt>
                <c:pt idx="496">
                  <c:v>304</c:v>
                </c:pt>
                <c:pt idx="497">
                  <c:v>303</c:v>
                </c:pt>
                <c:pt idx="498">
                  <c:v>302</c:v>
                </c:pt>
                <c:pt idx="499">
                  <c:v>301</c:v>
                </c:pt>
                <c:pt idx="500">
                  <c:v>300</c:v>
                </c:pt>
                <c:pt idx="501">
                  <c:v>299</c:v>
                </c:pt>
                <c:pt idx="502">
                  <c:v>298</c:v>
                </c:pt>
                <c:pt idx="503">
                  <c:v>297</c:v>
                </c:pt>
                <c:pt idx="504">
                  <c:v>296</c:v>
                </c:pt>
                <c:pt idx="505">
                  <c:v>295</c:v>
                </c:pt>
                <c:pt idx="506">
                  <c:v>294</c:v>
                </c:pt>
                <c:pt idx="507">
                  <c:v>293</c:v>
                </c:pt>
                <c:pt idx="508">
                  <c:v>292</c:v>
                </c:pt>
                <c:pt idx="509">
                  <c:v>291</c:v>
                </c:pt>
                <c:pt idx="510">
                  <c:v>290</c:v>
                </c:pt>
                <c:pt idx="511">
                  <c:v>289</c:v>
                </c:pt>
                <c:pt idx="512">
                  <c:v>288</c:v>
                </c:pt>
                <c:pt idx="513">
                  <c:v>287</c:v>
                </c:pt>
                <c:pt idx="514">
                  <c:v>286</c:v>
                </c:pt>
                <c:pt idx="515">
                  <c:v>285</c:v>
                </c:pt>
                <c:pt idx="516">
                  <c:v>284</c:v>
                </c:pt>
                <c:pt idx="517">
                  <c:v>283</c:v>
                </c:pt>
                <c:pt idx="518">
                  <c:v>282</c:v>
                </c:pt>
                <c:pt idx="519">
                  <c:v>281</c:v>
                </c:pt>
                <c:pt idx="520">
                  <c:v>280</c:v>
                </c:pt>
                <c:pt idx="521">
                  <c:v>279</c:v>
                </c:pt>
                <c:pt idx="522">
                  <c:v>278</c:v>
                </c:pt>
                <c:pt idx="523">
                  <c:v>277</c:v>
                </c:pt>
                <c:pt idx="524">
                  <c:v>276</c:v>
                </c:pt>
                <c:pt idx="525">
                  <c:v>275</c:v>
                </c:pt>
                <c:pt idx="526">
                  <c:v>274</c:v>
                </c:pt>
                <c:pt idx="527">
                  <c:v>273</c:v>
                </c:pt>
                <c:pt idx="528">
                  <c:v>272</c:v>
                </c:pt>
                <c:pt idx="529">
                  <c:v>271</c:v>
                </c:pt>
                <c:pt idx="530">
                  <c:v>270</c:v>
                </c:pt>
                <c:pt idx="531">
                  <c:v>269</c:v>
                </c:pt>
                <c:pt idx="532">
                  <c:v>268</c:v>
                </c:pt>
                <c:pt idx="533">
                  <c:v>267</c:v>
                </c:pt>
                <c:pt idx="534">
                  <c:v>266</c:v>
                </c:pt>
                <c:pt idx="535">
                  <c:v>265</c:v>
                </c:pt>
                <c:pt idx="536">
                  <c:v>264</c:v>
                </c:pt>
                <c:pt idx="537">
                  <c:v>263</c:v>
                </c:pt>
                <c:pt idx="538">
                  <c:v>262</c:v>
                </c:pt>
                <c:pt idx="539">
                  <c:v>261</c:v>
                </c:pt>
                <c:pt idx="540">
                  <c:v>260</c:v>
                </c:pt>
                <c:pt idx="541">
                  <c:v>259</c:v>
                </c:pt>
                <c:pt idx="542">
                  <c:v>258</c:v>
                </c:pt>
                <c:pt idx="543">
                  <c:v>257</c:v>
                </c:pt>
                <c:pt idx="544">
                  <c:v>256</c:v>
                </c:pt>
                <c:pt idx="545">
                  <c:v>255</c:v>
                </c:pt>
                <c:pt idx="546">
                  <c:v>254</c:v>
                </c:pt>
                <c:pt idx="547">
                  <c:v>253</c:v>
                </c:pt>
                <c:pt idx="548">
                  <c:v>252</c:v>
                </c:pt>
                <c:pt idx="549">
                  <c:v>251</c:v>
                </c:pt>
                <c:pt idx="550">
                  <c:v>250</c:v>
                </c:pt>
                <c:pt idx="551">
                  <c:v>249</c:v>
                </c:pt>
                <c:pt idx="552">
                  <c:v>248</c:v>
                </c:pt>
                <c:pt idx="553">
                  <c:v>247</c:v>
                </c:pt>
                <c:pt idx="554">
                  <c:v>246</c:v>
                </c:pt>
                <c:pt idx="555">
                  <c:v>245</c:v>
                </c:pt>
                <c:pt idx="556">
                  <c:v>244</c:v>
                </c:pt>
                <c:pt idx="557">
                  <c:v>243</c:v>
                </c:pt>
                <c:pt idx="558">
                  <c:v>242</c:v>
                </c:pt>
                <c:pt idx="559">
                  <c:v>241</c:v>
                </c:pt>
                <c:pt idx="560">
                  <c:v>240</c:v>
                </c:pt>
                <c:pt idx="561">
                  <c:v>239</c:v>
                </c:pt>
                <c:pt idx="562">
                  <c:v>238</c:v>
                </c:pt>
                <c:pt idx="563">
                  <c:v>237</c:v>
                </c:pt>
                <c:pt idx="564">
                  <c:v>236</c:v>
                </c:pt>
                <c:pt idx="565">
                  <c:v>235</c:v>
                </c:pt>
                <c:pt idx="566">
                  <c:v>234</c:v>
                </c:pt>
                <c:pt idx="567">
                  <c:v>233</c:v>
                </c:pt>
                <c:pt idx="568">
                  <c:v>232</c:v>
                </c:pt>
                <c:pt idx="569">
                  <c:v>231</c:v>
                </c:pt>
                <c:pt idx="570">
                  <c:v>230</c:v>
                </c:pt>
                <c:pt idx="571">
                  <c:v>229</c:v>
                </c:pt>
                <c:pt idx="572">
                  <c:v>228</c:v>
                </c:pt>
                <c:pt idx="573">
                  <c:v>227</c:v>
                </c:pt>
                <c:pt idx="574">
                  <c:v>226</c:v>
                </c:pt>
                <c:pt idx="575">
                  <c:v>225</c:v>
                </c:pt>
                <c:pt idx="576">
                  <c:v>224</c:v>
                </c:pt>
                <c:pt idx="577">
                  <c:v>223</c:v>
                </c:pt>
                <c:pt idx="578">
                  <c:v>222</c:v>
                </c:pt>
                <c:pt idx="579">
                  <c:v>221</c:v>
                </c:pt>
                <c:pt idx="580">
                  <c:v>220</c:v>
                </c:pt>
                <c:pt idx="581">
                  <c:v>219</c:v>
                </c:pt>
                <c:pt idx="582">
                  <c:v>218</c:v>
                </c:pt>
                <c:pt idx="583">
                  <c:v>217</c:v>
                </c:pt>
                <c:pt idx="584">
                  <c:v>216</c:v>
                </c:pt>
                <c:pt idx="585">
                  <c:v>215</c:v>
                </c:pt>
                <c:pt idx="586">
                  <c:v>214</c:v>
                </c:pt>
                <c:pt idx="587">
                  <c:v>213</c:v>
                </c:pt>
                <c:pt idx="588">
                  <c:v>212</c:v>
                </c:pt>
                <c:pt idx="589">
                  <c:v>211</c:v>
                </c:pt>
                <c:pt idx="590">
                  <c:v>210</c:v>
                </c:pt>
                <c:pt idx="591">
                  <c:v>209</c:v>
                </c:pt>
                <c:pt idx="592">
                  <c:v>208</c:v>
                </c:pt>
                <c:pt idx="593">
                  <c:v>207</c:v>
                </c:pt>
                <c:pt idx="594">
                  <c:v>206</c:v>
                </c:pt>
                <c:pt idx="595">
                  <c:v>205</c:v>
                </c:pt>
                <c:pt idx="596">
                  <c:v>204</c:v>
                </c:pt>
                <c:pt idx="597">
                  <c:v>203</c:v>
                </c:pt>
                <c:pt idx="598">
                  <c:v>202</c:v>
                </c:pt>
                <c:pt idx="599">
                  <c:v>201</c:v>
                </c:pt>
                <c:pt idx="600">
                  <c:v>200</c:v>
                </c:pt>
              </c:numCache>
            </c:numRef>
          </c:xVal>
          <c:yVal>
            <c:numRef>
              <c:f>'RO-5.xlsx'!$B$87:$B$687</c:f>
              <c:numCache>
                <c:formatCode>General</c:formatCode>
                <c:ptCount val="601"/>
                <c:pt idx="0">
                  <c:v>-1.9400000000000001E-3</c:v>
                </c:pt>
                <c:pt idx="1">
                  <c:v>-2.0899999999999998E-3</c:v>
                </c:pt>
                <c:pt idx="2">
                  <c:v>-1.98E-3</c:v>
                </c:pt>
                <c:pt idx="3">
                  <c:v>-2.0500000000000002E-3</c:v>
                </c:pt>
                <c:pt idx="4">
                  <c:v>-2.0699999999999998E-3</c:v>
                </c:pt>
                <c:pt idx="5">
                  <c:v>-2.0699999999999998E-3</c:v>
                </c:pt>
                <c:pt idx="6">
                  <c:v>-2.0200000000000001E-3</c:v>
                </c:pt>
                <c:pt idx="7">
                  <c:v>-1.98E-3</c:v>
                </c:pt>
                <c:pt idx="8">
                  <c:v>-1.8699999999999999E-3</c:v>
                </c:pt>
                <c:pt idx="9">
                  <c:v>-1.5399999999999999E-3</c:v>
                </c:pt>
                <c:pt idx="10">
                  <c:v>-1.4599999999999999E-3</c:v>
                </c:pt>
                <c:pt idx="11">
                  <c:v>-1.56E-3</c:v>
                </c:pt>
                <c:pt idx="12">
                  <c:v>-1.58E-3</c:v>
                </c:pt>
                <c:pt idx="13">
                  <c:v>-1.5399999999999999E-3</c:v>
                </c:pt>
                <c:pt idx="14">
                  <c:v>-1.5200000000000001E-3</c:v>
                </c:pt>
                <c:pt idx="15">
                  <c:v>-1.5499999999999999E-3</c:v>
                </c:pt>
                <c:pt idx="16">
                  <c:v>-1.49E-3</c:v>
                </c:pt>
                <c:pt idx="17">
                  <c:v>-1.56E-3</c:v>
                </c:pt>
                <c:pt idx="18">
                  <c:v>-1.4599999999999999E-3</c:v>
                </c:pt>
                <c:pt idx="19">
                  <c:v>-1.5200000000000001E-3</c:v>
                </c:pt>
                <c:pt idx="20">
                  <c:v>-1.4599999999999999E-3</c:v>
                </c:pt>
                <c:pt idx="21">
                  <c:v>-1.5100000000000001E-3</c:v>
                </c:pt>
                <c:pt idx="22">
                  <c:v>-1.56E-3</c:v>
                </c:pt>
                <c:pt idx="23">
                  <c:v>-1.4400000000000001E-3</c:v>
                </c:pt>
                <c:pt idx="24">
                  <c:v>-1.5E-3</c:v>
                </c:pt>
                <c:pt idx="25">
                  <c:v>-1.5399999999999999E-3</c:v>
                </c:pt>
                <c:pt idx="26">
                  <c:v>-1.6000000000000001E-3</c:v>
                </c:pt>
                <c:pt idx="27">
                  <c:v>-1.56E-3</c:v>
                </c:pt>
                <c:pt idx="28">
                  <c:v>-1.5100000000000001E-3</c:v>
                </c:pt>
                <c:pt idx="29">
                  <c:v>-1.58E-3</c:v>
                </c:pt>
                <c:pt idx="30">
                  <c:v>-1.5399999999999999E-3</c:v>
                </c:pt>
                <c:pt idx="31">
                  <c:v>-1.57E-3</c:v>
                </c:pt>
                <c:pt idx="32">
                  <c:v>-1.48E-3</c:v>
                </c:pt>
                <c:pt idx="33">
                  <c:v>-1.5200000000000001E-3</c:v>
                </c:pt>
                <c:pt idx="34">
                  <c:v>-1.65E-3</c:v>
                </c:pt>
                <c:pt idx="35">
                  <c:v>-1.3699999999999999E-3</c:v>
                </c:pt>
                <c:pt idx="36">
                  <c:v>-1.4E-3</c:v>
                </c:pt>
                <c:pt idx="37">
                  <c:v>-1.5200000000000001E-3</c:v>
                </c:pt>
                <c:pt idx="38">
                  <c:v>-1.58E-3</c:v>
                </c:pt>
                <c:pt idx="39">
                  <c:v>-1.64E-3</c:v>
                </c:pt>
                <c:pt idx="40">
                  <c:v>-1.34E-3</c:v>
                </c:pt>
                <c:pt idx="41">
                  <c:v>-1.56E-3</c:v>
                </c:pt>
                <c:pt idx="42">
                  <c:v>-1.4E-3</c:v>
                </c:pt>
                <c:pt idx="43">
                  <c:v>-1.65E-3</c:v>
                </c:pt>
                <c:pt idx="44">
                  <c:v>-1.57E-3</c:v>
                </c:pt>
                <c:pt idx="45">
                  <c:v>-1.57E-3</c:v>
                </c:pt>
                <c:pt idx="46">
                  <c:v>-1.3699999999999999E-3</c:v>
                </c:pt>
                <c:pt idx="47">
                  <c:v>-1.4300000000000001E-3</c:v>
                </c:pt>
                <c:pt idx="48">
                  <c:v>-1.5100000000000001E-3</c:v>
                </c:pt>
                <c:pt idx="49">
                  <c:v>-1.4499999999999999E-3</c:v>
                </c:pt>
                <c:pt idx="50">
                  <c:v>-1.58E-3</c:v>
                </c:pt>
                <c:pt idx="51">
                  <c:v>-1.3500000000000001E-3</c:v>
                </c:pt>
                <c:pt idx="52">
                  <c:v>-1.49E-3</c:v>
                </c:pt>
                <c:pt idx="53">
                  <c:v>-1.5E-3</c:v>
                </c:pt>
                <c:pt idx="54">
                  <c:v>-1.5299999999999999E-3</c:v>
                </c:pt>
                <c:pt idx="55">
                  <c:v>-1.6199999999999999E-3</c:v>
                </c:pt>
                <c:pt idx="56">
                  <c:v>-1.5E-3</c:v>
                </c:pt>
                <c:pt idx="57">
                  <c:v>-1.65E-3</c:v>
                </c:pt>
                <c:pt idx="58">
                  <c:v>-1.66E-3</c:v>
                </c:pt>
                <c:pt idx="59">
                  <c:v>-1.56E-3</c:v>
                </c:pt>
                <c:pt idx="60">
                  <c:v>-1.4599999999999999E-3</c:v>
                </c:pt>
                <c:pt idx="61">
                  <c:v>-1.5E-3</c:v>
                </c:pt>
                <c:pt idx="62">
                  <c:v>-1.5299999999999999E-3</c:v>
                </c:pt>
                <c:pt idx="63">
                  <c:v>-1.9300000000000001E-3</c:v>
                </c:pt>
                <c:pt idx="64">
                  <c:v>-1.6800000000000001E-3</c:v>
                </c:pt>
                <c:pt idx="65">
                  <c:v>-1.6800000000000001E-3</c:v>
                </c:pt>
                <c:pt idx="66">
                  <c:v>-1.8E-3</c:v>
                </c:pt>
                <c:pt idx="67">
                  <c:v>-1.8400000000000001E-3</c:v>
                </c:pt>
                <c:pt idx="68">
                  <c:v>-1.9400000000000001E-3</c:v>
                </c:pt>
                <c:pt idx="69">
                  <c:v>-1.6999999999999999E-3</c:v>
                </c:pt>
                <c:pt idx="70">
                  <c:v>-1.91E-3</c:v>
                </c:pt>
                <c:pt idx="71">
                  <c:v>-1.73E-3</c:v>
                </c:pt>
                <c:pt idx="72">
                  <c:v>-1.73E-3</c:v>
                </c:pt>
                <c:pt idx="73">
                  <c:v>-1.8500000000000001E-3</c:v>
                </c:pt>
                <c:pt idx="74">
                  <c:v>-1.58E-3</c:v>
                </c:pt>
                <c:pt idx="75">
                  <c:v>-1.8E-3</c:v>
                </c:pt>
                <c:pt idx="76">
                  <c:v>-1.7899999999999999E-3</c:v>
                </c:pt>
                <c:pt idx="77">
                  <c:v>-1.8799999999999999E-3</c:v>
                </c:pt>
                <c:pt idx="78">
                  <c:v>-1.66E-3</c:v>
                </c:pt>
                <c:pt idx="79">
                  <c:v>-1.92E-3</c:v>
                </c:pt>
                <c:pt idx="80">
                  <c:v>-1.92E-3</c:v>
                </c:pt>
                <c:pt idx="81">
                  <c:v>-1.8E-3</c:v>
                </c:pt>
                <c:pt idx="82">
                  <c:v>-2.0799999999999998E-3</c:v>
                </c:pt>
                <c:pt idx="83">
                  <c:v>-1.89E-3</c:v>
                </c:pt>
                <c:pt idx="84">
                  <c:v>-1.7899999999999999E-3</c:v>
                </c:pt>
                <c:pt idx="85">
                  <c:v>-1.82E-3</c:v>
                </c:pt>
                <c:pt idx="86">
                  <c:v>-1.83E-3</c:v>
                </c:pt>
                <c:pt idx="87">
                  <c:v>-2.0600000000000002E-3</c:v>
                </c:pt>
                <c:pt idx="88">
                  <c:v>-1.92E-3</c:v>
                </c:pt>
                <c:pt idx="89">
                  <c:v>-2.0100000000000001E-3</c:v>
                </c:pt>
                <c:pt idx="90">
                  <c:v>-1.99E-3</c:v>
                </c:pt>
                <c:pt idx="91">
                  <c:v>-1.9E-3</c:v>
                </c:pt>
                <c:pt idx="92">
                  <c:v>-1.9300000000000001E-3</c:v>
                </c:pt>
                <c:pt idx="93">
                  <c:v>-1.9E-3</c:v>
                </c:pt>
                <c:pt idx="94">
                  <c:v>-1.89E-3</c:v>
                </c:pt>
                <c:pt idx="95">
                  <c:v>-1.9599999999999999E-3</c:v>
                </c:pt>
                <c:pt idx="96">
                  <c:v>-2.1299999999999999E-3</c:v>
                </c:pt>
                <c:pt idx="97">
                  <c:v>-1.9E-3</c:v>
                </c:pt>
                <c:pt idx="98">
                  <c:v>-2.0799999999999998E-3</c:v>
                </c:pt>
                <c:pt idx="99">
                  <c:v>-2.0899999999999998E-3</c:v>
                </c:pt>
                <c:pt idx="100">
                  <c:v>-1.8E-3</c:v>
                </c:pt>
                <c:pt idx="101">
                  <c:v>-2.0600000000000002E-3</c:v>
                </c:pt>
                <c:pt idx="102">
                  <c:v>-1.72E-3</c:v>
                </c:pt>
                <c:pt idx="103">
                  <c:v>-2.1700000000000001E-3</c:v>
                </c:pt>
                <c:pt idx="104">
                  <c:v>-2.1800000000000001E-3</c:v>
                </c:pt>
                <c:pt idx="105">
                  <c:v>-2.1099999999999999E-3</c:v>
                </c:pt>
                <c:pt idx="106">
                  <c:v>-1.91E-3</c:v>
                </c:pt>
                <c:pt idx="107">
                  <c:v>-1.89E-3</c:v>
                </c:pt>
                <c:pt idx="108">
                  <c:v>-2.0999999999999999E-3</c:v>
                </c:pt>
                <c:pt idx="109">
                  <c:v>-1.9400000000000001E-3</c:v>
                </c:pt>
                <c:pt idx="110">
                  <c:v>-2.15E-3</c:v>
                </c:pt>
                <c:pt idx="111">
                  <c:v>-2.1199999999999999E-3</c:v>
                </c:pt>
                <c:pt idx="112">
                  <c:v>-2.0500000000000002E-3</c:v>
                </c:pt>
                <c:pt idx="113">
                  <c:v>-2.1900000000000001E-3</c:v>
                </c:pt>
                <c:pt idx="114">
                  <c:v>-1.9599999999999999E-3</c:v>
                </c:pt>
                <c:pt idx="115">
                  <c:v>-2.0500000000000002E-3</c:v>
                </c:pt>
                <c:pt idx="116">
                  <c:v>-1.9599999999999999E-3</c:v>
                </c:pt>
                <c:pt idx="117">
                  <c:v>-1.92E-3</c:v>
                </c:pt>
                <c:pt idx="118">
                  <c:v>-2.1700000000000001E-3</c:v>
                </c:pt>
                <c:pt idx="119">
                  <c:v>-2.15E-3</c:v>
                </c:pt>
                <c:pt idx="120">
                  <c:v>-2.1199999999999999E-3</c:v>
                </c:pt>
                <c:pt idx="121">
                  <c:v>-2.0799999999999998E-3</c:v>
                </c:pt>
                <c:pt idx="122">
                  <c:v>-2.0899999999999998E-3</c:v>
                </c:pt>
                <c:pt idx="123">
                  <c:v>-2.1299999999999999E-3</c:v>
                </c:pt>
                <c:pt idx="124">
                  <c:v>-2.0799999999999998E-3</c:v>
                </c:pt>
                <c:pt idx="125">
                  <c:v>-2.0799999999999998E-3</c:v>
                </c:pt>
                <c:pt idx="126">
                  <c:v>-2.2100000000000002E-3</c:v>
                </c:pt>
                <c:pt idx="127">
                  <c:v>-2.0500000000000002E-3</c:v>
                </c:pt>
                <c:pt idx="128">
                  <c:v>-2.2300000000000002E-3</c:v>
                </c:pt>
                <c:pt idx="129">
                  <c:v>-2.1900000000000001E-3</c:v>
                </c:pt>
                <c:pt idx="130">
                  <c:v>-2.16E-3</c:v>
                </c:pt>
                <c:pt idx="131">
                  <c:v>-2.0699999999999998E-3</c:v>
                </c:pt>
                <c:pt idx="132">
                  <c:v>-2.0600000000000002E-3</c:v>
                </c:pt>
                <c:pt idx="133">
                  <c:v>-2.14E-3</c:v>
                </c:pt>
                <c:pt idx="134">
                  <c:v>-1.9300000000000001E-3</c:v>
                </c:pt>
                <c:pt idx="135">
                  <c:v>-2.1900000000000001E-3</c:v>
                </c:pt>
                <c:pt idx="136">
                  <c:v>-2.1299999999999999E-3</c:v>
                </c:pt>
                <c:pt idx="137">
                  <c:v>-2.2300000000000002E-3</c:v>
                </c:pt>
                <c:pt idx="138">
                  <c:v>-2.1800000000000001E-3</c:v>
                </c:pt>
                <c:pt idx="139">
                  <c:v>-2.3800000000000002E-3</c:v>
                </c:pt>
                <c:pt idx="140">
                  <c:v>-2.14E-3</c:v>
                </c:pt>
                <c:pt idx="141">
                  <c:v>-2.2399999999999998E-3</c:v>
                </c:pt>
                <c:pt idx="142">
                  <c:v>-2.2300000000000002E-3</c:v>
                </c:pt>
                <c:pt idx="143">
                  <c:v>-2.1700000000000001E-3</c:v>
                </c:pt>
                <c:pt idx="144">
                  <c:v>-2.0100000000000001E-3</c:v>
                </c:pt>
                <c:pt idx="145">
                  <c:v>-2.1299999999999999E-3</c:v>
                </c:pt>
                <c:pt idx="146">
                  <c:v>-2.1700000000000001E-3</c:v>
                </c:pt>
                <c:pt idx="147">
                  <c:v>-2.1800000000000001E-3</c:v>
                </c:pt>
                <c:pt idx="148">
                  <c:v>-2.16E-3</c:v>
                </c:pt>
                <c:pt idx="149">
                  <c:v>-2.1299999999999999E-3</c:v>
                </c:pt>
                <c:pt idx="150">
                  <c:v>-2.0799999999999998E-3</c:v>
                </c:pt>
                <c:pt idx="151">
                  <c:v>-2.1800000000000001E-3</c:v>
                </c:pt>
                <c:pt idx="152">
                  <c:v>-2.1299999999999999E-3</c:v>
                </c:pt>
                <c:pt idx="153">
                  <c:v>-2.1800000000000001E-3</c:v>
                </c:pt>
                <c:pt idx="154">
                  <c:v>-2.2000000000000001E-3</c:v>
                </c:pt>
                <c:pt idx="155">
                  <c:v>-2.16E-3</c:v>
                </c:pt>
                <c:pt idx="156">
                  <c:v>-2.1700000000000001E-3</c:v>
                </c:pt>
                <c:pt idx="157">
                  <c:v>-2.16E-3</c:v>
                </c:pt>
                <c:pt idx="158">
                  <c:v>-2.1299999999999999E-3</c:v>
                </c:pt>
                <c:pt idx="159">
                  <c:v>-2.14E-3</c:v>
                </c:pt>
                <c:pt idx="160">
                  <c:v>-2.31E-3</c:v>
                </c:pt>
                <c:pt idx="161">
                  <c:v>-2.2200000000000002E-3</c:v>
                </c:pt>
                <c:pt idx="162">
                  <c:v>-2.2399999999999998E-3</c:v>
                </c:pt>
                <c:pt idx="163">
                  <c:v>-2.15E-3</c:v>
                </c:pt>
                <c:pt idx="164">
                  <c:v>-2.0500000000000002E-3</c:v>
                </c:pt>
                <c:pt idx="165">
                  <c:v>-2.2799999999999999E-3</c:v>
                </c:pt>
                <c:pt idx="166">
                  <c:v>-2.2300000000000002E-3</c:v>
                </c:pt>
                <c:pt idx="167">
                  <c:v>-2.2599999999999999E-3</c:v>
                </c:pt>
                <c:pt idx="168">
                  <c:v>-2.1199999999999999E-3</c:v>
                </c:pt>
                <c:pt idx="169">
                  <c:v>-2.2200000000000002E-3</c:v>
                </c:pt>
                <c:pt idx="170">
                  <c:v>-2.2300000000000002E-3</c:v>
                </c:pt>
                <c:pt idx="171">
                  <c:v>-2.0999999999999999E-3</c:v>
                </c:pt>
                <c:pt idx="172">
                  <c:v>-2.2200000000000002E-3</c:v>
                </c:pt>
                <c:pt idx="173">
                  <c:v>-2.2599999999999999E-3</c:v>
                </c:pt>
                <c:pt idx="174">
                  <c:v>-2.16E-3</c:v>
                </c:pt>
                <c:pt idx="175">
                  <c:v>-2.2699999999999999E-3</c:v>
                </c:pt>
                <c:pt idx="176">
                  <c:v>-2.2499999999999998E-3</c:v>
                </c:pt>
                <c:pt idx="177">
                  <c:v>-2.33E-3</c:v>
                </c:pt>
                <c:pt idx="178">
                  <c:v>-2.3400000000000001E-3</c:v>
                </c:pt>
                <c:pt idx="179">
                  <c:v>-2.2799999999999999E-3</c:v>
                </c:pt>
                <c:pt idx="180">
                  <c:v>-2.3E-3</c:v>
                </c:pt>
                <c:pt idx="181">
                  <c:v>-2.3600000000000001E-3</c:v>
                </c:pt>
                <c:pt idx="182">
                  <c:v>-2.2599999999999999E-3</c:v>
                </c:pt>
                <c:pt idx="183">
                  <c:v>-2.2699999999999999E-3</c:v>
                </c:pt>
                <c:pt idx="184">
                  <c:v>-2.3500000000000001E-3</c:v>
                </c:pt>
                <c:pt idx="185">
                  <c:v>-2.3E-3</c:v>
                </c:pt>
                <c:pt idx="186">
                  <c:v>-2.2399999999999998E-3</c:v>
                </c:pt>
                <c:pt idx="187">
                  <c:v>-2.2699999999999999E-3</c:v>
                </c:pt>
                <c:pt idx="188">
                  <c:v>-2.2200000000000002E-3</c:v>
                </c:pt>
                <c:pt idx="189">
                  <c:v>-2.2399999999999998E-3</c:v>
                </c:pt>
                <c:pt idx="190">
                  <c:v>-2.3900000000000002E-3</c:v>
                </c:pt>
                <c:pt idx="191">
                  <c:v>-2.2000000000000001E-3</c:v>
                </c:pt>
                <c:pt idx="192">
                  <c:v>-2.3700000000000001E-3</c:v>
                </c:pt>
                <c:pt idx="193">
                  <c:v>-2.32E-3</c:v>
                </c:pt>
                <c:pt idx="194">
                  <c:v>-2.3800000000000002E-3</c:v>
                </c:pt>
                <c:pt idx="195">
                  <c:v>-2.3800000000000002E-3</c:v>
                </c:pt>
                <c:pt idx="196">
                  <c:v>-2.3500000000000001E-3</c:v>
                </c:pt>
                <c:pt idx="197">
                  <c:v>-2.3999999999999998E-3</c:v>
                </c:pt>
                <c:pt idx="198">
                  <c:v>-2.3600000000000001E-3</c:v>
                </c:pt>
                <c:pt idx="199">
                  <c:v>-2.4099999999999998E-3</c:v>
                </c:pt>
                <c:pt idx="200">
                  <c:v>-2.47E-3</c:v>
                </c:pt>
                <c:pt idx="201">
                  <c:v>-2.3999999999999998E-3</c:v>
                </c:pt>
                <c:pt idx="202">
                  <c:v>-2.5799999999999998E-3</c:v>
                </c:pt>
                <c:pt idx="203">
                  <c:v>-2.6099999999999999E-3</c:v>
                </c:pt>
                <c:pt idx="204">
                  <c:v>-2.47E-3</c:v>
                </c:pt>
                <c:pt idx="205">
                  <c:v>-2.4499999999999999E-3</c:v>
                </c:pt>
                <c:pt idx="206">
                  <c:v>-2.48E-3</c:v>
                </c:pt>
                <c:pt idx="207">
                  <c:v>-2.5200000000000001E-3</c:v>
                </c:pt>
                <c:pt idx="208">
                  <c:v>-2.3900000000000002E-3</c:v>
                </c:pt>
                <c:pt idx="209">
                  <c:v>-2.4499999999999999E-3</c:v>
                </c:pt>
                <c:pt idx="210">
                  <c:v>-2.49E-3</c:v>
                </c:pt>
                <c:pt idx="211">
                  <c:v>-2.4299999999999999E-3</c:v>
                </c:pt>
                <c:pt idx="212">
                  <c:v>-2.6099999999999999E-3</c:v>
                </c:pt>
                <c:pt idx="213">
                  <c:v>-2.5100000000000001E-3</c:v>
                </c:pt>
                <c:pt idx="214">
                  <c:v>-2.5300000000000001E-3</c:v>
                </c:pt>
                <c:pt idx="215">
                  <c:v>-2.4599999999999999E-3</c:v>
                </c:pt>
                <c:pt idx="216">
                  <c:v>-2.49E-3</c:v>
                </c:pt>
                <c:pt idx="217">
                  <c:v>-2.4199999999999998E-3</c:v>
                </c:pt>
                <c:pt idx="218">
                  <c:v>-2.4199999999999998E-3</c:v>
                </c:pt>
                <c:pt idx="219">
                  <c:v>-2.5100000000000001E-3</c:v>
                </c:pt>
                <c:pt idx="220">
                  <c:v>-2.65E-3</c:v>
                </c:pt>
                <c:pt idx="221">
                  <c:v>-2.63E-3</c:v>
                </c:pt>
                <c:pt idx="222">
                  <c:v>-2.64E-3</c:v>
                </c:pt>
                <c:pt idx="223">
                  <c:v>-2.5500000000000002E-3</c:v>
                </c:pt>
                <c:pt idx="224">
                  <c:v>-2.5200000000000001E-3</c:v>
                </c:pt>
                <c:pt idx="225">
                  <c:v>-2.4499999999999999E-3</c:v>
                </c:pt>
                <c:pt idx="226">
                  <c:v>-2.5100000000000001E-3</c:v>
                </c:pt>
                <c:pt idx="227">
                  <c:v>-2.5300000000000001E-3</c:v>
                </c:pt>
                <c:pt idx="228">
                  <c:v>-2.5200000000000001E-3</c:v>
                </c:pt>
                <c:pt idx="229">
                  <c:v>-2.5699999999999998E-3</c:v>
                </c:pt>
                <c:pt idx="230">
                  <c:v>-2.49E-3</c:v>
                </c:pt>
                <c:pt idx="231">
                  <c:v>-2.63E-3</c:v>
                </c:pt>
                <c:pt idx="232">
                  <c:v>-2.5100000000000001E-3</c:v>
                </c:pt>
                <c:pt idx="233">
                  <c:v>-2.5300000000000001E-3</c:v>
                </c:pt>
                <c:pt idx="234">
                  <c:v>-2.5500000000000002E-3</c:v>
                </c:pt>
                <c:pt idx="235">
                  <c:v>-2.5400000000000002E-3</c:v>
                </c:pt>
                <c:pt idx="236">
                  <c:v>-2.6099999999999999E-3</c:v>
                </c:pt>
                <c:pt idx="237">
                  <c:v>-2.5200000000000001E-3</c:v>
                </c:pt>
                <c:pt idx="238">
                  <c:v>-2.5200000000000001E-3</c:v>
                </c:pt>
                <c:pt idx="239">
                  <c:v>-2.5000000000000001E-3</c:v>
                </c:pt>
                <c:pt idx="240">
                  <c:v>-2.5999999999999999E-3</c:v>
                </c:pt>
                <c:pt idx="241">
                  <c:v>-2.4499999999999999E-3</c:v>
                </c:pt>
                <c:pt idx="242">
                  <c:v>-2.64E-3</c:v>
                </c:pt>
                <c:pt idx="243">
                  <c:v>-2.1199999999999999E-3</c:v>
                </c:pt>
                <c:pt idx="244">
                  <c:v>-2.1900000000000001E-3</c:v>
                </c:pt>
                <c:pt idx="245">
                  <c:v>-2.2599999999999999E-3</c:v>
                </c:pt>
                <c:pt idx="246">
                  <c:v>-2.2000000000000001E-3</c:v>
                </c:pt>
                <c:pt idx="247">
                  <c:v>-2.31E-3</c:v>
                </c:pt>
                <c:pt idx="248">
                  <c:v>-2.3600000000000001E-3</c:v>
                </c:pt>
                <c:pt idx="249">
                  <c:v>-2.3500000000000001E-3</c:v>
                </c:pt>
                <c:pt idx="250">
                  <c:v>-2.33E-3</c:v>
                </c:pt>
                <c:pt idx="251">
                  <c:v>-2.16E-3</c:v>
                </c:pt>
                <c:pt idx="252">
                  <c:v>-2.2100000000000002E-3</c:v>
                </c:pt>
                <c:pt idx="253">
                  <c:v>-2.2799999999999999E-3</c:v>
                </c:pt>
                <c:pt idx="254">
                  <c:v>-2.2899999999999999E-3</c:v>
                </c:pt>
                <c:pt idx="255">
                  <c:v>-2.1900000000000001E-3</c:v>
                </c:pt>
                <c:pt idx="256">
                  <c:v>-2.1299999999999999E-3</c:v>
                </c:pt>
                <c:pt idx="257">
                  <c:v>-2.2100000000000002E-3</c:v>
                </c:pt>
                <c:pt idx="258">
                  <c:v>-2.0500000000000002E-3</c:v>
                </c:pt>
                <c:pt idx="259">
                  <c:v>-2.2100000000000002E-3</c:v>
                </c:pt>
                <c:pt idx="260">
                  <c:v>-2.1099999999999999E-3</c:v>
                </c:pt>
                <c:pt idx="261">
                  <c:v>-2.1800000000000001E-3</c:v>
                </c:pt>
                <c:pt idx="262">
                  <c:v>-2.0899999999999998E-3</c:v>
                </c:pt>
                <c:pt idx="263">
                  <c:v>-2.2100000000000002E-3</c:v>
                </c:pt>
                <c:pt idx="264">
                  <c:v>-2.0799999999999998E-3</c:v>
                </c:pt>
                <c:pt idx="265">
                  <c:v>-2.0100000000000001E-3</c:v>
                </c:pt>
                <c:pt idx="266">
                  <c:v>-2.14E-3</c:v>
                </c:pt>
                <c:pt idx="267">
                  <c:v>-2.0600000000000002E-3</c:v>
                </c:pt>
                <c:pt idx="268">
                  <c:v>-2.0200000000000001E-3</c:v>
                </c:pt>
                <c:pt idx="269">
                  <c:v>-2.1199999999999999E-3</c:v>
                </c:pt>
                <c:pt idx="270">
                  <c:v>-1.9599999999999999E-3</c:v>
                </c:pt>
                <c:pt idx="271">
                  <c:v>-2.0600000000000002E-3</c:v>
                </c:pt>
                <c:pt idx="272">
                  <c:v>-2.0699999999999998E-3</c:v>
                </c:pt>
                <c:pt idx="273">
                  <c:v>-2E-3</c:v>
                </c:pt>
                <c:pt idx="274">
                  <c:v>-2.14E-3</c:v>
                </c:pt>
                <c:pt idx="275">
                  <c:v>-1.99E-3</c:v>
                </c:pt>
                <c:pt idx="276">
                  <c:v>-2.0899999999999998E-3</c:v>
                </c:pt>
                <c:pt idx="277">
                  <c:v>-2.1099999999999999E-3</c:v>
                </c:pt>
                <c:pt idx="278">
                  <c:v>-2.1099999999999999E-3</c:v>
                </c:pt>
                <c:pt idx="279">
                  <c:v>-1.9499999999999999E-3</c:v>
                </c:pt>
                <c:pt idx="280">
                  <c:v>-1.99E-3</c:v>
                </c:pt>
                <c:pt idx="281">
                  <c:v>-1.9E-3</c:v>
                </c:pt>
                <c:pt idx="282">
                  <c:v>-1.9300000000000001E-3</c:v>
                </c:pt>
                <c:pt idx="283">
                  <c:v>-2E-3</c:v>
                </c:pt>
                <c:pt idx="284">
                  <c:v>-1.81E-3</c:v>
                </c:pt>
                <c:pt idx="285">
                  <c:v>-2.0400000000000001E-3</c:v>
                </c:pt>
                <c:pt idx="286">
                  <c:v>-2E-3</c:v>
                </c:pt>
                <c:pt idx="287">
                  <c:v>-1.89E-3</c:v>
                </c:pt>
                <c:pt idx="288">
                  <c:v>-1.8E-3</c:v>
                </c:pt>
                <c:pt idx="289">
                  <c:v>-1.75E-3</c:v>
                </c:pt>
                <c:pt idx="290">
                  <c:v>-1.9400000000000001E-3</c:v>
                </c:pt>
                <c:pt idx="291">
                  <c:v>-1.6900000000000001E-3</c:v>
                </c:pt>
                <c:pt idx="292">
                  <c:v>-1.9E-3</c:v>
                </c:pt>
                <c:pt idx="293">
                  <c:v>-1.75E-3</c:v>
                </c:pt>
                <c:pt idx="294">
                  <c:v>-1.7600000000000001E-3</c:v>
                </c:pt>
                <c:pt idx="295">
                  <c:v>-1.75E-3</c:v>
                </c:pt>
                <c:pt idx="296">
                  <c:v>-1.8699999999999999E-3</c:v>
                </c:pt>
                <c:pt idx="297">
                  <c:v>-1.72E-3</c:v>
                </c:pt>
                <c:pt idx="298">
                  <c:v>-1.56E-3</c:v>
                </c:pt>
                <c:pt idx="299">
                  <c:v>-1.6800000000000001E-3</c:v>
                </c:pt>
                <c:pt idx="300">
                  <c:v>-1.5299999999999999E-3</c:v>
                </c:pt>
                <c:pt idx="301">
                  <c:v>-1.6199999999999999E-3</c:v>
                </c:pt>
                <c:pt idx="302">
                  <c:v>-1.3699999999999999E-3</c:v>
                </c:pt>
                <c:pt idx="303">
                  <c:v>-1.2700000000000001E-3</c:v>
                </c:pt>
                <c:pt idx="304">
                  <c:v>-1.4E-3</c:v>
                </c:pt>
                <c:pt idx="305">
                  <c:v>-1.32E-3</c:v>
                </c:pt>
                <c:pt idx="306">
                  <c:v>-1.39E-3</c:v>
                </c:pt>
                <c:pt idx="307">
                  <c:v>-1.39E-3</c:v>
                </c:pt>
                <c:pt idx="308">
                  <c:v>-1.23E-3</c:v>
                </c:pt>
                <c:pt idx="309">
                  <c:v>-1.14E-3</c:v>
                </c:pt>
                <c:pt idx="310">
                  <c:v>-9.3000000000000005E-4</c:v>
                </c:pt>
                <c:pt idx="311">
                  <c:v>-1.08E-3</c:v>
                </c:pt>
                <c:pt idx="312">
                  <c:v>-1.07E-3</c:v>
                </c:pt>
                <c:pt idx="313">
                  <c:v>-8.5999999999999998E-4</c:v>
                </c:pt>
                <c:pt idx="314">
                  <c:v>-6.9999999999999999E-4</c:v>
                </c:pt>
                <c:pt idx="315">
                  <c:v>-6.8999999999999997E-4</c:v>
                </c:pt>
                <c:pt idx="316">
                  <c:v>-6.9999999999999999E-4</c:v>
                </c:pt>
                <c:pt idx="317">
                  <c:v>-4.4999999999999999E-4</c:v>
                </c:pt>
                <c:pt idx="318">
                  <c:v>-5.5999999999999995E-4</c:v>
                </c:pt>
                <c:pt idx="319">
                  <c:v>-4.0000000000000002E-4</c:v>
                </c:pt>
                <c:pt idx="320">
                  <c:v>-3.6000000000000002E-4</c:v>
                </c:pt>
                <c:pt idx="321">
                  <c:v>-1E-4</c:v>
                </c:pt>
                <c:pt idx="322">
                  <c:v>-4.0999999999999999E-4</c:v>
                </c:pt>
                <c:pt idx="323">
                  <c:v>-3.4000000000000002E-4</c:v>
                </c:pt>
                <c:pt idx="324">
                  <c:v>-1.4999999999999999E-4</c:v>
                </c:pt>
                <c:pt idx="325">
                  <c:v>-1.2E-4</c:v>
                </c:pt>
                <c:pt idx="326">
                  <c:v>-1.2999999999999999E-4</c:v>
                </c:pt>
                <c:pt idx="327">
                  <c:v>-1.0000000000000001E-5</c:v>
                </c:pt>
                <c:pt idx="328">
                  <c:v>2.3000000000000001E-4</c:v>
                </c:pt>
                <c:pt idx="329">
                  <c:v>2.4000000000000001E-4</c:v>
                </c:pt>
                <c:pt idx="330">
                  <c:v>2.9E-4</c:v>
                </c:pt>
                <c:pt idx="331">
                  <c:v>2.5000000000000001E-4</c:v>
                </c:pt>
                <c:pt idx="332">
                  <c:v>3.6000000000000002E-4</c:v>
                </c:pt>
                <c:pt idx="333">
                  <c:v>5.4000000000000001E-4</c:v>
                </c:pt>
                <c:pt idx="334">
                  <c:v>5.9000000000000003E-4</c:v>
                </c:pt>
                <c:pt idx="335">
                  <c:v>5.5000000000000003E-4</c:v>
                </c:pt>
                <c:pt idx="336">
                  <c:v>4.6999999999999999E-4</c:v>
                </c:pt>
                <c:pt idx="337">
                  <c:v>6.3000000000000003E-4</c:v>
                </c:pt>
                <c:pt idx="338">
                  <c:v>7.6000000000000004E-4</c:v>
                </c:pt>
                <c:pt idx="339">
                  <c:v>8.1999999999999998E-4</c:v>
                </c:pt>
                <c:pt idx="340">
                  <c:v>1.09E-3</c:v>
                </c:pt>
                <c:pt idx="341">
                  <c:v>1.0200000000000001E-3</c:v>
                </c:pt>
                <c:pt idx="342">
                  <c:v>8.8900000000000003E-4</c:v>
                </c:pt>
                <c:pt idx="343">
                  <c:v>1.1100000000000001E-3</c:v>
                </c:pt>
                <c:pt idx="344">
                  <c:v>1.14E-3</c:v>
                </c:pt>
                <c:pt idx="345">
                  <c:v>1.16E-3</c:v>
                </c:pt>
                <c:pt idx="346">
                  <c:v>1.2099999999999999E-3</c:v>
                </c:pt>
                <c:pt idx="347">
                  <c:v>1.31E-3</c:v>
                </c:pt>
                <c:pt idx="348">
                  <c:v>1.5100000000000001E-3</c:v>
                </c:pt>
                <c:pt idx="349">
                  <c:v>1.49E-3</c:v>
                </c:pt>
                <c:pt idx="350">
                  <c:v>1.5E-3</c:v>
                </c:pt>
                <c:pt idx="351">
                  <c:v>1.5900000000000001E-3</c:v>
                </c:pt>
                <c:pt idx="352">
                  <c:v>1.7099999999999999E-3</c:v>
                </c:pt>
                <c:pt idx="353">
                  <c:v>1.8699999999999999E-3</c:v>
                </c:pt>
                <c:pt idx="354">
                  <c:v>1.7799999999999999E-3</c:v>
                </c:pt>
                <c:pt idx="355">
                  <c:v>1.66E-3</c:v>
                </c:pt>
                <c:pt idx="356">
                  <c:v>1.99E-3</c:v>
                </c:pt>
                <c:pt idx="357">
                  <c:v>1.9599999999999999E-3</c:v>
                </c:pt>
                <c:pt idx="358">
                  <c:v>1.8500000000000001E-3</c:v>
                </c:pt>
                <c:pt idx="359">
                  <c:v>1.98E-3</c:v>
                </c:pt>
                <c:pt idx="360">
                  <c:v>1.8699999999999999E-3</c:v>
                </c:pt>
                <c:pt idx="361">
                  <c:v>2.2200000000000002E-3</c:v>
                </c:pt>
                <c:pt idx="362">
                  <c:v>2.3800000000000002E-3</c:v>
                </c:pt>
                <c:pt idx="363">
                  <c:v>2.2100000000000002E-3</c:v>
                </c:pt>
                <c:pt idx="364">
                  <c:v>2.2399999999999998E-3</c:v>
                </c:pt>
                <c:pt idx="365">
                  <c:v>2.5400000000000002E-3</c:v>
                </c:pt>
                <c:pt idx="366">
                  <c:v>2.6800000000000001E-3</c:v>
                </c:pt>
                <c:pt idx="367">
                  <c:v>2.3900000000000002E-3</c:v>
                </c:pt>
                <c:pt idx="368">
                  <c:v>2.5000000000000001E-3</c:v>
                </c:pt>
                <c:pt idx="369">
                  <c:v>2.5899999999999999E-3</c:v>
                </c:pt>
                <c:pt idx="370">
                  <c:v>2.7100000000000002E-3</c:v>
                </c:pt>
                <c:pt idx="371">
                  <c:v>2.65E-3</c:v>
                </c:pt>
                <c:pt idx="372">
                  <c:v>2.8400000000000001E-3</c:v>
                </c:pt>
                <c:pt idx="373">
                  <c:v>2.9099999999999998E-3</c:v>
                </c:pt>
                <c:pt idx="374">
                  <c:v>2.8900000000000002E-3</c:v>
                </c:pt>
                <c:pt idx="375">
                  <c:v>3.2200000000000002E-3</c:v>
                </c:pt>
                <c:pt idx="376">
                  <c:v>3.0699999999999998E-3</c:v>
                </c:pt>
                <c:pt idx="377">
                  <c:v>3.4399999999999999E-3</c:v>
                </c:pt>
                <c:pt idx="378">
                  <c:v>2.8900000000000002E-3</c:v>
                </c:pt>
                <c:pt idx="379">
                  <c:v>3.2200000000000002E-3</c:v>
                </c:pt>
                <c:pt idx="380">
                  <c:v>3.46E-3</c:v>
                </c:pt>
                <c:pt idx="381">
                  <c:v>3.3899999999999998E-3</c:v>
                </c:pt>
                <c:pt idx="382">
                  <c:v>3.4499999999999999E-3</c:v>
                </c:pt>
                <c:pt idx="383">
                  <c:v>3.79E-3</c:v>
                </c:pt>
                <c:pt idx="384">
                  <c:v>3.6800000000000001E-3</c:v>
                </c:pt>
                <c:pt idx="385">
                  <c:v>3.9300000000000003E-3</c:v>
                </c:pt>
                <c:pt idx="386">
                  <c:v>3.8999999999999998E-3</c:v>
                </c:pt>
                <c:pt idx="387">
                  <c:v>4.0200000000000001E-3</c:v>
                </c:pt>
                <c:pt idx="388">
                  <c:v>4.0899999999999999E-3</c:v>
                </c:pt>
                <c:pt idx="389">
                  <c:v>4.1399999999999996E-3</c:v>
                </c:pt>
                <c:pt idx="390">
                  <c:v>4.3200000000000001E-3</c:v>
                </c:pt>
                <c:pt idx="391">
                  <c:v>4.2500000000000003E-3</c:v>
                </c:pt>
                <c:pt idx="392">
                  <c:v>4.5500000000000002E-3</c:v>
                </c:pt>
                <c:pt idx="393">
                  <c:v>4.5500000000000002E-3</c:v>
                </c:pt>
                <c:pt idx="394">
                  <c:v>4.4900000000000001E-3</c:v>
                </c:pt>
                <c:pt idx="395">
                  <c:v>4.6699999999999997E-3</c:v>
                </c:pt>
                <c:pt idx="396">
                  <c:v>4.9500000000000004E-3</c:v>
                </c:pt>
                <c:pt idx="397">
                  <c:v>4.9100000000000003E-3</c:v>
                </c:pt>
                <c:pt idx="398">
                  <c:v>5.2199999999999998E-3</c:v>
                </c:pt>
                <c:pt idx="399">
                  <c:v>5.3499999999999997E-3</c:v>
                </c:pt>
                <c:pt idx="400">
                  <c:v>5.45E-3</c:v>
                </c:pt>
                <c:pt idx="401">
                  <c:v>5.5500000000000002E-3</c:v>
                </c:pt>
                <c:pt idx="402">
                  <c:v>5.7099999999999998E-3</c:v>
                </c:pt>
                <c:pt idx="403">
                  <c:v>5.7299999999999999E-3</c:v>
                </c:pt>
                <c:pt idx="404">
                  <c:v>5.9899999999999997E-3</c:v>
                </c:pt>
                <c:pt idx="405">
                  <c:v>6.1900000000000002E-3</c:v>
                </c:pt>
                <c:pt idx="406">
                  <c:v>6.3E-3</c:v>
                </c:pt>
                <c:pt idx="407">
                  <c:v>6.4200000000000004E-3</c:v>
                </c:pt>
                <c:pt idx="408">
                  <c:v>6.6299999999999996E-3</c:v>
                </c:pt>
                <c:pt idx="409">
                  <c:v>7.0000000000000001E-3</c:v>
                </c:pt>
                <c:pt idx="410">
                  <c:v>7.1399999999999996E-3</c:v>
                </c:pt>
                <c:pt idx="411">
                  <c:v>7.3000000000000001E-3</c:v>
                </c:pt>
                <c:pt idx="412">
                  <c:v>7.6499999999999997E-3</c:v>
                </c:pt>
                <c:pt idx="413">
                  <c:v>7.8890000000000002E-3</c:v>
                </c:pt>
                <c:pt idx="414">
                  <c:v>8.26E-3</c:v>
                </c:pt>
                <c:pt idx="415">
                  <c:v>8.659E-3</c:v>
                </c:pt>
                <c:pt idx="416">
                  <c:v>8.8400000000000006E-3</c:v>
                </c:pt>
                <c:pt idx="417">
                  <c:v>9.1400000000000006E-3</c:v>
                </c:pt>
                <c:pt idx="418">
                  <c:v>9.639E-3</c:v>
                </c:pt>
                <c:pt idx="419">
                  <c:v>1.01E-2</c:v>
                </c:pt>
                <c:pt idx="420">
                  <c:v>1.082E-2</c:v>
                </c:pt>
                <c:pt idx="421">
                  <c:v>1.085E-2</c:v>
                </c:pt>
                <c:pt idx="422">
                  <c:v>1.172E-2</c:v>
                </c:pt>
                <c:pt idx="423">
                  <c:v>1.2070000000000001E-2</c:v>
                </c:pt>
                <c:pt idx="424">
                  <c:v>1.278E-2</c:v>
                </c:pt>
                <c:pt idx="425">
                  <c:v>1.312E-2</c:v>
                </c:pt>
                <c:pt idx="426">
                  <c:v>1.345E-2</c:v>
                </c:pt>
                <c:pt idx="427">
                  <c:v>1.3820000000000001E-2</c:v>
                </c:pt>
                <c:pt idx="428">
                  <c:v>1.4189999999999999E-2</c:v>
                </c:pt>
                <c:pt idx="429">
                  <c:v>1.49E-2</c:v>
                </c:pt>
                <c:pt idx="430">
                  <c:v>1.532E-2</c:v>
                </c:pt>
                <c:pt idx="431">
                  <c:v>1.6060000000000001E-2</c:v>
                </c:pt>
                <c:pt idx="432">
                  <c:v>1.6639999999999999E-2</c:v>
                </c:pt>
                <c:pt idx="433">
                  <c:v>1.7049999999999999E-2</c:v>
                </c:pt>
                <c:pt idx="434">
                  <c:v>1.737E-2</c:v>
                </c:pt>
                <c:pt idx="435">
                  <c:v>1.796E-2</c:v>
                </c:pt>
                <c:pt idx="436">
                  <c:v>1.8159999999999999E-2</c:v>
                </c:pt>
                <c:pt idx="437">
                  <c:v>1.882E-2</c:v>
                </c:pt>
                <c:pt idx="438">
                  <c:v>1.9609999999999999E-2</c:v>
                </c:pt>
                <c:pt idx="439">
                  <c:v>2.0119999999999999E-2</c:v>
                </c:pt>
                <c:pt idx="440">
                  <c:v>2.06E-2</c:v>
                </c:pt>
                <c:pt idx="441">
                  <c:v>2.128E-2</c:v>
                </c:pt>
                <c:pt idx="442">
                  <c:v>2.163E-2</c:v>
                </c:pt>
                <c:pt idx="443">
                  <c:v>2.2380000000000001E-2</c:v>
                </c:pt>
                <c:pt idx="444">
                  <c:v>2.2859999999999998E-2</c:v>
                </c:pt>
                <c:pt idx="445">
                  <c:v>2.3259999999999999E-2</c:v>
                </c:pt>
                <c:pt idx="446">
                  <c:v>2.3800000000000002E-2</c:v>
                </c:pt>
                <c:pt idx="447">
                  <c:v>2.443E-2</c:v>
                </c:pt>
                <c:pt idx="448">
                  <c:v>2.5090000000000001E-2</c:v>
                </c:pt>
                <c:pt idx="449">
                  <c:v>2.5510000000000001E-2</c:v>
                </c:pt>
                <c:pt idx="450">
                  <c:v>2.581E-2</c:v>
                </c:pt>
                <c:pt idx="451">
                  <c:v>2.6339999999999999E-2</c:v>
                </c:pt>
                <c:pt idx="452">
                  <c:v>2.666E-2</c:v>
                </c:pt>
                <c:pt idx="453">
                  <c:v>2.7449999999999999E-2</c:v>
                </c:pt>
                <c:pt idx="454">
                  <c:v>2.793E-2</c:v>
                </c:pt>
                <c:pt idx="455">
                  <c:v>2.8549999999999999E-2</c:v>
                </c:pt>
                <c:pt idx="456">
                  <c:v>2.9329999999999998E-2</c:v>
                </c:pt>
                <c:pt idx="457">
                  <c:v>2.9729999999999999E-2</c:v>
                </c:pt>
                <c:pt idx="458">
                  <c:v>3.0079999999999999E-2</c:v>
                </c:pt>
                <c:pt idx="459">
                  <c:v>3.0839999999999999E-2</c:v>
                </c:pt>
                <c:pt idx="460">
                  <c:v>3.1550000000000002E-2</c:v>
                </c:pt>
                <c:pt idx="461">
                  <c:v>3.2480000000000002E-2</c:v>
                </c:pt>
                <c:pt idx="462">
                  <c:v>3.3210000000000003E-2</c:v>
                </c:pt>
                <c:pt idx="463">
                  <c:v>3.406E-2</c:v>
                </c:pt>
                <c:pt idx="464">
                  <c:v>3.499E-2</c:v>
                </c:pt>
                <c:pt idx="465">
                  <c:v>3.576E-2</c:v>
                </c:pt>
                <c:pt idx="466">
                  <c:v>3.6790000000000003E-2</c:v>
                </c:pt>
                <c:pt idx="467">
                  <c:v>3.755E-2</c:v>
                </c:pt>
                <c:pt idx="468">
                  <c:v>3.8649999999999997E-2</c:v>
                </c:pt>
                <c:pt idx="469">
                  <c:v>3.9489999999999997E-2</c:v>
                </c:pt>
                <c:pt idx="470">
                  <c:v>4.0599999999999997E-2</c:v>
                </c:pt>
                <c:pt idx="471">
                  <c:v>4.163E-2</c:v>
                </c:pt>
                <c:pt idx="472">
                  <c:v>4.2509999999999999E-2</c:v>
                </c:pt>
                <c:pt idx="473">
                  <c:v>4.3990000000000001E-2</c:v>
                </c:pt>
                <c:pt idx="474">
                  <c:v>4.4690000000000001E-2</c:v>
                </c:pt>
                <c:pt idx="475">
                  <c:v>4.5749999999999999E-2</c:v>
                </c:pt>
                <c:pt idx="476">
                  <c:v>4.6030000000000001E-2</c:v>
                </c:pt>
                <c:pt idx="477">
                  <c:v>4.7690000000000003E-2</c:v>
                </c:pt>
                <c:pt idx="478">
                  <c:v>4.8739999999999999E-2</c:v>
                </c:pt>
                <c:pt idx="479">
                  <c:v>4.9730000000000003E-2</c:v>
                </c:pt>
                <c:pt idx="480">
                  <c:v>5.033E-2</c:v>
                </c:pt>
                <c:pt idx="481">
                  <c:v>5.1740000000000001E-2</c:v>
                </c:pt>
                <c:pt idx="482">
                  <c:v>5.2650000000000002E-2</c:v>
                </c:pt>
                <c:pt idx="483">
                  <c:v>5.3679999999999999E-2</c:v>
                </c:pt>
                <c:pt idx="484">
                  <c:v>5.4670000000000003E-2</c:v>
                </c:pt>
                <c:pt idx="485">
                  <c:v>5.5379999999999999E-2</c:v>
                </c:pt>
                <c:pt idx="486">
                  <c:v>5.6820000000000002E-2</c:v>
                </c:pt>
                <c:pt idx="487">
                  <c:v>5.7500000000000002E-2</c:v>
                </c:pt>
                <c:pt idx="488">
                  <c:v>5.8999999999999997E-2</c:v>
                </c:pt>
                <c:pt idx="489">
                  <c:v>5.9859999999999997E-2</c:v>
                </c:pt>
                <c:pt idx="490">
                  <c:v>6.105E-2</c:v>
                </c:pt>
                <c:pt idx="491">
                  <c:v>6.2179999999999999E-2</c:v>
                </c:pt>
                <c:pt idx="492">
                  <c:v>6.3140000000000002E-2</c:v>
                </c:pt>
                <c:pt idx="493">
                  <c:v>6.4750000000000002E-2</c:v>
                </c:pt>
                <c:pt idx="494">
                  <c:v>6.5750000000000003E-2</c:v>
                </c:pt>
                <c:pt idx="495">
                  <c:v>6.7669000000000007E-2</c:v>
                </c:pt>
                <c:pt idx="496">
                  <c:v>6.9098999999999994E-2</c:v>
                </c:pt>
                <c:pt idx="497">
                  <c:v>7.0569000000000007E-2</c:v>
                </c:pt>
                <c:pt idx="498">
                  <c:v>7.2480000000000003E-2</c:v>
                </c:pt>
                <c:pt idx="499">
                  <c:v>7.4069999999999997E-2</c:v>
                </c:pt>
                <c:pt idx="500">
                  <c:v>7.6289999999999997E-2</c:v>
                </c:pt>
                <c:pt idx="501">
                  <c:v>7.7880000000000005E-2</c:v>
                </c:pt>
                <c:pt idx="502">
                  <c:v>8.0390000000000003E-2</c:v>
                </c:pt>
                <c:pt idx="503">
                  <c:v>8.2269999999999996E-2</c:v>
                </c:pt>
                <c:pt idx="504">
                  <c:v>8.4580000000000002E-2</c:v>
                </c:pt>
                <c:pt idx="505">
                  <c:v>8.6849999999999997E-2</c:v>
                </c:pt>
                <c:pt idx="506">
                  <c:v>8.9160000000000003E-2</c:v>
                </c:pt>
                <c:pt idx="507">
                  <c:v>9.1230000000000006E-2</c:v>
                </c:pt>
                <c:pt idx="508">
                  <c:v>9.3149999999999997E-2</c:v>
                </c:pt>
                <c:pt idx="509">
                  <c:v>9.5479999999999995E-2</c:v>
                </c:pt>
                <c:pt idx="510">
                  <c:v>9.7210000000000005E-2</c:v>
                </c:pt>
                <c:pt idx="511">
                  <c:v>9.9180000000000004E-2</c:v>
                </c:pt>
                <c:pt idx="512">
                  <c:v>0.10122</c:v>
                </c:pt>
                <c:pt idx="513">
                  <c:v>0.10306</c:v>
                </c:pt>
                <c:pt idx="514">
                  <c:v>0.10505</c:v>
                </c:pt>
                <c:pt idx="515">
                  <c:v>0.10687000000000001</c:v>
                </c:pt>
                <c:pt idx="516">
                  <c:v>0.10832</c:v>
                </c:pt>
                <c:pt idx="517">
                  <c:v>0.10988000000000001</c:v>
                </c:pt>
                <c:pt idx="518">
                  <c:v>0.11105</c:v>
                </c:pt>
                <c:pt idx="519">
                  <c:v>0.11194999999999999</c:v>
                </c:pt>
                <c:pt idx="520">
                  <c:v>0.11267000000000001</c:v>
                </c:pt>
                <c:pt idx="521">
                  <c:v>0.11380999999999999</c:v>
                </c:pt>
                <c:pt idx="522">
                  <c:v>0.11451</c:v>
                </c:pt>
                <c:pt idx="523">
                  <c:v>0.11551</c:v>
                </c:pt>
                <c:pt idx="524">
                  <c:v>0.11624</c:v>
                </c:pt>
                <c:pt idx="525">
                  <c:v>0.11703</c:v>
                </c:pt>
                <c:pt idx="526">
                  <c:v>0.11792999999999999</c:v>
                </c:pt>
                <c:pt idx="527">
                  <c:v>0.11821</c:v>
                </c:pt>
                <c:pt idx="528">
                  <c:v>0.11940000000000001</c:v>
                </c:pt>
                <c:pt idx="529">
                  <c:v>0.12002</c:v>
                </c:pt>
                <c:pt idx="530">
                  <c:v>0.12113</c:v>
                </c:pt>
                <c:pt idx="531">
                  <c:v>0.12181</c:v>
                </c:pt>
                <c:pt idx="532">
                  <c:v>0.12292</c:v>
                </c:pt>
                <c:pt idx="533">
                  <c:v>0.12446</c:v>
                </c:pt>
                <c:pt idx="534">
                  <c:v>0.12547</c:v>
                </c:pt>
                <c:pt idx="535">
                  <c:v>0.12701000000000001</c:v>
                </c:pt>
                <c:pt idx="536">
                  <c:v>0.12875</c:v>
                </c:pt>
                <c:pt idx="537">
                  <c:v>0.13014000000000001</c:v>
                </c:pt>
                <c:pt idx="538">
                  <c:v>0.13200999999999999</c:v>
                </c:pt>
                <c:pt idx="539">
                  <c:v>0.13355</c:v>
                </c:pt>
                <c:pt idx="540">
                  <c:v>0.13558000000000001</c:v>
                </c:pt>
                <c:pt idx="541">
                  <c:v>0.13735</c:v>
                </c:pt>
                <c:pt idx="542">
                  <c:v>0.13929</c:v>
                </c:pt>
                <c:pt idx="543">
                  <c:v>0.14105000000000001</c:v>
                </c:pt>
                <c:pt idx="544">
                  <c:v>0.14265</c:v>
                </c:pt>
                <c:pt idx="545">
                  <c:v>0.14452000000000001</c:v>
                </c:pt>
                <c:pt idx="546">
                  <c:v>0.14649999999999999</c:v>
                </c:pt>
                <c:pt idx="547">
                  <c:v>0.14829999999999999</c:v>
                </c:pt>
                <c:pt idx="548">
                  <c:v>0.14999000000000001</c:v>
                </c:pt>
                <c:pt idx="549">
                  <c:v>0.15190999999999999</c:v>
                </c:pt>
                <c:pt idx="550">
                  <c:v>0.15409</c:v>
                </c:pt>
                <c:pt idx="551">
                  <c:v>0.15645000000000001</c:v>
                </c:pt>
                <c:pt idx="552">
                  <c:v>0.15884999999999999</c:v>
                </c:pt>
                <c:pt idx="553">
                  <c:v>0.16133</c:v>
                </c:pt>
                <c:pt idx="554">
                  <c:v>0.16431999999999999</c:v>
                </c:pt>
                <c:pt idx="555">
                  <c:v>0.16739000000000001</c:v>
                </c:pt>
                <c:pt idx="556">
                  <c:v>0.1711</c:v>
                </c:pt>
                <c:pt idx="557">
                  <c:v>0.17501</c:v>
                </c:pt>
                <c:pt idx="558">
                  <c:v>0.17927000000000001</c:v>
                </c:pt>
                <c:pt idx="559">
                  <c:v>0.18384</c:v>
                </c:pt>
                <c:pt idx="560">
                  <c:v>0.18865000000000001</c:v>
                </c:pt>
                <c:pt idx="561">
                  <c:v>0.19442000000000001</c:v>
                </c:pt>
                <c:pt idx="562">
                  <c:v>0.20039999999999999</c:v>
                </c:pt>
                <c:pt idx="563">
                  <c:v>0.20749000000000001</c:v>
                </c:pt>
                <c:pt idx="564">
                  <c:v>0.21486</c:v>
                </c:pt>
                <c:pt idx="565">
                  <c:v>0.22317999999999999</c:v>
                </c:pt>
                <c:pt idx="566">
                  <c:v>0.23224</c:v>
                </c:pt>
                <c:pt idx="567">
                  <c:v>0.24215</c:v>
                </c:pt>
                <c:pt idx="568">
                  <c:v>0.25291000000000002</c:v>
                </c:pt>
                <c:pt idx="569">
                  <c:v>0.26540000000000002</c:v>
                </c:pt>
                <c:pt idx="570">
                  <c:v>0.27933000000000002</c:v>
                </c:pt>
                <c:pt idx="571">
                  <c:v>0.29471999999999998</c:v>
                </c:pt>
                <c:pt idx="572">
                  <c:v>0.31218000000000001</c:v>
                </c:pt>
                <c:pt idx="573">
                  <c:v>0.33140999999999998</c:v>
                </c:pt>
                <c:pt idx="574">
                  <c:v>0.35326000000000002</c:v>
                </c:pt>
                <c:pt idx="575">
                  <c:v>0.37830000000000003</c:v>
                </c:pt>
                <c:pt idx="576">
                  <c:v>0.40694999999999998</c:v>
                </c:pt>
                <c:pt idx="577">
                  <c:v>0.44026999999999999</c:v>
                </c:pt>
                <c:pt idx="578">
                  <c:v>0.47915000000000002</c:v>
                </c:pt>
                <c:pt idx="579">
                  <c:v>0.52554000000000001</c:v>
                </c:pt>
                <c:pt idx="580">
                  <c:v>0.58087</c:v>
                </c:pt>
                <c:pt idx="581">
                  <c:v>0.64888999999999997</c:v>
                </c:pt>
                <c:pt idx="582">
                  <c:v>0.73141999999999996</c:v>
                </c:pt>
                <c:pt idx="583">
                  <c:v>0.83457000000000003</c:v>
                </c:pt>
                <c:pt idx="584">
                  <c:v>0.96201999999999999</c:v>
                </c:pt>
                <c:pt idx="585">
                  <c:v>1.1209499999999999</c:v>
                </c:pt>
                <c:pt idx="586">
                  <c:v>1.3161499999999999</c:v>
                </c:pt>
                <c:pt idx="587">
                  <c:v>1.5506800000000001</c:v>
                </c:pt>
                <c:pt idx="588">
                  <c:v>1.8383799999999999</c:v>
                </c:pt>
                <c:pt idx="589">
                  <c:v>2.1670099999999999</c:v>
                </c:pt>
                <c:pt idx="590">
                  <c:v>2.5214099999999999</c:v>
                </c:pt>
                <c:pt idx="591">
                  <c:v>2.8436699999999999</c:v>
                </c:pt>
                <c:pt idx="592">
                  <c:v>2.9281299999999999</c:v>
                </c:pt>
                <c:pt idx="593">
                  <c:v>3.0881599999999998</c:v>
                </c:pt>
                <c:pt idx="594">
                  <c:v>2.9513099999999999</c:v>
                </c:pt>
                <c:pt idx="595">
                  <c:v>2.9876499999999999</c:v>
                </c:pt>
                <c:pt idx="596">
                  <c:v>2.9904799999999998</c:v>
                </c:pt>
                <c:pt idx="597">
                  <c:v>3.0143200000000001</c:v>
                </c:pt>
                <c:pt idx="598">
                  <c:v>3.0508700000000002</c:v>
                </c:pt>
                <c:pt idx="599">
                  <c:v>3.0780099999999999</c:v>
                </c:pt>
                <c:pt idx="600">
                  <c:v>3.1506799999999999</c:v>
                </c:pt>
              </c:numCache>
            </c:numRef>
          </c:yVal>
          <c:smooth val="1"/>
        </c:ser>
        <c:ser>
          <c:idx val="0"/>
          <c:order val="0"/>
          <c:tx>
            <c:v>آب خروجی وسل</c:v>
          </c:tx>
          <c:marker>
            <c:symbol val="none"/>
          </c:marker>
          <c:xVal>
            <c:numRef>
              <c:f>'RO-6.xlsx'!$A$87:$A$687</c:f>
              <c:numCache>
                <c:formatCode>General</c:formatCode>
                <c:ptCount val="601"/>
                <c:pt idx="0">
                  <c:v>800</c:v>
                </c:pt>
                <c:pt idx="1">
                  <c:v>799</c:v>
                </c:pt>
                <c:pt idx="2">
                  <c:v>798</c:v>
                </c:pt>
                <c:pt idx="3">
                  <c:v>797</c:v>
                </c:pt>
                <c:pt idx="4">
                  <c:v>796</c:v>
                </c:pt>
                <c:pt idx="5">
                  <c:v>795</c:v>
                </c:pt>
                <c:pt idx="6">
                  <c:v>794</c:v>
                </c:pt>
                <c:pt idx="7">
                  <c:v>793</c:v>
                </c:pt>
                <c:pt idx="8">
                  <c:v>792</c:v>
                </c:pt>
                <c:pt idx="9">
                  <c:v>791</c:v>
                </c:pt>
                <c:pt idx="10">
                  <c:v>790</c:v>
                </c:pt>
                <c:pt idx="11">
                  <c:v>789</c:v>
                </c:pt>
                <c:pt idx="12">
                  <c:v>788</c:v>
                </c:pt>
                <c:pt idx="13">
                  <c:v>787</c:v>
                </c:pt>
                <c:pt idx="14">
                  <c:v>786</c:v>
                </c:pt>
                <c:pt idx="15">
                  <c:v>785</c:v>
                </c:pt>
                <c:pt idx="16">
                  <c:v>784</c:v>
                </c:pt>
                <c:pt idx="17">
                  <c:v>783</c:v>
                </c:pt>
                <c:pt idx="18">
                  <c:v>782</c:v>
                </c:pt>
                <c:pt idx="19">
                  <c:v>781</c:v>
                </c:pt>
                <c:pt idx="20">
                  <c:v>780</c:v>
                </c:pt>
                <c:pt idx="21">
                  <c:v>779</c:v>
                </c:pt>
                <c:pt idx="22">
                  <c:v>778</c:v>
                </c:pt>
                <c:pt idx="23">
                  <c:v>777</c:v>
                </c:pt>
                <c:pt idx="24">
                  <c:v>776</c:v>
                </c:pt>
                <c:pt idx="25">
                  <c:v>775</c:v>
                </c:pt>
                <c:pt idx="26">
                  <c:v>774</c:v>
                </c:pt>
                <c:pt idx="27">
                  <c:v>773</c:v>
                </c:pt>
                <c:pt idx="28">
                  <c:v>772</c:v>
                </c:pt>
                <c:pt idx="29">
                  <c:v>771</c:v>
                </c:pt>
                <c:pt idx="30">
                  <c:v>770</c:v>
                </c:pt>
                <c:pt idx="31">
                  <c:v>769</c:v>
                </c:pt>
                <c:pt idx="32">
                  <c:v>768</c:v>
                </c:pt>
                <c:pt idx="33">
                  <c:v>767</c:v>
                </c:pt>
                <c:pt idx="34">
                  <c:v>766</c:v>
                </c:pt>
                <c:pt idx="35">
                  <c:v>765</c:v>
                </c:pt>
                <c:pt idx="36">
                  <c:v>764</c:v>
                </c:pt>
                <c:pt idx="37">
                  <c:v>763</c:v>
                </c:pt>
                <c:pt idx="38">
                  <c:v>762</c:v>
                </c:pt>
                <c:pt idx="39">
                  <c:v>761</c:v>
                </c:pt>
                <c:pt idx="40">
                  <c:v>760</c:v>
                </c:pt>
                <c:pt idx="41">
                  <c:v>759</c:v>
                </c:pt>
                <c:pt idx="42">
                  <c:v>758</c:v>
                </c:pt>
                <c:pt idx="43">
                  <c:v>757</c:v>
                </c:pt>
                <c:pt idx="44">
                  <c:v>756</c:v>
                </c:pt>
                <c:pt idx="45">
                  <c:v>755</c:v>
                </c:pt>
                <c:pt idx="46">
                  <c:v>754</c:v>
                </c:pt>
                <c:pt idx="47">
                  <c:v>753</c:v>
                </c:pt>
                <c:pt idx="48">
                  <c:v>752</c:v>
                </c:pt>
                <c:pt idx="49">
                  <c:v>751</c:v>
                </c:pt>
                <c:pt idx="50">
                  <c:v>750</c:v>
                </c:pt>
                <c:pt idx="51">
                  <c:v>749</c:v>
                </c:pt>
                <c:pt idx="52">
                  <c:v>748</c:v>
                </c:pt>
                <c:pt idx="53">
                  <c:v>747</c:v>
                </c:pt>
                <c:pt idx="54">
                  <c:v>746</c:v>
                </c:pt>
                <c:pt idx="55">
                  <c:v>745</c:v>
                </c:pt>
                <c:pt idx="56">
                  <c:v>744</c:v>
                </c:pt>
                <c:pt idx="57">
                  <c:v>743</c:v>
                </c:pt>
                <c:pt idx="58">
                  <c:v>742</c:v>
                </c:pt>
                <c:pt idx="59">
                  <c:v>741</c:v>
                </c:pt>
                <c:pt idx="60">
                  <c:v>740</c:v>
                </c:pt>
                <c:pt idx="61">
                  <c:v>739</c:v>
                </c:pt>
                <c:pt idx="62">
                  <c:v>738</c:v>
                </c:pt>
                <c:pt idx="63">
                  <c:v>737</c:v>
                </c:pt>
                <c:pt idx="64">
                  <c:v>736</c:v>
                </c:pt>
                <c:pt idx="65">
                  <c:v>735</c:v>
                </c:pt>
                <c:pt idx="66">
                  <c:v>734</c:v>
                </c:pt>
                <c:pt idx="67">
                  <c:v>733</c:v>
                </c:pt>
                <c:pt idx="68">
                  <c:v>732</c:v>
                </c:pt>
                <c:pt idx="69">
                  <c:v>731</c:v>
                </c:pt>
                <c:pt idx="70">
                  <c:v>730</c:v>
                </c:pt>
                <c:pt idx="71">
                  <c:v>729</c:v>
                </c:pt>
                <c:pt idx="72">
                  <c:v>728</c:v>
                </c:pt>
                <c:pt idx="73">
                  <c:v>727</c:v>
                </c:pt>
                <c:pt idx="74">
                  <c:v>726</c:v>
                </c:pt>
                <c:pt idx="75">
                  <c:v>725</c:v>
                </c:pt>
                <c:pt idx="76">
                  <c:v>724</c:v>
                </c:pt>
                <c:pt idx="77">
                  <c:v>723</c:v>
                </c:pt>
                <c:pt idx="78">
                  <c:v>722</c:v>
                </c:pt>
                <c:pt idx="79">
                  <c:v>721</c:v>
                </c:pt>
                <c:pt idx="80">
                  <c:v>720</c:v>
                </c:pt>
                <c:pt idx="81">
                  <c:v>719</c:v>
                </c:pt>
                <c:pt idx="82">
                  <c:v>718</c:v>
                </c:pt>
                <c:pt idx="83">
                  <c:v>717</c:v>
                </c:pt>
                <c:pt idx="84">
                  <c:v>716</c:v>
                </c:pt>
                <c:pt idx="85">
                  <c:v>715</c:v>
                </c:pt>
                <c:pt idx="86">
                  <c:v>714</c:v>
                </c:pt>
                <c:pt idx="87">
                  <c:v>713</c:v>
                </c:pt>
                <c:pt idx="88">
                  <c:v>712</c:v>
                </c:pt>
                <c:pt idx="89">
                  <c:v>711</c:v>
                </c:pt>
                <c:pt idx="90">
                  <c:v>710</c:v>
                </c:pt>
                <c:pt idx="91">
                  <c:v>709</c:v>
                </c:pt>
                <c:pt idx="92">
                  <c:v>708</c:v>
                </c:pt>
                <c:pt idx="93">
                  <c:v>707</c:v>
                </c:pt>
                <c:pt idx="94">
                  <c:v>706</c:v>
                </c:pt>
                <c:pt idx="95">
                  <c:v>705</c:v>
                </c:pt>
                <c:pt idx="96">
                  <c:v>704</c:v>
                </c:pt>
                <c:pt idx="97">
                  <c:v>703</c:v>
                </c:pt>
                <c:pt idx="98">
                  <c:v>702</c:v>
                </c:pt>
                <c:pt idx="99">
                  <c:v>701</c:v>
                </c:pt>
                <c:pt idx="100">
                  <c:v>700</c:v>
                </c:pt>
                <c:pt idx="101">
                  <c:v>699</c:v>
                </c:pt>
                <c:pt idx="102">
                  <c:v>698</c:v>
                </c:pt>
                <c:pt idx="103">
                  <c:v>697</c:v>
                </c:pt>
                <c:pt idx="104">
                  <c:v>696</c:v>
                </c:pt>
                <c:pt idx="105">
                  <c:v>695</c:v>
                </c:pt>
                <c:pt idx="106">
                  <c:v>694</c:v>
                </c:pt>
                <c:pt idx="107">
                  <c:v>693</c:v>
                </c:pt>
                <c:pt idx="108">
                  <c:v>692</c:v>
                </c:pt>
                <c:pt idx="109">
                  <c:v>691</c:v>
                </c:pt>
                <c:pt idx="110">
                  <c:v>690</c:v>
                </c:pt>
                <c:pt idx="111">
                  <c:v>689</c:v>
                </c:pt>
                <c:pt idx="112">
                  <c:v>688</c:v>
                </c:pt>
                <c:pt idx="113">
                  <c:v>687</c:v>
                </c:pt>
                <c:pt idx="114">
                  <c:v>686</c:v>
                </c:pt>
                <c:pt idx="115">
                  <c:v>685</c:v>
                </c:pt>
                <c:pt idx="116">
                  <c:v>684</c:v>
                </c:pt>
                <c:pt idx="117">
                  <c:v>683</c:v>
                </c:pt>
                <c:pt idx="118">
                  <c:v>682</c:v>
                </c:pt>
                <c:pt idx="119">
                  <c:v>681</c:v>
                </c:pt>
                <c:pt idx="120">
                  <c:v>680</c:v>
                </c:pt>
                <c:pt idx="121">
                  <c:v>679</c:v>
                </c:pt>
                <c:pt idx="122">
                  <c:v>678</c:v>
                </c:pt>
                <c:pt idx="123">
                  <c:v>677</c:v>
                </c:pt>
                <c:pt idx="124">
                  <c:v>676</c:v>
                </c:pt>
                <c:pt idx="125">
                  <c:v>675</c:v>
                </c:pt>
                <c:pt idx="126">
                  <c:v>674</c:v>
                </c:pt>
                <c:pt idx="127">
                  <c:v>673</c:v>
                </c:pt>
                <c:pt idx="128">
                  <c:v>672</c:v>
                </c:pt>
                <c:pt idx="129">
                  <c:v>671</c:v>
                </c:pt>
                <c:pt idx="130">
                  <c:v>670</c:v>
                </c:pt>
                <c:pt idx="131">
                  <c:v>669</c:v>
                </c:pt>
                <c:pt idx="132">
                  <c:v>668</c:v>
                </c:pt>
                <c:pt idx="133">
                  <c:v>667</c:v>
                </c:pt>
                <c:pt idx="134">
                  <c:v>666</c:v>
                </c:pt>
                <c:pt idx="135">
                  <c:v>665</c:v>
                </c:pt>
                <c:pt idx="136">
                  <c:v>664</c:v>
                </c:pt>
                <c:pt idx="137">
                  <c:v>663</c:v>
                </c:pt>
                <c:pt idx="138">
                  <c:v>662</c:v>
                </c:pt>
                <c:pt idx="139">
                  <c:v>661</c:v>
                </c:pt>
                <c:pt idx="140">
                  <c:v>660</c:v>
                </c:pt>
                <c:pt idx="141">
                  <c:v>659</c:v>
                </c:pt>
                <c:pt idx="142">
                  <c:v>658</c:v>
                </c:pt>
                <c:pt idx="143">
                  <c:v>657</c:v>
                </c:pt>
                <c:pt idx="144">
                  <c:v>656</c:v>
                </c:pt>
                <c:pt idx="145">
                  <c:v>655</c:v>
                </c:pt>
                <c:pt idx="146">
                  <c:v>654</c:v>
                </c:pt>
                <c:pt idx="147">
                  <c:v>653</c:v>
                </c:pt>
                <c:pt idx="148">
                  <c:v>652</c:v>
                </c:pt>
                <c:pt idx="149">
                  <c:v>651</c:v>
                </c:pt>
                <c:pt idx="150">
                  <c:v>650</c:v>
                </c:pt>
                <c:pt idx="151">
                  <c:v>649</c:v>
                </c:pt>
                <c:pt idx="152">
                  <c:v>648</c:v>
                </c:pt>
                <c:pt idx="153">
                  <c:v>647</c:v>
                </c:pt>
                <c:pt idx="154">
                  <c:v>646</c:v>
                </c:pt>
                <c:pt idx="155">
                  <c:v>645</c:v>
                </c:pt>
                <c:pt idx="156">
                  <c:v>644</c:v>
                </c:pt>
                <c:pt idx="157">
                  <c:v>643</c:v>
                </c:pt>
                <c:pt idx="158">
                  <c:v>642</c:v>
                </c:pt>
                <c:pt idx="159">
                  <c:v>641</c:v>
                </c:pt>
                <c:pt idx="160">
                  <c:v>640</c:v>
                </c:pt>
                <c:pt idx="161">
                  <c:v>639</c:v>
                </c:pt>
                <c:pt idx="162">
                  <c:v>638</c:v>
                </c:pt>
                <c:pt idx="163">
                  <c:v>637</c:v>
                </c:pt>
                <c:pt idx="164">
                  <c:v>636</c:v>
                </c:pt>
                <c:pt idx="165">
                  <c:v>635</c:v>
                </c:pt>
                <c:pt idx="166">
                  <c:v>634</c:v>
                </c:pt>
                <c:pt idx="167">
                  <c:v>633</c:v>
                </c:pt>
                <c:pt idx="168">
                  <c:v>632</c:v>
                </c:pt>
                <c:pt idx="169">
                  <c:v>631</c:v>
                </c:pt>
                <c:pt idx="170">
                  <c:v>630</c:v>
                </c:pt>
                <c:pt idx="171">
                  <c:v>629</c:v>
                </c:pt>
                <c:pt idx="172">
                  <c:v>628</c:v>
                </c:pt>
                <c:pt idx="173">
                  <c:v>627</c:v>
                </c:pt>
                <c:pt idx="174">
                  <c:v>626</c:v>
                </c:pt>
                <c:pt idx="175">
                  <c:v>625</c:v>
                </c:pt>
                <c:pt idx="176">
                  <c:v>624</c:v>
                </c:pt>
                <c:pt idx="177">
                  <c:v>623</c:v>
                </c:pt>
                <c:pt idx="178">
                  <c:v>622</c:v>
                </c:pt>
                <c:pt idx="179">
                  <c:v>621</c:v>
                </c:pt>
                <c:pt idx="180">
                  <c:v>620</c:v>
                </c:pt>
                <c:pt idx="181">
                  <c:v>619</c:v>
                </c:pt>
                <c:pt idx="182">
                  <c:v>618</c:v>
                </c:pt>
                <c:pt idx="183">
                  <c:v>617</c:v>
                </c:pt>
                <c:pt idx="184">
                  <c:v>616</c:v>
                </c:pt>
                <c:pt idx="185">
                  <c:v>615</c:v>
                </c:pt>
                <c:pt idx="186">
                  <c:v>614</c:v>
                </c:pt>
                <c:pt idx="187">
                  <c:v>613</c:v>
                </c:pt>
                <c:pt idx="188">
                  <c:v>612</c:v>
                </c:pt>
                <c:pt idx="189">
                  <c:v>611</c:v>
                </c:pt>
                <c:pt idx="190">
                  <c:v>610</c:v>
                </c:pt>
                <c:pt idx="191">
                  <c:v>609</c:v>
                </c:pt>
                <c:pt idx="192">
                  <c:v>608</c:v>
                </c:pt>
                <c:pt idx="193">
                  <c:v>607</c:v>
                </c:pt>
                <c:pt idx="194">
                  <c:v>606</c:v>
                </c:pt>
                <c:pt idx="195">
                  <c:v>605</c:v>
                </c:pt>
                <c:pt idx="196">
                  <c:v>604</c:v>
                </c:pt>
                <c:pt idx="197">
                  <c:v>603</c:v>
                </c:pt>
                <c:pt idx="198">
                  <c:v>602</c:v>
                </c:pt>
                <c:pt idx="199">
                  <c:v>601</c:v>
                </c:pt>
                <c:pt idx="200">
                  <c:v>600</c:v>
                </c:pt>
                <c:pt idx="201">
                  <c:v>599</c:v>
                </c:pt>
                <c:pt idx="202">
                  <c:v>598</c:v>
                </c:pt>
                <c:pt idx="203">
                  <c:v>597</c:v>
                </c:pt>
                <c:pt idx="204">
                  <c:v>596</c:v>
                </c:pt>
                <c:pt idx="205">
                  <c:v>595</c:v>
                </c:pt>
                <c:pt idx="206">
                  <c:v>594</c:v>
                </c:pt>
                <c:pt idx="207">
                  <c:v>593</c:v>
                </c:pt>
                <c:pt idx="208">
                  <c:v>592</c:v>
                </c:pt>
                <c:pt idx="209">
                  <c:v>591</c:v>
                </c:pt>
                <c:pt idx="210">
                  <c:v>590</c:v>
                </c:pt>
                <c:pt idx="211">
                  <c:v>589</c:v>
                </c:pt>
                <c:pt idx="212">
                  <c:v>588</c:v>
                </c:pt>
                <c:pt idx="213">
                  <c:v>587</c:v>
                </c:pt>
                <c:pt idx="214">
                  <c:v>586</c:v>
                </c:pt>
                <c:pt idx="215">
                  <c:v>585</c:v>
                </c:pt>
                <c:pt idx="216">
                  <c:v>584</c:v>
                </c:pt>
                <c:pt idx="217">
                  <c:v>583</c:v>
                </c:pt>
                <c:pt idx="218">
                  <c:v>582</c:v>
                </c:pt>
                <c:pt idx="219">
                  <c:v>581</c:v>
                </c:pt>
                <c:pt idx="220">
                  <c:v>580</c:v>
                </c:pt>
                <c:pt idx="221">
                  <c:v>579</c:v>
                </c:pt>
                <c:pt idx="222">
                  <c:v>578</c:v>
                </c:pt>
                <c:pt idx="223">
                  <c:v>577</c:v>
                </c:pt>
                <c:pt idx="224">
                  <c:v>576</c:v>
                </c:pt>
                <c:pt idx="225">
                  <c:v>575</c:v>
                </c:pt>
                <c:pt idx="226">
                  <c:v>574</c:v>
                </c:pt>
                <c:pt idx="227">
                  <c:v>573</c:v>
                </c:pt>
                <c:pt idx="228">
                  <c:v>572</c:v>
                </c:pt>
                <c:pt idx="229">
                  <c:v>571</c:v>
                </c:pt>
                <c:pt idx="230">
                  <c:v>570</c:v>
                </c:pt>
                <c:pt idx="231">
                  <c:v>569</c:v>
                </c:pt>
                <c:pt idx="232">
                  <c:v>568</c:v>
                </c:pt>
                <c:pt idx="233">
                  <c:v>567</c:v>
                </c:pt>
                <c:pt idx="234">
                  <c:v>566</c:v>
                </c:pt>
                <c:pt idx="235">
                  <c:v>565</c:v>
                </c:pt>
                <c:pt idx="236">
                  <c:v>564</c:v>
                </c:pt>
                <c:pt idx="237">
                  <c:v>563</c:v>
                </c:pt>
                <c:pt idx="238">
                  <c:v>562</c:v>
                </c:pt>
                <c:pt idx="239">
                  <c:v>561</c:v>
                </c:pt>
                <c:pt idx="240">
                  <c:v>560</c:v>
                </c:pt>
                <c:pt idx="241">
                  <c:v>559</c:v>
                </c:pt>
                <c:pt idx="242">
                  <c:v>558</c:v>
                </c:pt>
                <c:pt idx="243">
                  <c:v>557</c:v>
                </c:pt>
                <c:pt idx="244">
                  <c:v>556</c:v>
                </c:pt>
                <c:pt idx="245">
                  <c:v>555</c:v>
                </c:pt>
                <c:pt idx="246">
                  <c:v>554</c:v>
                </c:pt>
                <c:pt idx="247">
                  <c:v>553</c:v>
                </c:pt>
                <c:pt idx="248">
                  <c:v>552</c:v>
                </c:pt>
                <c:pt idx="249">
                  <c:v>551</c:v>
                </c:pt>
                <c:pt idx="250">
                  <c:v>550</c:v>
                </c:pt>
                <c:pt idx="251">
                  <c:v>549</c:v>
                </c:pt>
                <c:pt idx="252">
                  <c:v>548</c:v>
                </c:pt>
                <c:pt idx="253">
                  <c:v>547</c:v>
                </c:pt>
                <c:pt idx="254">
                  <c:v>546</c:v>
                </c:pt>
                <c:pt idx="255">
                  <c:v>545</c:v>
                </c:pt>
                <c:pt idx="256">
                  <c:v>544</c:v>
                </c:pt>
                <c:pt idx="257">
                  <c:v>543</c:v>
                </c:pt>
                <c:pt idx="258">
                  <c:v>542</c:v>
                </c:pt>
                <c:pt idx="259">
                  <c:v>541</c:v>
                </c:pt>
                <c:pt idx="260">
                  <c:v>540</c:v>
                </c:pt>
                <c:pt idx="261">
                  <c:v>539</c:v>
                </c:pt>
                <c:pt idx="262">
                  <c:v>538</c:v>
                </c:pt>
                <c:pt idx="263">
                  <c:v>537</c:v>
                </c:pt>
                <c:pt idx="264">
                  <c:v>536</c:v>
                </c:pt>
                <c:pt idx="265">
                  <c:v>535</c:v>
                </c:pt>
                <c:pt idx="266">
                  <c:v>534</c:v>
                </c:pt>
                <c:pt idx="267">
                  <c:v>533</c:v>
                </c:pt>
                <c:pt idx="268">
                  <c:v>532</c:v>
                </c:pt>
                <c:pt idx="269">
                  <c:v>531</c:v>
                </c:pt>
                <c:pt idx="270">
                  <c:v>530</c:v>
                </c:pt>
                <c:pt idx="271">
                  <c:v>529</c:v>
                </c:pt>
                <c:pt idx="272">
                  <c:v>528</c:v>
                </c:pt>
                <c:pt idx="273">
                  <c:v>527</c:v>
                </c:pt>
                <c:pt idx="274">
                  <c:v>526</c:v>
                </c:pt>
                <c:pt idx="275">
                  <c:v>525</c:v>
                </c:pt>
                <c:pt idx="276">
                  <c:v>524</c:v>
                </c:pt>
                <c:pt idx="277">
                  <c:v>523</c:v>
                </c:pt>
                <c:pt idx="278">
                  <c:v>522</c:v>
                </c:pt>
                <c:pt idx="279">
                  <c:v>521</c:v>
                </c:pt>
                <c:pt idx="280">
                  <c:v>520</c:v>
                </c:pt>
                <c:pt idx="281">
                  <c:v>519</c:v>
                </c:pt>
                <c:pt idx="282">
                  <c:v>518</c:v>
                </c:pt>
                <c:pt idx="283">
                  <c:v>517</c:v>
                </c:pt>
                <c:pt idx="284">
                  <c:v>516</c:v>
                </c:pt>
                <c:pt idx="285">
                  <c:v>515</c:v>
                </c:pt>
                <c:pt idx="286">
                  <c:v>514</c:v>
                </c:pt>
                <c:pt idx="287">
                  <c:v>513</c:v>
                </c:pt>
                <c:pt idx="288">
                  <c:v>512</c:v>
                </c:pt>
                <c:pt idx="289">
                  <c:v>511</c:v>
                </c:pt>
                <c:pt idx="290">
                  <c:v>510</c:v>
                </c:pt>
                <c:pt idx="291">
                  <c:v>509</c:v>
                </c:pt>
                <c:pt idx="292">
                  <c:v>508</c:v>
                </c:pt>
                <c:pt idx="293">
                  <c:v>507</c:v>
                </c:pt>
                <c:pt idx="294">
                  <c:v>506</c:v>
                </c:pt>
                <c:pt idx="295">
                  <c:v>505</c:v>
                </c:pt>
                <c:pt idx="296">
                  <c:v>504</c:v>
                </c:pt>
                <c:pt idx="297">
                  <c:v>503</c:v>
                </c:pt>
                <c:pt idx="298">
                  <c:v>502</c:v>
                </c:pt>
                <c:pt idx="299">
                  <c:v>501</c:v>
                </c:pt>
                <c:pt idx="300">
                  <c:v>500</c:v>
                </c:pt>
                <c:pt idx="301">
                  <c:v>499</c:v>
                </c:pt>
                <c:pt idx="302">
                  <c:v>498</c:v>
                </c:pt>
                <c:pt idx="303">
                  <c:v>497</c:v>
                </c:pt>
                <c:pt idx="304">
                  <c:v>496</c:v>
                </c:pt>
                <c:pt idx="305">
                  <c:v>495</c:v>
                </c:pt>
                <c:pt idx="306">
                  <c:v>494</c:v>
                </c:pt>
                <c:pt idx="307">
                  <c:v>493</c:v>
                </c:pt>
                <c:pt idx="308">
                  <c:v>492</c:v>
                </c:pt>
                <c:pt idx="309">
                  <c:v>491</c:v>
                </c:pt>
                <c:pt idx="310">
                  <c:v>490</c:v>
                </c:pt>
                <c:pt idx="311">
                  <c:v>489</c:v>
                </c:pt>
                <c:pt idx="312">
                  <c:v>488</c:v>
                </c:pt>
                <c:pt idx="313">
                  <c:v>487</c:v>
                </c:pt>
                <c:pt idx="314">
                  <c:v>486</c:v>
                </c:pt>
                <c:pt idx="315">
                  <c:v>485</c:v>
                </c:pt>
                <c:pt idx="316">
                  <c:v>484</c:v>
                </c:pt>
                <c:pt idx="317">
                  <c:v>483</c:v>
                </c:pt>
                <c:pt idx="318">
                  <c:v>482</c:v>
                </c:pt>
                <c:pt idx="319">
                  <c:v>481</c:v>
                </c:pt>
                <c:pt idx="320">
                  <c:v>480</c:v>
                </c:pt>
                <c:pt idx="321">
                  <c:v>479</c:v>
                </c:pt>
                <c:pt idx="322">
                  <c:v>478</c:v>
                </c:pt>
                <c:pt idx="323">
                  <c:v>477</c:v>
                </c:pt>
                <c:pt idx="324">
                  <c:v>476</c:v>
                </c:pt>
                <c:pt idx="325">
                  <c:v>475</c:v>
                </c:pt>
                <c:pt idx="326">
                  <c:v>474</c:v>
                </c:pt>
                <c:pt idx="327">
                  <c:v>473</c:v>
                </c:pt>
                <c:pt idx="328">
                  <c:v>472</c:v>
                </c:pt>
                <c:pt idx="329">
                  <c:v>471</c:v>
                </c:pt>
                <c:pt idx="330">
                  <c:v>470</c:v>
                </c:pt>
                <c:pt idx="331">
                  <c:v>469</c:v>
                </c:pt>
                <c:pt idx="332">
                  <c:v>468</c:v>
                </c:pt>
                <c:pt idx="333">
                  <c:v>467</c:v>
                </c:pt>
                <c:pt idx="334">
                  <c:v>466</c:v>
                </c:pt>
                <c:pt idx="335">
                  <c:v>465</c:v>
                </c:pt>
                <c:pt idx="336">
                  <c:v>464</c:v>
                </c:pt>
                <c:pt idx="337">
                  <c:v>463</c:v>
                </c:pt>
                <c:pt idx="338">
                  <c:v>462</c:v>
                </c:pt>
                <c:pt idx="339">
                  <c:v>461</c:v>
                </c:pt>
                <c:pt idx="340">
                  <c:v>460</c:v>
                </c:pt>
                <c:pt idx="341">
                  <c:v>459</c:v>
                </c:pt>
                <c:pt idx="342">
                  <c:v>458</c:v>
                </c:pt>
                <c:pt idx="343">
                  <c:v>457</c:v>
                </c:pt>
                <c:pt idx="344">
                  <c:v>456</c:v>
                </c:pt>
                <c:pt idx="345">
                  <c:v>455</c:v>
                </c:pt>
                <c:pt idx="346">
                  <c:v>454</c:v>
                </c:pt>
                <c:pt idx="347">
                  <c:v>453</c:v>
                </c:pt>
                <c:pt idx="348">
                  <c:v>452</c:v>
                </c:pt>
                <c:pt idx="349">
                  <c:v>451</c:v>
                </c:pt>
                <c:pt idx="350">
                  <c:v>450</c:v>
                </c:pt>
                <c:pt idx="351">
                  <c:v>449</c:v>
                </c:pt>
                <c:pt idx="352">
                  <c:v>448</c:v>
                </c:pt>
                <c:pt idx="353">
                  <c:v>447</c:v>
                </c:pt>
                <c:pt idx="354">
                  <c:v>446</c:v>
                </c:pt>
                <c:pt idx="355">
                  <c:v>445</c:v>
                </c:pt>
                <c:pt idx="356">
                  <c:v>444</c:v>
                </c:pt>
                <c:pt idx="357">
                  <c:v>443</c:v>
                </c:pt>
                <c:pt idx="358">
                  <c:v>442</c:v>
                </c:pt>
                <c:pt idx="359">
                  <c:v>441</c:v>
                </c:pt>
                <c:pt idx="360">
                  <c:v>440</c:v>
                </c:pt>
                <c:pt idx="361">
                  <c:v>439</c:v>
                </c:pt>
                <c:pt idx="362">
                  <c:v>438</c:v>
                </c:pt>
                <c:pt idx="363">
                  <c:v>437</c:v>
                </c:pt>
                <c:pt idx="364">
                  <c:v>436</c:v>
                </c:pt>
                <c:pt idx="365">
                  <c:v>435</c:v>
                </c:pt>
                <c:pt idx="366">
                  <c:v>434</c:v>
                </c:pt>
                <c:pt idx="367">
                  <c:v>433</c:v>
                </c:pt>
                <c:pt idx="368">
                  <c:v>432</c:v>
                </c:pt>
                <c:pt idx="369">
                  <c:v>431</c:v>
                </c:pt>
                <c:pt idx="370">
                  <c:v>430</c:v>
                </c:pt>
                <c:pt idx="371">
                  <c:v>429</c:v>
                </c:pt>
                <c:pt idx="372">
                  <c:v>428</c:v>
                </c:pt>
                <c:pt idx="373">
                  <c:v>427</c:v>
                </c:pt>
                <c:pt idx="374">
                  <c:v>426</c:v>
                </c:pt>
                <c:pt idx="375">
                  <c:v>425</c:v>
                </c:pt>
                <c:pt idx="376">
                  <c:v>424</c:v>
                </c:pt>
                <c:pt idx="377">
                  <c:v>423</c:v>
                </c:pt>
                <c:pt idx="378">
                  <c:v>422</c:v>
                </c:pt>
                <c:pt idx="379">
                  <c:v>421</c:v>
                </c:pt>
                <c:pt idx="380">
                  <c:v>420</c:v>
                </c:pt>
                <c:pt idx="381">
                  <c:v>419</c:v>
                </c:pt>
                <c:pt idx="382">
                  <c:v>418</c:v>
                </c:pt>
                <c:pt idx="383">
                  <c:v>417</c:v>
                </c:pt>
                <c:pt idx="384">
                  <c:v>416</c:v>
                </c:pt>
                <c:pt idx="385">
                  <c:v>415</c:v>
                </c:pt>
                <c:pt idx="386">
                  <c:v>414</c:v>
                </c:pt>
                <c:pt idx="387">
                  <c:v>413</c:v>
                </c:pt>
                <c:pt idx="388">
                  <c:v>412</c:v>
                </c:pt>
                <c:pt idx="389">
                  <c:v>411</c:v>
                </c:pt>
                <c:pt idx="390">
                  <c:v>410</c:v>
                </c:pt>
                <c:pt idx="391">
                  <c:v>409</c:v>
                </c:pt>
                <c:pt idx="392">
                  <c:v>408</c:v>
                </c:pt>
                <c:pt idx="393">
                  <c:v>407</c:v>
                </c:pt>
                <c:pt idx="394">
                  <c:v>406</c:v>
                </c:pt>
                <c:pt idx="395">
                  <c:v>405</c:v>
                </c:pt>
                <c:pt idx="396">
                  <c:v>404</c:v>
                </c:pt>
                <c:pt idx="397">
                  <c:v>403</c:v>
                </c:pt>
                <c:pt idx="398">
                  <c:v>402</c:v>
                </c:pt>
                <c:pt idx="399">
                  <c:v>401</c:v>
                </c:pt>
                <c:pt idx="400">
                  <c:v>400</c:v>
                </c:pt>
                <c:pt idx="401">
                  <c:v>399</c:v>
                </c:pt>
                <c:pt idx="402">
                  <c:v>398</c:v>
                </c:pt>
                <c:pt idx="403">
                  <c:v>397</c:v>
                </c:pt>
                <c:pt idx="404">
                  <c:v>396</c:v>
                </c:pt>
                <c:pt idx="405">
                  <c:v>395</c:v>
                </c:pt>
                <c:pt idx="406">
                  <c:v>394</c:v>
                </c:pt>
                <c:pt idx="407">
                  <c:v>393</c:v>
                </c:pt>
                <c:pt idx="408">
                  <c:v>392</c:v>
                </c:pt>
                <c:pt idx="409">
                  <c:v>391</c:v>
                </c:pt>
                <c:pt idx="410">
                  <c:v>390</c:v>
                </c:pt>
                <c:pt idx="411">
                  <c:v>389</c:v>
                </c:pt>
                <c:pt idx="412">
                  <c:v>388</c:v>
                </c:pt>
                <c:pt idx="413">
                  <c:v>387</c:v>
                </c:pt>
                <c:pt idx="414">
                  <c:v>386</c:v>
                </c:pt>
                <c:pt idx="415">
                  <c:v>385</c:v>
                </c:pt>
                <c:pt idx="416">
                  <c:v>384</c:v>
                </c:pt>
                <c:pt idx="417">
                  <c:v>383</c:v>
                </c:pt>
                <c:pt idx="418">
                  <c:v>382</c:v>
                </c:pt>
                <c:pt idx="419">
                  <c:v>381</c:v>
                </c:pt>
                <c:pt idx="420">
                  <c:v>380</c:v>
                </c:pt>
                <c:pt idx="421">
                  <c:v>379</c:v>
                </c:pt>
                <c:pt idx="422">
                  <c:v>378</c:v>
                </c:pt>
                <c:pt idx="423">
                  <c:v>377</c:v>
                </c:pt>
                <c:pt idx="424">
                  <c:v>376</c:v>
                </c:pt>
                <c:pt idx="425">
                  <c:v>375</c:v>
                </c:pt>
                <c:pt idx="426">
                  <c:v>374</c:v>
                </c:pt>
                <c:pt idx="427">
                  <c:v>373</c:v>
                </c:pt>
                <c:pt idx="428">
                  <c:v>372</c:v>
                </c:pt>
                <c:pt idx="429">
                  <c:v>371</c:v>
                </c:pt>
                <c:pt idx="430">
                  <c:v>370</c:v>
                </c:pt>
                <c:pt idx="431">
                  <c:v>369</c:v>
                </c:pt>
                <c:pt idx="432">
                  <c:v>368</c:v>
                </c:pt>
                <c:pt idx="433">
                  <c:v>367</c:v>
                </c:pt>
                <c:pt idx="434">
                  <c:v>366</c:v>
                </c:pt>
                <c:pt idx="435">
                  <c:v>365</c:v>
                </c:pt>
                <c:pt idx="436">
                  <c:v>364</c:v>
                </c:pt>
                <c:pt idx="437">
                  <c:v>363</c:v>
                </c:pt>
                <c:pt idx="438">
                  <c:v>362</c:v>
                </c:pt>
                <c:pt idx="439">
                  <c:v>361</c:v>
                </c:pt>
                <c:pt idx="440">
                  <c:v>360</c:v>
                </c:pt>
                <c:pt idx="441">
                  <c:v>359</c:v>
                </c:pt>
                <c:pt idx="442">
                  <c:v>358</c:v>
                </c:pt>
                <c:pt idx="443">
                  <c:v>357</c:v>
                </c:pt>
                <c:pt idx="444">
                  <c:v>356</c:v>
                </c:pt>
                <c:pt idx="445">
                  <c:v>355</c:v>
                </c:pt>
                <c:pt idx="446">
                  <c:v>354</c:v>
                </c:pt>
                <c:pt idx="447">
                  <c:v>353</c:v>
                </c:pt>
                <c:pt idx="448">
                  <c:v>352</c:v>
                </c:pt>
                <c:pt idx="449">
                  <c:v>351</c:v>
                </c:pt>
                <c:pt idx="450">
                  <c:v>350</c:v>
                </c:pt>
                <c:pt idx="451">
                  <c:v>349</c:v>
                </c:pt>
                <c:pt idx="452">
                  <c:v>348</c:v>
                </c:pt>
                <c:pt idx="453">
                  <c:v>347</c:v>
                </c:pt>
                <c:pt idx="454">
                  <c:v>346</c:v>
                </c:pt>
                <c:pt idx="455">
                  <c:v>345</c:v>
                </c:pt>
                <c:pt idx="456">
                  <c:v>344</c:v>
                </c:pt>
                <c:pt idx="457">
                  <c:v>343</c:v>
                </c:pt>
                <c:pt idx="458">
                  <c:v>342</c:v>
                </c:pt>
                <c:pt idx="459">
                  <c:v>341</c:v>
                </c:pt>
                <c:pt idx="460">
                  <c:v>340</c:v>
                </c:pt>
                <c:pt idx="461">
                  <c:v>339</c:v>
                </c:pt>
                <c:pt idx="462">
                  <c:v>338</c:v>
                </c:pt>
                <c:pt idx="463">
                  <c:v>337</c:v>
                </c:pt>
                <c:pt idx="464">
                  <c:v>336</c:v>
                </c:pt>
                <c:pt idx="465">
                  <c:v>335</c:v>
                </c:pt>
                <c:pt idx="466">
                  <c:v>334</c:v>
                </c:pt>
                <c:pt idx="467">
                  <c:v>333</c:v>
                </c:pt>
                <c:pt idx="468">
                  <c:v>332</c:v>
                </c:pt>
                <c:pt idx="469">
                  <c:v>331</c:v>
                </c:pt>
                <c:pt idx="470">
                  <c:v>330</c:v>
                </c:pt>
                <c:pt idx="471">
                  <c:v>329</c:v>
                </c:pt>
                <c:pt idx="472">
                  <c:v>328</c:v>
                </c:pt>
                <c:pt idx="473">
                  <c:v>327</c:v>
                </c:pt>
                <c:pt idx="474">
                  <c:v>326</c:v>
                </c:pt>
                <c:pt idx="475">
                  <c:v>325</c:v>
                </c:pt>
                <c:pt idx="476">
                  <c:v>324</c:v>
                </c:pt>
                <c:pt idx="477">
                  <c:v>323</c:v>
                </c:pt>
                <c:pt idx="478">
                  <c:v>322</c:v>
                </c:pt>
                <c:pt idx="479">
                  <c:v>321</c:v>
                </c:pt>
                <c:pt idx="480">
                  <c:v>320</c:v>
                </c:pt>
                <c:pt idx="481">
                  <c:v>319</c:v>
                </c:pt>
                <c:pt idx="482">
                  <c:v>318</c:v>
                </c:pt>
                <c:pt idx="483">
                  <c:v>317</c:v>
                </c:pt>
                <c:pt idx="484">
                  <c:v>316</c:v>
                </c:pt>
                <c:pt idx="485">
                  <c:v>315</c:v>
                </c:pt>
                <c:pt idx="486">
                  <c:v>314</c:v>
                </c:pt>
                <c:pt idx="487">
                  <c:v>313</c:v>
                </c:pt>
                <c:pt idx="488">
                  <c:v>312</c:v>
                </c:pt>
                <c:pt idx="489">
                  <c:v>311</c:v>
                </c:pt>
                <c:pt idx="490">
                  <c:v>310</c:v>
                </c:pt>
                <c:pt idx="491">
                  <c:v>309</c:v>
                </c:pt>
                <c:pt idx="492">
                  <c:v>308</c:v>
                </c:pt>
                <c:pt idx="493">
                  <c:v>307</c:v>
                </c:pt>
                <c:pt idx="494">
                  <c:v>306</c:v>
                </c:pt>
                <c:pt idx="495">
                  <c:v>305</c:v>
                </c:pt>
                <c:pt idx="496">
                  <c:v>304</c:v>
                </c:pt>
                <c:pt idx="497">
                  <c:v>303</c:v>
                </c:pt>
                <c:pt idx="498">
                  <c:v>302</c:v>
                </c:pt>
                <c:pt idx="499">
                  <c:v>301</c:v>
                </c:pt>
                <c:pt idx="500">
                  <c:v>300</c:v>
                </c:pt>
                <c:pt idx="501">
                  <c:v>299</c:v>
                </c:pt>
                <c:pt idx="502">
                  <c:v>298</c:v>
                </c:pt>
                <c:pt idx="503">
                  <c:v>297</c:v>
                </c:pt>
                <c:pt idx="504">
                  <c:v>296</c:v>
                </c:pt>
                <c:pt idx="505">
                  <c:v>295</c:v>
                </c:pt>
                <c:pt idx="506">
                  <c:v>294</c:v>
                </c:pt>
                <c:pt idx="507">
                  <c:v>293</c:v>
                </c:pt>
                <c:pt idx="508">
                  <c:v>292</c:v>
                </c:pt>
                <c:pt idx="509">
                  <c:v>291</c:v>
                </c:pt>
                <c:pt idx="510">
                  <c:v>290</c:v>
                </c:pt>
                <c:pt idx="511">
                  <c:v>289</c:v>
                </c:pt>
                <c:pt idx="512">
                  <c:v>288</c:v>
                </c:pt>
                <c:pt idx="513">
                  <c:v>287</c:v>
                </c:pt>
                <c:pt idx="514">
                  <c:v>286</c:v>
                </c:pt>
                <c:pt idx="515">
                  <c:v>285</c:v>
                </c:pt>
                <c:pt idx="516">
                  <c:v>284</c:v>
                </c:pt>
                <c:pt idx="517">
                  <c:v>283</c:v>
                </c:pt>
                <c:pt idx="518">
                  <c:v>282</c:v>
                </c:pt>
                <c:pt idx="519">
                  <c:v>281</c:v>
                </c:pt>
                <c:pt idx="520">
                  <c:v>280</c:v>
                </c:pt>
                <c:pt idx="521">
                  <c:v>279</c:v>
                </c:pt>
                <c:pt idx="522">
                  <c:v>278</c:v>
                </c:pt>
                <c:pt idx="523">
                  <c:v>277</c:v>
                </c:pt>
                <c:pt idx="524">
                  <c:v>276</c:v>
                </c:pt>
                <c:pt idx="525">
                  <c:v>275</c:v>
                </c:pt>
                <c:pt idx="526">
                  <c:v>274</c:v>
                </c:pt>
                <c:pt idx="527">
                  <c:v>273</c:v>
                </c:pt>
                <c:pt idx="528">
                  <c:v>272</c:v>
                </c:pt>
                <c:pt idx="529">
                  <c:v>271</c:v>
                </c:pt>
                <c:pt idx="530">
                  <c:v>270</c:v>
                </c:pt>
                <c:pt idx="531">
                  <c:v>269</c:v>
                </c:pt>
                <c:pt idx="532">
                  <c:v>268</c:v>
                </c:pt>
                <c:pt idx="533">
                  <c:v>267</c:v>
                </c:pt>
                <c:pt idx="534">
                  <c:v>266</c:v>
                </c:pt>
                <c:pt idx="535">
                  <c:v>265</c:v>
                </c:pt>
                <c:pt idx="536">
                  <c:v>264</c:v>
                </c:pt>
                <c:pt idx="537">
                  <c:v>263</c:v>
                </c:pt>
                <c:pt idx="538">
                  <c:v>262</c:v>
                </c:pt>
                <c:pt idx="539">
                  <c:v>261</c:v>
                </c:pt>
                <c:pt idx="540">
                  <c:v>260</c:v>
                </c:pt>
                <c:pt idx="541">
                  <c:v>259</c:v>
                </c:pt>
                <c:pt idx="542">
                  <c:v>258</c:v>
                </c:pt>
                <c:pt idx="543">
                  <c:v>257</c:v>
                </c:pt>
                <c:pt idx="544">
                  <c:v>256</c:v>
                </c:pt>
                <c:pt idx="545">
                  <c:v>255</c:v>
                </c:pt>
                <c:pt idx="546">
                  <c:v>254</c:v>
                </c:pt>
                <c:pt idx="547">
                  <c:v>253</c:v>
                </c:pt>
                <c:pt idx="548">
                  <c:v>252</c:v>
                </c:pt>
                <c:pt idx="549">
                  <c:v>251</c:v>
                </c:pt>
                <c:pt idx="550">
                  <c:v>250</c:v>
                </c:pt>
                <c:pt idx="551">
                  <c:v>249</c:v>
                </c:pt>
                <c:pt idx="552">
                  <c:v>248</c:v>
                </c:pt>
                <c:pt idx="553">
                  <c:v>247</c:v>
                </c:pt>
                <c:pt idx="554">
                  <c:v>246</c:v>
                </c:pt>
                <c:pt idx="555">
                  <c:v>245</c:v>
                </c:pt>
                <c:pt idx="556">
                  <c:v>244</c:v>
                </c:pt>
                <c:pt idx="557">
                  <c:v>243</c:v>
                </c:pt>
                <c:pt idx="558">
                  <c:v>242</c:v>
                </c:pt>
                <c:pt idx="559">
                  <c:v>241</c:v>
                </c:pt>
                <c:pt idx="560">
                  <c:v>240</c:v>
                </c:pt>
                <c:pt idx="561">
                  <c:v>239</c:v>
                </c:pt>
                <c:pt idx="562">
                  <c:v>238</c:v>
                </c:pt>
                <c:pt idx="563">
                  <c:v>237</c:v>
                </c:pt>
                <c:pt idx="564">
                  <c:v>236</c:v>
                </c:pt>
                <c:pt idx="565">
                  <c:v>235</c:v>
                </c:pt>
                <c:pt idx="566">
                  <c:v>234</c:v>
                </c:pt>
                <c:pt idx="567">
                  <c:v>233</c:v>
                </c:pt>
                <c:pt idx="568">
                  <c:v>232</c:v>
                </c:pt>
                <c:pt idx="569">
                  <c:v>231</c:v>
                </c:pt>
                <c:pt idx="570">
                  <c:v>230</c:v>
                </c:pt>
                <c:pt idx="571">
                  <c:v>229</c:v>
                </c:pt>
                <c:pt idx="572">
                  <c:v>228</c:v>
                </c:pt>
                <c:pt idx="573">
                  <c:v>227</c:v>
                </c:pt>
                <c:pt idx="574">
                  <c:v>226</c:v>
                </c:pt>
                <c:pt idx="575">
                  <c:v>225</c:v>
                </c:pt>
                <c:pt idx="576">
                  <c:v>224</c:v>
                </c:pt>
                <c:pt idx="577">
                  <c:v>223</c:v>
                </c:pt>
                <c:pt idx="578">
                  <c:v>222</c:v>
                </c:pt>
                <c:pt idx="579">
                  <c:v>221</c:v>
                </c:pt>
                <c:pt idx="580">
                  <c:v>220</c:v>
                </c:pt>
                <c:pt idx="581">
                  <c:v>219</c:v>
                </c:pt>
                <c:pt idx="582">
                  <c:v>218</c:v>
                </c:pt>
                <c:pt idx="583">
                  <c:v>217</c:v>
                </c:pt>
                <c:pt idx="584">
                  <c:v>216</c:v>
                </c:pt>
                <c:pt idx="585">
                  <c:v>215</c:v>
                </c:pt>
                <c:pt idx="586">
                  <c:v>214</c:v>
                </c:pt>
                <c:pt idx="587">
                  <c:v>213</c:v>
                </c:pt>
                <c:pt idx="588">
                  <c:v>212</c:v>
                </c:pt>
                <c:pt idx="589">
                  <c:v>211</c:v>
                </c:pt>
                <c:pt idx="590">
                  <c:v>210</c:v>
                </c:pt>
                <c:pt idx="591">
                  <c:v>209</c:v>
                </c:pt>
                <c:pt idx="592">
                  <c:v>208</c:v>
                </c:pt>
                <c:pt idx="593">
                  <c:v>207</c:v>
                </c:pt>
                <c:pt idx="594">
                  <c:v>206</c:v>
                </c:pt>
                <c:pt idx="595">
                  <c:v>205</c:v>
                </c:pt>
                <c:pt idx="596">
                  <c:v>204</c:v>
                </c:pt>
                <c:pt idx="597">
                  <c:v>203</c:v>
                </c:pt>
                <c:pt idx="598">
                  <c:v>202</c:v>
                </c:pt>
                <c:pt idx="599">
                  <c:v>201</c:v>
                </c:pt>
                <c:pt idx="600">
                  <c:v>200</c:v>
                </c:pt>
              </c:numCache>
            </c:numRef>
          </c:xVal>
          <c:yVal>
            <c:numRef>
              <c:f>'RO-6.xlsx'!$B$87:$B$687</c:f>
              <c:numCache>
                <c:formatCode>General</c:formatCode>
                <c:ptCount val="601"/>
                <c:pt idx="0">
                  <c:v>-2.5799999999999998E-3</c:v>
                </c:pt>
                <c:pt idx="1">
                  <c:v>-2.63E-3</c:v>
                </c:pt>
                <c:pt idx="2">
                  <c:v>-2.5400000000000002E-3</c:v>
                </c:pt>
                <c:pt idx="3">
                  <c:v>-2.7000000000000001E-3</c:v>
                </c:pt>
                <c:pt idx="4">
                  <c:v>-2.7299999999999998E-3</c:v>
                </c:pt>
                <c:pt idx="5">
                  <c:v>-2.7799999999999999E-3</c:v>
                </c:pt>
                <c:pt idx="6">
                  <c:v>-2.63E-3</c:v>
                </c:pt>
                <c:pt idx="7">
                  <c:v>-2.64E-3</c:v>
                </c:pt>
                <c:pt idx="8">
                  <c:v>-2.3800000000000002E-3</c:v>
                </c:pt>
                <c:pt idx="9">
                  <c:v>-2.16E-3</c:v>
                </c:pt>
                <c:pt idx="10">
                  <c:v>-2.1800000000000001E-3</c:v>
                </c:pt>
                <c:pt idx="11">
                  <c:v>-2.1700000000000001E-3</c:v>
                </c:pt>
                <c:pt idx="12">
                  <c:v>-2.2899999999999999E-3</c:v>
                </c:pt>
                <c:pt idx="13">
                  <c:v>-2.2200000000000002E-3</c:v>
                </c:pt>
                <c:pt idx="14">
                  <c:v>-2.14E-3</c:v>
                </c:pt>
                <c:pt idx="15">
                  <c:v>-2.2200000000000002E-3</c:v>
                </c:pt>
                <c:pt idx="16">
                  <c:v>-2.15E-3</c:v>
                </c:pt>
                <c:pt idx="17">
                  <c:v>-2.2799999999999999E-3</c:v>
                </c:pt>
                <c:pt idx="18">
                  <c:v>-2.2599999999999999E-3</c:v>
                </c:pt>
                <c:pt idx="19">
                  <c:v>-2.2799999999999999E-3</c:v>
                </c:pt>
                <c:pt idx="20">
                  <c:v>-2.1700000000000001E-3</c:v>
                </c:pt>
                <c:pt idx="21">
                  <c:v>-2.1900000000000001E-3</c:v>
                </c:pt>
                <c:pt idx="22">
                  <c:v>-2.1700000000000001E-3</c:v>
                </c:pt>
                <c:pt idx="23">
                  <c:v>-2.14E-3</c:v>
                </c:pt>
                <c:pt idx="24">
                  <c:v>-2.3500000000000001E-3</c:v>
                </c:pt>
                <c:pt idx="25">
                  <c:v>-2.2599999999999999E-3</c:v>
                </c:pt>
                <c:pt idx="26">
                  <c:v>-2.3700000000000001E-3</c:v>
                </c:pt>
                <c:pt idx="27">
                  <c:v>-2.3500000000000001E-3</c:v>
                </c:pt>
                <c:pt idx="28">
                  <c:v>-2.2599999999999999E-3</c:v>
                </c:pt>
                <c:pt idx="29">
                  <c:v>-2.2499999999999998E-3</c:v>
                </c:pt>
                <c:pt idx="30">
                  <c:v>-2.2499999999999998E-3</c:v>
                </c:pt>
                <c:pt idx="31">
                  <c:v>-2.2599999999999999E-3</c:v>
                </c:pt>
                <c:pt idx="32">
                  <c:v>-2.1700000000000001E-3</c:v>
                </c:pt>
                <c:pt idx="33">
                  <c:v>-2.2899999999999999E-3</c:v>
                </c:pt>
                <c:pt idx="34">
                  <c:v>-2.2799999999999999E-3</c:v>
                </c:pt>
                <c:pt idx="35">
                  <c:v>-2.32E-3</c:v>
                </c:pt>
                <c:pt idx="36">
                  <c:v>-2.0899999999999998E-3</c:v>
                </c:pt>
                <c:pt idx="37">
                  <c:v>-2.33E-3</c:v>
                </c:pt>
                <c:pt idx="38">
                  <c:v>-2.5200000000000001E-3</c:v>
                </c:pt>
                <c:pt idx="39">
                  <c:v>-2.3999999999999998E-3</c:v>
                </c:pt>
                <c:pt idx="40">
                  <c:v>-2.2799999999999999E-3</c:v>
                </c:pt>
                <c:pt idx="41">
                  <c:v>-2.3999999999999998E-3</c:v>
                </c:pt>
                <c:pt idx="42">
                  <c:v>-2.0899999999999998E-3</c:v>
                </c:pt>
                <c:pt idx="43">
                  <c:v>-2.5100000000000001E-3</c:v>
                </c:pt>
                <c:pt idx="44">
                  <c:v>-2.5699999999999998E-3</c:v>
                </c:pt>
                <c:pt idx="45">
                  <c:v>-2.3999999999999998E-3</c:v>
                </c:pt>
                <c:pt idx="46">
                  <c:v>-2.2699999999999999E-3</c:v>
                </c:pt>
                <c:pt idx="47">
                  <c:v>-2.2399999999999998E-3</c:v>
                </c:pt>
                <c:pt idx="48">
                  <c:v>-2.2399999999999998E-3</c:v>
                </c:pt>
                <c:pt idx="49">
                  <c:v>-2.1900000000000001E-3</c:v>
                </c:pt>
                <c:pt idx="50">
                  <c:v>-2.3400000000000001E-3</c:v>
                </c:pt>
                <c:pt idx="51">
                  <c:v>-2.3E-3</c:v>
                </c:pt>
                <c:pt idx="52">
                  <c:v>-2.6099999999999999E-3</c:v>
                </c:pt>
                <c:pt idx="53">
                  <c:v>-2.31E-3</c:v>
                </c:pt>
                <c:pt idx="54">
                  <c:v>-2.4399999999999999E-3</c:v>
                </c:pt>
                <c:pt idx="55">
                  <c:v>-2.5300000000000001E-3</c:v>
                </c:pt>
                <c:pt idx="56">
                  <c:v>-2.48E-3</c:v>
                </c:pt>
                <c:pt idx="57">
                  <c:v>-2.3700000000000001E-3</c:v>
                </c:pt>
                <c:pt idx="58">
                  <c:v>-2.4599999999999999E-3</c:v>
                </c:pt>
                <c:pt idx="59">
                  <c:v>-2.2699999999999999E-3</c:v>
                </c:pt>
                <c:pt idx="60">
                  <c:v>-2.5200000000000001E-3</c:v>
                </c:pt>
                <c:pt idx="61">
                  <c:v>-2.47E-3</c:v>
                </c:pt>
                <c:pt idx="62">
                  <c:v>-2.31E-3</c:v>
                </c:pt>
                <c:pt idx="63">
                  <c:v>-2.5600000000000002E-3</c:v>
                </c:pt>
                <c:pt idx="64">
                  <c:v>-2.47E-3</c:v>
                </c:pt>
                <c:pt idx="65">
                  <c:v>-2.3600000000000001E-3</c:v>
                </c:pt>
                <c:pt idx="66">
                  <c:v>-2.5899999999999999E-3</c:v>
                </c:pt>
                <c:pt idx="67">
                  <c:v>-2.5600000000000002E-3</c:v>
                </c:pt>
                <c:pt idx="68">
                  <c:v>-2.5400000000000002E-3</c:v>
                </c:pt>
                <c:pt idx="69">
                  <c:v>-2.64E-3</c:v>
                </c:pt>
                <c:pt idx="70">
                  <c:v>-2.48E-3</c:v>
                </c:pt>
                <c:pt idx="71">
                  <c:v>-2.4599999999999999E-3</c:v>
                </c:pt>
                <c:pt idx="72">
                  <c:v>-2.3800000000000002E-3</c:v>
                </c:pt>
                <c:pt idx="73">
                  <c:v>-2.7399999999999998E-3</c:v>
                </c:pt>
                <c:pt idx="74">
                  <c:v>-2.6099999999999999E-3</c:v>
                </c:pt>
                <c:pt idx="75">
                  <c:v>-2.6900000000000001E-3</c:v>
                </c:pt>
                <c:pt idx="76">
                  <c:v>-2.5600000000000002E-3</c:v>
                </c:pt>
                <c:pt idx="77">
                  <c:v>-2.6800000000000001E-3</c:v>
                </c:pt>
                <c:pt idx="78">
                  <c:v>-2.6800000000000001E-3</c:v>
                </c:pt>
                <c:pt idx="79">
                  <c:v>-2.6800000000000001E-3</c:v>
                </c:pt>
                <c:pt idx="80">
                  <c:v>-2.7799999999999999E-3</c:v>
                </c:pt>
                <c:pt idx="81">
                  <c:v>-2.65E-3</c:v>
                </c:pt>
                <c:pt idx="82">
                  <c:v>-2.8800000000000002E-3</c:v>
                </c:pt>
                <c:pt idx="83">
                  <c:v>-2.6800000000000001E-3</c:v>
                </c:pt>
                <c:pt idx="84">
                  <c:v>-2.8800000000000002E-3</c:v>
                </c:pt>
                <c:pt idx="85">
                  <c:v>-2.6800000000000001E-3</c:v>
                </c:pt>
                <c:pt idx="86">
                  <c:v>-2.8700000000000002E-3</c:v>
                </c:pt>
                <c:pt idx="87">
                  <c:v>-2.8500000000000001E-3</c:v>
                </c:pt>
                <c:pt idx="88">
                  <c:v>-2.8E-3</c:v>
                </c:pt>
                <c:pt idx="89">
                  <c:v>-2.8999999999999998E-3</c:v>
                </c:pt>
                <c:pt idx="90">
                  <c:v>-2.8800000000000002E-3</c:v>
                </c:pt>
                <c:pt idx="91">
                  <c:v>-2.7899999999999999E-3</c:v>
                </c:pt>
                <c:pt idx="92">
                  <c:v>-2.82E-3</c:v>
                </c:pt>
                <c:pt idx="93">
                  <c:v>-2.9299999999999999E-3</c:v>
                </c:pt>
                <c:pt idx="94">
                  <c:v>-2.9399999999999999E-3</c:v>
                </c:pt>
                <c:pt idx="95">
                  <c:v>-2.8800000000000002E-3</c:v>
                </c:pt>
                <c:pt idx="96">
                  <c:v>-2.8E-3</c:v>
                </c:pt>
                <c:pt idx="97">
                  <c:v>-2.81E-3</c:v>
                </c:pt>
                <c:pt idx="98">
                  <c:v>-3.0599999999999998E-3</c:v>
                </c:pt>
                <c:pt idx="99">
                  <c:v>-2.97E-3</c:v>
                </c:pt>
                <c:pt idx="100">
                  <c:v>-2.7299999999999998E-3</c:v>
                </c:pt>
                <c:pt idx="101">
                  <c:v>-3.0200000000000001E-3</c:v>
                </c:pt>
                <c:pt idx="102">
                  <c:v>-2.8600000000000001E-3</c:v>
                </c:pt>
                <c:pt idx="103">
                  <c:v>-3.0999999999999999E-3</c:v>
                </c:pt>
                <c:pt idx="104">
                  <c:v>-2.9499999999999999E-3</c:v>
                </c:pt>
                <c:pt idx="105">
                  <c:v>-2.9499999999999999E-3</c:v>
                </c:pt>
                <c:pt idx="106">
                  <c:v>-3.0000000000000001E-3</c:v>
                </c:pt>
                <c:pt idx="107">
                  <c:v>-3.0999999999999999E-3</c:v>
                </c:pt>
                <c:pt idx="108">
                  <c:v>-3.13E-3</c:v>
                </c:pt>
                <c:pt idx="109">
                  <c:v>-2.98E-3</c:v>
                </c:pt>
                <c:pt idx="110">
                  <c:v>-2.99E-3</c:v>
                </c:pt>
                <c:pt idx="111">
                  <c:v>-3.1199999999999999E-3</c:v>
                </c:pt>
                <c:pt idx="112">
                  <c:v>-3.0799999999999998E-3</c:v>
                </c:pt>
                <c:pt idx="113">
                  <c:v>-3.0500000000000002E-3</c:v>
                </c:pt>
                <c:pt idx="114">
                  <c:v>-3.0699999999999998E-3</c:v>
                </c:pt>
                <c:pt idx="115">
                  <c:v>-3.0500000000000002E-3</c:v>
                </c:pt>
                <c:pt idx="116">
                  <c:v>-3.0899999999999999E-3</c:v>
                </c:pt>
                <c:pt idx="117">
                  <c:v>-2.9499999999999999E-3</c:v>
                </c:pt>
                <c:pt idx="118">
                  <c:v>-3.1700000000000001E-3</c:v>
                </c:pt>
                <c:pt idx="119">
                  <c:v>-3.2000000000000002E-3</c:v>
                </c:pt>
                <c:pt idx="120">
                  <c:v>-3.2000000000000002E-3</c:v>
                </c:pt>
                <c:pt idx="121">
                  <c:v>-3.1800000000000001E-3</c:v>
                </c:pt>
                <c:pt idx="122">
                  <c:v>-3.0999999999999999E-3</c:v>
                </c:pt>
                <c:pt idx="123">
                  <c:v>-3.0599999999999998E-3</c:v>
                </c:pt>
                <c:pt idx="124">
                  <c:v>-3.2200000000000002E-3</c:v>
                </c:pt>
                <c:pt idx="125">
                  <c:v>-3.1199999999999999E-3</c:v>
                </c:pt>
                <c:pt idx="126">
                  <c:v>-3.0899999999999999E-3</c:v>
                </c:pt>
                <c:pt idx="127">
                  <c:v>-3.2200000000000002E-3</c:v>
                </c:pt>
                <c:pt idx="128">
                  <c:v>-3.1099999999999999E-3</c:v>
                </c:pt>
                <c:pt idx="129">
                  <c:v>-3.2699999999999999E-3</c:v>
                </c:pt>
                <c:pt idx="130">
                  <c:v>-3.3600000000000001E-3</c:v>
                </c:pt>
                <c:pt idx="131">
                  <c:v>-3.2100000000000002E-3</c:v>
                </c:pt>
                <c:pt idx="132">
                  <c:v>-3.2200000000000002E-3</c:v>
                </c:pt>
                <c:pt idx="133">
                  <c:v>-3.2200000000000002E-3</c:v>
                </c:pt>
                <c:pt idx="134">
                  <c:v>-3.3E-3</c:v>
                </c:pt>
                <c:pt idx="135">
                  <c:v>-3.32E-3</c:v>
                </c:pt>
                <c:pt idx="136">
                  <c:v>-3.2200000000000002E-3</c:v>
                </c:pt>
                <c:pt idx="137">
                  <c:v>-3.3300000000000001E-3</c:v>
                </c:pt>
                <c:pt idx="138">
                  <c:v>-3.2100000000000002E-3</c:v>
                </c:pt>
                <c:pt idx="139">
                  <c:v>-3.46E-3</c:v>
                </c:pt>
                <c:pt idx="140">
                  <c:v>-3.2200000000000002E-3</c:v>
                </c:pt>
                <c:pt idx="141">
                  <c:v>-3.3300000000000001E-3</c:v>
                </c:pt>
                <c:pt idx="142">
                  <c:v>-3.3999999999999998E-3</c:v>
                </c:pt>
                <c:pt idx="143">
                  <c:v>-3.5000000000000001E-3</c:v>
                </c:pt>
                <c:pt idx="144">
                  <c:v>-3.29E-3</c:v>
                </c:pt>
                <c:pt idx="145">
                  <c:v>-3.3400000000000001E-3</c:v>
                </c:pt>
                <c:pt idx="146">
                  <c:v>-3.4099999999999998E-3</c:v>
                </c:pt>
                <c:pt idx="147">
                  <c:v>-3.4499999999999999E-3</c:v>
                </c:pt>
                <c:pt idx="148">
                  <c:v>-3.49E-3</c:v>
                </c:pt>
                <c:pt idx="149">
                  <c:v>-3.3700000000000002E-3</c:v>
                </c:pt>
                <c:pt idx="150">
                  <c:v>-3.46E-3</c:v>
                </c:pt>
                <c:pt idx="151">
                  <c:v>-3.3999999999999998E-3</c:v>
                </c:pt>
                <c:pt idx="152">
                  <c:v>-3.5200000000000001E-3</c:v>
                </c:pt>
                <c:pt idx="153">
                  <c:v>-3.4299999999999999E-3</c:v>
                </c:pt>
                <c:pt idx="154">
                  <c:v>-3.4099999999999998E-3</c:v>
                </c:pt>
                <c:pt idx="155">
                  <c:v>-3.5200000000000001E-3</c:v>
                </c:pt>
                <c:pt idx="156">
                  <c:v>-3.5000000000000001E-3</c:v>
                </c:pt>
                <c:pt idx="157">
                  <c:v>-3.49E-3</c:v>
                </c:pt>
                <c:pt idx="158">
                  <c:v>-3.4199999999999999E-3</c:v>
                </c:pt>
                <c:pt idx="159">
                  <c:v>-3.4499999999999999E-3</c:v>
                </c:pt>
                <c:pt idx="160">
                  <c:v>-3.5599999999999998E-3</c:v>
                </c:pt>
                <c:pt idx="161">
                  <c:v>-3.5100000000000001E-3</c:v>
                </c:pt>
                <c:pt idx="162">
                  <c:v>-3.5500000000000002E-3</c:v>
                </c:pt>
                <c:pt idx="163">
                  <c:v>-3.5599999999999998E-3</c:v>
                </c:pt>
                <c:pt idx="164">
                  <c:v>-3.5000000000000001E-3</c:v>
                </c:pt>
                <c:pt idx="165">
                  <c:v>-3.6800000000000001E-3</c:v>
                </c:pt>
                <c:pt idx="166">
                  <c:v>-3.5799999999999998E-3</c:v>
                </c:pt>
                <c:pt idx="167">
                  <c:v>-3.5599999999999998E-3</c:v>
                </c:pt>
                <c:pt idx="168">
                  <c:v>-3.6600000000000001E-3</c:v>
                </c:pt>
                <c:pt idx="169">
                  <c:v>-3.5899999999999999E-3</c:v>
                </c:pt>
                <c:pt idx="170">
                  <c:v>-3.62E-3</c:v>
                </c:pt>
                <c:pt idx="171">
                  <c:v>-3.5699999999999998E-3</c:v>
                </c:pt>
                <c:pt idx="172">
                  <c:v>-3.8E-3</c:v>
                </c:pt>
                <c:pt idx="173">
                  <c:v>-3.64E-3</c:v>
                </c:pt>
                <c:pt idx="174">
                  <c:v>-3.7399999999999998E-3</c:v>
                </c:pt>
                <c:pt idx="175">
                  <c:v>-3.7299999999999998E-3</c:v>
                </c:pt>
                <c:pt idx="176">
                  <c:v>-3.7799999999999999E-3</c:v>
                </c:pt>
                <c:pt idx="177">
                  <c:v>-3.6600000000000001E-3</c:v>
                </c:pt>
                <c:pt idx="178">
                  <c:v>-3.7799999999999999E-3</c:v>
                </c:pt>
                <c:pt idx="179">
                  <c:v>-3.7299999999999998E-3</c:v>
                </c:pt>
                <c:pt idx="180">
                  <c:v>-3.8999999999999998E-3</c:v>
                </c:pt>
                <c:pt idx="181">
                  <c:v>-3.82E-3</c:v>
                </c:pt>
                <c:pt idx="182">
                  <c:v>-3.8300000000000001E-3</c:v>
                </c:pt>
                <c:pt idx="183">
                  <c:v>-3.82E-3</c:v>
                </c:pt>
                <c:pt idx="184">
                  <c:v>-3.7699999999999999E-3</c:v>
                </c:pt>
                <c:pt idx="185">
                  <c:v>-3.82E-3</c:v>
                </c:pt>
                <c:pt idx="186">
                  <c:v>-3.9100000000000003E-3</c:v>
                </c:pt>
                <c:pt idx="187">
                  <c:v>-3.7599999999999999E-3</c:v>
                </c:pt>
                <c:pt idx="188">
                  <c:v>-3.8300000000000001E-3</c:v>
                </c:pt>
                <c:pt idx="189">
                  <c:v>-3.82E-3</c:v>
                </c:pt>
                <c:pt idx="190">
                  <c:v>-3.7799999999999999E-3</c:v>
                </c:pt>
                <c:pt idx="191">
                  <c:v>-3.9100000000000003E-3</c:v>
                </c:pt>
                <c:pt idx="192">
                  <c:v>-3.9300000000000003E-3</c:v>
                </c:pt>
                <c:pt idx="193">
                  <c:v>-3.8700000000000002E-3</c:v>
                </c:pt>
                <c:pt idx="194">
                  <c:v>-3.8400000000000001E-3</c:v>
                </c:pt>
                <c:pt idx="195">
                  <c:v>-3.9699999999999996E-3</c:v>
                </c:pt>
                <c:pt idx="196">
                  <c:v>-3.8800000000000002E-3</c:v>
                </c:pt>
                <c:pt idx="197">
                  <c:v>-4.0899999999999999E-3</c:v>
                </c:pt>
                <c:pt idx="198">
                  <c:v>-3.9300000000000003E-3</c:v>
                </c:pt>
                <c:pt idx="199">
                  <c:v>-3.96E-3</c:v>
                </c:pt>
                <c:pt idx="200">
                  <c:v>-3.98E-3</c:v>
                </c:pt>
                <c:pt idx="201">
                  <c:v>-4.0600000000000002E-3</c:v>
                </c:pt>
                <c:pt idx="202">
                  <c:v>-4.15E-3</c:v>
                </c:pt>
                <c:pt idx="203">
                  <c:v>-4.0899999999999999E-3</c:v>
                </c:pt>
                <c:pt idx="204">
                  <c:v>-4.1599999999999996E-3</c:v>
                </c:pt>
                <c:pt idx="205">
                  <c:v>-4.1000000000000003E-3</c:v>
                </c:pt>
                <c:pt idx="206">
                  <c:v>-4.0800000000000003E-3</c:v>
                </c:pt>
                <c:pt idx="207">
                  <c:v>-4.13E-3</c:v>
                </c:pt>
                <c:pt idx="208">
                  <c:v>-4.1399999999999996E-3</c:v>
                </c:pt>
                <c:pt idx="209">
                  <c:v>-4.1799999999999997E-3</c:v>
                </c:pt>
                <c:pt idx="210">
                  <c:v>-4.2500000000000003E-3</c:v>
                </c:pt>
                <c:pt idx="211">
                  <c:v>-4.2700000000000004E-3</c:v>
                </c:pt>
                <c:pt idx="212">
                  <c:v>-4.1900000000000001E-3</c:v>
                </c:pt>
                <c:pt idx="213">
                  <c:v>-4.2900000000000004E-3</c:v>
                </c:pt>
                <c:pt idx="214">
                  <c:v>-4.2300000000000003E-3</c:v>
                </c:pt>
                <c:pt idx="215">
                  <c:v>-4.2599999999999999E-3</c:v>
                </c:pt>
                <c:pt idx="216">
                  <c:v>-4.2399999999999998E-3</c:v>
                </c:pt>
                <c:pt idx="217">
                  <c:v>-4.2700000000000004E-3</c:v>
                </c:pt>
                <c:pt idx="218">
                  <c:v>-4.1700000000000001E-3</c:v>
                </c:pt>
                <c:pt idx="219">
                  <c:v>-4.2500000000000003E-3</c:v>
                </c:pt>
                <c:pt idx="220">
                  <c:v>-4.3099999999999996E-3</c:v>
                </c:pt>
                <c:pt idx="221">
                  <c:v>-4.2500000000000003E-3</c:v>
                </c:pt>
                <c:pt idx="222">
                  <c:v>-4.2500000000000003E-3</c:v>
                </c:pt>
                <c:pt idx="223">
                  <c:v>-4.3899999999999998E-3</c:v>
                </c:pt>
                <c:pt idx="224">
                  <c:v>-4.3800000000000002E-3</c:v>
                </c:pt>
                <c:pt idx="225">
                  <c:v>-4.4200000000000003E-3</c:v>
                </c:pt>
                <c:pt idx="226">
                  <c:v>-4.1999999999999997E-3</c:v>
                </c:pt>
                <c:pt idx="227">
                  <c:v>-4.4099999999999999E-3</c:v>
                </c:pt>
                <c:pt idx="228">
                  <c:v>-4.1999999999999997E-3</c:v>
                </c:pt>
                <c:pt idx="229">
                  <c:v>-4.3299999999999996E-3</c:v>
                </c:pt>
                <c:pt idx="230">
                  <c:v>-4.3299999999999996E-3</c:v>
                </c:pt>
                <c:pt idx="231">
                  <c:v>-4.3800000000000002E-3</c:v>
                </c:pt>
                <c:pt idx="232">
                  <c:v>-4.4200000000000003E-3</c:v>
                </c:pt>
                <c:pt idx="233">
                  <c:v>-4.4900000000000001E-3</c:v>
                </c:pt>
                <c:pt idx="234">
                  <c:v>-4.5199999999999997E-3</c:v>
                </c:pt>
                <c:pt idx="235">
                  <c:v>-4.5500000000000002E-3</c:v>
                </c:pt>
                <c:pt idx="236">
                  <c:v>-4.5799999999999999E-3</c:v>
                </c:pt>
                <c:pt idx="237">
                  <c:v>-4.4200000000000003E-3</c:v>
                </c:pt>
                <c:pt idx="238">
                  <c:v>-4.3800000000000002E-3</c:v>
                </c:pt>
                <c:pt idx="239">
                  <c:v>-4.6299999999999996E-3</c:v>
                </c:pt>
                <c:pt idx="240">
                  <c:v>-4.5199999999999997E-3</c:v>
                </c:pt>
                <c:pt idx="241">
                  <c:v>-4.4099999999999999E-3</c:v>
                </c:pt>
                <c:pt idx="242">
                  <c:v>-4.3499999999999997E-3</c:v>
                </c:pt>
                <c:pt idx="243">
                  <c:v>-4.1200000000000004E-3</c:v>
                </c:pt>
                <c:pt idx="244">
                  <c:v>-4.2700000000000004E-3</c:v>
                </c:pt>
                <c:pt idx="245">
                  <c:v>-4.5199999999999997E-3</c:v>
                </c:pt>
                <c:pt idx="246">
                  <c:v>-4.0899999999999999E-3</c:v>
                </c:pt>
                <c:pt idx="247">
                  <c:v>-4.2500000000000003E-3</c:v>
                </c:pt>
                <c:pt idx="248">
                  <c:v>-4.3099999999999996E-3</c:v>
                </c:pt>
                <c:pt idx="249">
                  <c:v>-4.2199999999999998E-3</c:v>
                </c:pt>
                <c:pt idx="250">
                  <c:v>-4.3400000000000001E-3</c:v>
                </c:pt>
                <c:pt idx="251">
                  <c:v>-4.1200000000000004E-3</c:v>
                </c:pt>
                <c:pt idx="252">
                  <c:v>-4.2199999999999998E-3</c:v>
                </c:pt>
                <c:pt idx="253">
                  <c:v>-4.3299999999999996E-3</c:v>
                </c:pt>
                <c:pt idx="254">
                  <c:v>-4.2900000000000004E-3</c:v>
                </c:pt>
                <c:pt idx="255">
                  <c:v>-4.1799999999999997E-3</c:v>
                </c:pt>
                <c:pt idx="256">
                  <c:v>-4.1900000000000001E-3</c:v>
                </c:pt>
                <c:pt idx="257">
                  <c:v>-4.3699999999999998E-3</c:v>
                </c:pt>
                <c:pt idx="258">
                  <c:v>-4.2199999999999998E-3</c:v>
                </c:pt>
                <c:pt idx="259">
                  <c:v>-4.3200000000000001E-3</c:v>
                </c:pt>
                <c:pt idx="260">
                  <c:v>-4.2199999999999998E-3</c:v>
                </c:pt>
                <c:pt idx="261">
                  <c:v>-4.45E-3</c:v>
                </c:pt>
                <c:pt idx="262">
                  <c:v>-4.3400000000000001E-3</c:v>
                </c:pt>
                <c:pt idx="263">
                  <c:v>-4.4099999999999999E-3</c:v>
                </c:pt>
                <c:pt idx="264">
                  <c:v>-4.2100000000000002E-3</c:v>
                </c:pt>
                <c:pt idx="265">
                  <c:v>-4.2700000000000004E-3</c:v>
                </c:pt>
                <c:pt idx="266">
                  <c:v>-4.2900000000000004E-3</c:v>
                </c:pt>
                <c:pt idx="267">
                  <c:v>-4.4299999999999999E-3</c:v>
                </c:pt>
                <c:pt idx="268">
                  <c:v>-4.28E-3</c:v>
                </c:pt>
                <c:pt idx="269">
                  <c:v>-4.45E-3</c:v>
                </c:pt>
                <c:pt idx="270">
                  <c:v>-4.3499999999999997E-3</c:v>
                </c:pt>
                <c:pt idx="271">
                  <c:v>-4.3299999999999996E-3</c:v>
                </c:pt>
                <c:pt idx="272">
                  <c:v>-4.3899999999999998E-3</c:v>
                </c:pt>
                <c:pt idx="273">
                  <c:v>-4.3800000000000002E-3</c:v>
                </c:pt>
                <c:pt idx="274">
                  <c:v>-4.4400000000000004E-3</c:v>
                </c:pt>
                <c:pt idx="275">
                  <c:v>-4.3400000000000001E-3</c:v>
                </c:pt>
                <c:pt idx="276">
                  <c:v>-4.3200000000000001E-3</c:v>
                </c:pt>
                <c:pt idx="277">
                  <c:v>-4.3600000000000002E-3</c:v>
                </c:pt>
                <c:pt idx="278">
                  <c:v>-4.4000000000000003E-3</c:v>
                </c:pt>
                <c:pt idx="279">
                  <c:v>-4.4299999999999999E-3</c:v>
                </c:pt>
                <c:pt idx="280">
                  <c:v>-4.2900000000000004E-3</c:v>
                </c:pt>
                <c:pt idx="281">
                  <c:v>-4.4799999999999996E-3</c:v>
                </c:pt>
                <c:pt idx="282">
                  <c:v>-4.5999999999999999E-3</c:v>
                </c:pt>
                <c:pt idx="283">
                  <c:v>-4.3400000000000001E-3</c:v>
                </c:pt>
                <c:pt idx="284">
                  <c:v>-4.47E-3</c:v>
                </c:pt>
                <c:pt idx="285">
                  <c:v>-4.3899999999999998E-3</c:v>
                </c:pt>
                <c:pt idx="286">
                  <c:v>-4.5799999999999999E-3</c:v>
                </c:pt>
                <c:pt idx="287">
                  <c:v>-4.4799999999999996E-3</c:v>
                </c:pt>
                <c:pt idx="288">
                  <c:v>-4.3899999999999998E-3</c:v>
                </c:pt>
                <c:pt idx="289">
                  <c:v>-4.4299999999999999E-3</c:v>
                </c:pt>
                <c:pt idx="290">
                  <c:v>-4.4400000000000004E-3</c:v>
                </c:pt>
                <c:pt idx="291">
                  <c:v>-4.3200000000000001E-3</c:v>
                </c:pt>
                <c:pt idx="292">
                  <c:v>-4.4799999999999996E-3</c:v>
                </c:pt>
                <c:pt idx="293">
                  <c:v>-4.5300000000000002E-3</c:v>
                </c:pt>
                <c:pt idx="294">
                  <c:v>-4.3299999999999996E-3</c:v>
                </c:pt>
                <c:pt idx="295">
                  <c:v>-4.2700000000000004E-3</c:v>
                </c:pt>
                <c:pt idx="296">
                  <c:v>-4.3800000000000002E-3</c:v>
                </c:pt>
                <c:pt idx="297">
                  <c:v>-4.4799999999999996E-3</c:v>
                </c:pt>
                <c:pt idx="298">
                  <c:v>-4.4000000000000003E-3</c:v>
                </c:pt>
                <c:pt idx="299">
                  <c:v>-4.4299999999999999E-3</c:v>
                </c:pt>
                <c:pt idx="300">
                  <c:v>-4.45E-3</c:v>
                </c:pt>
                <c:pt idx="301">
                  <c:v>-4.4400000000000004E-3</c:v>
                </c:pt>
                <c:pt idx="302">
                  <c:v>-4.2900000000000004E-3</c:v>
                </c:pt>
                <c:pt idx="303">
                  <c:v>-4.3200000000000001E-3</c:v>
                </c:pt>
                <c:pt idx="304">
                  <c:v>-4.3E-3</c:v>
                </c:pt>
                <c:pt idx="305">
                  <c:v>-4.4299999999999999E-3</c:v>
                </c:pt>
                <c:pt idx="306">
                  <c:v>-4.3099999999999996E-3</c:v>
                </c:pt>
                <c:pt idx="307">
                  <c:v>-4.4200000000000003E-3</c:v>
                </c:pt>
                <c:pt idx="308">
                  <c:v>-4.3200000000000001E-3</c:v>
                </c:pt>
                <c:pt idx="309">
                  <c:v>-4.1200000000000004E-3</c:v>
                </c:pt>
                <c:pt idx="310">
                  <c:v>-4.0400000000000002E-3</c:v>
                </c:pt>
                <c:pt idx="311">
                  <c:v>-4.1900000000000001E-3</c:v>
                </c:pt>
                <c:pt idx="312">
                  <c:v>-4.15E-3</c:v>
                </c:pt>
                <c:pt idx="313">
                  <c:v>-4.1099999999999999E-3</c:v>
                </c:pt>
                <c:pt idx="314">
                  <c:v>-4.0899999999999999E-3</c:v>
                </c:pt>
                <c:pt idx="315">
                  <c:v>-3.98E-3</c:v>
                </c:pt>
                <c:pt idx="316">
                  <c:v>-4.0600000000000002E-3</c:v>
                </c:pt>
                <c:pt idx="317">
                  <c:v>-3.8800000000000002E-3</c:v>
                </c:pt>
                <c:pt idx="318">
                  <c:v>-3.7100000000000002E-3</c:v>
                </c:pt>
                <c:pt idx="319">
                  <c:v>-3.8999999999999998E-3</c:v>
                </c:pt>
                <c:pt idx="320">
                  <c:v>-3.9300000000000003E-3</c:v>
                </c:pt>
                <c:pt idx="321">
                  <c:v>-3.7599999999999999E-3</c:v>
                </c:pt>
                <c:pt idx="322">
                  <c:v>-3.8700000000000002E-3</c:v>
                </c:pt>
                <c:pt idx="323">
                  <c:v>-3.9399999999999999E-3</c:v>
                </c:pt>
                <c:pt idx="324">
                  <c:v>-3.96E-3</c:v>
                </c:pt>
                <c:pt idx="325">
                  <c:v>-3.8300000000000001E-3</c:v>
                </c:pt>
                <c:pt idx="326">
                  <c:v>-3.6099999999999999E-3</c:v>
                </c:pt>
                <c:pt idx="327">
                  <c:v>-3.49E-3</c:v>
                </c:pt>
                <c:pt idx="328">
                  <c:v>-3.6600000000000001E-3</c:v>
                </c:pt>
                <c:pt idx="329">
                  <c:v>-3.5000000000000001E-3</c:v>
                </c:pt>
                <c:pt idx="330">
                  <c:v>-3.5799999999999998E-3</c:v>
                </c:pt>
                <c:pt idx="331">
                  <c:v>-3.7100000000000002E-3</c:v>
                </c:pt>
                <c:pt idx="332">
                  <c:v>-3.4499999999999999E-3</c:v>
                </c:pt>
                <c:pt idx="333">
                  <c:v>-3.5400000000000002E-3</c:v>
                </c:pt>
                <c:pt idx="334">
                  <c:v>-3.47E-3</c:v>
                </c:pt>
                <c:pt idx="335">
                  <c:v>-3.5699999999999998E-3</c:v>
                </c:pt>
                <c:pt idx="336">
                  <c:v>-3.5999999999999999E-3</c:v>
                </c:pt>
                <c:pt idx="337">
                  <c:v>-3.4099999999999998E-3</c:v>
                </c:pt>
                <c:pt idx="338">
                  <c:v>-3.3700000000000002E-3</c:v>
                </c:pt>
                <c:pt idx="339">
                  <c:v>-3.3600000000000001E-3</c:v>
                </c:pt>
                <c:pt idx="340">
                  <c:v>-3.3300000000000001E-3</c:v>
                </c:pt>
                <c:pt idx="341">
                  <c:v>-3.3300000000000001E-3</c:v>
                </c:pt>
                <c:pt idx="342">
                  <c:v>-3.3300000000000001E-3</c:v>
                </c:pt>
                <c:pt idx="343">
                  <c:v>-3.3E-3</c:v>
                </c:pt>
                <c:pt idx="344">
                  <c:v>-3.2200000000000002E-3</c:v>
                </c:pt>
                <c:pt idx="345">
                  <c:v>-3.3500000000000001E-3</c:v>
                </c:pt>
                <c:pt idx="346">
                  <c:v>-3.1700000000000001E-3</c:v>
                </c:pt>
                <c:pt idx="347">
                  <c:v>-3.2599999999999999E-3</c:v>
                </c:pt>
                <c:pt idx="348">
                  <c:v>-2.96E-3</c:v>
                </c:pt>
                <c:pt idx="349">
                  <c:v>-2.98E-3</c:v>
                </c:pt>
                <c:pt idx="350">
                  <c:v>-3.2299999999999998E-3</c:v>
                </c:pt>
                <c:pt idx="351">
                  <c:v>-3.0899999999999999E-3</c:v>
                </c:pt>
                <c:pt idx="352">
                  <c:v>-3.0400000000000002E-3</c:v>
                </c:pt>
                <c:pt idx="353">
                  <c:v>-2.96E-3</c:v>
                </c:pt>
                <c:pt idx="354">
                  <c:v>-2.8500000000000001E-3</c:v>
                </c:pt>
                <c:pt idx="355">
                  <c:v>-3.2200000000000002E-3</c:v>
                </c:pt>
                <c:pt idx="356">
                  <c:v>-2.8800000000000002E-3</c:v>
                </c:pt>
                <c:pt idx="357">
                  <c:v>-2.97E-3</c:v>
                </c:pt>
                <c:pt idx="358">
                  <c:v>-3.0100000000000001E-3</c:v>
                </c:pt>
                <c:pt idx="359">
                  <c:v>-2.9499999999999999E-3</c:v>
                </c:pt>
                <c:pt idx="360">
                  <c:v>-2.99E-3</c:v>
                </c:pt>
                <c:pt idx="361">
                  <c:v>-2.9099999999999998E-3</c:v>
                </c:pt>
                <c:pt idx="362">
                  <c:v>-2.8500000000000001E-3</c:v>
                </c:pt>
                <c:pt idx="363">
                  <c:v>-2.8E-3</c:v>
                </c:pt>
                <c:pt idx="364">
                  <c:v>-2.96E-3</c:v>
                </c:pt>
                <c:pt idx="365">
                  <c:v>-2.8E-3</c:v>
                </c:pt>
                <c:pt idx="366">
                  <c:v>-2.7799999999999999E-3</c:v>
                </c:pt>
                <c:pt idx="367">
                  <c:v>-2.8300000000000001E-3</c:v>
                </c:pt>
                <c:pt idx="368">
                  <c:v>-2.7899999999999999E-3</c:v>
                </c:pt>
                <c:pt idx="369">
                  <c:v>-2.64E-3</c:v>
                </c:pt>
                <c:pt idx="370">
                  <c:v>-2.7799999999999999E-3</c:v>
                </c:pt>
                <c:pt idx="371">
                  <c:v>-2.8300000000000001E-3</c:v>
                </c:pt>
                <c:pt idx="372">
                  <c:v>-2.7699999999999999E-3</c:v>
                </c:pt>
                <c:pt idx="373">
                  <c:v>-2.5600000000000002E-3</c:v>
                </c:pt>
                <c:pt idx="374">
                  <c:v>-2.6800000000000001E-3</c:v>
                </c:pt>
                <c:pt idx="375">
                  <c:v>-2.5400000000000002E-3</c:v>
                </c:pt>
                <c:pt idx="376">
                  <c:v>-2.63E-3</c:v>
                </c:pt>
                <c:pt idx="377">
                  <c:v>-2.3999999999999998E-3</c:v>
                </c:pt>
                <c:pt idx="378">
                  <c:v>-3.0699999999999998E-3</c:v>
                </c:pt>
                <c:pt idx="379">
                  <c:v>-2.66E-3</c:v>
                </c:pt>
                <c:pt idx="380">
                  <c:v>-2.5799999999999998E-3</c:v>
                </c:pt>
                <c:pt idx="381">
                  <c:v>-2.6099999999999999E-3</c:v>
                </c:pt>
                <c:pt idx="382">
                  <c:v>-2.5799999999999998E-3</c:v>
                </c:pt>
                <c:pt idx="383">
                  <c:v>-2.4499999999999999E-3</c:v>
                </c:pt>
                <c:pt idx="384">
                  <c:v>-2.4099999999999998E-3</c:v>
                </c:pt>
                <c:pt idx="385">
                  <c:v>-2.4299999999999999E-3</c:v>
                </c:pt>
                <c:pt idx="386">
                  <c:v>-2.4299999999999999E-3</c:v>
                </c:pt>
                <c:pt idx="387">
                  <c:v>-2.3500000000000001E-3</c:v>
                </c:pt>
                <c:pt idx="388">
                  <c:v>-2.3E-3</c:v>
                </c:pt>
                <c:pt idx="389">
                  <c:v>-2.4099999999999998E-3</c:v>
                </c:pt>
                <c:pt idx="390">
                  <c:v>-2.4599999999999999E-3</c:v>
                </c:pt>
                <c:pt idx="391">
                  <c:v>-2.3500000000000001E-3</c:v>
                </c:pt>
                <c:pt idx="392">
                  <c:v>-2.2200000000000002E-3</c:v>
                </c:pt>
                <c:pt idx="393">
                  <c:v>-2.16E-3</c:v>
                </c:pt>
                <c:pt idx="394">
                  <c:v>-2.2100000000000002E-3</c:v>
                </c:pt>
                <c:pt idx="395">
                  <c:v>-2.0999999999999999E-3</c:v>
                </c:pt>
                <c:pt idx="396">
                  <c:v>-1.91E-3</c:v>
                </c:pt>
                <c:pt idx="397">
                  <c:v>-2.0300000000000001E-3</c:v>
                </c:pt>
                <c:pt idx="398">
                  <c:v>-1.92E-3</c:v>
                </c:pt>
                <c:pt idx="399">
                  <c:v>-1.92E-3</c:v>
                </c:pt>
                <c:pt idx="400">
                  <c:v>-1.8699999999999999E-3</c:v>
                </c:pt>
                <c:pt idx="401">
                  <c:v>-1.9400000000000001E-3</c:v>
                </c:pt>
                <c:pt idx="402">
                  <c:v>-1.83E-3</c:v>
                </c:pt>
                <c:pt idx="403">
                  <c:v>-1.7899999999999999E-3</c:v>
                </c:pt>
                <c:pt idx="404">
                  <c:v>-1.6900000000000001E-3</c:v>
                </c:pt>
                <c:pt idx="405">
                  <c:v>-1.5100000000000001E-3</c:v>
                </c:pt>
                <c:pt idx="406">
                  <c:v>-1.6800000000000001E-3</c:v>
                </c:pt>
                <c:pt idx="407">
                  <c:v>-1.49E-3</c:v>
                </c:pt>
                <c:pt idx="408">
                  <c:v>-1.4400000000000001E-3</c:v>
                </c:pt>
                <c:pt idx="409">
                  <c:v>-1.2899999999999999E-3</c:v>
                </c:pt>
                <c:pt idx="410">
                  <c:v>-1.16E-3</c:v>
                </c:pt>
                <c:pt idx="411">
                  <c:v>-1.08E-3</c:v>
                </c:pt>
                <c:pt idx="412">
                  <c:v>-8.3000000000000001E-4</c:v>
                </c:pt>
                <c:pt idx="413">
                  <c:v>-8.7000000000000001E-4</c:v>
                </c:pt>
                <c:pt idx="414">
                  <c:v>-4.4999999999999999E-4</c:v>
                </c:pt>
                <c:pt idx="415">
                  <c:v>-2.2000000000000001E-4</c:v>
                </c:pt>
                <c:pt idx="416">
                  <c:v>-4.6000000000000001E-4</c:v>
                </c:pt>
                <c:pt idx="417">
                  <c:v>-2.4000000000000001E-4</c:v>
                </c:pt>
                <c:pt idx="418">
                  <c:v>2.2000000000000001E-4</c:v>
                </c:pt>
                <c:pt idx="419">
                  <c:v>7.5000000000000002E-4</c:v>
                </c:pt>
                <c:pt idx="420">
                  <c:v>7.7999999999999999E-4</c:v>
                </c:pt>
                <c:pt idx="421">
                  <c:v>7.5000000000000002E-4</c:v>
                </c:pt>
                <c:pt idx="422">
                  <c:v>8.7000000000000001E-4</c:v>
                </c:pt>
                <c:pt idx="423">
                  <c:v>1.5900000000000001E-3</c:v>
                </c:pt>
                <c:pt idx="424">
                  <c:v>1.48E-3</c:v>
                </c:pt>
                <c:pt idx="425">
                  <c:v>2.2300000000000002E-3</c:v>
                </c:pt>
                <c:pt idx="426">
                  <c:v>2.0500000000000002E-3</c:v>
                </c:pt>
                <c:pt idx="427">
                  <c:v>2.33E-3</c:v>
                </c:pt>
                <c:pt idx="428">
                  <c:v>2.47E-3</c:v>
                </c:pt>
                <c:pt idx="429">
                  <c:v>2.96E-3</c:v>
                </c:pt>
                <c:pt idx="430">
                  <c:v>3.16E-3</c:v>
                </c:pt>
                <c:pt idx="431">
                  <c:v>3.5500000000000002E-3</c:v>
                </c:pt>
                <c:pt idx="432">
                  <c:v>4.13E-3</c:v>
                </c:pt>
                <c:pt idx="433">
                  <c:v>4.0000000000000001E-3</c:v>
                </c:pt>
                <c:pt idx="434">
                  <c:v>4.0800000000000003E-3</c:v>
                </c:pt>
                <c:pt idx="435">
                  <c:v>4.4999999999999997E-3</c:v>
                </c:pt>
                <c:pt idx="436">
                  <c:v>4.5399999999999998E-3</c:v>
                </c:pt>
                <c:pt idx="437">
                  <c:v>4.9899999999999996E-3</c:v>
                </c:pt>
                <c:pt idx="438">
                  <c:v>5.1999999999999998E-3</c:v>
                </c:pt>
                <c:pt idx="439">
                  <c:v>5.6499999999999996E-3</c:v>
                </c:pt>
                <c:pt idx="440">
                  <c:v>5.77E-3</c:v>
                </c:pt>
                <c:pt idx="441">
                  <c:v>6.0499999999999998E-3</c:v>
                </c:pt>
                <c:pt idx="442">
                  <c:v>6.3600000000000002E-3</c:v>
                </c:pt>
                <c:pt idx="443">
                  <c:v>6.3800000000000003E-3</c:v>
                </c:pt>
                <c:pt idx="444">
                  <c:v>6.8700000000000002E-3</c:v>
                </c:pt>
                <c:pt idx="445">
                  <c:v>6.96E-3</c:v>
                </c:pt>
                <c:pt idx="446">
                  <c:v>7.1599999999999997E-3</c:v>
                </c:pt>
                <c:pt idx="447">
                  <c:v>7.45E-3</c:v>
                </c:pt>
                <c:pt idx="448">
                  <c:v>7.6899999999999998E-3</c:v>
                </c:pt>
                <c:pt idx="449">
                  <c:v>8.0400000000000003E-3</c:v>
                </c:pt>
                <c:pt idx="450">
                  <c:v>8.1300000000000001E-3</c:v>
                </c:pt>
                <c:pt idx="451">
                  <c:v>8.5100000000000002E-3</c:v>
                </c:pt>
                <c:pt idx="452">
                  <c:v>8.6099999999999996E-3</c:v>
                </c:pt>
                <c:pt idx="453">
                  <c:v>9.129E-3</c:v>
                </c:pt>
                <c:pt idx="454">
                  <c:v>9.2499999999999995E-3</c:v>
                </c:pt>
                <c:pt idx="455">
                  <c:v>9.5600000000000008E-3</c:v>
                </c:pt>
                <c:pt idx="456">
                  <c:v>1.0019999999999999E-2</c:v>
                </c:pt>
                <c:pt idx="457">
                  <c:v>1.005E-2</c:v>
                </c:pt>
                <c:pt idx="458">
                  <c:v>1.0359999999999999E-2</c:v>
                </c:pt>
                <c:pt idx="459">
                  <c:v>1.0619999999999999E-2</c:v>
                </c:pt>
                <c:pt idx="460">
                  <c:v>1.1509999999999999E-2</c:v>
                </c:pt>
                <c:pt idx="461">
                  <c:v>1.1650000000000001E-2</c:v>
                </c:pt>
                <c:pt idx="462">
                  <c:v>1.1780000000000001E-2</c:v>
                </c:pt>
                <c:pt idx="463">
                  <c:v>1.235E-2</c:v>
                </c:pt>
                <c:pt idx="464">
                  <c:v>1.286E-2</c:v>
                </c:pt>
                <c:pt idx="465">
                  <c:v>1.34E-2</c:v>
                </c:pt>
                <c:pt idx="466">
                  <c:v>1.3469999999999999E-2</c:v>
                </c:pt>
                <c:pt idx="467">
                  <c:v>1.4250000000000001E-2</c:v>
                </c:pt>
                <c:pt idx="468">
                  <c:v>1.455E-2</c:v>
                </c:pt>
                <c:pt idx="469">
                  <c:v>1.511E-2</c:v>
                </c:pt>
                <c:pt idx="470">
                  <c:v>1.6049999999999998E-2</c:v>
                </c:pt>
                <c:pt idx="471">
                  <c:v>1.618E-2</c:v>
                </c:pt>
                <c:pt idx="472">
                  <c:v>1.7010000000000001E-2</c:v>
                </c:pt>
                <c:pt idx="473">
                  <c:v>1.7430000000000001E-2</c:v>
                </c:pt>
                <c:pt idx="474">
                  <c:v>1.7940000000000001E-2</c:v>
                </c:pt>
                <c:pt idx="475">
                  <c:v>1.8630000000000001E-2</c:v>
                </c:pt>
                <c:pt idx="476">
                  <c:v>1.8360000000000001E-2</c:v>
                </c:pt>
                <c:pt idx="477">
                  <c:v>1.9259999999999999E-2</c:v>
                </c:pt>
                <c:pt idx="478">
                  <c:v>2.0140000000000002E-2</c:v>
                </c:pt>
                <c:pt idx="479">
                  <c:v>2.0500000000000001E-2</c:v>
                </c:pt>
                <c:pt idx="480">
                  <c:v>2.112E-2</c:v>
                </c:pt>
                <c:pt idx="481">
                  <c:v>2.1829999999999999E-2</c:v>
                </c:pt>
                <c:pt idx="482">
                  <c:v>2.2329999999999999E-2</c:v>
                </c:pt>
                <c:pt idx="483">
                  <c:v>2.3029999999999998E-2</c:v>
                </c:pt>
                <c:pt idx="484">
                  <c:v>2.3529999999999999E-2</c:v>
                </c:pt>
                <c:pt idx="485">
                  <c:v>2.4070000000000001E-2</c:v>
                </c:pt>
                <c:pt idx="486">
                  <c:v>2.4670000000000001E-2</c:v>
                </c:pt>
                <c:pt idx="487">
                  <c:v>2.5350000000000001E-2</c:v>
                </c:pt>
                <c:pt idx="488">
                  <c:v>2.6280000000000001E-2</c:v>
                </c:pt>
                <c:pt idx="489">
                  <c:v>2.6849999999999999E-2</c:v>
                </c:pt>
                <c:pt idx="490">
                  <c:v>2.758E-2</c:v>
                </c:pt>
                <c:pt idx="491">
                  <c:v>2.8479999999999998E-2</c:v>
                </c:pt>
                <c:pt idx="492">
                  <c:v>2.9329999999999998E-2</c:v>
                </c:pt>
                <c:pt idx="493">
                  <c:v>3.015E-2</c:v>
                </c:pt>
                <c:pt idx="494">
                  <c:v>3.1320000000000001E-2</c:v>
                </c:pt>
                <c:pt idx="495">
                  <c:v>3.2530000000000003E-2</c:v>
                </c:pt>
                <c:pt idx="496">
                  <c:v>3.347E-2</c:v>
                </c:pt>
                <c:pt idx="497">
                  <c:v>3.4880000000000001E-2</c:v>
                </c:pt>
                <c:pt idx="498">
                  <c:v>3.6080000000000001E-2</c:v>
                </c:pt>
                <c:pt idx="499">
                  <c:v>3.7650000000000003E-2</c:v>
                </c:pt>
                <c:pt idx="500">
                  <c:v>3.9410000000000001E-2</c:v>
                </c:pt>
                <c:pt idx="501">
                  <c:v>4.0969999999999999E-2</c:v>
                </c:pt>
                <c:pt idx="502">
                  <c:v>4.3060000000000001E-2</c:v>
                </c:pt>
                <c:pt idx="503">
                  <c:v>4.4900000000000002E-2</c:v>
                </c:pt>
                <c:pt idx="504">
                  <c:v>4.7030000000000002E-2</c:v>
                </c:pt>
                <c:pt idx="505">
                  <c:v>4.9099999999999998E-2</c:v>
                </c:pt>
                <c:pt idx="506">
                  <c:v>5.1119999999999999E-2</c:v>
                </c:pt>
                <c:pt idx="507">
                  <c:v>5.2850000000000001E-2</c:v>
                </c:pt>
                <c:pt idx="508">
                  <c:v>5.4919999999999997E-2</c:v>
                </c:pt>
                <c:pt idx="509">
                  <c:v>5.67E-2</c:v>
                </c:pt>
                <c:pt idx="510">
                  <c:v>5.8439999999999999E-2</c:v>
                </c:pt>
                <c:pt idx="511">
                  <c:v>6.0170000000000001E-2</c:v>
                </c:pt>
                <c:pt idx="512">
                  <c:v>6.1890000000000001E-2</c:v>
                </c:pt>
                <c:pt idx="513">
                  <c:v>6.3399999999999998E-2</c:v>
                </c:pt>
                <c:pt idx="514">
                  <c:v>6.4960000000000004E-2</c:v>
                </c:pt>
                <c:pt idx="515">
                  <c:v>6.6570000000000004E-2</c:v>
                </c:pt>
                <c:pt idx="516">
                  <c:v>6.762E-2</c:v>
                </c:pt>
                <c:pt idx="517">
                  <c:v>6.8820000000000006E-2</c:v>
                </c:pt>
                <c:pt idx="518">
                  <c:v>6.9879999999999998E-2</c:v>
                </c:pt>
                <c:pt idx="519">
                  <c:v>7.0519999999999999E-2</c:v>
                </c:pt>
                <c:pt idx="520">
                  <c:v>7.127E-2</c:v>
                </c:pt>
                <c:pt idx="521">
                  <c:v>7.1919999999999998E-2</c:v>
                </c:pt>
                <c:pt idx="522">
                  <c:v>7.2590000000000002E-2</c:v>
                </c:pt>
                <c:pt idx="523">
                  <c:v>7.3160000000000003E-2</c:v>
                </c:pt>
                <c:pt idx="524">
                  <c:v>7.3639999999999997E-2</c:v>
                </c:pt>
                <c:pt idx="525">
                  <c:v>7.4270000000000003E-2</c:v>
                </c:pt>
                <c:pt idx="526">
                  <c:v>7.4679999999999996E-2</c:v>
                </c:pt>
                <c:pt idx="527">
                  <c:v>7.4840000000000004E-2</c:v>
                </c:pt>
                <c:pt idx="528">
                  <c:v>7.5630000000000003E-2</c:v>
                </c:pt>
                <c:pt idx="529">
                  <c:v>7.6249999999999998E-2</c:v>
                </c:pt>
                <c:pt idx="530">
                  <c:v>7.6688999999999993E-2</c:v>
                </c:pt>
                <c:pt idx="531">
                  <c:v>7.7410000000000007E-2</c:v>
                </c:pt>
                <c:pt idx="532">
                  <c:v>7.8170000000000003E-2</c:v>
                </c:pt>
                <c:pt idx="533">
                  <c:v>7.9200000000000007E-2</c:v>
                </c:pt>
                <c:pt idx="534">
                  <c:v>8.0170000000000005E-2</c:v>
                </c:pt>
                <c:pt idx="535">
                  <c:v>8.1460000000000005E-2</c:v>
                </c:pt>
                <c:pt idx="536">
                  <c:v>8.2949999999999996E-2</c:v>
                </c:pt>
                <c:pt idx="537">
                  <c:v>8.4339999999999998E-2</c:v>
                </c:pt>
                <c:pt idx="538">
                  <c:v>8.5800000000000001E-2</c:v>
                </c:pt>
                <c:pt idx="539">
                  <c:v>8.7239999999999998E-2</c:v>
                </c:pt>
                <c:pt idx="540">
                  <c:v>8.8779999999999998E-2</c:v>
                </c:pt>
                <c:pt idx="541">
                  <c:v>9.0569999999999998E-2</c:v>
                </c:pt>
                <c:pt idx="542">
                  <c:v>9.1999999999999998E-2</c:v>
                </c:pt>
                <c:pt idx="543">
                  <c:v>9.3420000000000003E-2</c:v>
                </c:pt>
                <c:pt idx="544">
                  <c:v>9.4829999999999998E-2</c:v>
                </c:pt>
                <c:pt idx="545">
                  <c:v>9.6409999999999996E-2</c:v>
                </c:pt>
                <c:pt idx="546">
                  <c:v>9.8000000000000004E-2</c:v>
                </c:pt>
                <c:pt idx="547">
                  <c:v>9.9269999999999997E-2</c:v>
                </c:pt>
                <c:pt idx="548">
                  <c:v>0.10079</c:v>
                </c:pt>
                <c:pt idx="549">
                  <c:v>0.10206999999999999</c:v>
                </c:pt>
                <c:pt idx="550">
                  <c:v>0.1037</c:v>
                </c:pt>
                <c:pt idx="551">
                  <c:v>0.10517</c:v>
                </c:pt>
                <c:pt idx="552">
                  <c:v>0.10681</c:v>
                </c:pt>
                <c:pt idx="553">
                  <c:v>0.10865</c:v>
                </c:pt>
                <c:pt idx="554">
                  <c:v>0.1106</c:v>
                </c:pt>
                <c:pt idx="555">
                  <c:v>0.1125</c:v>
                </c:pt>
                <c:pt idx="556">
                  <c:v>0.11486</c:v>
                </c:pt>
                <c:pt idx="557">
                  <c:v>0.11761000000000001</c:v>
                </c:pt>
                <c:pt idx="558">
                  <c:v>0.12006</c:v>
                </c:pt>
                <c:pt idx="559">
                  <c:v>0.12297</c:v>
                </c:pt>
                <c:pt idx="560">
                  <c:v>0.12609999999999999</c:v>
                </c:pt>
                <c:pt idx="561">
                  <c:v>0.12941</c:v>
                </c:pt>
                <c:pt idx="562">
                  <c:v>0.13275999999999999</c:v>
                </c:pt>
                <c:pt idx="563">
                  <c:v>0.13672000000000001</c:v>
                </c:pt>
                <c:pt idx="564">
                  <c:v>0.14094999999999999</c:v>
                </c:pt>
                <c:pt idx="565">
                  <c:v>0.14505000000000001</c:v>
                </c:pt>
                <c:pt idx="566">
                  <c:v>0.14960999999999999</c:v>
                </c:pt>
                <c:pt idx="567">
                  <c:v>0.15429000000000001</c:v>
                </c:pt>
                <c:pt idx="568">
                  <c:v>0.15909999999999999</c:v>
                </c:pt>
                <c:pt idx="569">
                  <c:v>0.16442000000000001</c:v>
                </c:pt>
                <c:pt idx="570">
                  <c:v>0.16999</c:v>
                </c:pt>
                <c:pt idx="571">
                  <c:v>0.17601</c:v>
                </c:pt>
                <c:pt idx="572">
                  <c:v>0.18282999999999999</c:v>
                </c:pt>
                <c:pt idx="573">
                  <c:v>0.18953</c:v>
                </c:pt>
                <c:pt idx="574">
                  <c:v>0.19699</c:v>
                </c:pt>
                <c:pt idx="575">
                  <c:v>0.20477000000000001</c:v>
                </c:pt>
                <c:pt idx="576">
                  <c:v>0.21339</c:v>
                </c:pt>
                <c:pt idx="577">
                  <c:v>0.22192999999999999</c:v>
                </c:pt>
                <c:pt idx="578">
                  <c:v>0.23116</c:v>
                </c:pt>
                <c:pt idx="579">
                  <c:v>0.24113000000000001</c:v>
                </c:pt>
                <c:pt idx="580">
                  <c:v>0.25185000000000002</c:v>
                </c:pt>
                <c:pt idx="581">
                  <c:v>0.26350000000000001</c:v>
                </c:pt>
                <c:pt idx="582">
                  <c:v>0.27573999999999999</c:v>
                </c:pt>
                <c:pt idx="583">
                  <c:v>0.28965000000000002</c:v>
                </c:pt>
                <c:pt idx="584">
                  <c:v>0.30425000000000002</c:v>
                </c:pt>
                <c:pt idx="585">
                  <c:v>0.32067000000000001</c:v>
                </c:pt>
                <c:pt idx="586">
                  <c:v>0.33872999999999998</c:v>
                </c:pt>
                <c:pt idx="587">
                  <c:v>0.3584</c:v>
                </c:pt>
                <c:pt idx="588">
                  <c:v>0.38029000000000002</c:v>
                </c:pt>
                <c:pt idx="589">
                  <c:v>0.40416000000000002</c:v>
                </c:pt>
                <c:pt idx="590">
                  <c:v>0.43074000000000001</c:v>
                </c:pt>
                <c:pt idx="591">
                  <c:v>0.45902999999999999</c:v>
                </c:pt>
                <c:pt idx="592">
                  <c:v>0.48987999999999998</c:v>
                </c:pt>
                <c:pt idx="593">
                  <c:v>0.52281</c:v>
                </c:pt>
                <c:pt idx="594">
                  <c:v>0.55686000000000002</c:v>
                </c:pt>
                <c:pt idx="595">
                  <c:v>0.59235000000000004</c:v>
                </c:pt>
                <c:pt idx="596">
                  <c:v>0.62895000000000001</c:v>
                </c:pt>
                <c:pt idx="597">
                  <c:v>0.66883999999999999</c:v>
                </c:pt>
                <c:pt idx="598">
                  <c:v>0.71184000000000003</c:v>
                </c:pt>
                <c:pt idx="599">
                  <c:v>0.76290999999999998</c:v>
                </c:pt>
                <c:pt idx="600">
                  <c:v>0.82462000000000002</c:v>
                </c:pt>
              </c:numCache>
            </c:numRef>
          </c:yVal>
          <c:smooth val="1"/>
        </c:ser>
        <c:dLbls>
          <c:showLegendKey val="0"/>
          <c:showVal val="0"/>
          <c:showCatName val="0"/>
          <c:showSerName val="0"/>
          <c:showPercent val="0"/>
          <c:showBubbleSize val="0"/>
        </c:dLbls>
        <c:axId val="105704064"/>
        <c:axId val="105706240"/>
      </c:scatterChart>
      <c:valAx>
        <c:axId val="105704064"/>
        <c:scaling>
          <c:orientation val="minMax"/>
          <c:max val="800"/>
          <c:min val="200"/>
        </c:scaling>
        <c:delete val="0"/>
        <c:axPos val="b"/>
        <c:title>
          <c:tx>
            <c:rich>
              <a:bodyPr/>
              <a:lstStyle/>
              <a:p>
                <a:pPr>
                  <a:defRPr/>
                </a:pPr>
                <a:r>
                  <a:rPr lang="en-US"/>
                  <a:t>wavelength (nm)</a:t>
                </a:r>
              </a:p>
            </c:rich>
          </c:tx>
          <c:overlay val="0"/>
        </c:title>
        <c:numFmt formatCode="General" sourceLinked="1"/>
        <c:majorTickMark val="none"/>
        <c:minorTickMark val="none"/>
        <c:tickLblPos val="nextTo"/>
        <c:crossAx val="105706240"/>
        <c:crosses val="autoZero"/>
        <c:crossBetween val="midCat"/>
      </c:valAx>
      <c:valAx>
        <c:axId val="105706240"/>
        <c:scaling>
          <c:orientation val="minMax"/>
          <c:max val="1"/>
          <c:min val="0"/>
        </c:scaling>
        <c:delete val="0"/>
        <c:axPos val="l"/>
        <c:title>
          <c:tx>
            <c:rich>
              <a:bodyPr/>
              <a:lstStyle/>
              <a:p>
                <a:pPr>
                  <a:defRPr/>
                </a:pPr>
                <a:r>
                  <a:rPr lang="en-US"/>
                  <a:t>Absorbance</a:t>
                </a:r>
              </a:p>
            </c:rich>
          </c:tx>
          <c:layout>
            <c:manualLayout>
              <c:xMode val="edge"/>
              <c:yMode val="edge"/>
              <c:x val="5.8452987494210292E-3"/>
              <c:y val="0.30237052051661861"/>
            </c:manualLayout>
          </c:layout>
          <c:overlay val="0"/>
        </c:title>
        <c:numFmt formatCode="General" sourceLinked="1"/>
        <c:majorTickMark val="none"/>
        <c:minorTickMark val="none"/>
        <c:tickLblPos val="nextTo"/>
        <c:crossAx val="105704064"/>
        <c:crosses val="autoZero"/>
        <c:crossBetween val="midCat"/>
      </c:valAx>
    </c:plotArea>
    <c:legend>
      <c:legendPos val="r"/>
      <c:layout>
        <c:manualLayout>
          <c:xMode val="edge"/>
          <c:yMode val="edge"/>
          <c:x val="0.71821231688599474"/>
          <c:y val="0.25302807446098941"/>
          <c:w val="0.2178316032295271"/>
          <c:h val="0.27067383903744707"/>
        </c:manualLayout>
      </c:layout>
      <c:overlay val="0"/>
    </c:legend>
    <c:plotVisOnly val="1"/>
    <c:dispBlanksAs val="gap"/>
    <c:showDLblsOverMax val="0"/>
  </c:chart>
  <c:txPr>
    <a:bodyPr/>
    <a:lstStyle/>
    <a:p>
      <a:pPr>
        <a:defRPr sz="1200">
          <a:cs typeface="B Zar" pitchFamily="2" charset="-78"/>
        </a:defRPr>
      </a:pPr>
      <a:endParaRPr lang="fa-I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fa-IR"/>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11841599406514257"/>
          <c:y val="5.1400554097404488E-2"/>
          <c:w val="0.84876368092628851"/>
          <c:h val="0.73444808982210552"/>
        </c:manualLayout>
      </c:layout>
      <c:scatterChart>
        <c:scatterStyle val="smoothMarker"/>
        <c:varyColors val="0"/>
        <c:ser>
          <c:idx val="1"/>
          <c:order val="1"/>
          <c:tx>
            <c:v>آب خام</c:v>
          </c:tx>
          <c:spPr>
            <a:ln>
              <a:solidFill>
                <a:schemeClr val="accent1"/>
              </a:solidFill>
            </a:ln>
          </c:spPr>
          <c:marker>
            <c:symbol val="none"/>
          </c:marker>
          <c:xVal>
            <c:numRef>
              <c:f>'4'!$A$87:$A$687</c:f>
              <c:numCache>
                <c:formatCode>General</c:formatCode>
                <c:ptCount val="601"/>
                <c:pt idx="0">
                  <c:v>800</c:v>
                </c:pt>
                <c:pt idx="1">
                  <c:v>799</c:v>
                </c:pt>
                <c:pt idx="2">
                  <c:v>798</c:v>
                </c:pt>
                <c:pt idx="3">
                  <c:v>797</c:v>
                </c:pt>
                <c:pt idx="4">
                  <c:v>796</c:v>
                </c:pt>
                <c:pt idx="5">
                  <c:v>795</c:v>
                </c:pt>
                <c:pt idx="6">
                  <c:v>794</c:v>
                </c:pt>
                <c:pt idx="7">
                  <c:v>793</c:v>
                </c:pt>
                <c:pt idx="8">
                  <c:v>792</c:v>
                </c:pt>
                <c:pt idx="9">
                  <c:v>791</c:v>
                </c:pt>
                <c:pt idx="10">
                  <c:v>790</c:v>
                </c:pt>
                <c:pt idx="11">
                  <c:v>789</c:v>
                </c:pt>
                <c:pt idx="12">
                  <c:v>788</c:v>
                </c:pt>
                <c:pt idx="13">
                  <c:v>787</c:v>
                </c:pt>
                <c:pt idx="14">
                  <c:v>786</c:v>
                </c:pt>
                <c:pt idx="15">
                  <c:v>785</c:v>
                </c:pt>
                <c:pt idx="16">
                  <c:v>784</c:v>
                </c:pt>
                <c:pt idx="17">
                  <c:v>783</c:v>
                </c:pt>
                <c:pt idx="18">
                  <c:v>782</c:v>
                </c:pt>
                <c:pt idx="19">
                  <c:v>781</c:v>
                </c:pt>
                <c:pt idx="20">
                  <c:v>780</c:v>
                </c:pt>
                <c:pt idx="21">
                  <c:v>779</c:v>
                </c:pt>
                <c:pt idx="22">
                  <c:v>778</c:v>
                </c:pt>
                <c:pt idx="23">
                  <c:v>777</c:v>
                </c:pt>
                <c:pt idx="24">
                  <c:v>776</c:v>
                </c:pt>
                <c:pt idx="25">
                  <c:v>775</c:v>
                </c:pt>
                <c:pt idx="26">
                  <c:v>774</c:v>
                </c:pt>
                <c:pt idx="27">
                  <c:v>773</c:v>
                </c:pt>
                <c:pt idx="28">
                  <c:v>772</c:v>
                </c:pt>
                <c:pt idx="29">
                  <c:v>771</c:v>
                </c:pt>
                <c:pt idx="30">
                  <c:v>770</c:v>
                </c:pt>
                <c:pt idx="31">
                  <c:v>769</c:v>
                </c:pt>
                <c:pt idx="32">
                  <c:v>768</c:v>
                </c:pt>
                <c:pt idx="33">
                  <c:v>767</c:v>
                </c:pt>
                <c:pt idx="34">
                  <c:v>766</c:v>
                </c:pt>
                <c:pt idx="35">
                  <c:v>765</c:v>
                </c:pt>
                <c:pt idx="36">
                  <c:v>764</c:v>
                </c:pt>
                <c:pt idx="37">
                  <c:v>763</c:v>
                </c:pt>
                <c:pt idx="38">
                  <c:v>762</c:v>
                </c:pt>
                <c:pt idx="39">
                  <c:v>761</c:v>
                </c:pt>
                <c:pt idx="40">
                  <c:v>760</c:v>
                </c:pt>
                <c:pt idx="41">
                  <c:v>759</c:v>
                </c:pt>
                <c:pt idx="42">
                  <c:v>758</c:v>
                </c:pt>
                <c:pt idx="43">
                  <c:v>757</c:v>
                </c:pt>
                <c:pt idx="44">
                  <c:v>756</c:v>
                </c:pt>
                <c:pt idx="45">
                  <c:v>755</c:v>
                </c:pt>
                <c:pt idx="46">
                  <c:v>754</c:v>
                </c:pt>
                <c:pt idx="47">
                  <c:v>753</c:v>
                </c:pt>
                <c:pt idx="48">
                  <c:v>752</c:v>
                </c:pt>
                <c:pt idx="49">
                  <c:v>751</c:v>
                </c:pt>
                <c:pt idx="50">
                  <c:v>750</c:v>
                </c:pt>
                <c:pt idx="51">
                  <c:v>749</c:v>
                </c:pt>
                <c:pt idx="52">
                  <c:v>748</c:v>
                </c:pt>
                <c:pt idx="53">
                  <c:v>747</c:v>
                </c:pt>
                <c:pt idx="54">
                  <c:v>746</c:v>
                </c:pt>
                <c:pt idx="55">
                  <c:v>745</c:v>
                </c:pt>
                <c:pt idx="56">
                  <c:v>744</c:v>
                </c:pt>
                <c:pt idx="57">
                  <c:v>743</c:v>
                </c:pt>
                <c:pt idx="58">
                  <c:v>742</c:v>
                </c:pt>
                <c:pt idx="59">
                  <c:v>741</c:v>
                </c:pt>
                <c:pt idx="60">
                  <c:v>740</c:v>
                </c:pt>
                <c:pt idx="61">
                  <c:v>739</c:v>
                </c:pt>
                <c:pt idx="62">
                  <c:v>738</c:v>
                </c:pt>
                <c:pt idx="63">
                  <c:v>737</c:v>
                </c:pt>
                <c:pt idx="64">
                  <c:v>736</c:v>
                </c:pt>
                <c:pt idx="65">
                  <c:v>735</c:v>
                </c:pt>
                <c:pt idx="66">
                  <c:v>734</c:v>
                </c:pt>
                <c:pt idx="67">
                  <c:v>733</c:v>
                </c:pt>
                <c:pt idx="68">
                  <c:v>732</c:v>
                </c:pt>
                <c:pt idx="69">
                  <c:v>731</c:v>
                </c:pt>
                <c:pt idx="70">
                  <c:v>730</c:v>
                </c:pt>
                <c:pt idx="71">
                  <c:v>729</c:v>
                </c:pt>
                <c:pt idx="72">
                  <c:v>728</c:v>
                </c:pt>
                <c:pt idx="73">
                  <c:v>727</c:v>
                </c:pt>
                <c:pt idx="74">
                  <c:v>726</c:v>
                </c:pt>
                <c:pt idx="75">
                  <c:v>725</c:v>
                </c:pt>
                <c:pt idx="76">
                  <c:v>724</c:v>
                </c:pt>
                <c:pt idx="77">
                  <c:v>723</c:v>
                </c:pt>
                <c:pt idx="78">
                  <c:v>722</c:v>
                </c:pt>
                <c:pt idx="79">
                  <c:v>721</c:v>
                </c:pt>
                <c:pt idx="80">
                  <c:v>720</c:v>
                </c:pt>
                <c:pt idx="81">
                  <c:v>719</c:v>
                </c:pt>
                <c:pt idx="82">
                  <c:v>718</c:v>
                </c:pt>
                <c:pt idx="83">
                  <c:v>717</c:v>
                </c:pt>
                <c:pt idx="84">
                  <c:v>716</c:v>
                </c:pt>
                <c:pt idx="85">
                  <c:v>715</c:v>
                </c:pt>
                <c:pt idx="86">
                  <c:v>714</c:v>
                </c:pt>
                <c:pt idx="87">
                  <c:v>713</c:v>
                </c:pt>
                <c:pt idx="88">
                  <c:v>712</c:v>
                </c:pt>
                <c:pt idx="89">
                  <c:v>711</c:v>
                </c:pt>
                <c:pt idx="90">
                  <c:v>710</c:v>
                </c:pt>
                <c:pt idx="91">
                  <c:v>709</c:v>
                </c:pt>
                <c:pt idx="92">
                  <c:v>708</c:v>
                </c:pt>
                <c:pt idx="93">
                  <c:v>707</c:v>
                </c:pt>
                <c:pt idx="94">
                  <c:v>706</c:v>
                </c:pt>
                <c:pt idx="95">
                  <c:v>705</c:v>
                </c:pt>
                <c:pt idx="96">
                  <c:v>704</c:v>
                </c:pt>
                <c:pt idx="97">
                  <c:v>703</c:v>
                </c:pt>
                <c:pt idx="98">
                  <c:v>702</c:v>
                </c:pt>
                <c:pt idx="99">
                  <c:v>701</c:v>
                </c:pt>
                <c:pt idx="100">
                  <c:v>700</c:v>
                </c:pt>
                <c:pt idx="101">
                  <c:v>699</c:v>
                </c:pt>
                <c:pt idx="102">
                  <c:v>698</c:v>
                </c:pt>
                <c:pt idx="103">
                  <c:v>697</c:v>
                </c:pt>
                <c:pt idx="104">
                  <c:v>696</c:v>
                </c:pt>
                <c:pt idx="105">
                  <c:v>695</c:v>
                </c:pt>
                <c:pt idx="106">
                  <c:v>694</c:v>
                </c:pt>
                <c:pt idx="107">
                  <c:v>693</c:v>
                </c:pt>
                <c:pt idx="108">
                  <c:v>692</c:v>
                </c:pt>
                <c:pt idx="109">
                  <c:v>691</c:v>
                </c:pt>
                <c:pt idx="110">
                  <c:v>690</c:v>
                </c:pt>
                <c:pt idx="111">
                  <c:v>689</c:v>
                </c:pt>
                <c:pt idx="112">
                  <c:v>688</c:v>
                </c:pt>
                <c:pt idx="113">
                  <c:v>687</c:v>
                </c:pt>
                <c:pt idx="114">
                  <c:v>686</c:v>
                </c:pt>
                <c:pt idx="115">
                  <c:v>685</c:v>
                </c:pt>
                <c:pt idx="116">
                  <c:v>684</c:v>
                </c:pt>
                <c:pt idx="117">
                  <c:v>683</c:v>
                </c:pt>
                <c:pt idx="118">
                  <c:v>682</c:v>
                </c:pt>
                <c:pt idx="119">
                  <c:v>681</c:v>
                </c:pt>
                <c:pt idx="120">
                  <c:v>680</c:v>
                </c:pt>
                <c:pt idx="121">
                  <c:v>679</c:v>
                </c:pt>
                <c:pt idx="122">
                  <c:v>678</c:v>
                </c:pt>
                <c:pt idx="123">
                  <c:v>677</c:v>
                </c:pt>
                <c:pt idx="124">
                  <c:v>676</c:v>
                </c:pt>
                <c:pt idx="125">
                  <c:v>675</c:v>
                </c:pt>
                <c:pt idx="126">
                  <c:v>674</c:v>
                </c:pt>
                <c:pt idx="127">
                  <c:v>673</c:v>
                </c:pt>
                <c:pt idx="128">
                  <c:v>672</c:v>
                </c:pt>
                <c:pt idx="129">
                  <c:v>671</c:v>
                </c:pt>
                <c:pt idx="130">
                  <c:v>670</c:v>
                </c:pt>
                <c:pt idx="131">
                  <c:v>669</c:v>
                </c:pt>
                <c:pt idx="132">
                  <c:v>668</c:v>
                </c:pt>
                <c:pt idx="133">
                  <c:v>667</c:v>
                </c:pt>
                <c:pt idx="134">
                  <c:v>666</c:v>
                </c:pt>
                <c:pt idx="135">
                  <c:v>665</c:v>
                </c:pt>
                <c:pt idx="136">
                  <c:v>664</c:v>
                </c:pt>
                <c:pt idx="137">
                  <c:v>663</c:v>
                </c:pt>
                <c:pt idx="138">
                  <c:v>662</c:v>
                </c:pt>
                <c:pt idx="139">
                  <c:v>661</c:v>
                </c:pt>
                <c:pt idx="140">
                  <c:v>660</c:v>
                </c:pt>
                <c:pt idx="141">
                  <c:v>659</c:v>
                </c:pt>
                <c:pt idx="142">
                  <c:v>658</c:v>
                </c:pt>
                <c:pt idx="143">
                  <c:v>657</c:v>
                </c:pt>
                <c:pt idx="144">
                  <c:v>656</c:v>
                </c:pt>
                <c:pt idx="145">
                  <c:v>655</c:v>
                </c:pt>
                <c:pt idx="146">
                  <c:v>654</c:v>
                </c:pt>
                <c:pt idx="147">
                  <c:v>653</c:v>
                </c:pt>
                <c:pt idx="148">
                  <c:v>652</c:v>
                </c:pt>
                <c:pt idx="149">
                  <c:v>651</c:v>
                </c:pt>
                <c:pt idx="150">
                  <c:v>650</c:v>
                </c:pt>
                <c:pt idx="151">
                  <c:v>649</c:v>
                </c:pt>
                <c:pt idx="152">
                  <c:v>648</c:v>
                </c:pt>
                <c:pt idx="153">
                  <c:v>647</c:v>
                </c:pt>
                <c:pt idx="154">
                  <c:v>646</c:v>
                </c:pt>
                <c:pt idx="155">
                  <c:v>645</c:v>
                </c:pt>
                <c:pt idx="156">
                  <c:v>644</c:v>
                </c:pt>
                <c:pt idx="157">
                  <c:v>643</c:v>
                </c:pt>
                <c:pt idx="158">
                  <c:v>642</c:v>
                </c:pt>
                <c:pt idx="159">
                  <c:v>641</c:v>
                </c:pt>
                <c:pt idx="160">
                  <c:v>640</c:v>
                </c:pt>
                <c:pt idx="161">
                  <c:v>639</c:v>
                </c:pt>
                <c:pt idx="162">
                  <c:v>638</c:v>
                </c:pt>
                <c:pt idx="163">
                  <c:v>637</c:v>
                </c:pt>
                <c:pt idx="164">
                  <c:v>636</c:v>
                </c:pt>
                <c:pt idx="165">
                  <c:v>635</c:v>
                </c:pt>
                <c:pt idx="166">
                  <c:v>634</c:v>
                </c:pt>
                <c:pt idx="167">
                  <c:v>633</c:v>
                </c:pt>
                <c:pt idx="168">
                  <c:v>632</c:v>
                </c:pt>
                <c:pt idx="169">
                  <c:v>631</c:v>
                </c:pt>
                <c:pt idx="170">
                  <c:v>630</c:v>
                </c:pt>
                <c:pt idx="171">
                  <c:v>629</c:v>
                </c:pt>
                <c:pt idx="172">
                  <c:v>628</c:v>
                </c:pt>
                <c:pt idx="173">
                  <c:v>627</c:v>
                </c:pt>
                <c:pt idx="174">
                  <c:v>626</c:v>
                </c:pt>
                <c:pt idx="175">
                  <c:v>625</c:v>
                </c:pt>
                <c:pt idx="176">
                  <c:v>624</c:v>
                </c:pt>
                <c:pt idx="177">
                  <c:v>623</c:v>
                </c:pt>
                <c:pt idx="178">
                  <c:v>622</c:v>
                </c:pt>
                <c:pt idx="179">
                  <c:v>621</c:v>
                </c:pt>
                <c:pt idx="180">
                  <c:v>620</c:v>
                </c:pt>
                <c:pt idx="181">
                  <c:v>619</c:v>
                </c:pt>
                <c:pt idx="182">
                  <c:v>618</c:v>
                </c:pt>
                <c:pt idx="183">
                  <c:v>617</c:v>
                </c:pt>
                <c:pt idx="184">
                  <c:v>616</c:v>
                </c:pt>
                <c:pt idx="185">
                  <c:v>615</c:v>
                </c:pt>
                <c:pt idx="186">
                  <c:v>614</c:v>
                </c:pt>
                <c:pt idx="187">
                  <c:v>613</c:v>
                </c:pt>
                <c:pt idx="188">
                  <c:v>612</c:v>
                </c:pt>
                <c:pt idx="189">
                  <c:v>611</c:v>
                </c:pt>
                <c:pt idx="190">
                  <c:v>610</c:v>
                </c:pt>
                <c:pt idx="191">
                  <c:v>609</c:v>
                </c:pt>
                <c:pt idx="192">
                  <c:v>608</c:v>
                </c:pt>
                <c:pt idx="193">
                  <c:v>607</c:v>
                </c:pt>
                <c:pt idx="194">
                  <c:v>606</c:v>
                </c:pt>
                <c:pt idx="195">
                  <c:v>605</c:v>
                </c:pt>
                <c:pt idx="196">
                  <c:v>604</c:v>
                </c:pt>
                <c:pt idx="197">
                  <c:v>603</c:v>
                </c:pt>
                <c:pt idx="198">
                  <c:v>602</c:v>
                </c:pt>
                <c:pt idx="199">
                  <c:v>601</c:v>
                </c:pt>
                <c:pt idx="200">
                  <c:v>600</c:v>
                </c:pt>
                <c:pt idx="201">
                  <c:v>599</c:v>
                </c:pt>
                <c:pt idx="202">
                  <c:v>598</c:v>
                </c:pt>
                <c:pt idx="203">
                  <c:v>597</c:v>
                </c:pt>
                <c:pt idx="204">
                  <c:v>596</c:v>
                </c:pt>
                <c:pt idx="205">
                  <c:v>595</c:v>
                </c:pt>
                <c:pt idx="206">
                  <c:v>594</c:v>
                </c:pt>
                <c:pt idx="207">
                  <c:v>593</c:v>
                </c:pt>
                <c:pt idx="208">
                  <c:v>592</c:v>
                </c:pt>
                <c:pt idx="209">
                  <c:v>591</c:v>
                </c:pt>
                <c:pt idx="210">
                  <c:v>590</c:v>
                </c:pt>
                <c:pt idx="211">
                  <c:v>589</c:v>
                </c:pt>
                <c:pt idx="212">
                  <c:v>588</c:v>
                </c:pt>
                <c:pt idx="213">
                  <c:v>587</c:v>
                </c:pt>
                <c:pt idx="214">
                  <c:v>586</c:v>
                </c:pt>
                <c:pt idx="215">
                  <c:v>585</c:v>
                </c:pt>
                <c:pt idx="216">
                  <c:v>584</c:v>
                </c:pt>
                <c:pt idx="217">
                  <c:v>583</c:v>
                </c:pt>
                <c:pt idx="218">
                  <c:v>582</c:v>
                </c:pt>
                <c:pt idx="219">
                  <c:v>581</c:v>
                </c:pt>
                <c:pt idx="220">
                  <c:v>580</c:v>
                </c:pt>
                <c:pt idx="221">
                  <c:v>579</c:v>
                </c:pt>
                <c:pt idx="222">
                  <c:v>578</c:v>
                </c:pt>
                <c:pt idx="223">
                  <c:v>577</c:v>
                </c:pt>
                <c:pt idx="224">
                  <c:v>576</c:v>
                </c:pt>
                <c:pt idx="225">
                  <c:v>575</c:v>
                </c:pt>
                <c:pt idx="226">
                  <c:v>574</c:v>
                </c:pt>
                <c:pt idx="227">
                  <c:v>573</c:v>
                </c:pt>
                <c:pt idx="228">
                  <c:v>572</c:v>
                </c:pt>
                <c:pt idx="229">
                  <c:v>571</c:v>
                </c:pt>
                <c:pt idx="230">
                  <c:v>570</c:v>
                </c:pt>
                <c:pt idx="231">
                  <c:v>569</c:v>
                </c:pt>
                <c:pt idx="232">
                  <c:v>568</c:v>
                </c:pt>
                <c:pt idx="233">
                  <c:v>567</c:v>
                </c:pt>
                <c:pt idx="234">
                  <c:v>566</c:v>
                </c:pt>
                <c:pt idx="235">
                  <c:v>565</c:v>
                </c:pt>
                <c:pt idx="236">
                  <c:v>564</c:v>
                </c:pt>
                <c:pt idx="237">
                  <c:v>563</c:v>
                </c:pt>
                <c:pt idx="238">
                  <c:v>562</c:v>
                </c:pt>
                <c:pt idx="239">
                  <c:v>561</c:v>
                </c:pt>
                <c:pt idx="240">
                  <c:v>560</c:v>
                </c:pt>
                <c:pt idx="241">
                  <c:v>559</c:v>
                </c:pt>
                <c:pt idx="242">
                  <c:v>558</c:v>
                </c:pt>
                <c:pt idx="243">
                  <c:v>557</c:v>
                </c:pt>
                <c:pt idx="244">
                  <c:v>556</c:v>
                </c:pt>
                <c:pt idx="245">
                  <c:v>555</c:v>
                </c:pt>
                <c:pt idx="246">
                  <c:v>554</c:v>
                </c:pt>
                <c:pt idx="247">
                  <c:v>553</c:v>
                </c:pt>
                <c:pt idx="248">
                  <c:v>552</c:v>
                </c:pt>
                <c:pt idx="249">
                  <c:v>551</c:v>
                </c:pt>
                <c:pt idx="250">
                  <c:v>550</c:v>
                </c:pt>
                <c:pt idx="251">
                  <c:v>549</c:v>
                </c:pt>
                <c:pt idx="252">
                  <c:v>548</c:v>
                </c:pt>
                <c:pt idx="253">
                  <c:v>547</c:v>
                </c:pt>
                <c:pt idx="254">
                  <c:v>546</c:v>
                </c:pt>
                <c:pt idx="255">
                  <c:v>545</c:v>
                </c:pt>
                <c:pt idx="256">
                  <c:v>544</c:v>
                </c:pt>
                <c:pt idx="257">
                  <c:v>543</c:v>
                </c:pt>
                <c:pt idx="258">
                  <c:v>542</c:v>
                </c:pt>
                <c:pt idx="259">
                  <c:v>541</c:v>
                </c:pt>
                <c:pt idx="260">
                  <c:v>540</c:v>
                </c:pt>
                <c:pt idx="261">
                  <c:v>539</c:v>
                </c:pt>
                <c:pt idx="262">
                  <c:v>538</c:v>
                </c:pt>
                <c:pt idx="263">
                  <c:v>537</c:v>
                </c:pt>
                <c:pt idx="264">
                  <c:v>536</c:v>
                </c:pt>
                <c:pt idx="265">
                  <c:v>535</c:v>
                </c:pt>
                <c:pt idx="266">
                  <c:v>534</c:v>
                </c:pt>
                <c:pt idx="267">
                  <c:v>533</c:v>
                </c:pt>
                <c:pt idx="268">
                  <c:v>532</c:v>
                </c:pt>
                <c:pt idx="269">
                  <c:v>531</c:v>
                </c:pt>
                <c:pt idx="270">
                  <c:v>530</c:v>
                </c:pt>
                <c:pt idx="271">
                  <c:v>529</c:v>
                </c:pt>
                <c:pt idx="272">
                  <c:v>528</c:v>
                </c:pt>
                <c:pt idx="273">
                  <c:v>527</c:v>
                </c:pt>
                <c:pt idx="274">
                  <c:v>526</c:v>
                </c:pt>
                <c:pt idx="275">
                  <c:v>525</c:v>
                </c:pt>
                <c:pt idx="276">
                  <c:v>524</c:v>
                </c:pt>
                <c:pt idx="277">
                  <c:v>523</c:v>
                </c:pt>
                <c:pt idx="278">
                  <c:v>522</c:v>
                </c:pt>
                <c:pt idx="279">
                  <c:v>521</c:v>
                </c:pt>
                <c:pt idx="280">
                  <c:v>520</c:v>
                </c:pt>
                <c:pt idx="281">
                  <c:v>519</c:v>
                </c:pt>
                <c:pt idx="282">
                  <c:v>518</c:v>
                </c:pt>
                <c:pt idx="283">
                  <c:v>517</c:v>
                </c:pt>
                <c:pt idx="284">
                  <c:v>516</c:v>
                </c:pt>
                <c:pt idx="285">
                  <c:v>515</c:v>
                </c:pt>
                <c:pt idx="286">
                  <c:v>514</c:v>
                </c:pt>
                <c:pt idx="287">
                  <c:v>513</c:v>
                </c:pt>
                <c:pt idx="288">
                  <c:v>512</c:v>
                </c:pt>
                <c:pt idx="289">
                  <c:v>511</c:v>
                </c:pt>
                <c:pt idx="290">
                  <c:v>510</c:v>
                </c:pt>
                <c:pt idx="291">
                  <c:v>509</c:v>
                </c:pt>
                <c:pt idx="292">
                  <c:v>508</c:v>
                </c:pt>
                <c:pt idx="293">
                  <c:v>507</c:v>
                </c:pt>
                <c:pt idx="294">
                  <c:v>506</c:v>
                </c:pt>
                <c:pt idx="295">
                  <c:v>505</c:v>
                </c:pt>
                <c:pt idx="296">
                  <c:v>504</c:v>
                </c:pt>
                <c:pt idx="297">
                  <c:v>503</c:v>
                </c:pt>
                <c:pt idx="298">
                  <c:v>502</c:v>
                </c:pt>
                <c:pt idx="299">
                  <c:v>501</c:v>
                </c:pt>
                <c:pt idx="300">
                  <c:v>500</c:v>
                </c:pt>
                <c:pt idx="301">
                  <c:v>499</c:v>
                </c:pt>
                <c:pt idx="302">
                  <c:v>498</c:v>
                </c:pt>
                <c:pt idx="303">
                  <c:v>497</c:v>
                </c:pt>
                <c:pt idx="304">
                  <c:v>496</c:v>
                </c:pt>
                <c:pt idx="305">
                  <c:v>495</c:v>
                </c:pt>
                <c:pt idx="306">
                  <c:v>494</c:v>
                </c:pt>
                <c:pt idx="307">
                  <c:v>493</c:v>
                </c:pt>
                <c:pt idx="308">
                  <c:v>492</c:v>
                </c:pt>
                <c:pt idx="309">
                  <c:v>491</c:v>
                </c:pt>
                <c:pt idx="310">
                  <c:v>490</c:v>
                </c:pt>
                <c:pt idx="311">
                  <c:v>489</c:v>
                </c:pt>
                <c:pt idx="312">
                  <c:v>488</c:v>
                </c:pt>
                <c:pt idx="313">
                  <c:v>487</c:v>
                </c:pt>
                <c:pt idx="314">
                  <c:v>486</c:v>
                </c:pt>
                <c:pt idx="315">
                  <c:v>485</c:v>
                </c:pt>
                <c:pt idx="316">
                  <c:v>484</c:v>
                </c:pt>
                <c:pt idx="317">
                  <c:v>483</c:v>
                </c:pt>
                <c:pt idx="318">
                  <c:v>482</c:v>
                </c:pt>
                <c:pt idx="319">
                  <c:v>481</c:v>
                </c:pt>
                <c:pt idx="320">
                  <c:v>480</c:v>
                </c:pt>
                <c:pt idx="321">
                  <c:v>479</c:v>
                </c:pt>
                <c:pt idx="322">
                  <c:v>478</c:v>
                </c:pt>
                <c:pt idx="323">
                  <c:v>477</c:v>
                </c:pt>
                <c:pt idx="324">
                  <c:v>476</c:v>
                </c:pt>
                <c:pt idx="325">
                  <c:v>475</c:v>
                </c:pt>
                <c:pt idx="326">
                  <c:v>474</c:v>
                </c:pt>
                <c:pt idx="327">
                  <c:v>473</c:v>
                </c:pt>
                <c:pt idx="328">
                  <c:v>472</c:v>
                </c:pt>
                <c:pt idx="329">
                  <c:v>471</c:v>
                </c:pt>
                <c:pt idx="330">
                  <c:v>470</c:v>
                </c:pt>
                <c:pt idx="331">
                  <c:v>469</c:v>
                </c:pt>
                <c:pt idx="332">
                  <c:v>468</c:v>
                </c:pt>
                <c:pt idx="333">
                  <c:v>467</c:v>
                </c:pt>
                <c:pt idx="334">
                  <c:v>466</c:v>
                </c:pt>
                <c:pt idx="335">
                  <c:v>465</c:v>
                </c:pt>
                <c:pt idx="336">
                  <c:v>464</c:v>
                </c:pt>
                <c:pt idx="337">
                  <c:v>463</c:v>
                </c:pt>
                <c:pt idx="338">
                  <c:v>462</c:v>
                </c:pt>
                <c:pt idx="339">
                  <c:v>461</c:v>
                </c:pt>
                <c:pt idx="340">
                  <c:v>460</c:v>
                </c:pt>
                <c:pt idx="341">
                  <c:v>459</c:v>
                </c:pt>
                <c:pt idx="342">
                  <c:v>458</c:v>
                </c:pt>
                <c:pt idx="343">
                  <c:v>457</c:v>
                </c:pt>
                <c:pt idx="344">
                  <c:v>456</c:v>
                </c:pt>
                <c:pt idx="345">
                  <c:v>455</c:v>
                </c:pt>
                <c:pt idx="346">
                  <c:v>454</c:v>
                </c:pt>
                <c:pt idx="347">
                  <c:v>453</c:v>
                </c:pt>
                <c:pt idx="348">
                  <c:v>452</c:v>
                </c:pt>
                <c:pt idx="349">
                  <c:v>451</c:v>
                </c:pt>
                <c:pt idx="350">
                  <c:v>450</c:v>
                </c:pt>
                <c:pt idx="351">
                  <c:v>449</c:v>
                </c:pt>
                <c:pt idx="352">
                  <c:v>448</c:v>
                </c:pt>
                <c:pt idx="353">
                  <c:v>447</c:v>
                </c:pt>
                <c:pt idx="354">
                  <c:v>446</c:v>
                </c:pt>
                <c:pt idx="355">
                  <c:v>445</c:v>
                </c:pt>
                <c:pt idx="356">
                  <c:v>444</c:v>
                </c:pt>
                <c:pt idx="357">
                  <c:v>443</c:v>
                </c:pt>
                <c:pt idx="358">
                  <c:v>442</c:v>
                </c:pt>
                <c:pt idx="359">
                  <c:v>441</c:v>
                </c:pt>
                <c:pt idx="360">
                  <c:v>440</c:v>
                </c:pt>
                <c:pt idx="361">
                  <c:v>439</c:v>
                </c:pt>
                <c:pt idx="362">
                  <c:v>438</c:v>
                </c:pt>
                <c:pt idx="363">
                  <c:v>437</c:v>
                </c:pt>
                <c:pt idx="364">
                  <c:v>436</c:v>
                </c:pt>
                <c:pt idx="365">
                  <c:v>435</c:v>
                </c:pt>
                <c:pt idx="366">
                  <c:v>434</c:v>
                </c:pt>
                <c:pt idx="367">
                  <c:v>433</c:v>
                </c:pt>
                <c:pt idx="368">
                  <c:v>432</c:v>
                </c:pt>
                <c:pt idx="369">
                  <c:v>431</c:v>
                </c:pt>
                <c:pt idx="370">
                  <c:v>430</c:v>
                </c:pt>
                <c:pt idx="371">
                  <c:v>429</c:v>
                </c:pt>
                <c:pt idx="372">
                  <c:v>428</c:v>
                </c:pt>
                <c:pt idx="373">
                  <c:v>427</c:v>
                </c:pt>
                <c:pt idx="374">
                  <c:v>426</c:v>
                </c:pt>
                <c:pt idx="375">
                  <c:v>425</c:v>
                </c:pt>
                <c:pt idx="376">
                  <c:v>424</c:v>
                </c:pt>
                <c:pt idx="377">
                  <c:v>423</c:v>
                </c:pt>
                <c:pt idx="378">
                  <c:v>422</c:v>
                </c:pt>
                <c:pt idx="379">
                  <c:v>421</c:v>
                </c:pt>
                <c:pt idx="380">
                  <c:v>420</c:v>
                </c:pt>
                <c:pt idx="381">
                  <c:v>419</c:v>
                </c:pt>
                <c:pt idx="382">
                  <c:v>418</c:v>
                </c:pt>
                <c:pt idx="383">
                  <c:v>417</c:v>
                </c:pt>
                <c:pt idx="384">
                  <c:v>416</c:v>
                </c:pt>
                <c:pt idx="385">
                  <c:v>415</c:v>
                </c:pt>
                <c:pt idx="386">
                  <c:v>414</c:v>
                </c:pt>
                <c:pt idx="387">
                  <c:v>413</c:v>
                </c:pt>
                <c:pt idx="388">
                  <c:v>412</c:v>
                </c:pt>
                <c:pt idx="389">
                  <c:v>411</c:v>
                </c:pt>
                <c:pt idx="390">
                  <c:v>410</c:v>
                </c:pt>
                <c:pt idx="391">
                  <c:v>409</c:v>
                </c:pt>
                <c:pt idx="392">
                  <c:v>408</c:v>
                </c:pt>
                <c:pt idx="393">
                  <c:v>407</c:v>
                </c:pt>
                <c:pt idx="394">
                  <c:v>406</c:v>
                </c:pt>
                <c:pt idx="395">
                  <c:v>405</c:v>
                </c:pt>
                <c:pt idx="396">
                  <c:v>404</c:v>
                </c:pt>
                <c:pt idx="397">
                  <c:v>403</c:v>
                </c:pt>
                <c:pt idx="398">
                  <c:v>402</c:v>
                </c:pt>
                <c:pt idx="399">
                  <c:v>401</c:v>
                </c:pt>
                <c:pt idx="400">
                  <c:v>400</c:v>
                </c:pt>
                <c:pt idx="401">
                  <c:v>399</c:v>
                </c:pt>
                <c:pt idx="402">
                  <c:v>398</c:v>
                </c:pt>
                <c:pt idx="403">
                  <c:v>397</c:v>
                </c:pt>
                <c:pt idx="404">
                  <c:v>396</c:v>
                </c:pt>
                <c:pt idx="405">
                  <c:v>395</c:v>
                </c:pt>
                <c:pt idx="406">
                  <c:v>394</c:v>
                </c:pt>
                <c:pt idx="407">
                  <c:v>393</c:v>
                </c:pt>
                <c:pt idx="408">
                  <c:v>392</c:v>
                </c:pt>
                <c:pt idx="409">
                  <c:v>391</c:v>
                </c:pt>
                <c:pt idx="410">
                  <c:v>390</c:v>
                </c:pt>
                <c:pt idx="411">
                  <c:v>389</c:v>
                </c:pt>
                <c:pt idx="412">
                  <c:v>388</c:v>
                </c:pt>
                <c:pt idx="413">
                  <c:v>387</c:v>
                </c:pt>
                <c:pt idx="414">
                  <c:v>386</c:v>
                </c:pt>
                <c:pt idx="415">
                  <c:v>385</c:v>
                </c:pt>
                <c:pt idx="416">
                  <c:v>384</c:v>
                </c:pt>
                <c:pt idx="417">
                  <c:v>383</c:v>
                </c:pt>
                <c:pt idx="418">
                  <c:v>382</c:v>
                </c:pt>
                <c:pt idx="419">
                  <c:v>381</c:v>
                </c:pt>
                <c:pt idx="420">
                  <c:v>380</c:v>
                </c:pt>
                <c:pt idx="421">
                  <c:v>379</c:v>
                </c:pt>
                <c:pt idx="422">
                  <c:v>378</c:v>
                </c:pt>
                <c:pt idx="423">
                  <c:v>377</c:v>
                </c:pt>
                <c:pt idx="424">
                  <c:v>376</c:v>
                </c:pt>
                <c:pt idx="425">
                  <c:v>375</c:v>
                </c:pt>
                <c:pt idx="426">
                  <c:v>374</c:v>
                </c:pt>
                <c:pt idx="427">
                  <c:v>373</c:v>
                </c:pt>
                <c:pt idx="428">
                  <c:v>372</c:v>
                </c:pt>
                <c:pt idx="429">
                  <c:v>371</c:v>
                </c:pt>
                <c:pt idx="430">
                  <c:v>370</c:v>
                </c:pt>
                <c:pt idx="431">
                  <c:v>369</c:v>
                </c:pt>
                <c:pt idx="432">
                  <c:v>368</c:v>
                </c:pt>
                <c:pt idx="433">
                  <c:v>367</c:v>
                </c:pt>
                <c:pt idx="434">
                  <c:v>366</c:v>
                </c:pt>
                <c:pt idx="435">
                  <c:v>365</c:v>
                </c:pt>
                <c:pt idx="436">
                  <c:v>364</c:v>
                </c:pt>
                <c:pt idx="437">
                  <c:v>363</c:v>
                </c:pt>
                <c:pt idx="438">
                  <c:v>362</c:v>
                </c:pt>
                <c:pt idx="439">
                  <c:v>361</c:v>
                </c:pt>
                <c:pt idx="440">
                  <c:v>360</c:v>
                </c:pt>
                <c:pt idx="441">
                  <c:v>359</c:v>
                </c:pt>
                <c:pt idx="442">
                  <c:v>358</c:v>
                </c:pt>
                <c:pt idx="443">
                  <c:v>357</c:v>
                </c:pt>
                <c:pt idx="444">
                  <c:v>356</c:v>
                </c:pt>
                <c:pt idx="445">
                  <c:v>355</c:v>
                </c:pt>
                <c:pt idx="446">
                  <c:v>354</c:v>
                </c:pt>
                <c:pt idx="447">
                  <c:v>353</c:v>
                </c:pt>
                <c:pt idx="448">
                  <c:v>352</c:v>
                </c:pt>
                <c:pt idx="449">
                  <c:v>351</c:v>
                </c:pt>
                <c:pt idx="450">
                  <c:v>350</c:v>
                </c:pt>
                <c:pt idx="451">
                  <c:v>349</c:v>
                </c:pt>
                <c:pt idx="452">
                  <c:v>348</c:v>
                </c:pt>
                <c:pt idx="453">
                  <c:v>347</c:v>
                </c:pt>
                <c:pt idx="454">
                  <c:v>346</c:v>
                </c:pt>
                <c:pt idx="455">
                  <c:v>345</c:v>
                </c:pt>
                <c:pt idx="456">
                  <c:v>344</c:v>
                </c:pt>
                <c:pt idx="457">
                  <c:v>343</c:v>
                </c:pt>
                <c:pt idx="458">
                  <c:v>342</c:v>
                </c:pt>
                <c:pt idx="459">
                  <c:v>341</c:v>
                </c:pt>
                <c:pt idx="460">
                  <c:v>340</c:v>
                </c:pt>
                <c:pt idx="461">
                  <c:v>339</c:v>
                </c:pt>
                <c:pt idx="462">
                  <c:v>338</c:v>
                </c:pt>
                <c:pt idx="463">
                  <c:v>337</c:v>
                </c:pt>
                <c:pt idx="464">
                  <c:v>336</c:v>
                </c:pt>
                <c:pt idx="465">
                  <c:v>335</c:v>
                </c:pt>
                <c:pt idx="466">
                  <c:v>334</c:v>
                </c:pt>
                <c:pt idx="467">
                  <c:v>333</c:v>
                </c:pt>
                <c:pt idx="468">
                  <c:v>332</c:v>
                </c:pt>
                <c:pt idx="469">
                  <c:v>331</c:v>
                </c:pt>
                <c:pt idx="470">
                  <c:v>330</c:v>
                </c:pt>
                <c:pt idx="471">
                  <c:v>329</c:v>
                </c:pt>
                <c:pt idx="472">
                  <c:v>328</c:v>
                </c:pt>
                <c:pt idx="473">
                  <c:v>327</c:v>
                </c:pt>
                <c:pt idx="474">
                  <c:v>326</c:v>
                </c:pt>
                <c:pt idx="475">
                  <c:v>325</c:v>
                </c:pt>
                <c:pt idx="476">
                  <c:v>324</c:v>
                </c:pt>
                <c:pt idx="477">
                  <c:v>323</c:v>
                </c:pt>
                <c:pt idx="478">
                  <c:v>322</c:v>
                </c:pt>
                <c:pt idx="479">
                  <c:v>321</c:v>
                </c:pt>
                <c:pt idx="480">
                  <c:v>320</c:v>
                </c:pt>
                <c:pt idx="481">
                  <c:v>319</c:v>
                </c:pt>
                <c:pt idx="482">
                  <c:v>318</c:v>
                </c:pt>
                <c:pt idx="483">
                  <c:v>317</c:v>
                </c:pt>
                <c:pt idx="484">
                  <c:v>316</c:v>
                </c:pt>
                <c:pt idx="485">
                  <c:v>315</c:v>
                </c:pt>
                <c:pt idx="486">
                  <c:v>314</c:v>
                </c:pt>
                <c:pt idx="487">
                  <c:v>313</c:v>
                </c:pt>
                <c:pt idx="488">
                  <c:v>312</c:v>
                </c:pt>
                <c:pt idx="489">
                  <c:v>311</c:v>
                </c:pt>
                <c:pt idx="490">
                  <c:v>310</c:v>
                </c:pt>
                <c:pt idx="491">
                  <c:v>309</c:v>
                </c:pt>
                <c:pt idx="492">
                  <c:v>308</c:v>
                </c:pt>
                <c:pt idx="493">
                  <c:v>307</c:v>
                </c:pt>
                <c:pt idx="494">
                  <c:v>306</c:v>
                </c:pt>
                <c:pt idx="495">
                  <c:v>305</c:v>
                </c:pt>
                <c:pt idx="496">
                  <c:v>304</c:v>
                </c:pt>
                <c:pt idx="497">
                  <c:v>303</c:v>
                </c:pt>
                <c:pt idx="498">
                  <c:v>302</c:v>
                </c:pt>
                <c:pt idx="499">
                  <c:v>301</c:v>
                </c:pt>
                <c:pt idx="500">
                  <c:v>300</c:v>
                </c:pt>
                <c:pt idx="501">
                  <c:v>299</c:v>
                </c:pt>
                <c:pt idx="502">
                  <c:v>298</c:v>
                </c:pt>
                <c:pt idx="503">
                  <c:v>297</c:v>
                </c:pt>
                <c:pt idx="504">
                  <c:v>296</c:v>
                </c:pt>
                <c:pt idx="505">
                  <c:v>295</c:v>
                </c:pt>
                <c:pt idx="506">
                  <c:v>294</c:v>
                </c:pt>
                <c:pt idx="507">
                  <c:v>293</c:v>
                </c:pt>
                <c:pt idx="508">
                  <c:v>292</c:v>
                </c:pt>
                <c:pt idx="509">
                  <c:v>291</c:v>
                </c:pt>
                <c:pt idx="510">
                  <c:v>290</c:v>
                </c:pt>
                <c:pt idx="511">
                  <c:v>289</c:v>
                </c:pt>
                <c:pt idx="512">
                  <c:v>288</c:v>
                </c:pt>
                <c:pt idx="513">
                  <c:v>287</c:v>
                </c:pt>
                <c:pt idx="514">
                  <c:v>286</c:v>
                </c:pt>
                <c:pt idx="515">
                  <c:v>285</c:v>
                </c:pt>
                <c:pt idx="516">
                  <c:v>284</c:v>
                </c:pt>
                <c:pt idx="517">
                  <c:v>283</c:v>
                </c:pt>
                <c:pt idx="518">
                  <c:v>282</c:v>
                </c:pt>
                <c:pt idx="519">
                  <c:v>281</c:v>
                </c:pt>
                <c:pt idx="520">
                  <c:v>280</c:v>
                </c:pt>
                <c:pt idx="521">
                  <c:v>279</c:v>
                </c:pt>
                <c:pt idx="522">
                  <c:v>278</c:v>
                </c:pt>
                <c:pt idx="523">
                  <c:v>277</c:v>
                </c:pt>
                <c:pt idx="524">
                  <c:v>276</c:v>
                </c:pt>
                <c:pt idx="525">
                  <c:v>275</c:v>
                </c:pt>
                <c:pt idx="526">
                  <c:v>274</c:v>
                </c:pt>
                <c:pt idx="527">
                  <c:v>273</c:v>
                </c:pt>
                <c:pt idx="528">
                  <c:v>272</c:v>
                </c:pt>
                <c:pt idx="529">
                  <c:v>271</c:v>
                </c:pt>
                <c:pt idx="530">
                  <c:v>270</c:v>
                </c:pt>
                <c:pt idx="531">
                  <c:v>269</c:v>
                </c:pt>
                <c:pt idx="532">
                  <c:v>268</c:v>
                </c:pt>
                <c:pt idx="533">
                  <c:v>267</c:v>
                </c:pt>
                <c:pt idx="534">
                  <c:v>266</c:v>
                </c:pt>
                <c:pt idx="535">
                  <c:v>265</c:v>
                </c:pt>
                <c:pt idx="536">
                  <c:v>264</c:v>
                </c:pt>
                <c:pt idx="537">
                  <c:v>263</c:v>
                </c:pt>
                <c:pt idx="538">
                  <c:v>262</c:v>
                </c:pt>
                <c:pt idx="539">
                  <c:v>261</c:v>
                </c:pt>
                <c:pt idx="540">
                  <c:v>260</c:v>
                </c:pt>
                <c:pt idx="541">
                  <c:v>259</c:v>
                </c:pt>
                <c:pt idx="542">
                  <c:v>258</c:v>
                </c:pt>
                <c:pt idx="543">
                  <c:v>257</c:v>
                </c:pt>
                <c:pt idx="544">
                  <c:v>256</c:v>
                </c:pt>
                <c:pt idx="545">
                  <c:v>255</c:v>
                </c:pt>
                <c:pt idx="546">
                  <c:v>254</c:v>
                </c:pt>
                <c:pt idx="547">
                  <c:v>253</c:v>
                </c:pt>
                <c:pt idx="548">
                  <c:v>252</c:v>
                </c:pt>
                <c:pt idx="549">
                  <c:v>251</c:v>
                </c:pt>
                <c:pt idx="550">
                  <c:v>250</c:v>
                </c:pt>
                <c:pt idx="551">
                  <c:v>249</c:v>
                </c:pt>
                <c:pt idx="552">
                  <c:v>248</c:v>
                </c:pt>
                <c:pt idx="553">
                  <c:v>247</c:v>
                </c:pt>
                <c:pt idx="554">
                  <c:v>246</c:v>
                </c:pt>
                <c:pt idx="555">
                  <c:v>245</c:v>
                </c:pt>
                <c:pt idx="556">
                  <c:v>244</c:v>
                </c:pt>
                <c:pt idx="557">
                  <c:v>243</c:v>
                </c:pt>
                <c:pt idx="558">
                  <c:v>242</c:v>
                </c:pt>
                <c:pt idx="559">
                  <c:v>241</c:v>
                </c:pt>
                <c:pt idx="560">
                  <c:v>240</c:v>
                </c:pt>
                <c:pt idx="561">
                  <c:v>239</c:v>
                </c:pt>
                <c:pt idx="562">
                  <c:v>238</c:v>
                </c:pt>
                <c:pt idx="563">
                  <c:v>237</c:v>
                </c:pt>
                <c:pt idx="564">
                  <c:v>236</c:v>
                </c:pt>
                <c:pt idx="565">
                  <c:v>235</c:v>
                </c:pt>
                <c:pt idx="566">
                  <c:v>234</c:v>
                </c:pt>
                <c:pt idx="567">
                  <c:v>233</c:v>
                </c:pt>
                <c:pt idx="568">
                  <c:v>232</c:v>
                </c:pt>
                <c:pt idx="569">
                  <c:v>231</c:v>
                </c:pt>
                <c:pt idx="570">
                  <c:v>230</c:v>
                </c:pt>
                <c:pt idx="571">
                  <c:v>229</c:v>
                </c:pt>
                <c:pt idx="572">
                  <c:v>228</c:v>
                </c:pt>
                <c:pt idx="573">
                  <c:v>227</c:v>
                </c:pt>
                <c:pt idx="574">
                  <c:v>226</c:v>
                </c:pt>
                <c:pt idx="575">
                  <c:v>225</c:v>
                </c:pt>
                <c:pt idx="576">
                  <c:v>224</c:v>
                </c:pt>
                <c:pt idx="577">
                  <c:v>223</c:v>
                </c:pt>
                <c:pt idx="578">
                  <c:v>222</c:v>
                </c:pt>
                <c:pt idx="579">
                  <c:v>221</c:v>
                </c:pt>
                <c:pt idx="580">
                  <c:v>220</c:v>
                </c:pt>
                <c:pt idx="581">
                  <c:v>219</c:v>
                </c:pt>
                <c:pt idx="582">
                  <c:v>218</c:v>
                </c:pt>
                <c:pt idx="583">
                  <c:v>217</c:v>
                </c:pt>
                <c:pt idx="584">
                  <c:v>216</c:v>
                </c:pt>
                <c:pt idx="585">
                  <c:v>215</c:v>
                </c:pt>
                <c:pt idx="586">
                  <c:v>214</c:v>
                </c:pt>
                <c:pt idx="587">
                  <c:v>213</c:v>
                </c:pt>
                <c:pt idx="588">
                  <c:v>212</c:v>
                </c:pt>
                <c:pt idx="589">
                  <c:v>211</c:v>
                </c:pt>
                <c:pt idx="590">
                  <c:v>210</c:v>
                </c:pt>
                <c:pt idx="591">
                  <c:v>209</c:v>
                </c:pt>
                <c:pt idx="592">
                  <c:v>208</c:v>
                </c:pt>
                <c:pt idx="593">
                  <c:v>207</c:v>
                </c:pt>
                <c:pt idx="594">
                  <c:v>206</c:v>
                </c:pt>
                <c:pt idx="595">
                  <c:v>205</c:v>
                </c:pt>
                <c:pt idx="596">
                  <c:v>204</c:v>
                </c:pt>
                <c:pt idx="597">
                  <c:v>203</c:v>
                </c:pt>
                <c:pt idx="598">
                  <c:v>202</c:v>
                </c:pt>
                <c:pt idx="599">
                  <c:v>201</c:v>
                </c:pt>
                <c:pt idx="600">
                  <c:v>200</c:v>
                </c:pt>
              </c:numCache>
            </c:numRef>
          </c:xVal>
          <c:yVal>
            <c:numRef>
              <c:f>'4'!$B$87:$B$687</c:f>
              <c:numCache>
                <c:formatCode>General</c:formatCode>
                <c:ptCount val="601"/>
                <c:pt idx="0">
                  <c:v>6.8399999999999997E-3</c:v>
                </c:pt>
                <c:pt idx="1">
                  <c:v>6.9100000000000003E-3</c:v>
                </c:pt>
                <c:pt idx="2">
                  <c:v>6.8500000000000002E-3</c:v>
                </c:pt>
                <c:pt idx="3">
                  <c:v>6.8799999999999998E-3</c:v>
                </c:pt>
                <c:pt idx="4">
                  <c:v>6.8999999999999999E-3</c:v>
                </c:pt>
                <c:pt idx="5">
                  <c:v>6.8999999999999999E-3</c:v>
                </c:pt>
                <c:pt idx="6">
                  <c:v>6.8199999999999997E-3</c:v>
                </c:pt>
                <c:pt idx="7">
                  <c:v>6.8500000000000002E-3</c:v>
                </c:pt>
                <c:pt idx="8">
                  <c:v>7.4799999999999997E-3</c:v>
                </c:pt>
                <c:pt idx="9">
                  <c:v>8.1300000000000001E-3</c:v>
                </c:pt>
                <c:pt idx="10">
                  <c:v>8.0400000000000003E-3</c:v>
                </c:pt>
                <c:pt idx="11">
                  <c:v>8.0000000000000002E-3</c:v>
                </c:pt>
                <c:pt idx="12">
                  <c:v>7.9389999999999999E-3</c:v>
                </c:pt>
                <c:pt idx="13">
                  <c:v>8.0800000000000004E-3</c:v>
                </c:pt>
                <c:pt idx="14">
                  <c:v>8.0099999999999998E-3</c:v>
                </c:pt>
                <c:pt idx="15">
                  <c:v>8.0590000000000002E-3</c:v>
                </c:pt>
                <c:pt idx="16">
                  <c:v>8.0300000000000007E-3</c:v>
                </c:pt>
                <c:pt idx="17">
                  <c:v>8.0190000000000001E-3</c:v>
                </c:pt>
                <c:pt idx="18">
                  <c:v>8.2290000000000002E-3</c:v>
                </c:pt>
                <c:pt idx="19">
                  <c:v>8.1399999999999997E-3</c:v>
                </c:pt>
                <c:pt idx="20">
                  <c:v>8.3700000000000007E-3</c:v>
                </c:pt>
                <c:pt idx="21">
                  <c:v>8.0499999999999999E-3</c:v>
                </c:pt>
                <c:pt idx="22">
                  <c:v>8.2000000000000007E-3</c:v>
                </c:pt>
                <c:pt idx="23">
                  <c:v>8.2000000000000007E-3</c:v>
                </c:pt>
                <c:pt idx="24">
                  <c:v>8.2199999999999999E-3</c:v>
                </c:pt>
                <c:pt idx="25">
                  <c:v>8.3099999999999997E-3</c:v>
                </c:pt>
                <c:pt idx="26">
                  <c:v>8.2400000000000008E-3</c:v>
                </c:pt>
                <c:pt idx="27">
                  <c:v>8.3990000000000002E-3</c:v>
                </c:pt>
                <c:pt idx="28">
                  <c:v>8.2500000000000004E-3</c:v>
                </c:pt>
                <c:pt idx="29">
                  <c:v>8.26E-3</c:v>
                </c:pt>
                <c:pt idx="30">
                  <c:v>8.149E-3</c:v>
                </c:pt>
                <c:pt idx="31">
                  <c:v>8.3899999999999999E-3</c:v>
                </c:pt>
                <c:pt idx="32">
                  <c:v>8.3400000000000002E-3</c:v>
                </c:pt>
                <c:pt idx="33">
                  <c:v>8.2500000000000004E-3</c:v>
                </c:pt>
                <c:pt idx="34">
                  <c:v>8.4399999999999996E-3</c:v>
                </c:pt>
                <c:pt idx="35">
                  <c:v>8.5000000000000006E-3</c:v>
                </c:pt>
                <c:pt idx="36">
                  <c:v>8.43E-3</c:v>
                </c:pt>
                <c:pt idx="37">
                  <c:v>8.6E-3</c:v>
                </c:pt>
                <c:pt idx="38">
                  <c:v>8.6189999999999999E-3</c:v>
                </c:pt>
                <c:pt idx="39">
                  <c:v>8.6499999999999997E-3</c:v>
                </c:pt>
                <c:pt idx="40">
                  <c:v>8.6990000000000001E-3</c:v>
                </c:pt>
                <c:pt idx="41">
                  <c:v>8.7799999999999996E-3</c:v>
                </c:pt>
                <c:pt idx="42">
                  <c:v>8.6990000000000001E-3</c:v>
                </c:pt>
                <c:pt idx="43">
                  <c:v>8.829E-3</c:v>
                </c:pt>
                <c:pt idx="44">
                  <c:v>8.5900000000000004E-3</c:v>
                </c:pt>
                <c:pt idx="45">
                  <c:v>8.5800000000000008E-3</c:v>
                </c:pt>
                <c:pt idx="46">
                  <c:v>8.7889999999999999E-3</c:v>
                </c:pt>
                <c:pt idx="47">
                  <c:v>8.6300000000000005E-3</c:v>
                </c:pt>
                <c:pt idx="48">
                  <c:v>8.8900000000000003E-3</c:v>
                </c:pt>
                <c:pt idx="49">
                  <c:v>8.7399999999999995E-3</c:v>
                </c:pt>
                <c:pt idx="50">
                  <c:v>8.5900000000000004E-3</c:v>
                </c:pt>
                <c:pt idx="51">
                  <c:v>8.7600000000000004E-3</c:v>
                </c:pt>
                <c:pt idx="52">
                  <c:v>8.7200000000000003E-3</c:v>
                </c:pt>
                <c:pt idx="53">
                  <c:v>8.7889999999999999E-3</c:v>
                </c:pt>
                <c:pt idx="54">
                  <c:v>8.8800000000000007E-3</c:v>
                </c:pt>
                <c:pt idx="55">
                  <c:v>8.7799999999999996E-3</c:v>
                </c:pt>
                <c:pt idx="56">
                  <c:v>8.5599999999999999E-3</c:v>
                </c:pt>
                <c:pt idx="57">
                  <c:v>8.8000000000000005E-3</c:v>
                </c:pt>
                <c:pt idx="58">
                  <c:v>8.7799999999999996E-3</c:v>
                </c:pt>
                <c:pt idx="59">
                  <c:v>8.8800000000000007E-3</c:v>
                </c:pt>
                <c:pt idx="60">
                  <c:v>8.9499999999999996E-3</c:v>
                </c:pt>
                <c:pt idx="61">
                  <c:v>8.8199999999999997E-3</c:v>
                </c:pt>
                <c:pt idx="62">
                  <c:v>8.8800000000000007E-3</c:v>
                </c:pt>
                <c:pt idx="63">
                  <c:v>8.8100000000000001E-3</c:v>
                </c:pt>
                <c:pt idx="64">
                  <c:v>8.9990000000000001E-3</c:v>
                </c:pt>
                <c:pt idx="65">
                  <c:v>8.6990000000000001E-3</c:v>
                </c:pt>
                <c:pt idx="66">
                  <c:v>8.7600000000000004E-3</c:v>
                </c:pt>
                <c:pt idx="67">
                  <c:v>8.6300000000000005E-3</c:v>
                </c:pt>
                <c:pt idx="68">
                  <c:v>8.6499999999999997E-3</c:v>
                </c:pt>
                <c:pt idx="69">
                  <c:v>8.8500000000000002E-3</c:v>
                </c:pt>
                <c:pt idx="70">
                  <c:v>8.7600000000000004E-3</c:v>
                </c:pt>
                <c:pt idx="71">
                  <c:v>8.8000000000000005E-3</c:v>
                </c:pt>
                <c:pt idx="72">
                  <c:v>8.6700000000000006E-3</c:v>
                </c:pt>
                <c:pt idx="73">
                  <c:v>8.8199999999999997E-3</c:v>
                </c:pt>
                <c:pt idx="74">
                  <c:v>8.8199999999999997E-3</c:v>
                </c:pt>
                <c:pt idx="75">
                  <c:v>8.9300000000000004E-3</c:v>
                </c:pt>
                <c:pt idx="76">
                  <c:v>9.0200000000000002E-3</c:v>
                </c:pt>
                <c:pt idx="77">
                  <c:v>8.7100000000000007E-3</c:v>
                </c:pt>
                <c:pt idx="78">
                  <c:v>8.659E-3</c:v>
                </c:pt>
                <c:pt idx="79">
                  <c:v>8.9899999999999997E-3</c:v>
                </c:pt>
                <c:pt idx="80">
                  <c:v>8.94E-3</c:v>
                </c:pt>
                <c:pt idx="81">
                  <c:v>8.8999999999999999E-3</c:v>
                </c:pt>
                <c:pt idx="82">
                  <c:v>8.8400000000000006E-3</c:v>
                </c:pt>
                <c:pt idx="83">
                  <c:v>8.8400000000000006E-3</c:v>
                </c:pt>
                <c:pt idx="84">
                  <c:v>8.8900000000000003E-3</c:v>
                </c:pt>
                <c:pt idx="85">
                  <c:v>9.0100000000000006E-3</c:v>
                </c:pt>
                <c:pt idx="86">
                  <c:v>9.1199999999999996E-3</c:v>
                </c:pt>
                <c:pt idx="87">
                  <c:v>8.9300000000000004E-3</c:v>
                </c:pt>
                <c:pt idx="88">
                  <c:v>9.0299999999999998E-3</c:v>
                </c:pt>
                <c:pt idx="89">
                  <c:v>8.8500000000000002E-3</c:v>
                </c:pt>
                <c:pt idx="90">
                  <c:v>8.9300000000000004E-3</c:v>
                </c:pt>
                <c:pt idx="91">
                  <c:v>8.9099999999999995E-3</c:v>
                </c:pt>
                <c:pt idx="92">
                  <c:v>9.0699999999999999E-3</c:v>
                </c:pt>
                <c:pt idx="93">
                  <c:v>9.0200000000000002E-3</c:v>
                </c:pt>
                <c:pt idx="94">
                  <c:v>8.8500000000000002E-3</c:v>
                </c:pt>
                <c:pt idx="95">
                  <c:v>9.129E-3</c:v>
                </c:pt>
                <c:pt idx="96">
                  <c:v>9.0299999999999998E-3</c:v>
                </c:pt>
                <c:pt idx="97">
                  <c:v>9.0500000000000008E-3</c:v>
                </c:pt>
                <c:pt idx="98">
                  <c:v>9.1000000000000004E-3</c:v>
                </c:pt>
                <c:pt idx="99">
                  <c:v>9.0900000000000009E-3</c:v>
                </c:pt>
                <c:pt idx="100">
                  <c:v>9.0600000000000003E-3</c:v>
                </c:pt>
                <c:pt idx="101">
                  <c:v>9.0299999999999998E-3</c:v>
                </c:pt>
                <c:pt idx="102">
                  <c:v>9.3299999999999998E-3</c:v>
                </c:pt>
                <c:pt idx="103">
                  <c:v>9.2200000000000008E-3</c:v>
                </c:pt>
                <c:pt idx="104">
                  <c:v>9.2399999999999999E-3</c:v>
                </c:pt>
                <c:pt idx="105">
                  <c:v>9.2200000000000008E-3</c:v>
                </c:pt>
                <c:pt idx="106">
                  <c:v>9.1999999999999998E-3</c:v>
                </c:pt>
                <c:pt idx="107">
                  <c:v>9.0390000000000002E-3</c:v>
                </c:pt>
                <c:pt idx="108">
                  <c:v>9.0799999999999995E-3</c:v>
                </c:pt>
                <c:pt idx="109">
                  <c:v>9.3390000000000001E-3</c:v>
                </c:pt>
                <c:pt idx="110">
                  <c:v>9.2090000000000002E-3</c:v>
                </c:pt>
                <c:pt idx="111">
                  <c:v>9.2200000000000008E-3</c:v>
                </c:pt>
                <c:pt idx="112">
                  <c:v>9.2090000000000002E-3</c:v>
                </c:pt>
                <c:pt idx="113">
                  <c:v>9.2090000000000002E-3</c:v>
                </c:pt>
                <c:pt idx="114">
                  <c:v>9.0900000000000009E-3</c:v>
                </c:pt>
                <c:pt idx="115">
                  <c:v>9.0799999999999995E-3</c:v>
                </c:pt>
                <c:pt idx="116">
                  <c:v>9.2300000000000004E-3</c:v>
                </c:pt>
                <c:pt idx="117">
                  <c:v>9.0799999999999995E-3</c:v>
                </c:pt>
                <c:pt idx="118">
                  <c:v>9.0100000000000006E-3</c:v>
                </c:pt>
                <c:pt idx="119">
                  <c:v>8.8400000000000006E-3</c:v>
                </c:pt>
                <c:pt idx="120">
                  <c:v>8.8999999999999999E-3</c:v>
                </c:pt>
                <c:pt idx="121">
                  <c:v>8.8900000000000003E-3</c:v>
                </c:pt>
                <c:pt idx="122">
                  <c:v>8.8500000000000002E-3</c:v>
                </c:pt>
                <c:pt idx="123">
                  <c:v>8.7799999999999996E-3</c:v>
                </c:pt>
                <c:pt idx="124">
                  <c:v>8.7889999999999999E-3</c:v>
                </c:pt>
                <c:pt idx="125">
                  <c:v>8.8199999999999997E-3</c:v>
                </c:pt>
                <c:pt idx="126">
                  <c:v>8.8599999999999998E-3</c:v>
                </c:pt>
                <c:pt idx="127">
                  <c:v>8.8690000000000001E-3</c:v>
                </c:pt>
                <c:pt idx="128">
                  <c:v>8.7500000000000008E-3</c:v>
                </c:pt>
                <c:pt idx="129">
                  <c:v>8.8500000000000002E-3</c:v>
                </c:pt>
                <c:pt idx="130">
                  <c:v>8.8100000000000001E-3</c:v>
                </c:pt>
                <c:pt idx="131">
                  <c:v>8.8999999999999999E-3</c:v>
                </c:pt>
                <c:pt idx="132">
                  <c:v>8.8500000000000002E-3</c:v>
                </c:pt>
                <c:pt idx="133">
                  <c:v>8.7200000000000003E-3</c:v>
                </c:pt>
                <c:pt idx="134">
                  <c:v>8.829E-3</c:v>
                </c:pt>
                <c:pt idx="135">
                  <c:v>8.8900000000000003E-3</c:v>
                </c:pt>
                <c:pt idx="136">
                  <c:v>8.8999999999999999E-3</c:v>
                </c:pt>
                <c:pt idx="137">
                  <c:v>8.5900000000000004E-3</c:v>
                </c:pt>
                <c:pt idx="138">
                  <c:v>8.6189999999999999E-3</c:v>
                </c:pt>
                <c:pt idx="139">
                  <c:v>8.6400000000000001E-3</c:v>
                </c:pt>
                <c:pt idx="140">
                  <c:v>8.6700000000000006E-3</c:v>
                </c:pt>
                <c:pt idx="141">
                  <c:v>8.77E-3</c:v>
                </c:pt>
                <c:pt idx="142">
                  <c:v>8.6800000000000002E-3</c:v>
                </c:pt>
                <c:pt idx="143">
                  <c:v>8.5500000000000003E-3</c:v>
                </c:pt>
                <c:pt idx="144">
                  <c:v>8.5800000000000008E-3</c:v>
                </c:pt>
                <c:pt idx="145">
                  <c:v>8.7799999999999996E-3</c:v>
                </c:pt>
                <c:pt idx="146">
                  <c:v>8.5690000000000002E-3</c:v>
                </c:pt>
                <c:pt idx="147">
                  <c:v>8.6499999999999997E-3</c:v>
                </c:pt>
                <c:pt idx="148">
                  <c:v>8.5900000000000004E-3</c:v>
                </c:pt>
                <c:pt idx="149">
                  <c:v>8.6099999999999996E-3</c:v>
                </c:pt>
                <c:pt idx="150">
                  <c:v>8.43E-3</c:v>
                </c:pt>
                <c:pt idx="151">
                  <c:v>8.4399999999999996E-3</c:v>
                </c:pt>
                <c:pt idx="152">
                  <c:v>8.5400000000000007E-3</c:v>
                </c:pt>
                <c:pt idx="153">
                  <c:v>8.3499999999999998E-3</c:v>
                </c:pt>
                <c:pt idx="154">
                  <c:v>8.5599999999999999E-3</c:v>
                </c:pt>
                <c:pt idx="155">
                  <c:v>8.2900000000000005E-3</c:v>
                </c:pt>
                <c:pt idx="156">
                  <c:v>8.4100000000000008E-3</c:v>
                </c:pt>
                <c:pt idx="157">
                  <c:v>8.43E-3</c:v>
                </c:pt>
                <c:pt idx="158">
                  <c:v>8.2699999999999996E-3</c:v>
                </c:pt>
                <c:pt idx="159">
                  <c:v>8.3499999999999998E-3</c:v>
                </c:pt>
                <c:pt idx="160">
                  <c:v>8.2900000000000005E-3</c:v>
                </c:pt>
                <c:pt idx="161">
                  <c:v>8.2789999999999999E-3</c:v>
                </c:pt>
                <c:pt idx="162">
                  <c:v>8.3400000000000002E-3</c:v>
                </c:pt>
                <c:pt idx="163">
                  <c:v>8.2000000000000007E-3</c:v>
                </c:pt>
                <c:pt idx="164">
                  <c:v>8.3300000000000006E-3</c:v>
                </c:pt>
                <c:pt idx="165">
                  <c:v>8.2199999999999999E-3</c:v>
                </c:pt>
                <c:pt idx="166">
                  <c:v>8.2500000000000004E-3</c:v>
                </c:pt>
                <c:pt idx="167">
                  <c:v>8.2400000000000008E-3</c:v>
                </c:pt>
                <c:pt idx="168">
                  <c:v>8.2290000000000002E-3</c:v>
                </c:pt>
                <c:pt idx="169">
                  <c:v>8.2199999999999999E-3</c:v>
                </c:pt>
                <c:pt idx="170">
                  <c:v>8.2699999999999996E-3</c:v>
                </c:pt>
                <c:pt idx="171">
                  <c:v>8.2400000000000008E-3</c:v>
                </c:pt>
                <c:pt idx="172">
                  <c:v>8.1200000000000005E-3</c:v>
                </c:pt>
                <c:pt idx="173">
                  <c:v>8.2699999999999996E-3</c:v>
                </c:pt>
                <c:pt idx="174">
                  <c:v>8.0800000000000004E-3</c:v>
                </c:pt>
                <c:pt idx="175">
                  <c:v>8.0400000000000003E-3</c:v>
                </c:pt>
                <c:pt idx="176">
                  <c:v>8.1300000000000001E-3</c:v>
                </c:pt>
                <c:pt idx="177">
                  <c:v>8.0590000000000002E-3</c:v>
                </c:pt>
                <c:pt idx="178">
                  <c:v>7.9699999999999997E-3</c:v>
                </c:pt>
                <c:pt idx="179">
                  <c:v>8.0999999999999996E-3</c:v>
                </c:pt>
                <c:pt idx="180">
                  <c:v>8.1089999999999999E-3</c:v>
                </c:pt>
                <c:pt idx="181">
                  <c:v>8.1200000000000005E-3</c:v>
                </c:pt>
                <c:pt idx="182">
                  <c:v>7.9299999999999995E-3</c:v>
                </c:pt>
                <c:pt idx="183">
                  <c:v>8.1300000000000001E-3</c:v>
                </c:pt>
                <c:pt idx="184">
                  <c:v>8.1200000000000005E-3</c:v>
                </c:pt>
                <c:pt idx="185">
                  <c:v>8.1300000000000001E-3</c:v>
                </c:pt>
                <c:pt idx="186">
                  <c:v>8.0400000000000003E-3</c:v>
                </c:pt>
                <c:pt idx="187">
                  <c:v>8.0999999999999996E-3</c:v>
                </c:pt>
                <c:pt idx="188">
                  <c:v>8.26E-3</c:v>
                </c:pt>
                <c:pt idx="189">
                  <c:v>8.0800000000000004E-3</c:v>
                </c:pt>
                <c:pt idx="190">
                  <c:v>8.2500000000000004E-3</c:v>
                </c:pt>
                <c:pt idx="191">
                  <c:v>8.09E-3</c:v>
                </c:pt>
                <c:pt idx="192">
                  <c:v>8.0700000000000008E-3</c:v>
                </c:pt>
                <c:pt idx="193">
                  <c:v>8.0590000000000002E-3</c:v>
                </c:pt>
                <c:pt idx="194">
                  <c:v>8.3300000000000006E-3</c:v>
                </c:pt>
                <c:pt idx="195">
                  <c:v>8.2400000000000008E-3</c:v>
                </c:pt>
                <c:pt idx="196">
                  <c:v>8.0700000000000008E-3</c:v>
                </c:pt>
                <c:pt idx="197">
                  <c:v>8.3000000000000001E-3</c:v>
                </c:pt>
                <c:pt idx="198">
                  <c:v>8.2100000000000003E-3</c:v>
                </c:pt>
                <c:pt idx="199">
                  <c:v>8.2699999999999996E-3</c:v>
                </c:pt>
                <c:pt idx="200">
                  <c:v>8.3099999999999997E-3</c:v>
                </c:pt>
                <c:pt idx="201">
                  <c:v>8.3099999999999997E-3</c:v>
                </c:pt>
                <c:pt idx="202">
                  <c:v>8.2500000000000004E-3</c:v>
                </c:pt>
                <c:pt idx="203">
                  <c:v>8.3499999999999998E-3</c:v>
                </c:pt>
                <c:pt idx="204">
                  <c:v>8.3899999999999999E-3</c:v>
                </c:pt>
                <c:pt idx="205">
                  <c:v>8.3800000000000003E-3</c:v>
                </c:pt>
                <c:pt idx="206">
                  <c:v>8.4600000000000005E-3</c:v>
                </c:pt>
                <c:pt idx="207">
                  <c:v>8.5900000000000004E-3</c:v>
                </c:pt>
                <c:pt idx="208">
                  <c:v>8.6300000000000005E-3</c:v>
                </c:pt>
                <c:pt idx="209">
                  <c:v>8.6300000000000005E-3</c:v>
                </c:pt>
                <c:pt idx="210">
                  <c:v>8.7600000000000004E-3</c:v>
                </c:pt>
                <c:pt idx="211">
                  <c:v>8.7500000000000008E-3</c:v>
                </c:pt>
                <c:pt idx="212">
                  <c:v>8.5599999999999999E-3</c:v>
                </c:pt>
                <c:pt idx="213">
                  <c:v>8.6189999999999999E-3</c:v>
                </c:pt>
                <c:pt idx="214">
                  <c:v>8.7600000000000004E-3</c:v>
                </c:pt>
                <c:pt idx="215">
                  <c:v>8.8000000000000005E-3</c:v>
                </c:pt>
                <c:pt idx="216">
                  <c:v>8.8000000000000005E-3</c:v>
                </c:pt>
                <c:pt idx="217">
                  <c:v>8.9700000000000005E-3</c:v>
                </c:pt>
                <c:pt idx="218">
                  <c:v>8.9099999999999995E-3</c:v>
                </c:pt>
                <c:pt idx="219">
                  <c:v>8.9499999999999996E-3</c:v>
                </c:pt>
                <c:pt idx="220">
                  <c:v>8.9700000000000005E-3</c:v>
                </c:pt>
                <c:pt idx="221">
                  <c:v>9.0500000000000008E-3</c:v>
                </c:pt>
                <c:pt idx="222">
                  <c:v>9.0500000000000008E-3</c:v>
                </c:pt>
                <c:pt idx="223">
                  <c:v>9.1500000000000001E-3</c:v>
                </c:pt>
                <c:pt idx="224">
                  <c:v>9.3390000000000001E-3</c:v>
                </c:pt>
                <c:pt idx="225">
                  <c:v>9.1800000000000007E-3</c:v>
                </c:pt>
                <c:pt idx="226">
                  <c:v>9.2090000000000002E-3</c:v>
                </c:pt>
                <c:pt idx="227">
                  <c:v>9.3699999999999999E-3</c:v>
                </c:pt>
                <c:pt idx="228">
                  <c:v>9.299E-3</c:v>
                </c:pt>
                <c:pt idx="229">
                  <c:v>9.4199999999999996E-3</c:v>
                </c:pt>
                <c:pt idx="230">
                  <c:v>9.4199999999999996E-3</c:v>
                </c:pt>
                <c:pt idx="231">
                  <c:v>9.5490000000000002E-3</c:v>
                </c:pt>
                <c:pt idx="232">
                  <c:v>9.6200000000000001E-3</c:v>
                </c:pt>
                <c:pt idx="233">
                  <c:v>9.5600000000000008E-3</c:v>
                </c:pt>
                <c:pt idx="234">
                  <c:v>9.7190000000000002E-3</c:v>
                </c:pt>
                <c:pt idx="235">
                  <c:v>9.6790000000000001E-3</c:v>
                </c:pt>
                <c:pt idx="236">
                  <c:v>9.7000000000000003E-3</c:v>
                </c:pt>
                <c:pt idx="237">
                  <c:v>9.7190000000000002E-3</c:v>
                </c:pt>
                <c:pt idx="238">
                  <c:v>9.8300000000000002E-3</c:v>
                </c:pt>
                <c:pt idx="239">
                  <c:v>9.8490000000000001E-3</c:v>
                </c:pt>
                <c:pt idx="240">
                  <c:v>9.9600000000000001E-3</c:v>
                </c:pt>
                <c:pt idx="241">
                  <c:v>1.008E-2</c:v>
                </c:pt>
                <c:pt idx="242">
                  <c:v>1.0019999999999999E-2</c:v>
                </c:pt>
                <c:pt idx="243">
                  <c:v>1.03E-2</c:v>
                </c:pt>
                <c:pt idx="244">
                  <c:v>1.0449999999999999E-2</c:v>
                </c:pt>
                <c:pt idx="245">
                  <c:v>1.0410000000000001E-2</c:v>
                </c:pt>
                <c:pt idx="246">
                  <c:v>1.0330000000000001E-2</c:v>
                </c:pt>
                <c:pt idx="247">
                  <c:v>1.056E-2</c:v>
                </c:pt>
                <c:pt idx="248">
                  <c:v>1.0500000000000001E-2</c:v>
                </c:pt>
                <c:pt idx="249">
                  <c:v>1.0670000000000001E-2</c:v>
                </c:pt>
                <c:pt idx="250">
                  <c:v>1.065E-2</c:v>
                </c:pt>
                <c:pt idx="251">
                  <c:v>1.072E-2</c:v>
                </c:pt>
                <c:pt idx="252">
                  <c:v>1.072E-2</c:v>
                </c:pt>
                <c:pt idx="253">
                  <c:v>1.0710000000000001E-2</c:v>
                </c:pt>
                <c:pt idx="254">
                  <c:v>1.0699999999999999E-2</c:v>
                </c:pt>
                <c:pt idx="255">
                  <c:v>1.081E-2</c:v>
                </c:pt>
                <c:pt idx="256">
                  <c:v>1.074E-2</c:v>
                </c:pt>
                <c:pt idx="257">
                  <c:v>1.0710000000000001E-2</c:v>
                </c:pt>
                <c:pt idx="258">
                  <c:v>1.0869999999999999E-2</c:v>
                </c:pt>
                <c:pt idx="259">
                  <c:v>1.09E-2</c:v>
                </c:pt>
                <c:pt idx="260">
                  <c:v>1.099E-2</c:v>
                </c:pt>
                <c:pt idx="261">
                  <c:v>1.0869999999999999E-2</c:v>
                </c:pt>
                <c:pt idx="262">
                  <c:v>1.112E-2</c:v>
                </c:pt>
                <c:pt idx="263">
                  <c:v>1.108E-2</c:v>
                </c:pt>
                <c:pt idx="264">
                  <c:v>1.076E-2</c:v>
                </c:pt>
                <c:pt idx="265">
                  <c:v>1.0999999999999999E-2</c:v>
                </c:pt>
                <c:pt idx="266">
                  <c:v>1.1010000000000001E-2</c:v>
                </c:pt>
                <c:pt idx="267">
                  <c:v>1.106E-2</c:v>
                </c:pt>
                <c:pt idx="268">
                  <c:v>1.091E-2</c:v>
                </c:pt>
                <c:pt idx="269">
                  <c:v>1.119E-2</c:v>
                </c:pt>
                <c:pt idx="270">
                  <c:v>1.108E-2</c:v>
                </c:pt>
                <c:pt idx="271">
                  <c:v>1.1050000000000001E-2</c:v>
                </c:pt>
                <c:pt idx="272">
                  <c:v>1.102E-2</c:v>
                </c:pt>
                <c:pt idx="273">
                  <c:v>1.11E-2</c:v>
                </c:pt>
                <c:pt idx="274">
                  <c:v>1.116E-2</c:v>
                </c:pt>
                <c:pt idx="275">
                  <c:v>1.12E-2</c:v>
                </c:pt>
                <c:pt idx="276">
                  <c:v>1.124E-2</c:v>
                </c:pt>
                <c:pt idx="277">
                  <c:v>1.124E-2</c:v>
                </c:pt>
                <c:pt idx="278">
                  <c:v>1.123E-2</c:v>
                </c:pt>
                <c:pt idx="279">
                  <c:v>1.123E-2</c:v>
                </c:pt>
                <c:pt idx="280">
                  <c:v>1.1209999999999999E-2</c:v>
                </c:pt>
                <c:pt idx="281">
                  <c:v>1.1259999999999999E-2</c:v>
                </c:pt>
                <c:pt idx="282">
                  <c:v>1.125E-2</c:v>
                </c:pt>
                <c:pt idx="283">
                  <c:v>1.1259999999999999E-2</c:v>
                </c:pt>
                <c:pt idx="284">
                  <c:v>1.136E-2</c:v>
                </c:pt>
                <c:pt idx="285">
                  <c:v>1.137E-2</c:v>
                </c:pt>
                <c:pt idx="286">
                  <c:v>1.149E-2</c:v>
                </c:pt>
                <c:pt idx="287">
                  <c:v>1.128E-2</c:v>
                </c:pt>
                <c:pt idx="288">
                  <c:v>1.12E-2</c:v>
                </c:pt>
                <c:pt idx="289">
                  <c:v>1.1440000000000001E-2</c:v>
                </c:pt>
                <c:pt idx="290">
                  <c:v>1.1520000000000001E-2</c:v>
                </c:pt>
                <c:pt idx="291">
                  <c:v>1.163E-2</c:v>
                </c:pt>
                <c:pt idx="292">
                  <c:v>1.1679999999999999E-2</c:v>
                </c:pt>
                <c:pt idx="293">
                  <c:v>1.1650000000000001E-2</c:v>
                </c:pt>
                <c:pt idx="294">
                  <c:v>1.1429999999999999E-2</c:v>
                </c:pt>
                <c:pt idx="295">
                  <c:v>1.163E-2</c:v>
                </c:pt>
                <c:pt idx="296">
                  <c:v>1.162E-2</c:v>
                </c:pt>
                <c:pt idx="297">
                  <c:v>1.145E-2</c:v>
                </c:pt>
                <c:pt idx="298">
                  <c:v>1.1730000000000001E-2</c:v>
                </c:pt>
                <c:pt idx="299">
                  <c:v>1.1690000000000001E-2</c:v>
                </c:pt>
                <c:pt idx="300">
                  <c:v>1.1950000000000001E-2</c:v>
                </c:pt>
                <c:pt idx="301">
                  <c:v>1.1950000000000001E-2</c:v>
                </c:pt>
                <c:pt idx="302">
                  <c:v>1.162E-2</c:v>
                </c:pt>
                <c:pt idx="303">
                  <c:v>1.191E-2</c:v>
                </c:pt>
                <c:pt idx="304">
                  <c:v>1.192E-2</c:v>
                </c:pt>
                <c:pt idx="305">
                  <c:v>1.187E-2</c:v>
                </c:pt>
                <c:pt idx="306">
                  <c:v>1.196E-2</c:v>
                </c:pt>
                <c:pt idx="307">
                  <c:v>1.213E-2</c:v>
                </c:pt>
                <c:pt idx="308">
                  <c:v>1.18E-2</c:v>
                </c:pt>
                <c:pt idx="309">
                  <c:v>1.217E-2</c:v>
                </c:pt>
                <c:pt idx="310">
                  <c:v>1.213E-2</c:v>
                </c:pt>
                <c:pt idx="311">
                  <c:v>1.2160000000000001E-2</c:v>
                </c:pt>
                <c:pt idx="312">
                  <c:v>1.218E-2</c:v>
                </c:pt>
                <c:pt idx="313">
                  <c:v>1.2149999999999999E-2</c:v>
                </c:pt>
                <c:pt idx="314">
                  <c:v>1.2409999999999999E-2</c:v>
                </c:pt>
                <c:pt idx="315">
                  <c:v>1.2279999999999999E-2</c:v>
                </c:pt>
                <c:pt idx="316">
                  <c:v>1.2319999999999999E-2</c:v>
                </c:pt>
                <c:pt idx="317">
                  <c:v>1.243E-2</c:v>
                </c:pt>
                <c:pt idx="318">
                  <c:v>1.255E-2</c:v>
                </c:pt>
                <c:pt idx="319">
                  <c:v>1.23E-2</c:v>
                </c:pt>
                <c:pt idx="320">
                  <c:v>1.238E-2</c:v>
                </c:pt>
                <c:pt idx="321">
                  <c:v>1.234E-2</c:v>
                </c:pt>
                <c:pt idx="322">
                  <c:v>1.2489999999999999E-2</c:v>
                </c:pt>
                <c:pt idx="323">
                  <c:v>1.269E-2</c:v>
                </c:pt>
                <c:pt idx="324">
                  <c:v>1.265E-2</c:v>
                </c:pt>
                <c:pt idx="325">
                  <c:v>1.273E-2</c:v>
                </c:pt>
                <c:pt idx="326">
                  <c:v>1.277E-2</c:v>
                </c:pt>
                <c:pt idx="327">
                  <c:v>1.2800000000000001E-2</c:v>
                </c:pt>
                <c:pt idx="328">
                  <c:v>1.2840000000000001E-2</c:v>
                </c:pt>
                <c:pt idx="329">
                  <c:v>1.278E-2</c:v>
                </c:pt>
                <c:pt idx="330">
                  <c:v>1.278E-2</c:v>
                </c:pt>
                <c:pt idx="331">
                  <c:v>1.299E-2</c:v>
                </c:pt>
                <c:pt idx="332">
                  <c:v>1.295E-2</c:v>
                </c:pt>
                <c:pt idx="333">
                  <c:v>1.307E-2</c:v>
                </c:pt>
                <c:pt idx="334">
                  <c:v>1.3100000000000001E-2</c:v>
                </c:pt>
                <c:pt idx="335">
                  <c:v>1.2999999999999999E-2</c:v>
                </c:pt>
                <c:pt idx="336">
                  <c:v>1.319E-2</c:v>
                </c:pt>
                <c:pt idx="337">
                  <c:v>1.319E-2</c:v>
                </c:pt>
                <c:pt idx="338">
                  <c:v>1.3339999999999999E-2</c:v>
                </c:pt>
                <c:pt idx="339">
                  <c:v>1.3310000000000001E-2</c:v>
                </c:pt>
                <c:pt idx="340">
                  <c:v>1.341E-2</c:v>
                </c:pt>
                <c:pt idx="341">
                  <c:v>1.3339999999999999E-2</c:v>
                </c:pt>
                <c:pt idx="342">
                  <c:v>1.349E-2</c:v>
                </c:pt>
                <c:pt idx="343">
                  <c:v>1.349E-2</c:v>
                </c:pt>
                <c:pt idx="344">
                  <c:v>1.3509999999999999E-2</c:v>
                </c:pt>
                <c:pt idx="345">
                  <c:v>1.3509999999999999E-2</c:v>
                </c:pt>
                <c:pt idx="346">
                  <c:v>1.3690000000000001E-2</c:v>
                </c:pt>
                <c:pt idx="347">
                  <c:v>1.371E-2</c:v>
                </c:pt>
                <c:pt idx="348">
                  <c:v>1.3559999999999999E-2</c:v>
                </c:pt>
                <c:pt idx="349">
                  <c:v>1.387E-2</c:v>
                </c:pt>
                <c:pt idx="350">
                  <c:v>1.37E-2</c:v>
                </c:pt>
                <c:pt idx="351">
                  <c:v>1.391E-2</c:v>
                </c:pt>
                <c:pt idx="352">
                  <c:v>1.3939999999999999E-2</c:v>
                </c:pt>
                <c:pt idx="353">
                  <c:v>1.3990000000000001E-2</c:v>
                </c:pt>
                <c:pt idx="354">
                  <c:v>1.413E-2</c:v>
                </c:pt>
                <c:pt idx="355">
                  <c:v>1.4E-2</c:v>
                </c:pt>
                <c:pt idx="356">
                  <c:v>1.4279999999999999E-2</c:v>
                </c:pt>
                <c:pt idx="357">
                  <c:v>1.4030000000000001E-2</c:v>
                </c:pt>
                <c:pt idx="358">
                  <c:v>1.393E-2</c:v>
                </c:pt>
                <c:pt idx="359">
                  <c:v>1.431E-2</c:v>
                </c:pt>
                <c:pt idx="360">
                  <c:v>1.4370000000000001E-2</c:v>
                </c:pt>
                <c:pt idx="361">
                  <c:v>1.4460000000000001E-2</c:v>
                </c:pt>
                <c:pt idx="362">
                  <c:v>1.4290000000000001E-2</c:v>
                </c:pt>
                <c:pt idx="363">
                  <c:v>1.4489999999999999E-2</c:v>
                </c:pt>
                <c:pt idx="364">
                  <c:v>1.4489999999999999E-2</c:v>
                </c:pt>
                <c:pt idx="365">
                  <c:v>1.464E-2</c:v>
                </c:pt>
                <c:pt idx="366">
                  <c:v>1.4590000000000001E-2</c:v>
                </c:pt>
                <c:pt idx="367">
                  <c:v>1.457E-2</c:v>
                </c:pt>
                <c:pt idx="368">
                  <c:v>1.477E-2</c:v>
                </c:pt>
                <c:pt idx="369">
                  <c:v>1.473E-2</c:v>
                </c:pt>
                <c:pt idx="370">
                  <c:v>1.489E-2</c:v>
                </c:pt>
                <c:pt idx="371">
                  <c:v>1.498E-2</c:v>
                </c:pt>
                <c:pt idx="372">
                  <c:v>1.4760000000000001E-2</c:v>
                </c:pt>
                <c:pt idx="373">
                  <c:v>1.5010000000000001E-2</c:v>
                </c:pt>
                <c:pt idx="374">
                  <c:v>1.4789999999999999E-2</c:v>
                </c:pt>
                <c:pt idx="375">
                  <c:v>1.502E-2</c:v>
                </c:pt>
                <c:pt idx="376">
                  <c:v>1.499E-2</c:v>
                </c:pt>
                <c:pt idx="377">
                  <c:v>1.4959999999999999E-2</c:v>
                </c:pt>
                <c:pt idx="378">
                  <c:v>1.5140000000000001E-2</c:v>
                </c:pt>
                <c:pt idx="379">
                  <c:v>1.503E-2</c:v>
                </c:pt>
                <c:pt idx="380">
                  <c:v>1.537E-2</c:v>
                </c:pt>
                <c:pt idx="381">
                  <c:v>1.5429999999999999E-2</c:v>
                </c:pt>
                <c:pt idx="382">
                  <c:v>1.5800000000000002E-2</c:v>
                </c:pt>
                <c:pt idx="383">
                  <c:v>1.5810000000000001E-2</c:v>
                </c:pt>
                <c:pt idx="384">
                  <c:v>1.5859999999999999E-2</c:v>
                </c:pt>
                <c:pt idx="385">
                  <c:v>1.61E-2</c:v>
                </c:pt>
                <c:pt idx="386">
                  <c:v>1.6140000000000002E-2</c:v>
                </c:pt>
                <c:pt idx="387">
                  <c:v>1.626E-2</c:v>
                </c:pt>
                <c:pt idx="388">
                  <c:v>1.6129999999999999E-2</c:v>
                </c:pt>
                <c:pt idx="389">
                  <c:v>1.627E-2</c:v>
                </c:pt>
                <c:pt idx="390">
                  <c:v>1.6289999999999999E-2</c:v>
                </c:pt>
                <c:pt idx="391">
                  <c:v>1.636E-2</c:v>
                </c:pt>
                <c:pt idx="392">
                  <c:v>1.6320000000000001E-2</c:v>
                </c:pt>
                <c:pt idx="393">
                  <c:v>1.635E-2</c:v>
                </c:pt>
                <c:pt idx="394">
                  <c:v>1.661E-2</c:v>
                </c:pt>
                <c:pt idx="395">
                  <c:v>1.643E-2</c:v>
                </c:pt>
                <c:pt idx="396">
                  <c:v>1.644E-2</c:v>
                </c:pt>
                <c:pt idx="397">
                  <c:v>1.6660000000000001E-2</c:v>
                </c:pt>
                <c:pt idx="398">
                  <c:v>1.6590000000000001E-2</c:v>
                </c:pt>
                <c:pt idx="399">
                  <c:v>1.6830000000000001E-2</c:v>
                </c:pt>
                <c:pt idx="400">
                  <c:v>1.6670000000000001E-2</c:v>
                </c:pt>
                <c:pt idx="401">
                  <c:v>1.695E-2</c:v>
                </c:pt>
                <c:pt idx="402">
                  <c:v>1.7010000000000001E-2</c:v>
                </c:pt>
                <c:pt idx="403">
                  <c:v>1.6959999999999999E-2</c:v>
                </c:pt>
                <c:pt idx="404">
                  <c:v>1.7139999999999999E-2</c:v>
                </c:pt>
                <c:pt idx="405">
                  <c:v>1.7080000000000001E-2</c:v>
                </c:pt>
                <c:pt idx="406">
                  <c:v>1.753E-2</c:v>
                </c:pt>
                <c:pt idx="407">
                  <c:v>1.7319999999999999E-2</c:v>
                </c:pt>
                <c:pt idx="408">
                  <c:v>1.7489999999999999E-2</c:v>
                </c:pt>
                <c:pt idx="409">
                  <c:v>1.7520000000000001E-2</c:v>
                </c:pt>
                <c:pt idx="410">
                  <c:v>1.754E-2</c:v>
                </c:pt>
                <c:pt idx="411">
                  <c:v>1.7649999999999999E-2</c:v>
                </c:pt>
                <c:pt idx="412">
                  <c:v>1.7670000000000002E-2</c:v>
                </c:pt>
                <c:pt idx="413">
                  <c:v>1.7950000000000001E-2</c:v>
                </c:pt>
                <c:pt idx="414">
                  <c:v>1.7819999999999999E-2</c:v>
                </c:pt>
                <c:pt idx="415">
                  <c:v>1.7950000000000001E-2</c:v>
                </c:pt>
                <c:pt idx="416">
                  <c:v>1.804E-2</c:v>
                </c:pt>
                <c:pt idx="417">
                  <c:v>1.7909999999999999E-2</c:v>
                </c:pt>
                <c:pt idx="418">
                  <c:v>1.8419999999999999E-2</c:v>
                </c:pt>
                <c:pt idx="419">
                  <c:v>1.8499999999999999E-2</c:v>
                </c:pt>
                <c:pt idx="420">
                  <c:v>1.8710000000000001E-2</c:v>
                </c:pt>
                <c:pt idx="421">
                  <c:v>1.864E-2</c:v>
                </c:pt>
                <c:pt idx="422">
                  <c:v>1.9130000000000001E-2</c:v>
                </c:pt>
                <c:pt idx="423">
                  <c:v>1.8929999999999999E-2</c:v>
                </c:pt>
                <c:pt idx="424">
                  <c:v>1.9060000000000001E-2</c:v>
                </c:pt>
                <c:pt idx="425">
                  <c:v>1.8669999999999999E-2</c:v>
                </c:pt>
                <c:pt idx="426">
                  <c:v>1.8849999999999999E-2</c:v>
                </c:pt>
                <c:pt idx="427">
                  <c:v>1.8939999999999999E-2</c:v>
                </c:pt>
                <c:pt idx="428">
                  <c:v>1.925E-2</c:v>
                </c:pt>
                <c:pt idx="429">
                  <c:v>1.9009999999999999E-2</c:v>
                </c:pt>
                <c:pt idx="430">
                  <c:v>1.9050000000000001E-2</c:v>
                </c:pt>
                <c:pt idx="431">
                  <c:v>1.9369999999999998E-2</c:v>
                </c:pt>
                <c:pt idx="432">
                  <c:v>1.942E-2</c:v>
                </c:pt>
                <c:pt idx="433">
                  <c:v>1.9349999999999999E-2</c:v>
                </c:pt>
                <c:pt idx="434">
                  <c:v>1.949E-2</c:v>
                </c:pt>
                <c:pt idx="435">
                  <c:v>1.9560000000000001E-2</c:v>
                </c:pt>
                <c:pt idx="436">
                  <c:v>1.9879999999999998E-2</c:v>
                </c:pt>
                <c:pt idx="437">
                  <c:v>1.9609999999999999E-2</c:v>
                </c:pt>
                <c:pt idx="438">
                  <c:v>1.9939999999999999E-2</c:v>
                </c:pt>
                <c:pt idx="439">
                  <c:v>1.9800000000000002E-2</c:v>
                </c:pt>
                <c:pt idx="440">
                  <c:v>2.0080000000000001E-2</c:v>
                </c:pt>
                <c:pt idx="441">
                  <c:v>1.9709999999999998E-2</c:v>
                </c:pt>
                <c:pt idx="442">
                  <c:v>2.0080000000000001E-2</c:v>
                </c:pt>
                <c:pt idx="443">
                  <c:v>2.0219999999999998E-2</c:v>
                </c:pt>
                <c:pt idx="444">
                  <c:v>2.026E-2</c:v>
                </c:pt>
                <c:pt idx="445">
                  <c:v>2.044E-2</c:v>
                </c:pt>
                <c:pt idx="446">
                  <c:v>2.0549999999999999E-2</c:v>
                </c:pt>
                <c:pt idx="447">
                  <c:v>2.0420000000000001E-2</c:v>
                </c:pt>
                <c:pt idx="448">
                  <c:v>2.07E-2</c:v>
                </c:pt>
                <c:pt idx="449">
                  <c:v>2.0420000000000001E-2</c:v>
                </c:pt>
                <c:pt idx="450">
                  <c:v>2.0459999999999999E-2</c:v>
                </c:pt>
                <c:pt idx="451">
                  <c:v>2.0469999999999999E-2</c:v>
                </c:pt>
                <c:pt idx="452">
                  <c:v>2.052E-2</c:v>
                </c:pt>
                <c:pt idx="453">
                  <c:v>2.0240000000000001E-2</c:v>
                </c:pt>
                <c:pt idx="454">
                  <c:v>2.0549999999999999E-2</c:v>
                </c:pt>
                <c:pt idx="455">
                  <c:v>2.0310000000000002E-2</c:v>
                </c:pt>
                <c:pt idx="456">
                  <c:v>2.0410000000000001E-2</c:v>
                </c:pt>
                <c:pt idx="457">
                  <c:v>2.0449999999999999E-2</c:v>
                </c:pt>
                <c:pt idx="458">
                  <c:v>2.0199999999999999E-2</c:v>
                </c:pt>
                <c:pt idx="459">
                  <c:v>2.0150000000000001E-2</c:v>
                </c:pt>
                <c:pt idx="460">
                  <c:v>2.0070000000000001E-2</c:v>
                </c:pt>
                <c:pt idx="461">
                  <c:v>2.018E-2</c:v>
                </c:pt>
                <c:pt idx="462">
                  <c:v>1.9970000000000002E-2</c:v>
                </c:pt>
                <c:pt idx="463">
                  <c:v>1.9609999999999999E-2</c:v>
                </c:pt>
                <c:pt idx="464">
                  <c:v>2.018E-2</c:v>
                </c:pt>
                <c:pt idx="465">
                  <c:v>1.95E-2</c:v>
                </c:pt>
                <c:pt idx="466">
                  <c:v>1.967E-2</c:v>
                </c:pt>
                <c:pt idx="467">
                  <c:v>1.925E-2</c:v>
                </c:pt>
                <c:pt idx="468">
                  <c:v>1.916E-2</c:v>
                </c:pt>
                <c:pt idx="469">
                  <c:v>1.9099999999999999E-2</c:v>
                </c:pt>
                <c:pt idx="470">
                  <c:v>1.907E-2</c:v>
                </c:pt>
                <c:pt idx="471">
                  <c:v>1.907E-2</c:v>
                </c:pt>
                <c:pt idx="472">
                  <c:v>1.8620000000000001E-2</c:v>
                </c:pt>
                <c:pt idx="473">
                  <c:v>1.925E-2</c:v>
                </c:pt>
                <c:pt idx="474">
                  <c:v>1.8630000000000001E-2</c:v>
                </c:pt>
                <c:pt idx="475">
                  <c:v>1.8970000000000001E-2</c:v>
                </c:pt>
                <c:pt idx="476">
                  <c:v>1.8460000000000001E-2</c:v>
                </c:pt>
                <c:pt idx="477">
                  <c:v>1.9550000000000001E-2</c:v>
                </c:pt>
                <c:pt idx="478">
                  <c:v>1.9519999999999999E-2</c:v>
                </c:pt>
                <c:pt idx="479">
                  <c:v>1.9970000000000002E-2</c:v>
                </c:pt>
                <c:pt idx="480">
                  <c:v>1.9720000000000001E-2</c:v>
                </c:pt>
                <c:pt idx="481">
                  <c:v>2.009E-2</c:v>
                </c:pt>
                <c:pt idx="482">
                  <c:v>2.0039999999999999E-2</c:v>
                </c:pt>
                <c:pt idx="483">
                  <c:v>2.0129999999999999E-2</c:v>
                </c:pt>
                <c:pt idx="484">
                  <c:v>2.069E-2</c:v>
                </c:pt>
                <c:pt idx="485">
                  <c:v>2.0639999999999999E-2</c:v>
                </c:pt>
                <c:pt idx="486">
                  <c:v>2.1090000000000001E-2</c:v>
                </c:pt>
                <c:pt idx="487">
                  <c:v>2.1090000000000001E-2</c:v>
                </c:pt>
                <c:pt idx="488">
                  <c:v>2.1489999999999999E-2</c:v>
                </c:pt>
                <c:pt idx="489">
                  <c:v>2.164E-2</c:v>
                </c:pt>
                <c:pt idx="490">
                  <c:v>2.1770000000000001E-2</c:v>
                </c:pt>
                <c:pt idx="491">
                  <c:v>2.2270000000000002E-2</c:v>
                </c:pt>
                <c:pt idx="492">
                  <c:v>2.2249999999999999E-2</c:v>
                </c:pt>
                <c:pt idx="493">
                  <c:v>2.2919999999999999E-2</c:v>
                </c:pt>
                <c:pt idx="494">
                  <c:v>2.2800000000000001E-2</c:v>
                </c:pt>
                <c:pt idx="495">
                  <c:v>2.334E-2</c:v>
                </c:pt>
                <c:pt idx="496">
                  <c:v>2.3310000000000001E-2</c:v>
                </c:pt>
                <c:pt idx="497">
                  <c:v>2.375E-2</c:v>
                </c:pt>
                <c:pt idx="498">
                  <c:v>2.4129999999999999E-2</c:v>
                </c:pt>
                <c:pt idx="499">
                  <c:v>2.4340000000000001E-2</c:v>
                </c:pt>
                <c:pt idx="500">
                  <c:v>2.4830000000000001E-2</c:v>
                </c:pt>
                <c:pt idx="501">
                  <c:v>2.521E-2</c:v>
                </c:pt>
                <c:pt idx="502">
                  <c:v>2.563E-2</c:v>
                </c:pt>
                <c:pt idx="503">
                  <c:v>2.5649999999999999E-2</c:v>
                </c:pt>
                <c:pt idx="504">
                  <c:v>2.5950000000000001E-2</c:v>
                </c:pt>
                <c:pt idx="505">
                  <c:v>2.647E-2</c:v>
                </c:pt>
                <c:pt idx="506">
                  <c:v>2.656E-2</c:v>
                </c:pt>
                <c:pt idx="507">
                  <c:v>2.7150000000000001E-2</c:v>
                </c:pt>
                <c:pt idx="508">
                  <c:v>2.7390000000000001E-2</c:v>
                </c:pt>
                <c:pt idx="509">
                  <c:v>2.7640000000000001E-2</c:v>
                </c:pt>
                <c:pt idx="510">
                  <c:v>2.8070000000000001E-2</c:v>
                </c:pt>
                <c:pt idx="511">
                  <c:v>2.8320000000000001E-2</c:v>
                </c:pt>
                <c:pt idx="512">
                  <c:v>2.862E-2</c:v>
                </c:pt>
                <c:pt idx="513">
                  <c:v>2.8830000000000001E-2</c:v>
                </c:pt>
                <c:pt idx="514">
                  <c:v>2.9409999999999999E-2</c:v>
                </c:pt>
                <c:pt idx="515">
                  <c:v>2.9260000000000001E-2</c:v>
                </c:pt>
                <c:pt idx="516">
                  <c:v>2.9860000000000001E-2</c:v>
                </c:pt>
                <c:pt idx="517">
                  <c:v>3.005E-2</c:v>
                </c:pt>
                <c:pt idx="518">
                  <c:v>3.0339999999999999E-2</c:v>
                </c:pt>
                <c:pt idx="519">
                  <c:v>3.0509999999999999E-2</c:v>
                </c:pt>
                <c:pt idx="520">
                  <c:v>3.065E-2</c:v>
                </c:pt>
                <c:pt idx="521">
                  <c:v>3.1109999999999999E-2</c:v>
                </c:pt>
                <c:pt idx="522">
                  <c:v>3.1099999999999999E-2</c:v>
                </c:pt>
                <c:pt idx="523">
                  <c:v>3.141E-2</c:v>
                </c:pt>
                <c:pt idx="524">
                  <c:v>3.1690000000000003E-2</c:v>
                </c:pt>
                <c:pt idx="525">
                  <c:v>3.177E-2</c:v>
                </c:pt>
                <c:pt idx="526">
                  <c:v>3.2190000000000003E-2</c:v>
                </c:pt>
                <c:pt idx="527">
                  <c:v>3.2120000000000003E-2</c:v>
                </c:pt>
                <c:pt idx="528">
                  <c:v>3.261E-2</c:v>
                </c:pt>
                <c:pt idx="529">
                  <c:v>3.2489999999999998E-2</c:v>
                </c:pt>
                <c:pt idx="530">
                  <c:v>3.2849999999999997E-2</c:v>
                </c:pt>
                <c:pt idx="531">
                  <c:v>3.2910000000000002E-2</c:v>
                </c:pt>
                <c:pt idx="532">
                  <c:v>3.3110000000000001E-2</c:v>
                </c:pt>
                <c:pt idx="533">
                  <c:v>3.388E-2</c:v>
                </c:pt>
                <c:pt idx="534">
                  <c:v>3.397E-2</c:v>
                </c:pt>
                <c:pt idx="535">
                  <c:v>3.4389999999999997E-2</c:v>
                </c:pt>
                <c:pt idx="536">
                  <c:v>3.4729999999999997E-2</c:v>
                </c:pt>
                <c:pt idx="537">
                  <c:v>3.5020000000000003E-2</c:v>
                </c:pt>
                <c:pt idx="538">
                  <c:v>3.551E-2</c:v>
                </c:pt>
                <c:pt idx="539">
                  <c:v>3.5540000000000002E-2</c:v>
                </c:pt>
                <c:pt idx="540">
                  <c:v>3.601E-2</c:v>
                </c:pt>
                <c:pt idx="541">
                  <c:v>3.6310000000000002E-2</c:v>
                </c:pt>
                <c:pt idx="542">
                  <c:v>3.6880000000000003E-2</c:v>
                </c:pt>
                <c:pt idx="543">
                  <c:v>3.705E-2</c:v>
                </c:pt>
                <c:pt idx="544">
                  <c:v>3.7440000000000001E-2</c:v>
                </c:pt>
                <c:pt idx="545">
                  <c:v>3.8059999999999997E-2</c:v>
                </c:pt>
                <c:pt idx="546">
                  <c:v>3.848E-2</c:v>
                </c:pt>
                <c:pt idx="547">
                  <c:v>3.8960000000000002E-2</c:v>
                </c:pt>
                <c:pt idx="548">
                  <c:v>3.9329999999999997E-2</c:v>
                </c:pt>
                <c:pt idx="549">
                  <c:v>3.9870000000000003E-2</c:v>
                </c:pt>
                <c:pt idx="550">
                  <c:v>4.0370000000000003E-2</c:v>
                </c:pt>
                <c:pt idx="551">
                  <c:v>4.1180000000000001E-2</c:v>
                </c:pt>
                <c:pt idx="552">
                  <c:v>4.19E-2</c:v>
                </c:pt>
                <c:pt idx="553">
                  <c:v>4.2619999999999998E-2</c:v>
                </c:pt>
                <c:pt idx="554">
                  <c:v>4.3499999999999997E-2</c:v>
                </c:pt>
                <c:pt idx="555">
                  <c:v>4.4339999999999997E-2</c:v>
                </c:pt>
                <c:pt idx="556">
                  <c:v>4.5780000000000001E-2</c:v>
                </c:pt>
                <c:pt idx="557">
                  <c:v>4.6730000000000001E-2</c:v>
                </c:pt>
                <c:pt idx="558">
                  <c:v>4.8370000000000003E-2</c:v>
                </c:pt>
                <c:pt idx="559">
                  <c:v>4.9880000000000001E-2</c:v>
                </c:pt>
                <c:pt idx="560">
                  <c:v>5.1429999999999997E-2</c:v>
                </c:pt>
                <c:pt idx="561">
                  <c:v>5.373E-2</c:v>
                </c:pt>
                <c:pt idx="562">
                  <c:v>5.5579999999999997E-2</c:v>
                </c:pt>
                <c:pt idx="563">
                  <c:v>5.8180000000000003E-2</c:v>
                </c:pt>
                <c:pt idx="564">
                  <c:v>6.0589999999999998E-2</c:v>
                </c:pt>
                <c:pt idx="565">
                  <c:v>6.3210000000000002E-2</c:v>
                </c:pt>
                <c:pt idx="566">
                  <c:v>6.6369999999999998E-2</c:v>
                </c:pt>
                <c:pt idx="567">
                  <c:v>6.9760000000000003E-2</c:v>
                </c:pt>
                <c:pt idx="568">
                  <c:v>7.4270000000000003E-2</c:v>
                </c:pt>
                <c:pt idx="569">
                  <c:v>8.0189999999999997E-2</c:v>
                </c:pt>
                <c:pt idx="570">
                  <c:v>8.7520000000000001E-2</c:v>
                </c:pt>
                <c:pt idx="571">
                  <c:v>9.6229999999999996E-2</c:v>
                </c:pt>
                <c:pt idx="572">
                  <c:v>0.10636</c:v>
                </c:pt>
                <c:pt idx="573">
                  <c:v>0.11849</c:v>
                </c:pt>
                <c:pt idx="574">
                  <c:v>0.13322999999999999</c:v>
                </c:pt>
                <c:pt idx="575">
                  <c:v>0.15156</c:v>
                </c:pt>
                <c:pt idx="576">
                  <c:v>0.17288999999999999</c:v>
                </c:pt>
                <c:pt idx="577">
                  <c:v>0.19897999999999999</c:v>
                </c:pt>
                <c:pt idx="578">
                  <c:v>0.23014999999999999</c:v>
                </c:pt>
                <c:pt idx="579">
                  <c:v>0.26856999999999998</c:v>
                </c:pt>
                <c:pt idx="580">
                  <c:v>0.31518000000000002</c:v>
                </c:pt>
                <c:pt idx="581">
                  <c:v>0.37303999999999998</c:v>
                </c:pt>
                <c:pt idx="582">
                  <c:v>0.44447999999999999</c:v>
                </c:pt>
                <c:pt idx="583">
                  <c:v>0.53463000000000005</c:v>
                </c:pt>
                <c:pt idx="584">
                  <c:v>0.64764900000000003</c:v>
                </c:pt>
                <c:pt idx="585">
                  <c:v>0.79049000000000003</c:v>
                </c:pt>
                <c:pt idx="586">
                  <c:v>0.96702900000000003</c:v>
                </c:pt>
                <c:pt idx="587">
                  <c:v>1.1875</c:v>
                </c:pt>
                <c:pt idx="588">
                  <c:v>1.4547600000000001</c:v>
                </c:pt>
                <c:pt idx="589">
                  <c:v>1.79027</c:v>
                </c:pt>
                <c:pt idx="590">
                  <c:v>2.1834799999999999</c:v>
                </c:pt>
                <c:pt idx="591">
                  <c:v>2.7171099999999999</c:v>
                </c:pt>
                <c:pt idx="592">
                  <c:v>3.5597599999999998</c:v>
                </c:pt>
                <c:pt idx="593">
                  <c:v>6</c:v>
                </c:pt>
                <c:pt idx="594">
                  <c:v>6</c:v>
                </c:pt>
                <c:pt idx="595">
                  <c:v>6</c:v>
                </c:pt>
                <c:pt idx="596">
                  <c:v>6</c:v>
                </c:pt>
                <c:pt idx="597">
                  <c:v>6</c:v>
                </c:pt>
                <c:pt idx="598">
                  <c:v>6</c:v>
                </c:pt>
                <c:pt idx="599">
                  <c:v>6</c:v>
                </c:pt>
                <c:pt idx="600">
                  <c:v>6</c:v>
                </c:pt>
              </c:numCache>
            </c:numRef>
          </c:yVal>
          <c:smooth val="1"/>
        </c:ser>
        <c:ser>
          <c:idx val="2"/>
          <c:order val="2"/>
          <c:tx>
            <c:v>آب قبل وسل</c:v>
          </c:tx>
          <c:spPr>
            <a:ln>
              <a:solidFill>
                <a:srgbClr val="FF0000"/>
              </a:solidFill>
            </a:ln>
          </c:spPr>
          <c:marker>
            <c:symbol val="none"/>
          </c:marker>
          <c:xVal>
            <c:numRef>
              <c:f>'5.xlsx'!$A$87:$A$687</c:f>
              <c:numCache>
                <c:formatCode>General</c:formatCode>
                <c:ptCount val="601"/>
                <c:pt idx="0">
                  <c:v>800</c:v>
                </c:pt>
                <c:pt idx="1">
                  <c:v>799</c:v>
                </c:pt>
                <c:pt idx="2">
                  <c:v>798</c:v>
                </c:pt>
                <c:pt idx="3">
                  <c:v>797</c:v>
                </c:pt>
                <c:pt idx="4">
                  <c:v>796</c:v>
                </c:pt>
                <c:pt idx="5">
                  <c:v>795</c:v>
                </c:pt>
                <c:pt idx="6">
                  <c:v>794</c:v>
                </c:pt>
                <c:pt idx="7">
                  <c:v>793</c:v>
                </c:pt>
                <c:pt idx="8">
                  <c:v>792</c:v>
                </c:pt>
                <c:pt idx="9">
                  <c:v>791</c:v>
                </c:pt>
                <c:pt idx="10">
                  <c:v>790</c:v>
                </c:pt>
                <c:pt idx="11">
                  <c:v>789</c:v>
                </c:pt>
                <c:pt idx="12">
                  <c:v>788</c:v>
                </c:pt>
                <c:pt idx="13">
                  <c:v>787</c:v>
                </c:pt>
                <c:pt idx="14">
                  <c:v>786</c:v>
                </c:pt>
                <c:pt idx="15">
                  <c:v>785</c:v>
                </c:pt>
                <c:pt idx="16">
                  <c:v>784</c:v>
                </c:pt>
                <c:pt idx="17">
                  <c:v>783</c:v>
                </c:pt>
                <c:pt idx="18">
                  <c:v>782</c:v>
                </c:pt>
                <c:pt idx="19">
                  <c:v>781</c:v>
                </c:pt>
                <c:pt idx="20">
                  <c:v>780</c:v>
                </c:pt>
                <c:pt idx="21">
                  <c:v>779</c:v>
                </c:pt>
                <c:pt idx="22">
                  <c:v>778</c:v>
                </c:pt>
                <c:pt idx="23">
                  <c:v>777</c:v>
                </c:pt>
                <c:pt idx="24">
                  <c:v>776</c:v>
                </c:pt>
                <c:pt idx="25">
                  <c:v>775</c:v>
                </c:pt>
                <c:pt idx="26">
                  <c:v>774</c:v>
                </c:pt>
                <c:pt idx="27">
                  <c:v>773</c:v>
                </c:pt>
                <c:pt idx="28">
                  <c:v>772</c:v>
                </c:pt>
                <c:pt idx="29">
                  <c:v>771</c:v>
                </c:pt>
                <c:pt idx="30">
                  <c:v>770</c:v>
                </c:pt>
                <c:pt idx="31">
                  <c:v>769</c:v>
                </c:pt>
                <c:pt idx="32">
                  <c:v>768</c:v>
                </c:pt>
                <c:pt idx="33">
                  <c:v>767</c:v>
                </c:pt>
                <c:pt idx="34">
                  <c:v>766</c:v>
                </c:pt>
                <c:pt idx="35">
                  <c:v>765</c:v>
                </c:pt>
                <c:pt idx="36">
                  <c:v>764</c:v>
                </c:pt>
                <c:pt idx="37">
                  <c:v>763</c:v>
                </c:pt>
                <c:pt idx="38">
                  <c:v>762</c:v>
                </c:pt>
                <c:pt idx="39">
                  <c:v>761</c:v>
                </c:pt>
                <c:pt idx="40">
                  <c:v>760</c:v>
                </c:pt>
                <c:pt idx="41">
                  <c:v>759</c:v>
                </c:pt>
                <c:pt idx="42">
                  <c:v>758</c:v>
                </c:pt>
                <c:pt idx="43">
                  <c:v>757</c:v>
                </c:pt>
                <c:pt idx="44">
                  <c:v>756</c:v>
                </c:pt>
                <c:pt idx="45">
                  <c:v>755</c:v>
                </c:pt>
                <c:pt idx="46">
                  <c:v>754</c:v>
                </c:pt>
                <c:pt idx="47">
                  <c:v>753</c:v>
                </c:pt>
                <c:pt idx="48">
                  <c:v>752</c:v>
                </c:pt>
                <c:pt idx="49">
                  <c:v>751</c:v>
                </c:pt>
                <c:pt idx="50">
                  <c:v>750</c:v>
                </c:pt>
                <c:pt idx="51">
                  <c:v>749</c:v>
                </c:pt>
                <c:pt idx="52">
                  <c:v>748</c:v>
                </c:pt>
                <c:pt idx="53">
                  <c:v>747</c:v>
                </c:pt>
                <c:pt idx="54">
                  <c:v>746</c:v>
                </c:pt>
                <c:pt idx="55">
                  <c:v>745</c:v>
                </c:pt>
                <c:pt idx="56">
                  <c:v>744</c:v>
                </c:pt>
                <c:pt idx="57">
                  <c:v>743</c:v>
                </c:pt>
                <c:pt idx="58">
                  <c:v>742</c:v>
                </c:pt>
                <c:pt idx="59">
                  <c:v>741</c:v>
                </c:pt>
                <c:pt idx="60">
                  <c:v>740</c:v>
                </c:pt>
                <c:pt idx="61">
                  <c:v>739</c:v>
                </c:pt>
                <c:pt idx="62">
                  <c:v>738</c:v>
                </c:pt>
                <c:pt idx="63">
                  <c:v>737</c:v>
                </c:pt>
                <c:pt idx="64">
                  <c:v>736</c:v>
                </c:pt>
                <c:pt idx="65">
                  <c:v>735</c:v>
                </c:pt>
                <c:pt idx="66">
                  <c:v>734</c:v>
                </c:pt>
                <c:pt idx="67">
                  <c:v>733</c:v>
                </c:pt>
                <c:pt idx="68">
                  <c:v>732</c:v>
                </c:pt>
                <c:pt idx="69">
                  <c:v>731</c:v>
                </c:pt>
                <c:pt idx="70">
                  <c:v>730</c:v>
                </c:pt>
                <c:pt idx="71">
                  <c:v>729</c:v>
                </c:pt>
                <c:pt idx="72">
                  <c:v>728</c:v>
                </c:pt>
                <c:pt idx="73">
                  <c:v>727</c:v>
                </c:pt>
                <c:pt idx="74">
                  <c:v>726</c:v>
                </c:pt>
                <c:pt idx="75">
                  <c:v>725</c:v>
                </c:pt>
                <c:pt idx="76">
                  <c:v>724</c:v>
                </c:pt>
                <c:pt idx="77">
                  <c:v>723</c:v>
                </c:pt>
                <c:pt idx="78">
                  <c:v>722</c:v>
                </c:pt>
                <c:pt idx="79">
                  <c:v>721</c:v>
                </c:pt>
                <c:pt idx="80">
                  <c:v>720</c:v>
                </c:pt>
                <c:pt idx="81">
                  <c:v>719</c:v>
                </c:pt>
                <c:pt idx="82">
                  <c:v>718</c:v>
                </c:pt>
                <c:pt idx="83">
                  <c:v>717</c:v>
                </c:pt>
                <c:pt idx="84">
                  <c:v>716</c:v>
                </c:pt>
                <c:pt idx="85">
                  <c:v>715</c:v>
                </c:pt>
                <c:pt idx="86">
                  <c:v>714</c:v>
                </c:pt>
                <c:pt idx="87">
                  <c:v>713</c:v>
                </c:pt>
                <c:pt idx="88">
                  <c:v>712</c:v>
                </c:pt>
                <c:pt idx="89">
                  <c:v>711</c:v>
                </c:pt>
                <c:pt idx="90">
                  <c:v>710</c:v>
                </c:pt>
                <c:pt idx="91">
                  <c:v>709</c:v>
                </c:pt>
                <c:pt idx="92">
                  <c:v>708</c:v>
                </c:pt>
                <c:pt idx="93">
                  <c:v>707</c:v>
                </c:pt>
                <c:pt idx="94">
                  <c:v>706</c:v>
                </c:pt>
                <c:pt idx="95">
                  <c:v>705</c:v>
                </c:pt>
                <c:pt idx="96">
                  <c:v>704</c:v>
                </c:pt>
                <c:pt idx="97">
                  <c:v>703</c:v>
                </c:pt>
                <c:pt idx="98">
                  <c:v>702</c:v>
                </c:pt>
                <c:pt idx="99">
                  <c:v>701</c:v>
                </c:pt>
                <c:pt idx="100">
                  <c:v>700</c:v>
                </c:pt>
                <c:pt idx="101">
                  <c:v>699</c:v>
                </c:pt>
                <c:pt idx="102">
                  <c:v>698</c:v>
                </c:pt>
                <c:pt idx="103">
                  <c:v>697</c:v>
                </c:pt>
                <c:pt idx="104">
                  <c:v>696</c:v>
                </c:pt>
                <c:pt idx="105">
                  <c:v>695</c:v>
                </c:pt>
                <c:pt idx="106">
                  <c:v>694</c:v>
                </c:pt>
                <c:pt idx="107">
                  <c:v>693</c:v>
                </c:pt>
                <c:pt idx="108">
                  <c:v>692</c:v>
                </c:pt>
                <c:pt idx="109">
                  <c:v>691</c:v>
                </c:pt>
                <c:pt idx="110">
                  <c:v>690</c:v>
                </c:pt>
                <c:pt idx="111">
                  <c:v>689</c:v>
                </c:pt>
                <c:pt idx="112">
                  <c:v>688</c:v>
                </c:pt>
                <c:pt idx="113">
                  <c:v>687</c:v>
                </c:pt>
                <c:pt idx="114">
                  <c:v>686</c:v>
                </c:pt>
                <c:pt idx="115">
                  <c:v>685</c:v>
                </c:pt>
                <c:pt idx="116">
                  <c:v>684</c:v>
                </c:pt>
                <c:pt idx="117">
                  <c:v>683</c:v>
                </c:pt>
                <c:pt idx="118">
                  <c:v>682</c:v>
                </c:pt>
                <c:pt idx="119">
                  <c:v>681</c:v>
                </c:pt>
                <c:pt idx="120">
                  <c:v>680</c:v>
                </c:pt>
                <c:pt idx="121">
                  <c:v>679</c:v>
                </c:pt>
                <c:pt idx="122">
                  <c:v>678</c:v>
                </c:pt>
                <c:pt idx="123">
                  <c:v>677</c:v>
                </c:pt>
                <c:pt idx="124">
                  <c:v>676</c:v>
                </c:pt>
                <c:pt idx="125">
                  <c:v>675</c:v>
                </c:pt>
                <c:pt idx="126">
                  <c:v>674</c:v>
                </c:pt>
                <c:pt idx="127">
                  <c:v>673</c:v>
                </c:pt>
                <c:pt idx="128">
                  <c:v>672</c:v>
                </c:pt>
                <c:pt idx="129">
                  <c:v>671</c:v>
                </c:pt>
                <c:pt idx="130">
                  <c:v>670</c:v>
                </c:pt>
                <c:pt idx="131">
                  <c:v>669</c:v>
                </c:pt>
                <c:pt idx="132">
                  <c:v>668</c:v>
                </c:pt>
                <c:pt idx="133">
                  <c:v>667</c:v>
                </c:pt>
                <c:pt idx="134">
                  <c:v>666</c:v>
                </c:pt>
                <c:pt idx="135">
                  <c:v>665</c:v>
                </c:pt>
                <c:pt idx="136">
                  <c:v>664</c:v>
                </c:pt>
                <c:pt idx="137">
                  <c:v>663</c:v>
                </c:pt>
                <c:pt idx="138">
                  <c:v>662</c:v>
                </c:pt>
                <c:pt idx="139">
                  <c:v>661</c:v>
                </c:pt>
                <c:pt idx="140">
                  <c:v>660</c:v>
                </c:pt>
                <c:pt idx="141">
                  <c:v>659</c:v>
                </c:pt>
                <c:pt idx="142">
                  <c:v>658</c:v>
                </c:pt>
                <c:pt idx="143">
                  <c:v>657</c:v>
                </c:pt>
                <c:pt idx="144">
                  <c:v>656</c:v>
                </c:pt>
                <c:pt idx="145">
                  <c:v>655</c:v>
                </c:pt>
                <c:pt idx="146">
                  <c:v>654</c:v>
                </c:pt>
                <c:pt idx="147">
                  <c:v>653</c:v>
                </c:pt>
                <c:pt idx="148">
                  <c:v>652</c:v>
                </c:pt>
                <c:pt idx="149">
                  <c:v>651</c:v>
                </c:pt>
                <c:pt idx="150">
                  <c:v>650</c:v>
                </c:pt>
                <c:pt idx="151">
                  <c:v>649</c:v>
                </c:pt>
                <c:pt idx="152">
                  <c:v>648</c:v>
                </c:pt>
                <c:pt idx="153">
                  <c:v>647</c:v>
                </c:pt>
                <c:pt idx="154">
                  <c:v>646</c:v>
                </c:pt>
                <c:pt idx="155">
                  <c:v>645</c:v>
                </c:pt>
                <c:pt idx="156">
                  <c:v>644</c:v>
                </c:pt>
                <c:pt idx="157">
                  <c:v>643</c:v>
                </c:pt>
                <c:pt idx="158">
                  <c:v>642</c:v>
                </c:pt>
                <c:pt idx="159">
                  <c:v>641</c:v>
                </c:pt>
                <c:pt idx="160">
                  <c:v>640</c:v>
                </c:pt>
                <c:pt idx="161">
                  <c:v>639</c:v>
                </c:pt>
                <c:pt idx="162">
                  <c:v>638</c:v>
                </c:pt>
                <c:pt idx="163">
                  <c:v>637</c:v>
                </c:pt>
                <c:pt idx="164">
                  <c:v>636</c:v>
                </c:pt>
                <c:pt idx="165">
                  <c:v>635</c:v>
                </c:pt>
                <c:pt idx="166">
                  <c:v>634</c:v>
                </c:pt>
                <c:pt idx="167">
                  <c:v>633</c:v>
                </c:pt>
                <c:pt idx="168">
                  <c:v>632</c:v>
                </c:pt>
                <c:pt idx="169">
                  <c:v>631</c:v>
                </c:pt>
                <c:pt idx="170">
                  <c:v>630</c:v>
                </c:pt>
                <c:pt idx="171">
                  <c:v>629</c:v>
                </c:pt>
                <c:pt idx="172">
                  <c:v>628</c:v>
                </c:pt>
                <c:pt idx="173">
                  <c:v>627</c:v>
                </c:pt>
                <c:pt idx="174">
                  <c:v>626</c:v>
                </c:pt>
                <c:pt idx="175">
                  <c:v>625</c:v>
                </c:pt>
                <c:pt idx="176">
                  <c:v>624</c:v>
                </c:pt>
                <c:pt idx="177">
                  <c:v>623</c:v>
                </c:pt>
                <c:pt idx="178">
                  <c:v>622</c:v>
                </c:pt>
                <c:pt idx="179">
                  <c:v>621</c:v>
                </c:pt>
                <c:pt idx="180">
                  <c:v>620</c:v>
                </c:pt>
                <c:pt idx="181">
                  <c:v>619</c:v>
                </c:pt>
                <c:pt idx="182">
                  <c:v>618</c:v>
                </c:pt>
                <c:pt idx="183">
                  <c:v>617</c:v>
                </c:pt>
                <c:pt idx="184">
                  <c:v>616</c:v>
                </c:pt>
                <c:pt idx="185">
                  <c:v>615</c:v>
                </c:pt>
                <c:pt idx="186">
                  <c:v>614</c:v>
                </c:pt>
                <c:pt idx="187">
                  <c:v>613</c:v>
                </c:pt>
                <c:pt idx="188">
                  <c:v>612</c:v>
                </c:pt>
                <c:pt idx="189">
                  <c:v>611</c:v>
                </c:pt>
                <c:pt idx="190">
                  <c:v>610</c:v>
                </c:pt>
                <c:pt idx="191">
                  <c:v>609</c:v>
                </c:pt>
                <c:pt idx="192">
                  <c:v>608</c:v>
                </c:pt>
                <c:pt idx="193">
                  <c:v>607</c:v>
                </c:pt>
                <c:pt idx="194">
                  <c:v>606</c:v>
                </c:pt>
                <c:pt idx="195">
                  <c:v>605</c:v>
                </c:pt>
                <c:pt idx="196">
                  <c:v>604</c:v>
                </c:pt>
                <c:pt idx="197">
                  <c:v>603</c:v>
                </c:pt>
                <c:pt idx="198">
                  <c:v>602</c:v>
                </c:pt>
                <c:pt idx="199">
                  <c:v>601</c:v>
                </c:pt>
                <c:pt idx="200">
                  <c:v>600</c:v>
                </c:pt>
                <c:pt idx="201">
                  <c:v>599</c:v>
                </c:pt>
                <c:pt idx="202">
                  <c:v>598</c:v>
                </c:pt>
                <c:pt idx="203">
                  <c:v>597</c:v>
                </c:pt>
                <c:pt idx="204">
                  <c:v>596</c:v>
                </c:pt>
                <c:pt idx="205">
                  <c:v>595</c:v>
                </c:pt>
                <c:pt idx="206">
                  <c:v>594</c:v>
                </c:pt>
                <c:pt idx="207">
                  <c:v>593</c:v>
                </c:pt>
                <c:pt idx="208">
                  <c:v>592</c:v>
                </c:pt>
                <c:pt idx="209">
                  <c:v>591</c:v>
                </c:pt>
                <c:pt idx="210">
                  <c:v>590</c:v>
                </c:pt>
                <c:pt idx="211">
                  <c:v>589</c:v>
                </c:pt>
                <c:pt idx="212">
                  <c:v>588</c:v>
                </c:pt>
                <c:pt idx="213">
                  <c:v>587</c:v>
                </c:pt>
                <c:pt idx="214">
                  <c:v>586</c:v>
                </c:pt>
                <c:pt idx="215">
                  <c:v>585</c:v>
                </c:pt>
                <c:pt idx="216">
                  <c:v>584</c:v>
                </c:pt>
                <c:pt idx="217">
                  <c:v>583</c:v>
                </c:pt>
                <c:pt idx="218">
                  <c:v>582</c:v>
                </c:pt>
                <c:pt idx="219">
                  <c:v>581</c:v>
                </c:pt>
                <c:pt idx="220">
                  <c:v>580</c:v>
                </c:pt>
                <c:pt idx="221">
                  <c:v>579</c:v>
                </c:pt>
                <c:pt idx="222">
                  <c:v>578</c:v>
                </c:pt>
                <c:pt idx="223">
                  <c:v>577</c:v>
                </c:pt>
                <c:pt idx="224">
                  <c:v>576</c:v>
                </c:pt>
                <c:pt idx="225">
                  <c:v>575</c:v>
                </c:pt>
                <c:pt idx="226">
                  <c:v>574</c:v>
                </c:pt>
                <c:pt idx="227">
                  <c:v>573</c:v>
                </c:pt>
                <c:pt idx="228">
                  <c:v>572</c:v>
                </c:pt>
                <c:pt idx="229">
                  <c:v>571</c:v>
                </c:pt>
                <c:pt idx="230">
                  <c:v>570</c:v>
                </c:pt>
                <c:pt idx="231">
                  <c:v>569</c:v>
                </c:pt>
                <c:pt idx="232">
                  <c:v>568</c:v>
                </c:pt>
                <c:pt idx="233">
                  <c:v>567</c:v>
                </c:pt>
                <c:pt idx="234">
                  <c:v>566</c:v>
                </c:pt>
                <c:pt idx="235">
                  <c:v>565</c:v>
                </c:pt>
                <c:pt idx="236">
                  <c:v>564</c:v>
                </c:pt>
                <c:pt idx="237">
                  <c:v>563</c:v>
                </c:pt>
                <c:pt idx="238">
                  <c:v>562</c:v>
                </c:pt>
                <c:pt idx="239">
                  <c:v>561</c:v>
                </c:pt>
                <c:pt idx="240">
                  <c:v>560</c:v>
                </c:pt>
                <c:pt idx="241">
                  <c:v>559</c:v>
                </c:pt>
                <c:pt idx="242">
                  <c:v>558</c:v>
                </c:pt>
                <c:pt idx="243">
                  <c:v>557</c:v>
                </c:pt>
                <c:pt idx="244">
                  <c:v>556</c:v>
                </c:pt>
                <c:pt idx="245">
                  <c:v>555</c:v>
                </c:pt>
                <c:pt idx="246">
                  <c:v>554</c:v>
                </c:pt>
                <c:pt idx="247">
                  <c:v>553</c:v>
                </c:pt>
                <c:pt idx="248">
                  <c:v>552</c:v>
                </c:pt>
                <c:pt idx="249">
                  <c:v>551</c:v>
                </c:pt>
                <c:pt idx="250">
                  <c:v>550</c:v>
                </c:pt>
                <c:pt idx="251">
                  <c:v>549</c:v>
                </c:pt>
                <c:pt idx="252">
                  <c:v>548</c:v>
                </c:pt>
                <c:pt idx="253">
                  <c:v>547</c:v>
                </c:pt>
                <c:pt idx="254">
                  <c:v>546</c:v>
                </c:pt>
                <c:pt idx="255">
                  <c:v>545</c:v>
                </c:pt>
                <c:pt idx="256">
                  <c:v>544</c:v>
                </c:pt>
                <c:pt idx="257">
                  <c:v>543</c:v>
                </c:pt>
                <c:pt idx="258">
                  <c:v>542</c:v>
                </c:pt>
                <c:pt idx="259">
                  <c:v>541</c:v>
                </c:pt>
                <c:pt idx="260">
                  <c:v>540</c:v>
                </c:pt>
                <c:pt idx="261">
                  <c:v>539</c:v>
                </c:pt>
                <c:pt idx="262">
                  <c:v>538</c:v>
                </c:pt>
                <c:pt idx="263">
                  <c:v>537</c:v>
                </c:pt>
                <c:pt idx="264">
                  <c:v>536</c:v>
                </c:pt>
                <c:pt idx="265">
                  <c:v>535</c:v>
                </c:pt>
                <c:pt idx="266">
                  <c:v>534</c:v>
                </c:pt>
                <c:pt idx="267">
                  <c:v>533</c:v>
                </c:pt>
                <c:pt idx="268">
                  <c:v>532</c:v>
                </c:pt>
                <c:pt idx="269">
                  <c:v>531</c:v>
                </c:pt>
                <c:pt idx="270">
                  <c:v>530</c:v>
                </c:pt>
                <c:pt idx="271">
                  <c:v>529</c:v>
                </c:pt>
                <c:pt idx="272">
                  <c:v>528</c:v>
                </c:pt>
                <c:pt idx="273">
                  <c:v>527</c:v>
                </c:pt>
                <c:pt idx="274">
                  <c:v>526</c:v>
                </c:pt>
                <c:pt idx="275">
                  <c:v>525</c:v>
                </c:pt>
                <c:pt idx="276">
                  <c:v>524</c:v>
                </c:pt>
                <c:pt idx="277">
                  <c:v>523</c:v>
                </c:pt>
                <c:pt idx="278">
                  <c:v>522</c:v>
                </c:pt>
                <c:pt idx="279">
                  <c:v>521</c:v>
                </c:pt>
                <c:pt idx="280">
                  <c:v>520</c:v>
                </c:pt>
                <c:pt idx="281">
                  <c:v>519</c:v>
                </c:pt>
                <c:pt idx="282">
                  <c:v>518</c:v>
                </c:pt>
                <c:pt idx="283">
                  <c:v>517</c:v>
                </c:pt>
                <c:pt idx="284">
                  <c:v>516</c:v>
                </c:pt>
                <c:pt idx="285">
                  <c:v>515</c:v>
                </c:pt>
                <c:pt idx="286">
                  <c:v>514</c:v>
                </c:pt>
                <c:pt idx="287">
                  <c:v>513</c:v>
                </c:pt>
                <c:pt idx="288">
                  <c:v>512</c:v>
                </c:pt>
                <c:pt idx="289">
                  <c:v>511</c:v>
                </c:pt>
                <c:pt idx="290">
                  <c:v>510</c:v>
                </c:pt>
                <c:pt idx="291">
                  <c:v>509</c:v>
                </c:pt>
                <c:pt idx="292">
                  <c:v>508</c:v>
                </c:pt>
                <c:pt idx="293">
                  <c:v>507</c:v>
                </c:pt>
                <c:pt idx="294">
                  <c:v>506</c:v>
                </c:pt>
                <c:pt idx="295">
                  <c:v>505</c:v>
                </c:pt>
                <c:pt idx="296">
                  <c:v>504</c:v>
                </c:pt>
                <c:pt idx="297">
                  <c:v>503</c:v>
                </c:pt>
                <c:pt idx="298">
                  <c:v>502</c:v>
                </c:pt>
                <c:pt idx="299">
                  <c:v>501</c:v>
                </c:pt>
                <c:pt idx="300">
                  <c:v>500</c:v>
                </c:pt>
                <c:pt idx="301">
                  <c:v>499</c:v>
                </c:pt>
                <c:pt idx="302">
                  <c:v>498</c:v>
                </c:pt>
                <c:pt idx="303">
                  <c:v>497</c:v>
                </c:pt>
                <c:pt idx="304">
                  <c:v>496</c:v>
                </c:pt>
                <c:pt idx="305">
                  <c:v>495</c:v>
                </c:pt>
                <c:pt idx="306">
                  <c:v>494</c:v>
                </c:pt>
                <c:pt idx="307">
                  <c:v>493</c:v>
                </c:pt>
                <c:pt idx="308">
                  <c:v>492</c:v>
                </c:pt>
                <c:pt idx="309">
                  <c:v>491</c:v>
                </c:pt>
                <c:pt idx="310">
                  <c:v>490</c:v>
                </c:pt>
                <c:pt idx="311">
                  <c:v>489</c:v>
                </c:pt>
                <c:pt idx="312">
                  <c:v>488</c:v>
                </c:pt>
                <c:pt idx="313">
                  <c:v>487</c:v>
                </c:pt>
                <c:pt idx="314">
                  <c:v>486</c:v>
                </c:pt>
                <c:pt idx="315">
                  <c:v>485</c:v>
                </c:pt>
                <c:pt idx="316">
                  <c:v>484</c:v>
                </c:pt>
                <c:pt idx="317">
                  <c:v>483</c:v>
                </c:pt>
                <c:pt idx="318">
                  <c:v>482</c:v>
                </c:pt>
                <c:pt idx="319">
                  <c:v>481</c:v>
                </c:pt>
                <c:pt idx="320">
                  <c:v>480</c:v>
                </c:pt>
                <c:pt idx="321">
                  <c:v>479</c:v>
                </c:pt>
                <c:pt idx="322">
                  <c:v>478</c:v>
                </c:pt>
                <c:pt idx="323">
                  <c:v>477</c:v>
                </c:pt>
                <c:pt idx="324">
                  <c:v>476</c:v>
                </c:pt>
                <c:pt idx="325">
                  <c:v>475</c:v>
                </c:pt>
                <c:pt idx="326">
                  <c:v>474</c:v>
                </c:pt>
                <c:pt idx="327">
                  <c:v>473</c:v>
                </c:pt>
                <c:pt idx="328">
                  <c:v>472</c:v>
                </c:pt>
                <c:pt idx="329">
                  <c:v>471</c:v>
                </c:pt>
                <c:pt idx="330">
                  <c:v>470</c:v>
                </c:pt>
                <c:pt idx="331">
                  <c:v>469</c:v>
                </c:pt>
                <c:pt idx="332">
                  <c:v>468</c:v>
                </c:pt>
                <c:pt idx="333">
                  <c:v>467</c:v>
                </c:pt>
                <c:pt idx="334">
                  <c:v>466</c:v>
                </c:pt>
                <c:pt idx="335">
                  <c:v>465</c:v>
                </c:pt>
                <c:pt idx="336">
                  <c:v>464</c:v>
                </c:pt>
                <c:pt idx="337">
                  <c:v>463</c:v>
                </c:pt>
                <c:pt idx="338">
                  <c:v>462</c:v>
                </c:pt>
                <c:pt idx="339">
                  <c:v>461</c:v>
                </c:pt>
                <c:pt idx="340">
                  <c:v>460</c:v>
                </c:pt>
                <c:pt idx="341">
                  <c:v>459</c:v>
                </c:pt>
                <c:pt idx="342">
                  <c:v>458</c:v>
                </c:pt>
                <c:pt idx="343">
                  <c:v>457</c:v>
                </c:pt>
                <c:pt idx="344">
                  <c:v>456</c:v>
                </c:pt>
                <c:pt idx="345">
                  <c:v>455</c:v>
                </c:pt>
                <c:pt idx="346">
                  <c:v>454</c:v>
                </c:pt>
                <c:pt idx="347">
                  <c:v>453</c:v>
                </c:pt>
                <c:pt idx="348">
                  <c:v>452</c:v>
                </c:pt>
                <c:pt idx="349">
                  <c:v>451</c:v>
                </c:pt>
                <c:pt idx="350">
                  <c:v>450</c:v>
                </c:pt>
                <c:pt idx="351">
                  <c:v>449</c:v>
                </c:pt>
                <c:pt idx="352">
                  <c:v>448</c:v>
                </c:pt>
                <c:pt idx="353">
                  <c:v>447</c:v>
                </c:pt>
                <c:pt idx="354">
                  <c:v>446</c:v>
                </c:pt>
                <c:pt idx="355">
                  <c:v>445</c:v>
                </c:pt>
                <c:pt idx="356">
                  <c:v>444</c:v>
                </c:pt>
                <c:pt idx="357">
                  <c:v>443</c:v>
                </c:pt>
                <c:pt idx="358">
                  <c:v>442</c:v>
                </c:pt>
                <c:pt idx="359">
                  <c:v>441</c:v>
                </c:pt>
                <c:pt idx="360">
                  <c:v>440</c:v>
                </c:pt>
                <c:pt idx="361">
                  <c:v>439</c:v>
                </c:pt>
                <c:pt idx="362">
                  <c:v>438</c:v>
                </c:pt>
                <c:pt idx="363">
                  <c:v>437</c:v>
                </c:pt>
                <c:pt idx="364">
                  <c:v>436</c:v>
                </c:pt>
                <c:pt idx="365">
                  <c:v>435</c:v>
                </c:pt>
                <c:pt idx="366">
                  <c:v>434</c:v>
                </c:pt>
                <c:pt idx="367">
                  <c:v>433</c:v>
                </c:pt>
                <c:pt idx="368">
                  <c:v>432</c:v>
                </c:pt>
                <c:pt idx="369">
                  <c:v>431</c:v>
                </c:pt>
                <c:pt idx="370">
                  <c:v>430</c:v>
                </c:pt>
                <c:pt idx="371">
                  <c:v>429</c:v>
                </c:pt>
                <c:pt idx="372">
                  <c:v>428</c:v>
                </c:pt>
                <c:pt idx="373">
                  <c:v>427</c:v>
                </c:pt>
                <c:pt idx="374">
                  <c:v>426</c:v>
                </c:pt>
                <c:pt idx="375">
                  <c:v>425</c:v>
                </c:pt>
                <c:pt idx="376">
                  <c:v>424</c:v>
                </c:pt>
                <c:pt idx="377">
                  <c:v>423</c:v>
                </c:pt>
                <c:pt idx="378">
                  <c:v>422</c:v>
                </c:pt>
                <c:pt idx="379">
                  <c:v>421</c:v>
                </c:pt>
                <c:pt idx="380">
                  <c:v>420</c:v>
                </c:pt>
                <c:pt idx="381">
                  <c:v>419</c:v>
                </c:pt>
                <c:pt idx="382">
                  <c:v>418</c:v>
                </c:pt>
                <c:pt idx="383">
                  <c:v>417</c:v>
                </c:pt>
                <c:pt idx="384">
                  <c:v>416</c:v>
                </c:pt>
                <c:pt idx="385">
                  <c:v>415</c:v>
                </c:pt>
                <c:pt idx="386">
                  <c:v>414</c:v>
                </c:pt>
                <c:pt idx="387">
                  <c:v>413</c:v>
                </c:pt>
                <c:pt idx="388">
                  <c:v>412</c:v>
                </c:pt>
                <c:pt idx="389">
                  <c:v>411</c:v>
                </c:pt>
                <c:pt idx="390">
                  <c:v>410</c:v>
                </c:pt>
                <c:pt idx="391">
                  <c:v>409</c:v>
                </c:pt>
                <c:pt idx="392">
                  <c:v>408</c:v>
                </c:pt>
                <c:pt idx="393">
                  <c:v>407</c:v>
                </c:pt>
                <c:pt idx="394">
                  <c:v>406</c:v>
                </c:pt>
                <c:pt idx="395">
                  <c:v>405</c:v>
                </c:pt>
                <c:pt idx="396">
                  <c:v>404</c:v>
                </c:pt>
                <c:pt idx="397">
                  <c:v>403</c:v>
                </c:pt>
                <c:pt idx="398">
                  <c:v>402</c:v>
                </c:pt>
                <c:pt idx="399">
                  <c:v>401</c:v>
                </c:pt>
                <c:pt idx="400">
                  <c:v>400</c:v>
                </c:pt>
                <c:pt idx="401">
                  <c:v>399</c:v>
                </c:pt>
                <c:pt idx="402">
                  <c:v>398</c:v>
                </c:pt>
                <c:pt idx="403">
                  <c:v>397</c:v>
                </c:pt>
                <c:pt idx="404">
                  <c:v>396</c:v>
                </c:pt>
                <c:pt idx="405">
                  <c:v>395</c:v>
                </c:pt>
                <c:pt idx="406">
                  <c:v>394</c:v>
                </c:pt>
                <c:pt idx="407">
                  <c:v>393</c:v>
                </c:pt>
                <c:pt idx="408">
                  <c:v>392</c:v>
                </c:pt>
                <c:pt idx="409">
                  <c:v>391</c:v>
                </c:pt>
                <c:pt idx="410">
                  <c:v>390</c:v>
                </c:pt>
                <c:pt idx="411">
                  <c:v>389</c:v>
                </c:pt>
                <c:pt idx="412">
                  <c:v>388</c:v>
                </c:pt>
                <c:pt idx="413">
                  <c:v>387</c:v>
                </c:pt>
                <c:pt idx="414">
                  <c:v>386</c:v>
                </c:pt>
                <c:pt idx="415">
                  <c:v>385</c:v>
                </c:pt>
                <c:pt idx="416">
                  <c:v>384</c:v>
                </c:pt>
                <c:pt idx="417">
                  <c:v>383</c:v>
                </c:pt>
                <c:pt idx="418">
                  <c:v>382</c:v>
                </c:pt>
                <c:pt idx="419">
                  <c:v>381</c:v>
                </c:pt>
                <c:pt idx="420">
                  <c:v>380</c:v>
                </c:pt>
                <c:pt idx="421">
                  <c:v>379</c:v>
                </c:pt>
                <c:pt idx="422">
                  <c:v>378</c:v>
                </c:pt>
                <c:pt idx="423">
                  <c:v>377</c:v>
                </c:pt>
                <c:pt idx="424">
                  <c:v>376</c:v>
                </c:pt>
                <c:pt idx="425">
                  <c:v>375</c:v>
                </c:pt>
                <c:pt idx="426">
                  <c:v>374</c:v>
                </c:pt>
                <c:pt idx="427">
                  <c:v>373</c:v>
                </c:pt>
                <c:pt idx="428">
                  <c:v>372</c:v>
                </c:pt>
                <c:pt idx="429">
                  <c:v>371</c:v>
                </c:pt>
                <c:pt idx="430">
                  <c:v>370</c:v>
                </c:pt>
                <c:pt idx="431">
                  <c:v>369</c:v>
                </c:pt>
                <c:pt idx="432">
                  <c:v>368</c:v>
                </c:pt>
                <c:pt idx="433">
                  <c:v>367</c:v>
                </c:pt>
                <c:pt idx="434">
                  <c:v>366</c:v>
                </c:pt>
                <c:pt idx="435">
                  <c:v>365</c:v>
                </c:pt>
                <c:pt idx="436">
                  <c:v>364</c:v>
                </c:pt>
                <c:pt idx="437">
                  <c:v>363</c:v>
                </c:pt>
                <c:pt idx="438">
                  <c:v>362</c:v>
                </c:pt>
                <c:pt idx="439">
                  <c:v>361</c:v>
                </c:pt>
                <c:pt idx="440">
                  <c:v>360</c:v>
                </c:pt>
                <c:pt idx="441">
                  <c:v>359</c:v>
                </c:pt>
                <c:pt idx="442">
                  <c:v>358</c:v>
                </c:pt>
                <c:pt idx="443">
                  <c:v>357</c:v>
                </c:pt>
                <c:pt idx="444">
                  <c:v>356</c:v>
                </c:pt>
                <c:pt idx="445">
                  <c:v>355</c:v>
                </c:pt>
                <c:pt idx="446">
                  <c:v>354</c:v>
                </c:pt>
                <c:pt idx="447">
                  <c:v>353</c:v>
                </c:pt>
                <c:pt idx="448">
                  <c:v>352</c:v>
                </c:pt>
                <c:pt idx="449">
                  <c:v>351</c:v>
                </c:pt>
                <c:pt idx="450">
                  <c:v>350</c:v>
                </c:pt>
                <c:pt idx="451">
                  <c:v>349</c:v>
                </c:pt>
                <c:pt idx="452">
                  <c:v>348</c:v>
                </c:pt>
                <c:pt idx="453">
                  <c:v>347</c:v>
                </c:pt>
                <c:pt idx="454">
                  <c:v>346</c:v>
                </c:pt>
                <c:pt idx="455">
                  <c:v>345</c:v>
                </c:pt>
                <c:pt idx="456">
                  <c:v>344</c:v>
                </c:pt>
                <c:pt idx="457">
                  <c:v>343</c:v>
                </c:pt>
                <c:pt idx="458">
                  <c:v>342</c:v>
                </c:pt>
                <c:pt idx="459">
                  <c:v>341</c:v>
                </c:pt>
                <c:pt idx="460">
                  <c:v>340</c:v>
                </c:pt>
                <c:pt idx="461">
                  <c:v>339</c:v>
                </c:pt>
                <c:pt idx="462">
                  <c:v>338</c:v>
                </c:pt>
                <c:pt idx="463">
                  <c:v>337</c:v>
                </c:pt>
                <c:pt idx="464">
                  <c:v>336</c:v>
                </c:pt>
                <c:pt idx="465">
                  <c:v>335</c:v>
                </c:pt>
                <c:pt idx="466">
                  <c:v>334</c:v>
                </c:pt>
                <c:pt idx="467">
                  <c:v>333</c:v>
                </c:pt>
                <c:pt idx="468">
                  <c:v>332</c:v>
                </c:pt>
                <c:pt idx="469">
                  <c:v>331</c:v>
                </c:pt>
                <c:pt idx="470">
                  <c:v>330</c:v>
                </c:pt>
                <c:pt idx="471">
                  <c:v>329</c:v>
                </c:pt>
                <c:pt idx="472">
                  <c:v>328</c:v>
                </c:pt>
                <c:pt idx="473">
                  <c:v>327</c:v>
                </c:pt>
                <c:pt idx="474">
                  <c:v>326</c:v>
                </c:pt>
                <c:pt idx="475">
                  <c:v>325</c:v>
                </c:pt>
                <c:pt idx="476">
                  <c:v>324</c:v>
                </c:pt>
                <c:pt idx="477">
                  <c:v>323</c:v>
                </c:pt>
                <c:pt idx="478">
                  <c:v>322</c:v>
                </c:pt>
                <c:pt idx="479">
                  <c:v>321</c:v>
                </c:pt>
                <c:pt idx="480">
                  <c:v>320</c:v>
                </c:pt>
                <c:pt idx="481">
                  <c:v>319</c:v>
                </c:pt>
                <c:pt idx="482">
                  <c:v>318</c:v>
                </c:pt>
                <c:pt idx="483">
                  <c:v>317</c:v>
                </c:pt>
                <c:pt idx="484">
                  <c:v>316</c:v>
                </c:pt>
                <c:pt idx="485">
                  <c:v>315</c:v>
                </c:pt>
                <c:pt idx="486">
                  <c:v>314</c:v>
                </c:pt>
                <c:pt idx="487">
                  <c:v>313</c:v>
                </c:pt>
                <c:pt idx="488">
                  <c:v>312</c:v>
                </c:pt>
                <c:pt idx="489">
                  <c:v>311</c:v>
                </c:pt>
                <c:pt idx="490">
                  <c:v>310</c:v>
                </c:pt>
                <c:pt idx="491">
                  <c:v>309</c:v>
                </c:pt>
                <c:pt idx="492">
                  <c:v>308</c:v>
                </c:pt>
                <c:pt idx="493">
                  <c:v>307</c:v>
                </c:pt>
                <c:pt idx="494">
                  <c:v>306</c:v>
                </c:pt>
                <c:pt idx="495">
                  <c:v>305</c:v>
                </c:pt>
                <c:pt idx="496">
                  <c:v>304</c:v>
                </c:pt>
                <c:pt idx="497">
                  <c:v>303</c:v>
                </c:pt>
                <c:pt idx="498">
                  <c:v>302</c:v>
                </c:pt>
                <c:pt idx="499">
                  <c:v>301</c:v>
                </c:pt>
                <c:pt idx="500">
                  <c:v>300</c:v>
                </c:pt>
                <c:pt idx="501">
                  <c:v>299</c:v>
                </c:pt>
                <c:pt idx="502">
                  <c:v>298</c:v>
                </c:pt>
                <c:pt idx="503">
                  <c:v>297</c:v>
                </c:pt>
                <c:pt idx="504">
                  <c:v>296</c:v>
                </c:pt>
                <c:pt idx="505">
                  <c:v>295</c:v>
                </c:pt>
                <c:pt idx="506">
                  <c:v>294</c:v>
                </c:pt>
                <c:pt idx="507">
                  <c:v>293</c:v>
                </c:pt>
                <c:pt idx="508">
                  <c:v>292</c:v>
                </c:pt>
                <c:pt idx="509">
                  <c:v>291</c:v>
                </c:pt>
                <c:pt idx="510">
                  <c:v>290</c:v>
                </c:pt>
                <c:pt idx="511">
                  <c:v>289</c:v>
                </c:pt>
                <c:pt idx="512">
                  <c:v>288</c:v>
                </c:pt>
                <c:pt idx="513">
                  <c:v>287</c:v>
                </c:pt>
                <c:pt idx="514">
                  <c:v>286</c:v>
                </c:pt>
                <c:pt idx="515">
                  <c:v>285</c:v>
                </c:pt>
                <c:pt idx="516">
                  <c:v>284</c:v>
                </c:pt>
                <c:pt idx="517">
                  <c:v>283</c:v>
                </c:pt>
                <c:pt idx="518">
                  <c:v>282</c:v>
                </c:pt>
                <c:pt idx="519">
                  <c:v>281</c:v>
                </c:pt>
                <c:pt idx="520">
                  <c:v>280</c:v>
                </c:pt>
                <c:pt idx="521">
                  <c:v>279</c:v>
                </c:pt>
                <c:pt idx="522">
                  <c:v>278</c:v>
                </c:pt>
                <c:pt idx="523">
                  <c:v>277</c:v>
                </c:pt>
                <c:pt idx="524">
                  <c:v>276</c:v>
                </c:pt>
                <c:pt idx="525">
                  <c:v>275</c:v>
                </c:pt>
                <c:pt idx="526">
                  <c:v>274</c:v>
                </c:pt>
                <c:pt idx="527">
                  <c:v>273</c:v>
                </c:pt>
                <c:pt idx="528">
                  <c:v>272</c:v>
                </c:pt>
                <c:pt idx="529">
                  <c:v>271</c:v>
                </c:pt>
                <c:pt idx="530">
                  <c:v>270</c:v>
                </c:pt>
                <c:pt idx="531">
                  <c:v>269</c:v>
                </c:pt>
                <c:pt idx="532">
                  <c:v>268</c:v>
                </c:pt>
                <c:pt idx="533">
                  <c:v>267</c:v>
                </c:pt>
                <c:pt idx="534">
                  <c:v>266</c:v>
                </c:pt>
                <c:pt idx="535">
                  <c:v>265</c:v>
                </c:pt>
                <c:pt idx="536">
                  <c:v>264</c:v>
                </c:pt>
                <c:pt idx="537">
                  <c:v>263</c:v>
                </c:pt>
                <c:pt idx="538">
                  <c:v>262</c:v>
                </c:pt>
                <c:pt idx="539">
                  <c:v>261</c:v>
                </c:pt>
                <c:pt idx="540">
                  <c:v>260</c:v>
                </c:pt>
                <c:pt idx="541">
                  <c:v>259</c:v>
                </c:pt>
                <c:pt idx="542">
                  <c:v>258</c:v>
                </c:pt>
                <c:pt idx="543">
                  <c:v>257</c:v>
                </c:pt>
                <c:pt idx="544">
                  <c:v>256</c:v>
                </c:pt>
                <c:pt idx="545">
                  <c:v>255</c:v>
                </c:pt>
                <c:pt idx="546">
                  <c:v>254</c:v>
                </c:pt>
                <c:pt idx="547">
                  <c:v>253</c:v>
                </c:pt>
                <c:pt idx="548">
                  <c:v>252</c:v>
                </c:pt>
                <c:pt idx="549">
                  <c:v>251</c:v>
                </c:pt>
                <c:pt idx="550">
                  <c:v>250</c:v>
                </c:pt>
                <c:pt idx="551">
                  <c:v>249</c:v>
                </c:pt>
                <c:pt idx="552">
                  <c:v>248</c:v>
                </c:pt>
                <c:pt idx="553">
                  <c:v>247</c:v>
                </c:pt>
                <c:pt idx="554">
                  <c:v>246</c:v>
                </c:pt>
                <c:pt idx="555">
                  <c:v>245</c:v>
                </c:pt>
                <c:pt idx="556">
                  <c:v>244</c:v>
                </c:pt>
                <c:pt idx="557">
                  <c:v>243</c:v>
                </c:pt>
                <c:pt idx="558">
                  <c:v>242</c:v>
                </c:pt>
                <c:pt idx="559">
                  <c:v>241</c:v>
                </c:pt>
                <c:pt idx="560">
                  <c:v>240</c:v>
                </c:pt>
                <c:pt idx="561">
                  <c:v>239</c:v>
                </c:pt>
                <c:pt idx="562">
                  <c:v>238</c:v>
                </c:pt>
                <c:pt idx="563">
                  <c:v>237</c:v>
                </c:pt>
                <c:pt idx="564">
                  <c:v>236</c:v>
                </c:pt>
                <c:pt idx="565">
                  <c:v>235</c:v>
                </c:pt>
                <c:pt idx="566">
                  <c:v>234</c:v>
                </c:pt>
                <c:pt idx="567">
                  <c:v>233</c:v>
                </c:pt>
                <c:pt idx="568">
                  <c:v>232</c:v>
                </c:pt>
                <c:pt idx="569">
                  <c:v>231</c:v>
                </c:pt>
                <c:pt idx="570">
                  <c:v>230</c:v>
                </c:pt>
                <c:pt idx="571">
                  <c:v>229</c:v>
                </c:pt>
                <c:pt idx="572">
                  <c:v>228</c:v>
                </c:pt>
                <c:pt idx="573">
                  <c:v>227</c:v>
                </c:pt>
                <c:pt idx="574">
                  <c:v>226</c:v>
                </c:pt>
                <c:pt idx="575">
                  <c:v>225</c:v>
                </c:pt>
                <c:pt idx="576">
                  <c:v>224</c:v>
                </c:pt>
                <c:pt idx="577">
                  <c:v>223</c:v>
                </c:pt>
                <c:pt idx="578">
                  <c:v>222</c:v>
                </c:pt>
                <c:pt idx="579">
                  <c:v>221</c:v>
                </c:pt>
                <c:pt idx="580">
                  <c:v>220</c:v>
                </c:pt>
                <c:pt idx="581">
                  <c:v>219</c:v>
                </c:pt>
                <c:pt idx="582">
                  <c:v>218</c:v>
                </c:pt>
                <c:pt idx="583">
                  <c:v>217</c:v>
                </c:pt>
                <c:pt idx="584">
                  <c:v>216</c:v>
                </c:pt>
                <c:pt idx="585">
                  <c:v>215</c:v>
                </c:pt>
                <c:pt idx="586">
                  <c:v>214</c:v>
                </c:pt>
                <c:pt idx="587">
                  <c:v>213</c:v>
                </c:pt>
                <c:pt idx="588">
                  <c:v>212</c:v>
                </c:pt>
                <c:pt idx="589">
                  <c:v>211</c:v>
                </c:pt>
                <c:pt idx="590">
                  <c:v>210</c:v>
                </c:pt>
                <c:pt idx="591">
                  <c:v>209</c:v>
                </c:pt>
                <c:pt idx="592">
                  <c:v>208</c:v>
                </c:pt>
                <c:pt idx="593">
                  <c:v>207</c:v>
                </c:pt>
                <c:pt idx="594">
                  <c:v>206</c:v>
                </c:pt>
                <c:pt idx="595">
                  <c:v>205</c:v>
                </c:pt>
                <c:pt idx="596">
                  <c:v>204</c:v>
                </c:pt>
                <c:pt idx="597">
                  <c:v>203</c:v>
                </c:pt>
                <c:pt idx="598">
                  <c:v>202</c:v>
                </c:pt>
                <c:pt idx="599">
                  <c:v>201</c:v>
                </c:pt>
                <c:pt idx="600">
                  <c:v>200</c:v>
                </c:pt>
              </c:numCache>
            </c:numRef>
          </c:xVal>
          <c:yVal>
            <c:numRef>
              <c:f>'5.xlsx'!$B$87:$B$687</c:f>
              <c:numCache>
                <c:formatCode>General</c:formatCode>
                <c:ptCount val="601"/>
                <c:pt idx="0">
                  <c:v>3.4299999999999999E-3</c:v>
                </c:pt>
                <c:pt idx="1">
                  <c:v>3.4399999999999999E-3</c:v>
                </c:pt>
                <c:pt idx="2">
                  <c:v>3.5400000000000002E-3</c:v>
                </c:pt>
                <c:pt idx="3">
                  <c:v>3.4499999999999999E-3</c:v>
                </c:pt>
                <c:pt idx="4">
                  <c:v>3.46E-3</c:v>
                </c:pt>
                <c:pt idx="5">
                  <c:v>3.5599999999999998E-3</c:v>
                </c:pt>
                <c:pt idx="6">
                  <c:v>3.4199999999999999E-3</c:v>
                </c:pt>
                <c:pt idx="7">
                  <c:v>3.5999999999999999E-3</c:v>
                </c:pt>
                <c:pt idx="8">
                  <c:v>3.7599999999999999E-3</c:v>
                </c:pt>
                <c:pt idx="9">
                  <c:v>3.9399999999999999E-3</c:v>
                </c:pt>
                <c:pt idx="10">
                  <c:v>3.9100000000000003E-3</c:v>
                </c:pt>
                <c:pt idx="11">
                  <c:v>3.9500000000000004E-3</c:v>
                </c:pt>
                <c:pt idx="12">
                  <c:v>3.96E-3</c:v>
                </c:pt>
                <c:pt idx="13">
                  <c:v>3.9500000000000004E-3</c:v>
                </c:pt>
                <c:pt idx="14">
                  <c:v>3.8700000000000002E-3</c:v>
                </c:pt>
                <c:pt idx="15">
                  <c:v>3.9500000000000004E-3</c:v>
                </c:pt>
                <c:pt idx="16">
                  <c:v>4.1700000000000001E-3</c:v>
                </c:pt>
                <c:pt idx="17">
                  <c:v>4.0400000000000002E-3</c:v>
                </c:pt>
                <c:pt idx="18">
                  <c:v>4.0699999999999998E-3</c:v>
                </c:pt>
                <c:pt idx="19">
                  <c:v>4.1099999999999999E-3</c:v>
                </c:pt>
                <c:pt idx="20">
                  <c:v>4.3099999999999996E-3</c:v>
                </c:pt>
                <c:pt idx="21">
                  <c:v>4.0800000000000003E-3</c:v>
                </c:pt>
                <c:pt idx="22">
                  <c:v>4.1999999999999997E-3</c:v>
                </c:pt>
                <c:pt idx="23">
                  <c:v>4.1799999999999997E-3</c:v>
                </c:pt>
                <c:pt idx="24">
                  <c:v>4.2599999999999999E-3</c:v>
                </c:pt>
                <c:pt idx="25">
                  <c:v>4.1099999999999999E-3</c:v>
                </c:pt>
                <c:pt idx="26">
                  <c:v>4.1200000000000004E-3</c:v>
                </c:pt>
                <c:pt idx="27">
                  <c:v>4.3200000000000001E-3</c:v>
                </c:pt>
                <c:pt idx="28">
                  <c:v>4.1999999999999997E-3</c:v>
                </c:pt>
                <c:pt idx="29">
                  <c:v>4.1399999999999996E-3</c:v>
                </c:pt>
                <c:pt idx="30">
                  <c:v>4.0899999999999999E-3</c:v>
                </c:pt>
                <c:pt idx="31">
                  <c:v>4.2399999999999998E-3</c:v>
                </c:pt>
                <c:pt idx="32">
                  <c:v>4.15E-3</c:v>
                </c:pt>
                <c:pt idx="33">
                  <c:v>4.1700000000000001E-3</c:v>
                </c:pt>
                <c:pt idx="34">
                  <c:v>4.2500000000000003E-3</c:v>
                </c:pt>
                <c:pt idx="35">
                  <c:v>4.3E-3</c:v>
                </c:pt>
                <c:pt idx="36">
                  <c:v>4.2300000000000003E-3</c:v>
                </c:pt>
                <c:pt idx="37">
                  <c:v>4.4200000000000003E-3</c:v>
                </c:pt>
                <c:pt idx="38">
                  <c:v>4.3699999999999998E-3</c:v>
                </c:pt>
                <c:pt idx="39">
                  <c:v>4.3499999999999997E-3</c:v>
                </c:pt>
                <c:pt idx="40">
                  <c:v>4.5700000000000003E-3</c:v>
                </c:pt>
                <c:pt idx="41">
                  <c:v>4.5199999999999997E-3</c:v>
                </c:pt>
                <c:pt idx="42">
                  <c:v>4.5900000000000003E-3</c:v>
                </c:pt>
                <c:pt idx="43">
                  <c:v>4.5999999999999999E-3</c:v>
                </c:pt>
                <c:pt idx="44">
                  <c:v>4.3299999999999996E-3</c:v>
                </c:pt>
                <c:pt idx="45">
                  <c:v>4.3899999999999998E-3</c:v>
                </c:pt>
                <c:pt idx="46">
                  <c:v>4.5500000000000002E-3</c:v>
                </c:pt>
                <c:pt idx="47">
                  <c:v>4.5999999999999999E-3</c:v>
                </c:pt>
                <c:pt idx="48">
                  <c:v>4.7000000000000002E-3</c:v>
                </c:pt>
                <c:pt idx="49">
                  <c:v>4.5300000000000002E-3</c:v>
                </c:pt>
                <c:pt idx="50">
                  <c:v>4.6299999999999996E-3</c:v>
                </c:pt>
                <c:pt idx="51">
                  <c:v>4.5399999999999998E-3</c:v>
                </c:pt>
                <c:pt idx="52">
                  <c:v>4.4999999999999997E-3</c:v>
                </c:pt>
                <c:pt idx="53">
                  <c:v>4.6100000000000004E-3</c:v>
                </c:pt>
                <c:pt idx="54">
                  <c:v>4.6899999999999997E-3</c:v>
                </c:pt>
                <c:pt idx="55">
                  <c:v>4.5500000000000002E-3</c:v>
                </c:pt>
                <c:pt idx="56">
                  <c:v>4.4000000000000003E-3</c:v>
                </c:pt>
                <c:pt idx="57">
                  <c:v>4.7400000000000003E-3</c:v>
                </c:pt>
                <c:pt idx="58">
                  <c:v>4.47E-3</c:v>
                </c:pt>
                <c:pt idx="59">
                  <c:v>4.4799999999999996E-3</c:v>
                </c:pt>
                <c:pt idx="60">
                  <c:v>4.6800000000000001E-3</c:v>
                </c:pt>
                <c:pt idx="61">
                  <c:v>4.5500000000000002E-3</c:v>
                </c:pt>
                <c:pt idx="62">
                  <c:v>4.6100000000000004E-3</c:v>
                </c:pt>
                <c:pt idx="63">
                  <c:v>4.62E-3</c:v>
                </c:pt>
                <c:pt idx="64">
                  <c:v>4.62E-3</c:v>
                </c:pt>
                <c:pt idx="65">
                  <c:v>4.3800000000000002E-3</c:v>
                </c:pt>
                <c:pt idx="66">
                  <c:v>4.5599999999999998E-3</c:v>
                </c:pt>
                <c:pt idx="67">
                  <c:v>4.4299999999999999E-3</c:v>
                </c:pt>
                <c:pt idx="68">
                  <c:v>4.4400000000000004E-3</c:v>
                </c:pt>
                <c:pt idx="69">
                  <c:v>4.3600000000000002E-3</c:v>
                </c:pt>
                <c:pt idx="70">
                  <c:v>4.4200000000000003E-3</c:v>
                </c:pt>
                <c:pt idx="71">
                  <c:v>4.5900000000000003E-3</c:v>
                </c:pt>
                <c:pt idx="72">
                  <c:v>4.4299999999999999E-3</c:v>
                </c:pt>
                <c:pt idx="73">
                  <c:v>4.5500000000000002E-3</c:v>
                </c:pt>
                <c:pt idx="74">
                  <c:v>4.5999999999999999E-3</c:v>
                </c:pt>
                <c:pt idx="75">
                  <c:v>4.47E-3</c:v>
                </c:pt>
                <c:pt idx="76">
                  <c:v>4.3600000000000002E-3</c:v>
                </c:pt>
                <c:pt idx="77">
                  <c:v>4.4299999999999999E-3</c:v>
                </c:pt>
                <c:pt idx="78">
                  <c:v>4.5300000000000002E-3</c:v>
                </c:pt>
                <c:pt idx="79">
                  <c:v>4.6600000000000001E-3</c:v>
                </c:pt>
                <c:pt idx="80">
                  <c:v>4.7699999999999999E-3</c:v>
                </c:pt>
                <c:pt idx="81">
                  <c:v>4.5900000000000003E-3</c:v>
                </c:pt>
                <c:pt idx="82">
                  <c:v>4.5900000000000003E-3</c:v>
                </c:pt>
                <c:pt idx="83">
                  <c:v>4.3899999999999998E-3</c:v>
                </c:pt>
                <c:pt idx="84">
                  <c:v>4.4799999999999996E-3</c:v>
                </c:pt>
                <c:pt idx="85">
                  <c:v>4.47E-3</c:v>
                </c:pt>
                <c:pt idx="86">
                  <c:v>4.6699999999999997E-3</c:v>
                </c:pt>
                <c:pt idx="87">
                  <c:v>4.5900000000000003E-3</c:v>
                </c:pt>
                <c:pt idx="88">
                  <c:v>4.5399999999999998E-3</c:v>
                </c:pt>
                <c:pt idx="89">
                  <c:v>4.3E-3</c:v>
                </c:pt>
                <c:pt idx="90">
                  <c:v>4.3299999999999996E-3</c:v>
                </c:pt>
                <c:pt idx="91">
                  <c:v>4.47E-3</c:v>
                </c:pt>
                <c:pt idx="92">
                  <c:v>4.5799999999999999E-3</c:v>
                </c:pt>
                <c:pt idx="93">
                  <c:v>4.4999999999999997E-3</c:v>
                </c:pt>
                <c:pt idx="94">
                  <c:v>4.47E-3</c:v>
                </c:pt>
                <c:pt idx="95">
                  <c:v>4.3800000000000002E-3</c:v>
                </c:pt>
                <c:pt idx="96">
                  <c:v>4.5900000000000003E-3</c:v>
                </c:pt>
                <c:pt idx="97">
                  <c:v>4.47E-3</c:v>
                </c:pt>
                <c:pt idx="98">
                  <c:v>4.64E-3</c:v>
                </c:pt>
                <c:pt idx="99">
                  <c:v>4.5100000000000001E-3</c:v>
                </c:pt>
                <c:pt idx="100">
                  <c:v>4.5100000000000001E-3</c:v>
                </c:pt>
                <c:pt idx="101">
                  <c:v>4.6600000000000001E-3</c:v>
                </c:pt>
                <c:pt idx="102">
                  <c:v>4.4999999999999997E-3</c:v>
                </c:pt>
                <c:pt idx="103">
                  <c:v>4.5599999999999998E-3</c:v>
                </c:pt>
                <c:pt idx="104">
                  <c:v>4.4400000000000004E-3</c:v>
                </c:pt>
                <c:pt idx="105">
                  <c:v>4.5500000000000002E-3</c:v>
                </c:pt>
                <c:pt idx="106">
                  <c:v>4.45E-3</c:v>
                </c:pt>
                <c:pt idx="107">
                  <c:v>4.3299999999999996E-3</c:v>
                </c:pt>
                <c:pt idx="108">
                  <c:v>4.5199999999999997E-3</c:v>
                </c:pt>
                <c:pt idx="109">
                  <c:v>4.5900000000000003E-3</c:v>
                </c:pt>
                <c:pt idx="110">
                  <c:v>4.4400000000000004E-3</c:v>
                </c:pt>
                <c:pt idx="111">
                  <c:v>4.3800000000000002E-3</c:v>
                </c:pt>
                <c:pt idx="112">
                  <c:v>4.4400000000000004E-3</c:v>
                </c:pt>
                <c:pt idx="113">
                  <c:v>4.5100000000000001E-3</c:v>
                </c:pt>
                <c:pt idx="114">
                  <c:v>4.3600000000000002E-3</c:v>
                </c:pt>
                <c:pt idx="115">
                  <c:v>4.2599999999999999E-3</c:v>
                </c:pt>
                <c:pt idx="116">
                  <c:v>4.3400000000000001E-3</c:v>
                </c:pt>
                <c:pt idx="117">
                  <c:v>4.3699999999999998E-3</c:v>
                </c:pt>
                <c:pt idx="118">
                  <c:v>4.2500000000000003E-3</c:v>
                </c:pt>
                <c:pt idx="119">
                  <c:v>4.2500000000000003E-3</c:v>
                </c:pt>
                <c:pt idx="120">
                  <c:v>4.2100000000000002E-3</c:v>
                </c:pt>
                <c:pt idx="121">
                  <c:v>4.3099999999999996E-3</c:v>
                </c:pt>
                <c:pt idx="122">
                  <c:v>4.2100000000000002E-3</c:v>
                </c:pt>
                <c:pt idx="123">
                  <c:v>4.1999999999999997E-3</c:v>
                </c:pt>
                <c:pt idx="124">
                  <c:v>4.0099999999999997E-3</c:v>
                </c:pt>
                <c:pt idx="125">
                  <c:v>4.1900000000000001E-3</c:v>
                </c:pt>
                <c:pt idx="126">
                  <c:v>4.0800000000000003E-3</c:v>
                </c:pt>
                <c:pt idx="127">
                  <c:v>4.2199999999999998E-3</c:v>
                </c:pt>
                <c:pt idx="128">
                  <c:v>4.0299999999999997E-3</c:v>
                </c:pt>
                <c:pt idx="129">
                  <c:v>4.1799999999999997E-3</c:v>
                </c:pt>
                <c:pt idx="130">
                  <c:v>4.0200000000000001E-3</c:v>
                </c:pt>
                <c:pt idx="131">
                  <c:v>4.0499999999999998E-3</c:v>
                </c:pt>
                <c:pt idx="132">
                  <c:v>4.2199999999999998E-3</c:v>
                </c:pt>
                <c:pt idx="133">
                  <c:v>3.8899999999999998E-3</c:v>
                </c:pt>
                <c:pt idx="134">
                  <c:v>3.9500000000000004E-3</c:v>
                </c:pt>
                <c:pt idx="135">
                  <c:v>4.0099999999999997E-3</c:v>
                </c:pt>
                <c:pt idx="136">
                  <c:v>4.0600000000000002E-3</c:v>
                </c:pt>
                <c:pt idx="137">
                  <c:v>3.9699999999999996E-3</c:v>
                </c:pt>
                <c:pt idx="138">
                  <c:v>3.8E-3</c:v>
                </c:pt>
                <c:pt idx="139">
                  <c:v>3.81E-3</c:v>
                </c:pt>
                <c:pt idx="140">
                  <c:v>3.96E-3</c:v>
                </c:pt>
                <c:pt idx="141">
                  <c:v>3.8300000000000001E-3</c:v>
                </c:pt>
                <c:pt idx="142">
                  <c:v>3.9300000000000003E-3</c:v>
                </c:pt>
                <c:pt idx="143">
                  <c:v>3.8400000000000001E-3</c:v>
                </c:pt>
                <c:pt idx="144">
                  <c:v>3.7699999999999999E-3</c:v>
                </c:pt>
                <c:pt idx="145">
                  <c:v>3.9199999999999999E-3</c:v>
                </c:pt>
                <c:pt idx="146">
                  <c:v>3.7100000000000002E-3</c:v>
                </c:pt>
                <c:pt idx="147">
                  <c:v>3.81E-3</c:v>
                </c:pt>
                <c:pt idx="148">
                  <c:v>3.6700000000000001E-3</c:v>
                </c:pt>
                <c:pt idx="149">
                  <c:v>3.63E-3</c:v>
                </c:pt>
                <c:pt idx="150">
                  <c:v>3.5799999999999998E-3</c:v>
                </c:pt>
                <c:pt idx="151">
                  <c:v>3.6600000000000001E-3</c:v>
                </c:pt>
                <c:pt idx="152">
                  <c:v>3.7299999999999998E-3</c:v>
                </c:pt>
                <c:pt idx="153">
                  <c:v>3.7000000000000002E-3</c:v>
                </c:pt>
                <c:pt idx="154">
                  <c:v>3.64E-3</c:v>
                </c:pt>
                <c:pt idx="155">
                  <c:v>3.48E-3</c:v>
                </c:pt>
                <c:pt idx="156">
                  <c:v>3.6800000000000001E-3</c:v>
                </c:pt>
                <c:pt idx="157">
                  <c:v>3.5000000000000001E-3</c:v>
                </c:pt>
                <c:pt idx="158">
                  <c:v>3.5000000000000001E-3</c:v>
                </c:pt>
                <c:pt idx="159">
                  <c:v>3.49E-3</c:v>
                </c:pt>
                <c:pt idx="160">
                  <c:v>3.5699999999999998E-3</c:v>
                </c:pt>
                <c:pt idx="161">
                  <c:v>3.46E-3</c:v>
                </c:pt>
                <c:pt idx="162">
                  <c:v>3.5100000000000001E-3</c:v>
                </c:pt>
                <c:pt idx="163">
                  <c:v>3.46E-3</c:v>
                </c:pt>
                <c:pt idx="164">
                  <c:v>3.4499999999999999E-3</c:v>
                </c:pt>
                <c:pt idx="165">
                  <c:v>3.3899999999999998E-3</c:v>
                </c:pt>
                <c:pt idx="166">
                  <c:v>3.29E-3</c:v>
                </c:pt>
                <c:pt idx="167">
                  <c:v>3.48E-3</c:v>
                </c:pt>
                <c:pt idx="168">
                  <c:v>3.4099999999999998E-3</c:v>
                </c:pt>
                <c:pt idx="169">
                  <c:v>3.4099999999999998E-3</c:v>
                </c:pt>
                <c:pt idx="170">
                  <c:v>3.4399999999999999E-3</c:v>
                </c:pt>
                <c:pt idx="171">
                  <c:v>3.4499999999999999E-3</c:v>
                </c:pt>
                <c:pt idx="172">
                  <c:v>3.3500000000000001E-3</c:v>
                </c:pt>
                <c:pt idx="173">
                  <c:v>3.4199999999999999E-3</c:v>
                </c:pt>
                <c:pt idx="174">
                  <c:v>3.2699999999999999E-3</c:v>
                </c:pt>
                <c:pt idx="175">
                  <c:v>3.31E-3</c:v>
                </c:pt>
                <c:pt idx="176">
                  <c:v>3.48E-3</c:v>
                </c:pt>
                <c:pt idx="177">
                  <c:v>3.32E-3</c:v>
                </c:pt>
                <c:pt idx="178">
                  <c:v>3.3E-3</c:v>
                </c:pt>
                <c:pt idx="179">
                  <c:v>3.4299999999999999E-3</c:v>
                </c:pt>
                <c:pt idx="180">
                  <c:v>3.3899999999999998E-3</c:v>
                </c:pt>
                <c:pt idx="181">
                  <c:v>3.4499999999999999E-3</c:v>
                </c:pt>
                <c:pt idx="182">
                  <c:v>3.3300000000000001E-3</c:v>
                </c:pt>
                <c:pt idx="183">
                  <c:v>3.3500000000000001E-3</c:v>
                </c:pt>
                <c:pt idx="184">
                  <c:v>3.48E-3</c:v>
                </c:pt>
                <c:pt idx="185">
                  <c:v>3.4399999999999999E-3</c:v>
                </c:pt>
                <c:pt idx="186">
                  <c:v>3.4299999999999999E-3</c:v>
                </c:pt>
                <c:pt idx="187">
                  <c:v>3.48E-3</c:v>
                </c:pt>
                <c:pt idx="188">
                  <c:v>3.5100000000000001E-3</c:v>
                </c:pt>
                <c:pt idx="189">
                  <c:v>3.48E-3</c:v>
                </c:pt>
                <c:pt idx="190">
                  <c:v>3.5999999999999999E-3</c:v>
                </c:pt>
                <c:pt idx="191">
                  <c:v>3.4399999999999999E-3</c:v>
                </c:pt>
                <c:pt idx="192">
                  <c:v>3.3999999999999998E-3</c:v>
                </c:pt>
                <c:pt idx="193">
                  <c:v>3.5200000000000001E-3</c:v>
                </c:pt>
                <c:pt idx="194">
                  <c:v>3.63E-3</c:v>
                </c:pt>
                <c:pt idx="195">
                  <c:v>3.7499999999999999E-3</c:v>
                </c:pt>
                <c:pt idx="196">
                  <c:v>3.47E-3</c:v>
                </c:pt>
                <c:pt idx="197">
                  <c:v>3.7100000000000002E-3</c:v>
                </c:pt>
                <c:pt idx="198">
                  <c:v>3.5799999999999998E-3</c:v>
                </c:pt>
                <c:pt idx="199">
                  <c:v>3.5400000000000002E-3</c:v>
                </c:pt>
                <c:pt idx="200">
                  <c:v>3.7699999999999999E-3</c:v>
                </c:pt>
                <c:pt idx="201">
                  <c:v>3.6900000000000001E-3</c:v>
                </c:pt>
                <c:pt idx="202">
                  <c:v>3.7499999999999999E-3</c:v>
                </c:pt>
                <c:pt idx="203">
                  <c:v>3.8700000000000002E-3</c:v>
                </c:pt>
                <c:pt idx="204">
                  <c:v>3.8700000000000002E-3</c:v>
                </c:pt>
                <c:pt idx="205">
                  <c:v>3.9300000000000003E-3</c:v>
                </c:pt>
                <c:pt idx="206">
                  <c:v>4.0099999999999997E-3</c:v>
                </c:pt>
                <c:pt idx="207">
                  <c:v>4.0299999999999997E-3</c:v>
                </c:pt>
                <c:pt idx="208">
                  <c:v>4.0800000000000003E-3</c:v>
                </c:pt>
                <c:pt idx="209">
                  <c:v>4.0499999999999998E-3</c:v>
                </c:pt>
                <c:pt idx="210">
                  <c:v>4.1799999999999997E-3</c:v>
                </c:pt>
                <c:pt idx="211">
                  <c:v>4.2700000000000004E-3</c:v>
                </c:pt>
                <c:pt idx="212">
                  <c:v>4.1099999999999999E-3</c:v>
                </c:pt>
                <c:pt idx="213">
                  <c:v>4.0899999999999999E-3</c:v>
                </c:pt>
                <c:pt idx="214">
                  <c:v>4.1900000000000001E-3</c:v>
                </c:pt>
                <c:pt idx="215">
                  <c:v>4.3800000000000002E-3</c:v>
                </c:pt>
                <c:pt idx="216">
                  <c:v>4.2399999999999998E-3</c:v>
                </c:pt>
                <c:pt idx="217">
                  <c:v>4.4400000000000004E-3</c:v>
                </c:pt>
                <c:pt idx="218">
                  <c:v>4.3800000000000002E-3</c:v>
                </c:pt>
                <c:pt idx="219">
                  <c:v>4.3800000000000002E-3</c:v>
                </c:pt>
                <c:pt idx="220">
                  <c:v>4.4400000000000004E-3</c:v>
                </c:pt>
                <c:pt idx="221">
                  <c:v>4.5900000000000003E-3</c:v>
                </c:pt>
                <c:pt idx="222">
                  <c:v>4.5199999999999997E-3</c:v>
                </c:pt>
                <c:pt idx="223">
                  <c:v>4.7200000000000002E-3</c:v>
                </c:pt>
                <c:pt idx="224">
                  <c:v>4.7699999999999999E-3</c:v>
                </c:pt>
                <c:pt idx="225">
                  <c:v>4.7000000000000002E-3</c:v>
                </c:pt>
                <c:pt idx="226">
                  <c:v>4.7800000000000004E-3</c:v>
                </c:pt>
                <c:pt idx="227">
                  <c:v>4.8900000000000002E-3</c:v>
                </c:pt>
                <c:pt idx="228">
                  <c:v>4.9699999999999996E-3</c:v>
                </c:pt>
                <c:pt idx="229">
                  <c:v>4.8799999999999998E-3</c:v>
                </c:pt>
                <c:pt idx="230">
                  <c:v>5.0400000000000002E-3</c:v>
                </c:pt>
                <c:pt idx="231">
                  <c:v>5.1799999999999997E-3</c:v>
                </c:pt>
                <c:pt idx="232">
                  <c:v>5.0899999999999999E-3</c:v>
                </c:pt>
                <c:pt idx="233">
                  <c:v>5.11E-3</c:v>
                </c:pt>
                <c:pt idx="234">
                  <c:v>5.1200000000000004E-3</c:v>
                </c:pt>
                <c:pt idx="235">
                  <c:v>5.0699999999999999E-3</c:v>
                </c:pt>
                <c:pt idx="236">
                  <c:v>5.1900000000000002E-3</c:v>
                </c:pt>
                <c:pt idx="237">
                  <c:v>5.2900000000000004E-3</c:v>
                </c:pt>
                <c:pt idx="238">
                  <c:v>5.1999999999999998E-3</c:v>
                </c:pt>
                <c:pt idx="239">
                  <c:v>5.2500000000000003E-3</c:v>
                </c:pt>
                <c:pt idx="240">
                  <c:v>5.2599999999999999E-3</c:v>
                </c:pt>
                <c:pt idx="241">
                  <c:v>5.3099999999999996E-3</c:v>
                </c:pt>
                <c:pt idx="242">
                  <c:v>5.5199999999999997E-3</c:v>
                </c:pt>
                <c:pt idx="243">
                  <c:v>5.5500000000000002E-3</c:v>
                </c:pt>
                <c:pt idx="244">
                  <c:v>5.3800000000000002E-3</c:v>
                </c:pt>
                <c:pt idx="245">
                  <c:v>5.3299999999999997E-3</c:v>
                </c:pt>
                <c:pt idx="246">
                  <c:v>5.4799999999999996E-3</c:v>
                </c:pt>
                <c:pt idx="247">
                  <c:v>5.5300000000000002E-3</c:v>
                </c:pt>
                <c:pt idx="248">
                  <c:v>5.6499999999999996E-3</c:v>
                </c:pt>
                <c:pt idx="249">
                  <c:v>5.5500000000000002E-3</c:v>
                </c:pt>
                <c:pt idx="250">
                  <c:v>5.4400000000000004E-3</c:v>
                </c:pt>
                <c:pt idx="251">
                  <c:v>5.5199999999999997E-3</c:v>
                </c:pt>
                <c:pt idx="252">
                  <c:v>5.5700000000000003E-3</c:v>
                </c:pt>
                <c:pt idx="253">
                  <c:v>5.4400000000000004E-3</c:v>
                </c:pt>
                <c:pt idx="254">
                  <c:v>5.5100000000000001E-3</c:v>
                </c:pt>
                <c:pt idx="255">
                  <c:v>5.5900000000000004E-3</c:v>
                </c:pt>
                <c:pt idx="256">
                  <c:v>5.6899999999999997E-3</c:v>
                </c:pt>
                <c:pt idx="257">
                  <c:v>5.5399999999999998E-3</c:v>
                </c:pt>
                <c:pt idx="258">
                  <c:v>5.5700000000000003E-3</c:v>
                </c:pt>
                <c:pt idx="259">
                  <c:v>5.6100000000000004E-3</c:v>
                </c:pt>
                <c:pt idx="260">
                  <c:v>5.5500000000000002E-3</c:v>
                </c:pt>
                <c:pt idx="261">
                  <c:v>5.5900000000000004E-3</c:v>
                </c:pt>
                <c:pt idx="262">
                  <c:v>5.6899999999999997E-3</c:v>
                </c:pt>
                <c:pt idx="263">
                  <c:v>5.6800000000000002E-3</c:v>
                </c:pt>
                <c:pt idx="264">
                  <c:v>5.5900000000000004E-3</c:v>
                </c:pt>
                <c:pt idx="265">
                  <c:v>5.6299999999999996E-3</c:v>
                </c:pt>
                <c:pt idx="266">
                  <c:v>5.64E-3</c:v>
                </c:pt>
                <c:pt idx="267">
                  <c:v>5.5199999999999997E-3</c:v>
                </c:pt>
                <c:pt idx="268">
                  <c:v>5.4400000000000004E-3</c:v>
                </c:pt>
                <c:pt idx="269">
                  <c:v>5.64E-3</c:v>
                </c:pt>
                <c:pt idx="270">
                  <c:v>5.5100000000000001E-3</c:v>
                </c:pt>
                <c:pt idx="271">
                  <c:v>5.6600000000000001E-3</c:v>
                </c:pt>
                <c:pt idx="272">
                  <c:v>5.5399999999999998E-3</c:v>
                </c:pt>
                <c:pt idx="273">
                  <c:v>5.5300000000000002E-3</c:v>
                </c:pt>
                <c:pt idx="274">
                  <c:v>5.5700000000000003E-3</c:v>
                </c:pt>
                <c:pt idx="275">
                  <c:v>5.5900000000000004E-3</c:v>
                </c:pt>
                <c:pt idx="276">
                  <c:v>5.5999999999999999E-3</c:v>
                </c:pt>
                <c:pt idx="277">
                  <c:v>5.5300000000000002E-3</c:v>
                </c:pt>
                <c:pt idx="278">
                  <c:v>5.4099999999999999E-3</c:v>
                </c:pt>
                <c:pt idx="279">
                  <c:v>5.3800000000000002E-3</c:v>
                </c:pt>
                <c:pt idx="280">
                  <c:v>5.4400000000000004E-3</c:v>
                </c:pt>
                <c:pt idx="281">
                  <c:v>5.5799999999999999E-3</c:v>
                </c:pt>
                <c:pt idx="282">
                  <c:v>5.4400000000000004E-3</c:v>
                </c:pt>
                <c:pt idx="283">
                  <c:v>5.4400000000000004E-3</c:v>
                </c:pt>
                <c:pt idx="284">
                  <c:v>5.5399999999999998E-3</c:v>
                </c:pt>
                <c:pt idx="285">
                  <c:v>5.5399999999999998E-3</c:v>
                </c:pt>
                <c:pt idx="286">
                  <c:v>5.5700000000000003E-3</c:v>
                </c:pt>
                <c:pt idx="287">
                  <c:v>5.4099999999999999E-3</c:v>
                </c:pt>
                <c:pt idx="288">
                  <c:v>5.5399999999999998E-3</c:v>
                </c:pt>
                <c:pt idx="289">
                  <c:v>5.64E-3</c:v>
                </c:pt>
                <c:pt idx="290">
                  <c:v>5.5500000000000002E-3</c:v>
                </c:pt>
                <c:pt idx="291">
                  <c:v>5.6699999999999997E-3</c:v>
                </c:pt>
                <c:pt idx="292">
                  <c:v>5.6499999999999996E-3</c:v>
                </c:pt>
                <c:pt idx="293">
                  <c:v>5.6800000000000002E-3</c:v>
                </c:pt>
                <c:pt idx="294">
                  <c:v>5.7000000000000002E-3</c:v>
                </c:pt>
                <c:pt idx="295">
                  <c:v>5.6699999999999997E-3</c:v>
                </c:pt>
                <c:pt idx="296">
                  <c:v>5.7800000000000004E-3</c:v>
                </c:pt>
                <c:pt idx="297">
                  <c:v>5.6499999999999996E-3</c:v>
                </c:pt>
                <c:pt idx="298">
                  <c:v>5.6899999999999997E-3</c:v>
                </c:pt>
                <c:pt idx="299">
                  <c:v>5.6899999999999997E-3</c:v>
                </c:pt>
                <c:pt idx="300">
                  <c:v>5.77E-3</c:v>
                </c:pt>
                <c:pt idx="301">
                  <c:v>5.8599999999999998E-3</c:v>
                </c:pt>
                <c:pt idx="302">
                  <c:v>5.7400000000000003E-3</c:v>
                </c:pt>
                <c:pt idx="303">
                  <c:v>5.7400000000000003E-3</c:v>
                </c:pt>
                <c:pt idx="304">
                  <c:v>5.7299999999999999E-3</c:v>
                </c:pt>
                <c:pt idx="305">
                  <c:v>5.5799999999999999E-3</c:v>
                </c:pt>
                <c:pt idx="306">
                  <c:v>5.8300000000000001E-3</c:v>
                </c:pt>
                <c:pt idx="307">
                  <c:v>5.8300000000000001E-3</c:v>
                </c:pt>
                <c:pt idx="308">
                  <c:v>5.6699999999999997E-3</c:v>
                </c:pt>
                <c:pt idx="309">
                  <c:v>5.9199999999999999E-3</c:v>
                </c:pt>
                <c:pt idx="310">
                  <c:v>5.8300000000000001E-3</c:v>
                </c:pt>
                <c:pt idx="311">
                  <c:v>5.9800000000000001E-3</c:v>
                </c:pt>
                <c:pt idx="312">
                  <c:v>5.8399999999999997E-3</c:v>
                </c:pt>
                <c:pt idx="313">
                  <c:v>5.94E-3</c:v>
                </c:pt>
                <c:pt idx="314">
                  <c:v>6.0400000000000002E-3</c:v>
                </c:pt>
                <c:pt idx="315">
                  <c:v>6.1000000000000004E-3</c:v>
                </c:pt>
                <c:pt idx="316">
                  <c:v>6.13E-3</c:v>
                </c:pt>
                <c:pt idx="317">
                  <c:v>5.9699999999999996E-3</c:v>
                </c:pt>
                <c:pt idx="318">
                  <c:v>6.1999999999999998E-3</c:v>
                </c:pt>
                <c:pt idx="319">
                  <c:v>6.13E-3</c:v>
                </c:pt>
                <c:pt idx="320">
                  <c:v>6.1000000000000004E-3</c:v>
                </c:pt>
                <c:pt idx="321">
                  <c:v>5.9800000000000001E-3</c:v>
                </c:pt>
                <c:pt idx="322">
                  <c:v>6.0699999999999999E-3</c:v>
                </c:pt>
                <c:pt idx="323">
                  <c:v>6.1900000000000002E-3</c:v>
                </c:pt>
                <c:pt idx="324">
                  <c:v>6.1999999999999998E-3</c:v>
                </c:pt>
                <c:pt idx="325">
                  <c:v>6.1399999999999996E-3</c:v>
                </c:pt>
                <c:pt idx="326">
                  <c:v>6.3200000000000001E-3</c:v>
                </c:pt>
                <c:pt idx="327">
                  <c:v>6.3600000000000002E-3</c:v>
                </c:pt>
                <c:pt idx="328">
                  <c:v>6.2899999999999996E-3</c:v>
                </c:pt>
                <c:pt idx="329">
                  <c:v>6.3299999999999997E-3</c:v>
                </c:pt>
                <c:pt idx="330">
                  <c:v>6.1700000000000001E-3</c:v>
                </c:pt>
                <c:pt idx="331">
                  <c:v>6.3499999999999997E-3</c:v>
                </c:pt>
                <c:pt idx="332">
                  <c:v>6.3499999999999997E-3</c:v>
                </c:pt>
                <c:pt idx="333">
                  <c:v>6.3600000000000002E-3</c:v>
                </c:pt>
                <c:pt idx="334">
                  <c:v>6.3800000000000003E-3</c:v>
                </c:pt>
                <c:pt idx="335">
                  <c:v>6.3800000000000003E-3</c:v>
                </c:pt>
                <c:pt idx="336">
                  <c:v>6.4999999999999997E-3</c:v>
                </c:pt>
                <c:pt idx="337">
                  <c:v>6.5300000000000002E-3</c:v>
                </c:pt>
                <c:pt idx="338">
                  <c:v>6.4400000000000004E-3</c:v>
                </c:pt>
                <c:pt idx="339">
                  <c:v>6.5399999999999998E-3</c:v>
                </c:pt>
                <c:pt idx="340">
                  <c:v>6.6299999999999996E-3</c:v>
                </c:pt>
                <c:pt idx="341">
                  <c:v>6.5300000000000002E-3</c:v>
                </c:pt>
                <c:pt idx="342">
                  <c:v>6.6299999999999996E-3</c:v>
                </c:pt>
                <c:pt idx="343">
                  <c:v>6.6100000000000004E-3</c:v>
                </c:pt>
                <c:pt idx="344">
                  <c:v>6.7799999999999996E-3</c:v>
                </c:pt>
                <c:pt idx="345">
                  <c:v>6.7299999999999999E-3</c:v>
                </c:pt>
                <c:pt idx="346">
                  <c:v>6.5900000000000004E-3</c:v>
                </c:pt>
                <c:pt idx="347">
                  <c:v>6.6299999999999996E-3</c:v>
                </c:pt>
                <c:pt idx="348">
                  <c:v>6.7499999999999999E-3</c:v>
                </c:pt>
                <c:pt idx="349">
                  <c:v>6.7999999999999996E-3</c:v>
                </c:pt>
                <c:pt idx="350">
                  <c:v>6.8900000000000003E-3</c:v>
                </c:pt>
                <c:pt idx="351">
                  <c:v>6.94E-3</c:v>
                </c:pt>
                <c:pt idx="352">
                  <c:v>6.7799999999999996E-3</c:v>
                </c:pt>
                <c:pt idx="353">
                  <c:v>6.8999999999999999E-3</c:v>
                </c:pt>
                <c:pt idx="354">
                  <c:v>6.8799999999999998E-3</c:v>
                </c:pt>
                <c:pt idx="355">
                  <c:v>6.8700000000000002E-3</c:v>
                </c:pt>
                <c:pt idx="356">
                  <c:v>6.9800000000000001E-3</c:v>
                </c:pt>
                <c:pt idx="357">
                  <c:v>6.9699999999999996E-3</c:v>
                </c:pt>
                <c:pt idx="358">
                  <c:v>6.79E-3</c:v>
                </c:pt>
                <c:pt idx="359">
                  <c:v>6.8999999999999999E-3</c:v>
                </c:pt>
                <c:pt idx="360">
                  <c:v>7.1300000000000001E-3</c:v>
                </c:pt>
                <c:pt idx="361">
                  <c:v>6.9899999999999997E-3</c:v>
                </c:pt>
                <c:pt idx="362">
                  <c:v>7.0499999999999998E-3</c:v>
                </c:pt>
                <c:pt idx="363">
                  <c:v>7.2500000000000004E-3</c:v>
                </c:pt>
                <c:pt idx="364">
                  <c:v>7.1900000000000002E-3</c:v>
                </c:pt>
                <c:pt idx="365">
                  <c:v>7.2199999999999999E-3</c:v>
                </c:pt>
                <c:pt idx="366">
                  <c:v>7.0400000000000003E-3</c:v>
                </c:pt>
                <c:pt idx="367">
                  <c:v>7.3899999999999999E-3</c:v>
                </c:pt>
                <c:pt idx="368">
                  <c:v>7.5100000000000002E-3</c:v>
                </c:pt>
                <c:pt idx="369">
                  <c:v>7.1799999999999998E-3</c:v>
                </c:pt>
                <c:pt idx="370">
                  <c:v>7.4700000000000001E-3</c:v>
                </c:pt>
                <c:pt idx="371">
                  <c:v>7.4099999999999999E-3</c:v>
                </c:pt>
                <c:pt idx="372">
                  <c:v>7.3400000000000002E-3</c:v>
                </c:pt>
                <c:pt idx="373">
                  <c:v>7.4700000000000001E-3</c:v>
                </c:pt>
                <c:pt idx="374">
                  <c:v>7.5599999999999999E-3</c:v>
                </c:pt>
                <c:pt idx="375">
                  <c:v>7.6600000000000001E-3</c:v>
                </c:pt>
                <c:pt idx="376">
                  <c:v>7.6499999999999997E-3</c:v>
                </c:pt>
                <c:pt idx="377">
                  <c:v>7.4999999999999997E-3</c:v>
                </c:pt>
                <c:pt idx="378">
                  <c:v>7.7099999999999998E-3</c:v>
                </c:pt>
                <c:pt idx="379">
                  <c:v>7.8200000000000006E-3</c:v>
                </c:pt>
                <c:pt idx="380">
                  <c:v>7.6600000000000001E-3</c:v>
                </c:pt>
                <c:pt idx="381">
                  <c:v>7.9900000000000006E-3</c:v>
                </c:pt>
                <c:pt idx="382">
                  <c:v>8.1399999999999997E-3</c:v>
                </c:pt>
                <c:pt idx="383">
                  <c:v>8.1399999999999997E-3</c:v>
                </c:pt>
                <c:pt idx="384">
                  <c:v>8.0800000000000004E-3</c:v>
                </c:pt>
                <c:pt idx="385">
                  <c:v>8.2000000000000007E-3</c:v>
                </c:pt>
                <c:pt idx="386">
                  <c:v>8.3099999999999997E-3</c:v>
                </c:pt>
                <c:pt idx="387">
                  <c:v>8.4700000000000001E-3</c:v>
                </c:pt>
                <c:pt idx="388">
                  <c:v>8.1890000000000001E-3</c:v>
                </c:pt>
                <c:pt idx="389">
                  <c:v>8.3499999999999998E-3</c:v>
                </c:pt>
                <c:pt idx="390">
                  <c:v>8.3899999999999999E-3</c:v>
                </c:pt>
                <c:pt idx="391">
                  <c:v>8.5290000000000001E-3</c:v>
                </c:pt>
                <c:pt idx="392">
                  <c:v>8.3700000000000007E-3</c:v>
                </c:pt>
                <c:pt idx="393">
                  <c:v>8.3700000000000007E-3</c:v>
                </c:pt>
                <c:pt idx="394">
                  <c:v>8.5199999999999998E-3</c:v>
                </c:pt>
                <c:pt idx="395">
                  <c:v>8.4799999999999997E-3</c:v>
                </c:pt>
                <c:pt idx="396">
                  <c:v>8.319E-3</c:v>
                </c:pt>
                <c:pt idx="397">
                  <c:v>8.5800000000000008E-3</c:v>
                </c:pt>
                <c:pt idx="398">
                  <c:v>8.7100000000000007E-3</c:v>
                </c:pt>
                <c:pt idx="399">
                  <c:v>8.5900000000000004E-3</c:v>
                </c:pt>
                <c:pt idx="400">
                  <c:v>8.4700000000000001E-3</c:v>
                </c:pt>
                <c:pt idx="401">
                  <c:v>8.6990000000000001E-3</c:v>
                </c:pt>
                <c:pt idx="402">
                  <c:v>8.7200000000000003E-3</c:v>
                </c:pt>
                <c:pt idx="403">
                  <c:v>8.7500000000000008E-3</c:v>
                </c:pt>
                <c:pt idx="404">
                  <c:v>8.9099999999999995E-3</c:v>
                </c:pt>
                <c:pt idx="405">
                  <c:v>8.8100000000000001E-3</c:v>
                </c:pt>
                <c:pt idx="406">
                  <c:v>9.0100000000000006E-3</c:v>
                </c:pt>
                <c:pt idx="407">
                  <c:v>8.9990000000000001E-3</c:v>
                </c:pt>
                <c:pt idx="408">
                  <c:v>9.0799999999999995E-3</c:v>
                </c:pt>
                <c:pt idx="409">
                  <c:v>9.2090000000000002E-3</c:v>
                </c:pt>
                <c:pt idx="410">
                  <c:v>9.0299999999999998E-3</c:v>
                </c:pt>
                <c:pt idx="411">
                  <c:v>9.2700000000000005E-3</c:v>
                </c:pt>
                <c:pt idx="412">
                  <c:v>9.2589999999999999E-3</c:v>
                </c:pt>
                <c:pt idx="413">
                  <c:v>9.2589999999999999E-3</c:v>
                </c:pt>
                <c:pt idx="414">
                  <c:v>9.5300000000000003E-3</c:v>
                </c:pt>
                <c:pt idx="415">
                  <c:v>9.41E-3</c:v>
                </c:pt>
                <c:pt idx="416">
                  <c:v>9.5399999999999999E-3</c:v>
                </c:pt>
                <c:pt idx="417">
                  <c:v>9.6299999999999997E-3</c:v>
                </c:pt>
                <c:pt idx="418">
                  <c:v>9.7800000000000005E-3</c:v>
                </c:pt>
                <c:pt idx="419">
                  <c:v>9.979E-3</c:v>
                </c:pt>
                <c:pt idx="420">
                  <c:v>1.0540000000000001E-2</c:v>
                </c:pt>
                <c:pt idx="421">
                  <c:v>1.0059999999999999E-2</c:v>
                </c:pt>
                <c:pt idx="422">
                  <c:v>1.081E-2</c:v>
                </c:pt>
                <c:pt idx="423">
                  <c:v>1.065E-2</c:v>
                </c:pt>
                <c:pt idx="424">
                  <c:v>1.061E-2</c:v>
                </c:pt>
                <c:pt idx="425">
                  <c:v>1.0540000000000001E-2</c:v>
                </c:pt>
                <c:pt idx="426">
                  <c:v>1.026E-2</c:v>
                </c:pt>
                <c:pt idx="427">
                  <c:v>1.048E-2</c:v>
                </c:pt>
                <c:pt idx="428">
                  <c:v>1.0540000000000001E-2</c:v>
                </c:pt>
                <c:pt idx="429">
                  <c:v>1.04E-2</c:v>
                </c:pt>
                <c:pt idx="430">
                  <c:v>1.056E-2</c:v>
                </c:pt>
                <c:pt idx="431">
                  <c:v>1.052E-2</c:v>
                </c:pt>
                <c:pt idx="432">
                  <c:v>1.059E-2</c:v>
                </c:pt>
                <c:pt idx="433">
                  <c:v>1.047E-2</c:v>
                </c:pt>
                <c:pt idx="434">
                  <c:v>1.068E-2</c:v>
                </c:pt>
                <c:pt idx="435">
                  <c:v>1.072E-2</c:v>
                </c:pt>
                <c:pt idx="436">
                  <c:v>1.0829999999999999E-2</c:v>
                </c:pt>
                <c:pt idx="437">
                  <c:v>1.076E-2</c:v>
                </c:pt>
                <c:pt idx="438">
                  <c:v>1.082E-2</c:v>
                </c:pt>
                <c:pt idx="439">
                  <c:v>1.085E-2</c:v>
                </c:pt>
                <c:pt idx="440">
                  <c:v>1.0880000000000001E-2</c:v>
                </c:pt>
                <c:pt idx="441">
                  <c:v>1.0919999999999999E-2</c:v>
                </c:pt>
                <c:pt idx="442">
                  <c:v>1.1169999999999999E-2</c:v>
                </c:pt>
                <c:pt idx="443">
                  <c:v>1.128E-2</c:v>
                </c:pt>
                <c:pt idx="444">
                  <c:v>1.137E-2</c:v>
                </c:pt>
                <c:pt idx="445">
                  <c:v>1.123E-2</c:v>
                </c:pt>
                <c:pt idx="446">
                  <c:v>1.163E-2</c:v>
                </c:pt>
                <c:pt idx="447">
                  <c:v>1.124E-2</c:v>
                </c:pt>
                <c:pt idx="448">
                  <c:v>1.141E-2</c:v>
                </c:pt>
                <c:pt idx="449">
                  <c:v>1.1339999999999999E-2</c:v>
                </c:pt>
                <c:pt idx="450">
                  <c:v>1.107E-2</c:v>
                </c:pt>
                <c:pt idx="451">
                  <c:v>1.1140000000000001E-2</c:v>
                </c:pt>
                <c:pt idx="452">
                  <c:v>1.12E-2</c:v>
                </c:pt>
                <c:pt idx="453">
                  <c:v>1.1050000000000001E-2</c:v>
                </c:pt>
                <c:pt idx="454">
                  <c:v>1.106E-2</c:v>
                </c:pt>
                <c:pt idx="455">
                  <c:v>1.091E-2</c:v>
                </c:pt>
                <c:pt idx="456">
                  <c:v>1.069E-2</c:v>
                </c:pt>
                <c:pt idx="457">
                  <c:v>1.0840000000000001E-2</c:v>
                </c:pt>
                <c:pt idx="458">
                  <c:v>1.068E-2</c:v>
                </c:pt>
                <c:pt idx="459">
                  <c:v>1.061E-2</c:v>
                </c:pt>
                <c:pt idx="460">
                  <c:v>1.038E-2</c:v>
                </c:pt>
                <c:pt idx="461">
                  <c:v>1.0580000000000001E-2</c:v>
                </c:pt>
                <c:pt idx="462">
                  <c:v>1.0489999999999999E-2</c:v>
                </c:pt>
                <c:pt idx="463">
                  <c:v>1.0200000000000001E-2</c:v>
                </c:pt>
                <c:pt idx="464">
                  <c:v>1.031E-2</c:v>
                </c:pt>
                <c:pt idx="465">
                  <c:v>1.01E-2</c:v>
                </c:pt>
                <c:pt idx="466">
                  <c:v>9.8200000000000006E-3</c:v>
                </c:pt>
                <c:pt idx="467">
                  <c:v>9.75E-3</c:v>
                </c:pt>
                <c:pt idx="468">
                  <c:v>9.3699999999999999E-3</c:v>
                </c:pt>
                <c:pt idx="469">
                  <c:v>9.5090000000000001E-3</c:v>
                </c:pt>
                <c:pt idx="470">
                  <c:v>9.2200000000000008E-3</c:v>
                </c:pt>
                <c:pt idx="471">
                  <c:v>9.0600000000000003E-3</c:v>
                </c:pt>
                <c:pt idx="472">
                  <c:v>8.9300000000000004E-3</c:v>
                </c:pt>
                <c:pt idx="473">
                  <c:v>8.9099999999999995E-3</c:v>
                </c:pt>
                <c:pt idx="474">
                  <c:v>8.8800000000000007E-3</c:v>
                </c:pt>
                <c:pt idx="475">
                  <c:v>8.9899999999999997E-3</c:v>
                </c:pt>
                <c:pt idx="476">
                  <c:v>8.2199999999999999E-3</c:v>
                </c:pt>
                <c:pt idx="477">
                  <c:v>9.4000000000000004E-3</c:v>
                </c:pt>
                <c:pt idx="478">
                  <c:v>9.5490000000000002E-3</c:v>
                </c:pt>
                <c:pt idx="479">
                  <c:v>9.7190000000000002E-3</c:v>
                </c:pt>
                <c:pt idx="480">
                  <c:v>9.9299999999999996E-3</c:v>
                </c:pt>
                <c:pt idx="481">
                  <c:v>9.7099999999999999E-3</c:v>
                </c:pt>
                <c:pt idx="482">
                  <c:v>1.0109999999999999E-2</c:v>
                </c:pt>
                <c:pt idx="483">
                  <c:v>9.9600000000000001E-3</c:v>
                </c:pt>
                <c:pt idx="484">
                  <c:v>1.0449999999999999E-2</c:v>
                </c:pt>
                <c:pt idx="485">
                  <c:v>1.057E-2</c:v>
                </c:pt>
                <c:pt idx="486">
                  <c:v>1.086E-2</c:v>
                </c:pt>
                <c:pt idx="487">
                  <c:v>1.089E-2</c:v>
                </c:pt>
                <c:pt idx="488">
                  <c:v>1.132E-2</c:v>
                </c:pt>
                <c:pt idx="489">
                  <c:v>1.1560000000000001E-2</c:v>
                </c:pt>
                <c:pt idx="490">
                  <c:v>1.163E-2</c:v>
                </c:pt>
                <c:pt idx="491">
                  <c:v>1.2070000000000001E-2</c:v>
                </c:pt>
                <c:pt idx="492">
                  <c:v>1.235E-2</c:v>
                </c:pt>
                <c:pt idx="493">
                  <c:v>1.2749999999999999E-2</c:v>
                </c:pt>
                <c:pt idx="494">
                  <c:v>1.2749999999999999E-2</c:v>
                </c:pt>
                <c:pt idx="495">
                  <c:v>1.3220000000000001E-2</c:v>
                </c:pt>
                <c:pt idx="496">
                  <c:v>1.3310000000000001E-2</c:v>
                </c:pt>
                <c:pt idx="497">
                  <c:v>1.363E-2</c:v>
                </c:pt>
                <c:pt idx="498">
                  <c:v>1.4019999999999999E-2</c:v>
                </c:pt>
                <c:pt idx="499">
                  <c:v>1.4160000000000001E-2</c:v>
                </c:pt>
                <c:pt idx="500">
                  <c:v>1.447E-2</c:v>
                </c:pt>
                <c:pt idx="501">
                  <c:v>1.502E-2</c:v>
                </c:pt>
                <c:pt idx="502">
                  <c:v>1.5350000000000001E-2</c:v>
                </c:pt>
                <c:pt idx="503">
                  <c:v>1.5520000000000001E-2</c:v>
                </c:pt>
                <c:pt idx="504">
                  <c:v>1.5650000000000001E-2</c:v>
                </c:pt>
                <c:pt idx="505">
                  <c:v>1.5970000000000002E-2</c:v>
                </c:pt>
                <c:pt idx="506">
                  <c:v>1.6279999999999999E-2</c:v>
                </c:pt>
                <c:pt idx="507">
                  <c:v>1.6500000000000001E-2</c:v>
                </c:pt>
                <c:pt idx="508">
                  <c:v>1.702E-2</c:v>
                </c:pt>
                <c:pt idx="509">
                  <c:v>1.7049999999999999E-2</c:v>
                </c:pt>
                <c:pt idx="510">
                  <c:v>1.754E-2</c:v>
                </c:pt>
                <c:pt idx="511">
                  <c:v>1.7770000000000001E-2</c:v>
                </c:pt>
                <c:pt idx="512">
                  <c:v>1.805E-2</c:v>
                </c:pt>
                <c:pt idx="513">
                  <c:v>1.831E-2</c:v>
                </c:pt>
                <c:pt idx="514">
                  <c:v>1.848E-2</c:v>
                </c:pt>
                <c:pt idx="515">
                  <c:v>1.8960000000000001E-2</c:v>
                </c:pt>
                <c:pt idx="516">
                  <c:v>1.9230000000000001E-2</c:v>
                </c:pt>
                <c:pt idx="517">
                  <c:v>1.9519999999999999E-2</c:v>
                </c:pt>
                <c:pt idx="518">
                  <c:v>1.9699999999999999E-2</c:v>
                </c:pt>
                <c:pt idx="519">
                  <c:v>1.9859999999999999E-2</c:v>
                </c:pt>
                <c:pt idx="520">
                  <c:v>1.983E-2</c:v>
                </c:pt>
                <c:pt idx="521">
                  <c:v>1.983E-2</c:v>
                </c:pt>
                <c:pt idx="522">
                  <c:v>2.027E-2</c:v>
                </c:pt>
                <c:pt idx="523">
                  <c:v>2.017E-2</c:v>
                </c:pt>
                <c:pt idx="524">
                  <c:v>2.0219999999999998E-2</c:v>
                </c:pt>
                <c:pt idx="525">
                  <c:v>2.0459999999999999E-2</c:v>
                </c:pt>
                <c:pt idx="526">
                  <c:v>2.0879999999999999E-2</c:v>
                </c:pt>
                <c:pt idx="527">
                  <c:v>2.0990000000000002E-2</c:v>
                </c:pt>
                <c:pt idx="528">
                  <c:v>2.1139999999999999E-2</c:v>
                </c:pt>
                <c:pt idx="529">
                  <c:v>2.1090000000000001E-2</c:v>
                </c:pt>
                <c:pt idx="530">
                  <c:v>2.1049999999999999E-2</c:v>
                </c:pt>
                <c:pt idx="531">
                  <c:v>2.1329999999999998E-2</c:v>
                </c:pt>
                <c:pt idx="532">
                  <c:v>2.129E-2</c:v>
                </c:pt>
                <c:pt idx="533">
                  <c:v>2.1649999999999999E-2</c:v>
                </c:pt>
                <c:pt idx="534">
                  <c:v>2.1649999999999999E-2</c:v>
                </c:pt>
                <c:pt idx="535">
                  <c:v>2.1680000000000001E-2</c:v>
                </c:pt>
                <c:pt idx="536">
                  <c:v>2.181E-2</c:v>
                </c:pt>
                <c:pt idx="537">
                  <c:v>2.198E-2</c:v>
                </c:pt>
                <c:pt idx="538">
                  <c:v>2.2370000000000001E-2</c:v>
                </c:pt>
                <c:pt idx="539">
                  <c:v>2.222E-2</c:v>
                </c:pt>
                <c:pt idx="540">
                  <c:v>2.249E-2</c:v>
                </c:pt>
                <c:pt idx="541">
                  <c:v>2.2929999999999999E-2</c:v>
                </c:pt>
                <c:pt idx="542">
                  <c:v>2.3E-2</c:v>
                </c:pt>
                <c:pt idx="543">
                  <c:v>2.317E-2</c:v>
                </c:pt>
                <c:pt idx="544">
                  <c:v>2.349E-2</c:v>
                </c:pt>
                <c:pt idx="545">
                  <c:v>2.41E-2</c:v>
                </c:pt>
                <c:pt idx="546">
                  <c:v>2.4170000000000001E-2</c:v>
                </c:pt>
                <c:pt idx="547">
                  <c:v>2.4680000000000001E-2</c:v>
                </c:pt>
                <c:pt idx="548">
                  <c:v>2.5100000000000001E-2</c:v>
                </c:pt>
                <c:pt idx="549">
                  <c:v>2.562E-2</c:v>
                </c:pt>
                <c:pt idx="550">
                  <c:v>2.6249999999999999E-2</c:v>
                </c:pt>
                <c:pt idx="551">
                  <c:v>2.6790000000000001E-2</c:v>
                </c:pt>
                <c:pt idx="552">
                  <c:v>2.759E-2</c:v>
                </c:pt>
                <c:pt idx="553">
                  <c:v>2.8379999999999999E-2</c:v>
                </c:pt>
                <c:pt idx="554">
                  <c:v>2.913E-2</c:v>
                </c:pt>
                <c:pt idx="555">
                  <c:v>3.0120000000000001E-2</c:v>
                </c:pt>
                <c:pt idx="556">
                  <c:v>3.1329999999999997E-2</c:v>
                </c:pt>
                <c:pt idx="557">
                  <c:v>3.2460000000000003E-2</c:v>
                </c:pt>
                <c:pt idx="558">
                  <c:v>3.3919999999999999E-2</c:v>
                </c:pt>
                <c:pt idx="559">
                  <c:v>3.5290000000000002E-2</c:v>
                </c:pt>
                <c:pt idx="560">
                  <c:v>3.6929999999999998E-2</c:v>
                </c:pt>
                <c:pt idx="561">
                  <c:v>3.8809999999999997E-2</c:v>
                </c:pt>
                <c:pt idx="562">
                  <c:v>4.0829999999999998E-2</c:v>
                </c:pt>
                <c:pt idx="563">
                  <c:v>4.299E-2</c:v>
                </c:pt>
                <c:pt idx="564">
                  <c:v>4.546E-2</c:v>
                </c:pt>
                <c:pt idx="565">
                  <c:v>4.7780000000000003E-2</c:v>
                </c:pt>
                <c:pt idx="566">
                  <c:v>5.0520000000000002E-2</c:v>
                </c:pt>
                <c:pt idx="567">
                  <c:v>5.3609999999999998E-2</c:v>
                </c:pt>
                <c:pt idx="568">
                  <c:v>5.7829999999999999E-2</c:v>
                </c:pt>
                <c:pt idx="569">
                  <c:v>6.3299999999999995E-2</c:v>
                </c:pt>
                <c:pt idx="570">
                  <c:v>7.0309999999999997E-2</c:v>
                </c:pt>
                <c:pt idx="571">
                  <c:v>7.9030000000000003E-2</c:v>
                </c:pt>
                <c:pt idx="572">
                  <c:v>8.881E-2</c:v>
                </c:pt>
                <c:pt idx="573">
                  <c:v>0.10083</c:v>
                </c:pt>
                <c:pt idx="574">
                  <c:v>0.11565</c:v>
                </c:pt>
                <c:pt idx="575">
                  <c:v>0.13371</c:v>
                </c:pt>
                <c:pt idx="576">
                  <c:v>0.15547</c:v>
                </c:pt>
                <c:pt idx="577">
                  <c:v>0.18164</c:v>
                </c:pt>
                <c:pt idx="578">
                  <c:v>0.21353</c:v>
                </c:pt>
                <c:pt idx="579">
                  <c:v>0.25228</c:v>
                </c:pt>
                <c:pt idx="580">
                  <c:v>0.30020000000000002</c:v>
                </c:pt>
                <c:pt idx="581">
                  <c:v>0.36001</c:v>
                </c:pt>
                <c:pt idx="582">
                  <c:v>0.43391999999999997</c:v>
                </c:pt>
                <c:pt idx="583">
                  <c:v>0.52729999999999999</c:v>
                </c:pt>
                <c:pt idx="584">
                  <c:v>0.64437</c:v>
                </c:pt>
                <c:pt idx="585">
                  <c:v>0.79293999999999998</c:v>
                </c:pt>
                <c:pt idx="586">
                  <c:v>0.97616000000000003</c:v>
                </c:pt>
                <c:pt idx="587">
                  <c:v>1.2048700000000001</c:v>
                </c:pt>
                <c:pt idx="588">
                  <c:v>1.4828600000000001</c:v>
                </c:pt>
                <c:pt idx="589">
                  <c:v>1.82338</c:v>
                </c:pt>
                <c:pt idx="590">
                  <c:v>2.2384900000000001</c:v>
                </c:pt>
                <c:pt idx="591">
                  <c:v>2.7117599999999999</c:v>
                </c:pt>
                <c:pt idx="592">
                  <c:v>4.49071</c:v>
                </c:pt>
                <c:pt idx="593">
                  <c:v>4.8267199999999999</c:v>
                </c:pt>
                <c:pt idx="594">
                  <c:v>6</c:v>
                </c:pt>
                <c:pt idx="595">
                  <c:v>5.1036099999999998</c:v>
                </c:pt>
                <c:pt idx="596">
                  <c:v>4.9445499999999996</c:v>
                </c:pt>
                <c:pt idx="597">
                  <c:v>6</c:v>
                </c:pt>
                <c:pt idx="598">
                  <c:v>6</c:v>
                </c:pt>
                <c:pt idx="599">
                  <c:v>6</c:v>
                </c:pt>
                <c:pt idx="600">
                  <c:v>6</c:v>
                </c:pt>
              </c:numCache>
            </c:numRef>
          </c:yVal>
          <c:smooth val="1"/>
        </c:ser>
        <c:ser>
          <c:idx val="0"/>
          <c:order val="0"/>
          <c:tx>
            <c:v>آب خروجی وسل</c:v>
          </c:tx>
          <c:spPr>
            <a:ln>
              <a:solidFill>
                <a:srgbClr val="00B050"/>
              </a:solidFill>
            </a:ln>
          </c:spPr>
          <c:marker>
            <c:symbol val="none"/>
          </c:marker>
          <c:xVal>
            <c:numRef>
              <c:f>'6.xlsx'!$A$87:$A$687</c:f>
              <c:numCache>
                <c:formatCode>General</c:formatCode>
                <c:ptCount val="601"/>
                <c:pt idx="0">
                  <c:v>800</c:v>
                </c:pt>
                <c:pt idx="1">
                  <c:v>799</c:v>
                </c:pt>
                <c:pt idx="2">
                  <c:v>798</c:v>
                </c:pt>
                <c:pt idx="3">
                  <c:v>797</c:v>
                </c:pt>
                <c:pt idx="4">
                  <c:v>796</c:v>
                </c:pt>
                <c:pt idx="5">
                  <c:v>795</c:v>
                </c:pt>
                <c:pt idx="6">
                  <c:v>794</c:v>
                </c:pt>
                <c:pt idx="7">
                  <c:v>793</c:v>
                </c:pt>
                <c:pt idx="8">
                  <c:v>792</c:v>
                </c:pt>
                <c:pt idx="9">
                  <c:v>791</c:v>
                </c:pt>
                <c:pt idx="10">
                  <c:v>790</c:v>
                </c:pt>
                <c:pt idx="11">
                  <c:v>789</c:v>
                </c:pt>
                <c:pt idx="12">
                  <c:v>788</c:v>
                </c:pt>
                <c:pt idx="13">
                  <c:v>787</c:v>
                </c:pt>
                <c:pt idx="14">
                  <c:v>786</c:v>
                </c:pt>
                <c:pt idx="15">
                  <c:v>785</c:v>
                </c:pt>
                <c:pt idx="16">
                  <c:v>784</c:v>
                </c:pt>
                <c:pt idx="17">
                  <c:v>783</c:v>
                </c:pt>
                <c:pt idx="18">
                  <c:v>782</c:v>
                </c:pt>
                <c:pt idx="19">
                  <c:v>781</c:v>
                </c:pt>
                <c:pt idx="20">
                  <c:v>780</c:v>
                </c:pt>
                <c:pt idx="21">
                  <c:v>779</c:v>
                </c:pt>
                <c:pt idx="22">
                  <c:v>778</c:v>
                </c:pt>
                <c:pt idx="23">
                  <c:v>777</c:v>
                </c:pt>
                <c:pt idx="24">
                  <c:v>776</c:v>
                </c:pt>
                <c:pt idx="25">
                  <c:v>775</c:v>
                </c:pt>
                <c:pt idx="26">
                  <c:v>774</c:v>
                </c:pt>
                <c:pt idx="27">
                  <c:v>773</c:v>
                </c:pt>
                <c:pt idx="28">
                  <c:v>772</c:v>
                </c:pt>
                <c:pt idx="29">
                  <c:v>771</c:v>
                </c:pt>
                <c:pt idx="30">
                  <c:v>770</c:v>
                </c:pt>
                <c:pt idx="31">
                  <c:v>769</c:v>
                </c:pt>
                <c:pt idx="32">
                  <c:v>768</c:v>
                </c:pt>
                <c:pt idx="33">
                  <c:v>767</c:v>
                </c:pt>
                <c:pt idx="34">
                  <c:v>766</c:v>
                </c:pt>
                <c:pt idx="35">
                  <c:v>765</c:v>
                </c:pt>
                <c:pt idx="36">
                  <c:v>764</c:v>
                </c:pt>
                <c:pt idx="37">
                  <c:v>763</c:v>
                </c:pt>
                <c:pt idx="38">
                  <c:v>762</c:v>
                </c:pt>
                <c:pt idx="39">
                  <c:v>761</c:v>
                </c:pt>
                <c:pt idx="40">
                  <c:v>760</c:v>
                </c:pt>
                <c:pt idx="41">
                  <c:v>759</c:v>
                </c:pt>
                <c:pt idx="42">
                  <c:v>758</c:v>
                </c:pt>
                <c:pt idx="43">
                  <c:v>757</c:v>
                </c:pt>
                <c:pt idx="44">
                  <c:v>756</c:v>
                </c:pt>
                <c:pt idx="45">
                  <c:v>755</c:v>
                </c:pt>
                <c:pt idx="46">
                  <c:v>754</c:v>
                </c:pt>
                <c:pt idx="47">
                  <c:v>753</c:v>
                </c:pt>
                <c:pt idx="48">
                  <c:v>752</c:v>
                </c:pt>
                <c:pt idx="49">
                  <c:v>751</c:v>
                </c:pt>
                <c:pt idx="50">
                  <c:v>750</c:v>
                </c:pt>
                <c:pt idx="51">
                  <c:v>749</c:v>
                </c:pt>
                <c:pt idx="52">
                  <c:v>748</c:v>
                </c:pt>
                <c:pt idx="53">
                  <c:v>747</c:v>
                </c:pt>
                <c:pt idx="54">
                  <c:v>746</c:v>
                </c:pt>
                <c:pt idx="55">
                  <c:v>745</c:v>
                </c:pt>
                <c:pt idx="56">
                  <c:v>744</c:v>
                </c:pt>
                <c:pt idx="57">
                  <c:v>743</c:v>
                </c:pt>
                <c:pt idx="58">
                  <c:v>742</c:v>
                </c:pt>
                <c:pt idx="59">
                  <c:v>741</c:v>
                </c:pt>
                <c:pt idx="60">
                  <c:v>740</c:v>
                </c:pt>
                <c:pt idx="61">
                  <c:v>739</c:v>
                </c:pt>
                <c:pt idx="62">
                  <c:v>738</c:v>
                </c:pt>
                <c:pt idx="63">
                  <c:v>737</c:v>
                </c:pt>
                <c:pt idx="64">
                  <c:v>736</c:v>
                </c:pt>
                <c:pt idx="65">
                  <c:v>735</c:v>
                </c:pt>
                <c:pt idx="66">
                  <c:v>734</c:v>
                </c:pt>
                <c:pt idx="67">
                  <c:v>733</c:v>
                </c:pt>
                <c:pt idx="68">
                  <c:v>732</c:v>
                </c:pt>
                <c:pt idx="69">
                  <c:v>731</c:v>
                </c:pt>
                <c:pt idx="70">
                  <c:v>730</c:v>
                </c:pt>
                <c:pt idx="71">
                  <c:v>729</c:v>
                </c:pt>
                <c:pt idx="72">
                  <c:v>728</c:v>
                </c:pt>
                <c:pt idx="73">
                  <c:v>727</c:v>
                </c:pt>
                <c:pt idx="74">
                  <c:v>726</c:v>
                </c:pt>
                <c:pt idx="75">
                  <c:v>725</c:v>
                </c:pt>
                <c:pt idx="76">
                  <c:v>724</c:v>
                </c:pt>
                <c:pt idx="77">
                  <c:v>723</c:v>
                </c:pt>
                <c:pt idx="78">
                  <c:v>722</c:v>
                </c:pt>
                <c:pt idx="79">
                  <c:v>721</c:v>
                </c:pt>
                <c:pt idx="80">
                  <c:v>720</c:v>
                </c:pt>
                <c:pt idx="81">
                  <c:v>719</c:v>
                </c:pt>
                <c:pt idx="82">
                  <c:v>718</c:v>
                </c:pt>
                <c:pt idx="83">
                  <c:v>717</c:v>
                </c:pt>
                <c:pt idx="84">
                  <c:v>716</c:v>
                </c:pt>
                <c:pt idx="85">
                  <c:v>715</c:v>
                </c:pt>
                <c:pt idx="86">
                  <c:v>714</c:v>
                </c:pt>
                <c:pt idx="87">
                  <c:v>713</c:v>
                </c:pt>
                <c:pt idx="88">
                  <c:v>712</c:v>
                </c:pt>
                <c:pt idx="89">
                  <c:v>711</c:v>
                </c:pt>
                <c:pt idx="90">
                  <c:v>710</c:v>
                </c:pt>
                <c:pt idx="91">
                  <c:v>709</c:v>
                </c:pt>
                <c:pt idx="92">
                  <c:v>708</c:v>
                </c:pt>
                <c:pt idx="93">
                  <c:v>707</c:v>
                </c:pt>
                <c:pt idx="94">
                  <c:v>706</c:v>
                </c:pt>
                <c:pt idx="95">
                  <c:v>705</c:v>
                </c:pt>
                <c:pt idx="96">
                  <c:v>704</c:v>
                </c:pt>
                <c:pt idx="97">
                  <c:v>703</c:v>
                </c:pt>
                <c:pt idx="98">
                  <c:v>702</c:v>
                </c:pt>
                <c:pt idx="99">
                  <c:v>701</c:v>
                </c:pt>
                <c:pt idx="100">
                  <c:v>700</c:v>
                </c:pt>
                <c:pt idx="101">
                  <c:v>699</c:v>
                </c:pt>
                <c:pt idx="102">
                  <c:v>698</c:v>
                </c:pt>
                <c:pt idx="103">
                  <c:v>697</c:v>
                </c:pt>
                <c:pt idx="104">
                  <c:v>696</c:v>
                </c:pt>
                <c:pt idx="105">
                  <c:v>695</c:v>
                </c:pt>
                <c:pt idx="106">
                  <c:v>694</c:v>
                </c:pt>
                <c:pt idx="107">
                  <c:v>693</c:v>
                </c:pt>
                <c:pt idx="108">
                  <c:v>692</c:v>
                </c:pt>
                <c:pt idx="109">
                  <c:v>691</c:v>
                </c:pt>
                <c:pt idx="110">
                  <c:v>690</c:v>
                </c:pt>
                <c:pt idx="111">
                  <c:v>689</c:v>
                </c:pt>
                <c:pt idx="112">
                  <c:v>688</c:v>
                </c:pt>
                <c:pt idx="113">
                  <c:v>687</c:v>
                </c:pt>
                <c:pt idx="114">
                  <c:v>686</c:v>
                </c:pt>
                <c:pt idx="115">
                  <c:v>685</c:v>
                </c:pt>
                <c:pt idx="116">
                  <c:v>684</c:v>
                </c:pt>
                <c:pt idx="117">
                  <c:v>683</c:v>
                </c:pt>
                <c:pt idx="118">
                  <c:v>682</c:v>
                </c:pt>
                <c:pt idx="119">
                  <c:v>681</c:v>
                </c:pt>
                <c:pt idx="120">
                  <c:v>680</c:v>
                </c:pt>
                <c:pt idx="121">
                  <c:v>679</c:v>
                </c:pt>
                <c:pt idx="122">
                  <c:v>678</c:v>
                </c:pt>
                <c:pt idx="123">
                  <c:v>677</c:v>
                </c:pt>
                <c:pt idx="124">
                  <c:v>676</c:v>
                </c:pt>
                <c:pt idx="125">
                  <c:v>675</c:v>
                </c:pt>
                <c:pt idx="126">
                  <c:v>674</c:v>
                </c:pt>
                <c:pt idx="127">
                  <c:v>673</c:v>
                </c:pt>
                <c:pt idx="128">
                  <c:v>672</c:v>
                </c:pt>
                <c:pt idx="129">
                  <c:v>671</c:v>
                </c:pt>
                <c:pt idx="130">
                  <c:v>670</c:v>
                </c:pt>
                <c:pt idx="131">
                  <c:v>669</c:v>
                </c:pt>
                <c:pt idx="132">
                  <c:v>668</c:v>
                </c:pt>
                <c:pt idx="133">
                  <c:v>667</c:v>
                </c:pt>
                <c:pt idx="134">
                  <c:v>666</c:v>
                </c:pt>
                <c:pt idx="135">
                  <c:v>665</c:v>
                </c:pt>
                <c:pt idx="136">
                  <c:v>664</c:v>
                </c:pt>
                <c:pt idx="137">
                  <c:v>663</c:v>
                </c:pt>
                <c:pt idx="138">
                  <c:v>662</c:v>
                </c:pt>
                <c:pt idx="139">
                  <c:v>661</c:v>
                </c:pt>
                <c:pt idx="140">
                  <c:v>660</c:v>
                </c:pt>
                <c:pt idx="141">
                  <c:v>659</c:v>
                </c:pt>
                <c:pt idx="142">
                  <c:v>658</c:v>
                </c:pt>
                <c:pt idx="143">
                  <c:v>657</c:v>
                </c:pt>
                <c:pt idx="144">
                  <c:v>656</c:v>
                </c:pt>
                <c:pt idx="145">
                  <c:v>655</c:v>
                </c:pt>
                <c:pt idx="146">
                  <c:v>654</c:v>
                </c:pt>
                <c:pt idx="147">
                  <c:v>653</c:v>
                </c:pt>
                <c:pt idx="148">
                  <c:v>652</c:v>
                </c:pt>
                <c:pt idx="149">
                  <c:v>651</c:v>
                </c:pt>
                <c:pt idx="150">
                  <c:v>650</c:v>
                </c:pt>
                <c:pt idx="151">
                  <c:v>649</c:v>
                </c:pt>
                <c:pt idx="152">
                  <c:v>648</c:v>
                </c:pt>
                <c:pt idx="153">
                  <c:v>647</c:v>
                </c:pt>
                <c:pt idx="154">
                  <c:v>646</c:v>
                </c:pt>
                <c:pt idx="155">
                  <c:v>645</c:v>
                </c:pt>
                <c:pt idx="156">
                  <c:v>644</c:v>
                </c:pt>
                <c:pt idx="157">
                  <c:v>643</c:v>
                </c:pt>
                <c:pt idx="158">
                  <c:v>642</c:v>
                </c:pt>
                <c:pt idx="159">
                  <c:v>641</c:v>
                </c:pt>
                <c:pt idx="160">
                  <c:v>640</c:v>
                </c:pt>
                <c:pt idx="161">
                  <c:v>639</c:v>
                </c:pt>
                <c:pt idx="162">
                  <c:v>638</c:v>
                </c:pt>
                <c:pt idx="163">
                  <c:v>637</c:v>
                </c:pt>
                <c:pt idx="164">
                  <c:v>636</c:v>
                </c:pt>
                <c:pt idx="165">
                  <c:v>635</c:v>
                </c:pt>
                <c:pt idx="166">
                  <c:v>634</c:v>
                </c:pt>
                <c:pt idx="167">
                  <c:v>633</c:v>
                </c:pt>
                <c:pt idx="168">
                  <c:v>632</c:v>
                </c:pt>
                <c:pt idx="169">
                  <c:v>631</c:v>
                </c:pt>
                <c:pt idx="170">
                  <c:v>630</c:v>
                </c:pt>
                <c:pt idx="171">
                  <c:v>629</c:v>
                </c:pt>
                <c:pt idx="172">
                  <c:v>628</c:v>
                </c:pt>
                <c:pt idx="173">
                  <c:v>627</c:v>
                </c:pt>
                <c:pt idx="174">
                  <c:v>626</c:v>
                </c:pt>
                <c:pt idx="175">
                  <c:v>625</c:v>
                </c:pt>
                <c:pt idx="176">
                  <c:v>624</c:v>
                </c:pt>
                <c:pt idx="177">
                  <c:v>623</c:v>
                </c:pt>
                <c:pt idx="178">
                  <c:v>622</c:v>
                </c:pt>
                <c:pt idx="179">
                  <c:v>621</c:v>
                </c:pt>
                <c:pt idx="180">
                  <c:v>620</c:v>
                </c:pt>
                <c:pt idx="181">
                  <c:v>619</c:v>
                </c:pt>
                <c:pt idx="182">
                  <c:v>618</c:v>
                </c:pt>
                <c:pt idx="183">
                  <c:v>617</c:v>
                </c:pt>
                <c:pt idx="184">
                  <c:v>616</c:v>
                </c:pt>
                <c:pt idx="185">
                  <c:v>615</c:v>
                </c:pt>
                <c:pt idx="186">
                  <c:v>614</c:v>
                </c:pt>
                <c:pt idx="187">
                  <c:v>613</c:v>
                </c:pt>
                <c:pt idx="188">
                  <c:v>612</c:v>
                </c:pt>
                <c:pt idx="189">
                  <c:v>611</c:v>
                </c:pt>
                <c:pt idx="190">
                  <c:v>610</c:v>
                </c:pt>
                <c:pt idx="191">
                  <c:v>609</c:v>
                </c:pt>
                <c:pt idx="192">
                  <c:v>608</c:v>
                </c:pt>
                <c:pt idx="193">
                  <c:v>607</c:v>
                </c:pt>
                <c:pt idx="194">
                  <c:v>606</c:v>
                </c:pt>
                <c:pt idx="195">
                  <c:v>605</c:v>
                </c:pt>
                <c:pt idx="196">
                  <c:v>604</c:v>
                </c:pt>
                <c:pt idx="197">
                  <c:v>603</c:v>
                </c:pt>
                <c:pt idx="198">
                  <c:v>602</c:v>
                </c:pt>
                <c:pt idx="199">
                  <c:v>601</c:v>
                </c:pt>
                <c:pt idx="200">
                  <c:v>600</c:v>
                </c:pt>
                <c:pt idx="201">
                  <c:v>599</c:v>
                </c:pt>
                <c:pt idx="202">
                  <c:v>598</c:v>
                </c:pt>
                <c:pt idx="203">
                  <c:v>597</c:v>
                </c:pt>
                <c:pt idx="204">
                  <c:v>596</c:v>
                </c:pt>
                <c:pt idx="205">
                  <c:v>595</c:v>
                </c:pt>
                <c:pt idx="206">
                  <c:v>594</c:v>
                </c:pt>
                <c:pt idx="207">
                  <c:v>593</c:v>
                </c:pt>
                <c:pt idx="208">
                  <c:v>592</c:v>
                </c:pt>
                <c:pt idx="209">
                  <c:v>591</c:v>
                </c:pt>
                <c:pt idx="210">
                  <c:v>590</c:v>
                </c:pt>
                <c:pt idx="211">
                  <c:v>589</c:v>
                </c:pt>
                <c:pt idx="212">
                  <c:v>588</c:v>
                </c:pt>
                <c:pt idx="213">
                  <c:v>587</c:v>
                </c:pt>
                <c:pt idx="214">
                  <c:v>586</c:v>
                </c:pt>
                <c:pt idx="215">
                  <c:v>585</c:v>
                </c:pt>
                <c:pt idx="216">
                  <c:v>584</c:v>
                </c:pt>
                <c:pt idx="217">
                  <c:v>583</c:v>
                </c:pt>
                <c:pt idx="218">
                  <c:v>582</c:v>
                </c:pt>
                <c:pt idx="219">
                  <c:v>581</c:v>
                </c:pt>
                <c:pt idx="220">
                  <c:v>580</c:v>
                </c:pt>
                <c:pt idx="221">
                  <c:v>579</c:v>
                </c:pt>
                <c:pt idx="222">
                  <c:v>578</c:v>
                </c:pt>
                <c:pt idx="223">
                  <c:v>577</c:v>
                </c:pt>
                <c:pt idx="224">
                  <c:v>576</c:v>
                </c:pt>
                <c:pt idx="225">
                  <c:v>575</c:v>
                </c:pt>
                <c:pt idx="226">
                  <c:v>574</c:v>
                </c:pt>
                <c:pt idx="227">
                  <c:v>573</c:v>
                </c:pt>
                <c:pt idx="228">
                  <c:v>572</c:v>
                </c:pt>
                <c:pt idx="229">
                  <c:v>571</c:v>
                </c:pt>
                <c:pt idx="230">
                  <c:v>570</c:v>
                </c:pt>
                <c:pt idx="231">
                  <c:v>569</c:v>
                </c:pt>
                <c:pt idx="232">
                  <c:v>568</c:v>
                </c:pt>
                <c:pt idx="233">
                  <c:v>567</c:v>
                </c:pt>
                <c:pt idx="234">
                  <c:v>566</c:v>
                </c:pt>
                <c:pt idx="235">
                  <c:v>565</c:v>
                </c:pt>
                <c:pt idx="236">
                  <c:v>564</c:v>
                </c:pt>
                <c:pt idx="237">
                  <c:v>563</c:v>
                </c:pt>
                <c:pt idx="238">
                  <c:v>562</c:v>
                </c:pt>
                <c:pt idx="239">
                  <c:v>561</c:v>
                </c:pt>
                <c:pt idx="240">
                  <c:v>560</c:v>
                </c:pt>
                <c:pt idx="241">
                  <c:v>559</c:v>
                </c:pt>
                <c:pt idx="242">
                  <c:v>558</c:v>
                </c:pt>
                <c:pt idx="243">
                  <c:v>557</c:v>
                </c:pt>
                <c:pt idx="244">
                  <c:v>556</c:v>
                </c:pt>
                <c:pt idx="245">
                  <c:v>555</c:v>
                </c:pt>
                <c:pt idx="246">
                  <c:v>554</c:v>
                </c:pt>
                <c:pt idx="247">
                  <c:v>553</c:v>
                </c:pt>
                <c:pt idx="248">
                  <c:v>552</c:v>
                </c:pt>
                <c:pt idx="249">
                  <c:v>551</c:v>
                </c:pt>
                <c:pt idx="250">
                  <c:v>550</c:v>
                </c:pt>
                <c:pt idx="251">
                  <c:v>549</c:v>
                </c:pt>
                <c:pt idx="252">
                  <c:v>548</c:v>
                </c:pt>
                <c:pt idx="253">
                  <c:v>547</c:v>
                </c:pt>
                <c:pt idx="254">
                  <c:v>546</c:v>
                </c:pt>
                <c:pt idx="255">
                  <c:v>545</c:v>
                </c:pt>
                <c:pt idx="256">
                  <c:v>544</c:v>
                </c:pt>
                <c:pt idx="257">
                  <c:v>543</c:v>
                </c:pt>
                <c:pt idx="258">
                  <c:v>542</c:v>
                </c:pt>
                <c:pt idx="259">
                  <c:v>541</c:v>
                </c:pt>
                <c:pt idx="260">
                  <c:v>540</c:v>
                </c:pt>
                <c:pt idx="261">
                  <c:v>539</c:v>
                </c:pt>
                <c:pt idx="262">
                  <c:v>538</c:v>
                </c:pt>
                <c:pt idx="263">
                  <c:v>537</c:v>
                </c:pt>
                <c:pt idx="264">
                  <c:v>536</c:v>
                </c:pt>
                <c:pt idx="265">
                  <c:v>535</c:v>
                </c:pt>
                <c:pt idx="266">
                  <c:v>534</c:v>
                </c:pt>
                <c:pt idx="267">
                  <c:v>533</c:v>
                </c:pt>
                <c:pt idx="268">
                  <c:v>532</c:v>
                </c:pt>
                <c:pt idx="269">
                  <c:v>531</c:v>
                </c:pt>
                <c:pt idx="270">
                  <c:v>530</c:v>
                </c:pt>
                <c:pt idx="271">
                  <c:v>529</c:v>
                </c:pt>
                <c:pt idx="272">
                  <c:v>528</c:v>
                </c:pt>
                <c:pt idx="273">
                  <c:v>527</c:v>
                </c:pt>
                <c:pt idx="274">
                  <c:v>526</c:v>
                </c:pt>
                <c:pt idx="275">
                  <c:v>525</c:v>
                </c:pt>
                <c:pt idx="276">
                  <c:v>524</c:v>
                </c:pt>
                <c:pt idx="277">
                  <c:v>523</c:v>
                </c:pt>
                <c:pt idx="278">
                  <c:v>522</c:v>
                </c:pt>
                <c:pt idx="279">
                  <c:v>521</c:v>
                </c:pt>
                <c:pt idx="280">
                  <c:v>520</c:v>
                </c:pt>
                <c:pt idx="281">
                  <c:v>519</c:v>
                </c:pt>
                <c:pt idx="282">
                  <c:v>518</c:v>
                </c:pt>
                <c:pt idx="283">
                  <c:v>517</c:v>
                </c:pt>
                <c:pt idx="284">
                  <c:v>516</c:v>
                </c:pt>
                <c:pt idx="285">
                  <c:v>515</c:v>
                </c:pt>
                <c:pt idx="286">
                  <c:v>514</c:v>
                </c:pt>
                <c:pt idx="287">
                  <c:v>513</c:v>
                </c:pt>
                <c:pt idx="288">
                  <c:v>512</c:v>
                </c:pt>
                <c:pt idx="289">
                  <c:v>511</c:v>
                </c:pt>
                <c:pt idx="290">
                  <c:v>510</c:v>
                </c:pt>
                <c:pt idx="291">
                  <c:v>509</c:v>
                </c:pt>
                <c:pt idx="292">
                  <c:v>508</c:v>
                </c:pt>
                <c:pt idx="293">
                  <c:v>507</c:v>
                </c:pt>
                <c:pt idx="294">
                  <c:v>506</c:v>
                </c:pt>
                <c:pt idx="295">
                  <c:v>505</c:v>
                </c:pt>
                <c:pt idx="296">
                  <c:v>504</c:v>
                </c:pt>
                <c:pt idx="297">
                  <c:v>503</c:v>
                </c:pt>
                <c:pt idx="298">
                  <c:v>502</c:v>
                </c:pt>
                <c:pt idx="299">
                  <c:v>501</c:v>
                </c:pt>
                <c:pt idx="300">
                  <c:v>500</c:v>
                </c:pt>
                <c:pt idx="301">
                  <c:v>499</c:v>
                </c:pt>
                <c:pt idx="302">
                  <c:v>498</c:v>
                </c:pt>
                <c:pt idx="303">
                  <c:v>497</c:v>
                </c:pt>
                <c:pt idx="304">
                  <c:v>496</c:v>
                </c:pt>
                <c:pt idx="305">
                  <c:v>495</c:v>
                </c:pt>
                <c:pt idx="306">
                  <c:v>494</c:v>
                </c:pt>
                <c:pt idx="307">
                  <c:v>493</c:v>
                </c:pt>
                <c:pt idx="308">
                  <c:v>492</c:v>
                </c:pt>
                <c:pt idx="309">
                  <c:v>491</c:v>
                </c:pt>
                <c:pt idx="310">
                  <c:v>490</c:v>
                </c:pt>
                <c:pt idx="311">
                  <c:v>489</c:v>
                </c:pt>
                <c:pt idx="312">
                  <c:v>488</c:v>
                </c:pt>
                <c:pt idx="313">
                  <c:v>487</c:v>
                </c:pt>
                <c:pt idx="314">
                  <c:v>486</c:v>
                </c:pt>
                <c:pt idx="315">
                  <c:v>485</c:v>
                </c:pt>
                <c:pt idx="316">
                  <c:v>484</c:v>
                </c:pt>
                <c:pt idx="317">
                  <c:v>483</c:v>
                </c:pt>
                <c:pt idx="318">
                  <c:v>482</c:v>
                </c:pt>
                <c:pt idx="319">
                  <c:v>481</c:v>
                </c:pt>
                <c:pt idx="320">
                  <c:v>480</c:v>
                </c:pt>
                <c:pt idx="321">
                  <c:v>479</c:v>
                </c:pt>
                <c:pt idx="322">
                  <c:v>478</c:v>
                </c:pt>
                <c:pt idx="323">
                  <c:v>477</c:v>
                </c:pt>
                <c:pt idx="324">
                  <c:v>476</c:v>
                </c:pt>
                <c:pt idx="325">
                  <c:v>475</c:v>
                </c:pt>
                <c:pt idx="326">
                  <c:v>474</c:v>
                </c:pt>
                <c:pt idx="327">
                  <c:v>473</c:v>
                </c:pt>
                <c:pt idx="328">
                  <c:v>472</c:v>
                </c:pt>
                <c:pt idx="329">
                  <c:v>471</c:v>
                </c:pt>
                <c:pt idx="330">
                  <c:v>470</c:v>
                </c:pt>
                <c:pt idx="331">
                  <c:v>469</c:v>
                </c:pt>
                <c:pt idx="332">
                  <c:v>468</c:v>
                </c:pt>
                <c:pt idx="333">
                  <c:v>467</c:v>
                </c:pt>
                <c:pt idx="334">
                  <c:v>466</c:v>
                </c:pt>
                <c:pt idx="335">
                  <c:v>465</c:v>
                </c:pt>
                <c:pt idx="336">
                  <c:v>464</c:v>
                </c:pt>
                <c:pt idx="337">
                  <c:v>463</c:v>
                </c:pt>
                <c:pt idx="338">
                  <c:v>462</c:v>
                </c:pt>
                <c:pt idx="339">
                  <c:v>461</c:v>
                </c:pt>
                <c:pt idx="340">
                  <c:v>460</c:v>
                </c:pt>
                <c:pt idx="341">
                  <c:v>459</c:v>
                </c:pt>
                <c:pt idx="342">
                  <c:v>458</c:v>
                </c:pt>
                <c:pt idx="343">
                  <c:v>457</c:v>
                </c:pt>
                <c:pt idx="344">
                  <c:v>456</c:v>
                </c:pt>
                <c:pt idx="345">
                  <c:v>455</c:v>
                </c:pt>
                <c:pt idx="346">
                  <c:v>454</c:v>
                </c:pt>
                <c:pt idx="347">
                  <c:v>453</c:v>
                </c:pt>
                <c:pt idx="348">
                  <c:v>452</c:v>
                </c:pt>
                <c:pt idx="349">
                  <c:v>451</c:v>
                </c:pt>
                <c:pt idx="350">
                  <c:v>450</c:v>
                </c:pt>
                <c:pt idx="351">
                  <c:v>449</c:v>
                </c:pt>
                <c:pt idx="352">
                  <c:v>448</c:v>
                </c:pt>
                <c:pt idx="353">
                  <c:v>447</c:v>
                </c:pt>
                <c:pt idx="354">
                  <c:v>446</c:v>
                </c:pt>
                <c:pt idx="355">
                  <c:v>445</c:v>
                </c:pt>
                <c:pt idx="356">
                  <c:v>444</c:v>
                </c:pt>
                <c:pt idx="357">
                  <c:v>443</c:v>
                </c:pt>
                <c:pt idx="358">
                  <c:v>442</c:v>
                </c:pt>
                <c:pt idx="359">
                  <c:v>441</c:v>
                </c:pt>
                <c:pt idx="360">
                  <c:v>440</c:v>
                </c:pt>
                <c:pt idx="361">
                  <c:v>439</c:v>
                </c:pt>
                <c:pt idx="362">
                  <c:v>438</c:v>
                </c:pt>
                <c:pt idx="363">
                  <c:v>437</c:v>
                </c:pt>
                <c:pt idx="364">
                  <c:v>436</c:v>
                </c:pt>
                <c:pt idx="365">
                  <c:v>435</c:v>
                </c:pt>
                <c:pt idx="366">
                  <c:v>434</c:v>
                </c:pt>
                <c:pt idx="367">
                  <c:v>433</c:v>
                </c:pt>
                <c:pt idx="368">
                  <c:v>432</c:v>
                </c:pt>
                <c:pt idx="369">
                  <c:v>431</c:v>
                </c:pt>
                <c:pt idx="370">
                  <c:v>430</c:v>
                </c:pt>
                <c:pt idx="371">
                  <c:v>429</c:v>
                </c:pt>
                <c:pt idx="372">
                  <c:v>428</c:v>
                </c:pt>
                <c:pt idx="373">
                  <c:v>427</c:v>
                </c:pt>
                <c:pt idx="374">
                  <c:v>426</c:v>
                </c:pt>
                <c:pt idx="375">
                  <c:v>425</c:v>
                </c:pt>
                <c:pt idx="376">
                  <c:v>424</c:v>
                </c:pt>
                <c:pt idx="377">
                  <c:v>423</c:v>
                </c:pt>
                <c:pt idx="378">
                  <c:v>422</c:v>
                </c:pt>
                <c:pt idx="379">
                  <c:v>421</c:v>
                </c:pt>
                <c:pt idx="380">
                  <c:v>420</c:v>
                </c:pt>
                <c:pt idx="381">
                  <c:v>419</c:v>
                </c:pt>
                <c:pt idx="382">
                  <c:v>418</c:v>
                </c:pt>
                <c:pt idx="383">
                  <c:v>417</c:v>
                </c:pt>
                <c:pt idx="384">
                  <c:v>416</c:v>
                </c:pt>
                <c:pt idx="385">
                  <c:v>415</c:v>
                </c:pt>
                <c:pt idx="386">
                  <c:v>414</c:v>
                </c:pt>
                <c:pt idx="387">
                  <c:v>413</c:v>
                </c:pt>
                <c:pt idx="388">
                  <c:v>412</c:v>
                </c:pt>
                <c:pt idx="389">
                  <c:v>411</c:v>
                </c:pt>
                <c:pt idx="390">
                  <c:v>410</c:v>
                </c:pt>
                <c:pt idx="391">
                  <c:v>409</c:v>
                </c:pt>
                <c:pt idx="392">
                  <c:v>408</c:v>
                </c:pt>
                <c:pt idx="393">
                  <c:v>407</c:v>
                </c:pt>
                <c:pt idx="394">
                  <c:v>406</c:v>
                </c:pt>
                <c:pt idx="395">
                  <c:v>405</c:v>
                </c:pt>
                <c:pt idx="396">
                  <c:v>404</c:v>
                </c:pt>
                <c:pt idx="397">
                  <c:v>403</c:v>
                </c:pt>
                <c:pt idx="398">
                  <c:v>402</c:v>
                </c:pt>
                <c:pt idx="399">
                  <c:v>401</c:v>
                </c:pt>
                <c:pt idx="400">
                  <c:v>400</c:v>
                </c:pt>
                <c:pt idx="401">
                  <c:v>399</c:v>
                </c:pt>
                <c:pt idx="402">
                  <c:v>398</c:v>
                </c:pt>
                <c:pt idx="403">
                  <c:v>397</c:v>
                </c:pt>
                <c:pt idx="404">
                  <c:v>396</c:v>
                </c:pt>
                <c:pt idx="405">
                  <c:v>395</c:v>
                </c:pt>
                <c:pt idx="406">
                  <c:v>394</c:v>
                </c:pt>
                <c:pt idx="407">
                  <c:v>393</c:v>
                </c:pt>
                <c:pt idx="408">
                  <c:v>392</c:v>
                </c:pt>
                <c:pt idx="409">
                  <c:v>391</c:v>
                </c:pt>
                <c:pt idx="410">
                  <c:v>390</c:v>
                </c:pt>
                <c:pt idx="411">
                  <c:v>389</c:v>
                </c:pt>
                <c:pt idx="412">
                  <c:v>388</c:v>
                </c:pt>
                <c:pt idx="413">
                  <c:v>387</c:v>
                </c:pt>
                <c:pt idx="414">
                  <c:v>386</c:v>
                </c:pt>
                <c:pt idx="415">
                  <c:v>385</c:v>
                </c:pt>
                <c:pt idx="416">
                  <c:v>384</c:v>
                </c:pt>
                <c:pt idx="417">
                  <c:v>383</c:v>
                </c:pt>
                <c:pt idx="418">
                  <c:v>382</c:v>
                </c:pt>
                <c:pt idx="419">
                  <c:v>381</c:v>
                </c:pt>
                <c:pt idx="420">
                  <c:v>380</c:v>
                </c:pt>
                <c:pt idx="421">
                  <c:v>379</c:v>
                </c:pt>
                <c:pt idx="422">
                  <c:v>378</c:v>
                </c:pt>
                <c:pt idx="423">
                  <c:v>377</c:v>
                </c:pt>
                <c:pt idx="424">
                  <c:v>376</c:v>
                </c:pt>
                <c:pt idx="425">
                  <c:v>375</c:v>
                </c:pt>
                <c:pt idx="426">
                  <c:v>374</c:v>
                </c:pt>
                <c:pt idx="427">
                  <c:v>373</c:v>
                </c:pt>
                <c:pt idx="428">
                  <c:v>372</c:v>
                </c:pt>
                <c:pt idx="429">
                  <c:v>371</c:v>
                </c:pt>
                <c:pt idx="430">
                  <c:v>370</c:v>
                </c:pt>
                <c:pt idx="431">
                  <c:v>369</c:v>
                </c:pt>
                <c:pt idx="432">
                  <c:v>368</c:v>
                </c:pt>
                <c:pt idx="433">
                  <c:v>367</c:v>
                </c:pt>
                <c:pt idx="434">
                  <c:v>366</c:v>
                </c:pt>
                <c:pt idx="435">
                  <c:v>365</c:v>
                </c:pt>
                <c:pt idx="436">
                  <c:v>364</c:v>
                </c:pt>
                <c:pt idx="437">
                  <c:v>363</c:v>
                </c:pt>
                <c:pt idx="438">
                  <c:v>362</c:v>
                </c:pt>
                <c:pt idx="439">
                  <c:v>361</c:v>
                </c:pt>
                <c:pt idx="440">
                  <c:v>360</c:v>
                </c:pt>
                <c:pt idx="441">
                  <c:v>359</c:v>
                </c:pt>
                <c:pt idx="442">
                  <c:v>358</c:v>
                </c:pt>
                <c:pt idx="443">
                  <c:v>357</c:v>
                </c:pt>
                <c:pt idx="444">
                  <c:v>356</c:v>
                </c:pt>
                <c:pt idx="445">
                  <c:v>355</c:v>
                </c:pt>
                <c:pt idx="446">
                  <c:v>354</c:v>
                </c:pt>
                <c:pt idx="447">
                  <c:v>353</c:v>
                </c:pt>
                <c:pt idx="448">
                  <c:v>352</c:v>
                </c:pt>
                <c:pt idx="449">
                  <c:v>351</c:v>
                </c:pt>
                <c:pt idx="450">
                  <c:v>350</c:v>
                </c:pt>
                <c:pt idx="451">
                  <c:v>349</c:v>
                </c:pt>
                <c:pt idx="452">
                  <c:v>348</c:v>
                </c:pt>
                <c:pt idx="453">
                  <c:v>347</c:v>
                </c:pt>
                <c:pt idx="454">
                  <c:v>346</c:v>
                </c:pt>
                <c:pt idx="455">
                  <c:v>345</c:v>
                </c:pt>
                <c:pt idx="456">
                  <c:v>344</c:v>
                </c:pt>
                <c:pt idx="457">
                  <c:v>343</c:v>
                </c:pt>
                <c:pt idx="458">
                  <c:v>342</c:v>
                </c:pt>
                <c:pt idx="459">
                  <c:v>341</c:v>
                </c:pt>
                <c:pt idx="460">
                  <c:v>340</c:v>
                </c:pt>
                <c:pt idx="461">
                  <c:v>339</c:v>
                </c:pt>
                <c:pt idx="462">
                  <c:v>338</c:v>
                </c:pt>
                <c:pt idx="463">
                  <c:v>337</c:v>
                </c:pt>
                <c:pt idx="464">
                  <c:v>336</c:v>
                </c:pt>
                <c:pt idx="465">
                  <c:v>335</c:v>
                </c:pt>
                <c:pt idx="466">
                  <c:v>334</c:v>
                </c:pt>
                <c:pt idx="467">
                  <c:v>333</c:v>
                </c:pt>
                <c:pt idx="468">
                  <c:v>332</c:v>
                </c:pt>
                <c:pt idx="469">
                  <c:v>331</c:v>
                </c:pt>
                <c:pt idx="470">
                  <c:v>330</c:v>
                </c:pt>
                <c:pt idx="471">
                  <c:v>329</c:v>
                </c:pt>
                <c:pt idx="472">
                  <c:v>328</c:v>
                </c:pt>
                <c:pt idx="473">
                  <c:v>327</c:v>
                </c:pt>
                <c:pt idx="474">
                  <c:v>326</c:v>
                </c:pt>
                <c:pt idx="475">
                  <c:v>325</c:v>
                </c:pt>
                <c:pt idx="476">
                  <c:v>324</c:v>
                </c:pt>
                <c:pt idx="477">
                  <c:v>323</c:v>
                </c:pt>
                <c:pt idx="478">
                  <c:v>322</c:v>
                </c:pt>
                <c:pt idx="479">
                  <c:v>321</c:v>
                </c:pt>
                <c:pt idx="480">
                  <c:v>320</c:v>
                </c:pt>
                <c:pt idx="481">
                  <c:v>319</c:v>
                </c:pt>
                <c:pt idx="482">
                  <c:v>318</c:v>
                </c:pt>
                <c:pt idx="483">
                  <c:v>317</c:v>
                </c:pt>
                <c:pt idx="484">
                  <c:v>316</c:v>
                </c:pt>
                <c:pt idx="485">
                  <c:v>315</c:v>
                </c:pt>
                <c:pt idx="486">
                  <c:v>314</c:v>
                </c:pt>
                <c:pt idx="487">
                  <c:v>313</c:v>
                </c:pt>
                <c:pt idx="488">
                  <c:v>312</c:v>
                </c:pt>
                <c:pt idx="489">
                  <c:v>311</c:v>
                </c:pt>
                <c:pt idx="490">
                  <c:v>310</c:v>
                </c:pt>
                <c:pt idx="491">
                  <c:v>309</c:v>
                </c:pt>
                <c:pt idx="492">
                  <c:v>308</c:v>
                </c:pt>
                <c:pt idx="493">
                  <c:v>307</c:v>
                </c:pt>
                <c:pt idx="494">
                  <c:v>306</c:v>
                </c:pt>
                <c:pt idx="495">
                  <c:v>305</c:v>
                </c:pt>
                <c:pt idx="496">
                  <c:v>304</c:v>
                </c:pt>
                <c:pt idx="497">
                  <c:v>303</c:v>
                </c:pt>
                <c:pt idx="498">
                  <c:v>302</c:v>
                </c:pt>
                <c:pt idx="499">
                  <c:v>301</c:v>
                </c:pt>
                <c:pt idx="500">
                  <c:v>300</c:v>
                </c:pt>
                <c:pt idx="501">
                  <c:v>299</c:v>
                </c:pt>
                <c:pt idx="502">
                  <c:v>298</c:v>
                </c:pt>
                <c:pt idx="503">
                  <c:v>297</c:v>
                </c:pt>
                <c:pt idx="504">
                  <c:v>296</c:v>
                </c:pt>
                <c:pt idx="505">
                  <c:v>295</c:v>
                </c:pt>
                <c:pt idx="506">
                  <c:v>294</c:v>
                </c:pt>
                <c:pt idx="507">
                  <c:v>293</c:v>
                </c:pt>
                <c:pt idx="508">
                  <c:v>292</c:v>
                </c:pt>
                <c:pt idx="509">
                  <c:v>291</c:v>
                </c:pt>
                <c:pt idx="510">
                  <c:v>290</c:v>
                </c:pt>
                <c:pt idx="511">
                  <c:v>289</c:v>
                </c:pt>
                <c:pt idx="512">
                  <c:v>288</c:v>
                </c:pt>
                <c:pt idx="513">
                  <c:v>287</c:v>
                </c:pt>
                <c:pt idx="514">
                  <c:v>286</c:v>
                </c:pt>
                <c:pt idx="515">
                  <c:v>285</c:v>
                </c:pt>
                <c:pt idx="516">
                  <c:v>284</c:v>
                </c:pt>
                <c:pt idx="517">
                  <c:v>283</c:v>
                </c:pt>
                <c:pt idx="518">
                  <c:v>282</c:v>
                </c:pt>
                <c:pt idx="519">
                  <c:v>281</c:v>
                </c:pt>
                <c:pt idx="520">
                  <c:v>280</c:v>
                </c:pt>
                <c:pt idx="521">
                  <c:v>279</c:v>
                </c:pt>
                <c:pt idx="522">
                  <c:v>278</c:v>
                </c:pt>
                <c:pt idx="523">
                  <c:v>277</c:v>
                </c:pt>
                <c:pt idx="524">
                  <c:v>276</c:v>
                </c:pt>
                <c:pt idx="525">
                  <c:v>275</c:v>
                </c:pt>
                <c:pt idx="526">
                  <c:v>274</c:v>
                </c:pt>
                <c:pt idx="527">
                  <c:v>273</c:v>
                </c:pt>
                <c:pt idx="528">
                  <c:v>272</c:v>
                </c:pt>
                <c:pt idx="529">
                  <c:v>271</c:v>
                </c:pt>
                <c:pt idx="530">
                  <c:v>270</c:v>
                </c:pt>
                <c:pt idx="531">
                  <c:v>269</c:v>
                </c:pt>
                <c:pt idx="532">
                  <c:v>268</c:v>
                </c:pt>
                <c:pt idx="533">
                  <c:v>267</c:v>
                </c:pt>
                <c:pt idx="534">
                  <c:v>266</c:v>
                </c:pt>
                <c:pt idx="535">
                  <c:v>265</c:v>
                </c:pt>
                <c:pt idx="536">
                  <c:v>264</c:v>
                </c:pt>
                <c:pt idx="537">
                  <c:v>263</c:v>
                </c:pt>
                <c:pt idx="538">
                  <c:v>262</c:v>
                </c:pt>
                <c:pt idx="539">
                  <c:v>261</c:v>
                </c:pt>
                <c:pt idx="540">
                  <c:v>260</c:v>
                </c:pt>
                <c:pt idx="541">
                  <c:v>259</c:v>
                </c:pt>
                <c:pt idx="542">
                  <c:v>258</c:v>
                </c:pt>
                <c:pt idx="543">
                  <c:v>257</c:v>
                </c:pt>
                <c:pt idx="544">
                  <c:v>256</c:v>
                </c:pt>
                <c:pt idx="545">
                  <c:v>255</c:v>
                </c:pt>
                <c:pt idx="546">
                  <c:v>254</c:v>
                </c:pt>
                <c:pt idx="547">
                  <c:v>253</c:v>
                </c:pt>
                <c:pt idx="548">
                  <c:v>252</c:v>
                </c:pt>
                <c:pt idx="549">
                  <c:v>251</c:v>
                </c:pt>
                <c:pt idx="550">
                  <c:v>250</c:v>
                </c:pt>
                <c:pt idx="551">
                  <c:v>249</c:v>
                </c:pt>
                <c:pt idx="552">
                  <c:v>248</c:v>
                </c:pt>
                <c:pt idx="553">
                  <c:v>247</c:v>
                </c:pt>
                <c:pt idx="554">
                  <c:v>246</c:v>
                </c:pt>
                <c:pt idx="555">
                  <c:v>245</c:v>
                </c:pt>
                <c:pt idx="556">
                  <c:v>244</c:v>
                </c:pt>
                <c:pt idx="557">
                  <c:v>243</c:v>
                </c:pt>
                <c:pt idx="558">
                  <c:v>242</c:v>
                </c:pt>
                <c:pt idx="559">
                  <c:v>241</c:v>
                </c:pt>
                <c:pt idx="560">
                  <c:v>240</c:v>
                </c:pt>
                <c:pt idx="561">
                  <c:v>239</c:v>
                </c:pt>
                <c:pt idx="562">
                  <c:v>238</c:v>
                </c:pt>
                <c:pt idx="563">
                  <c:v>237</c:v>
                </c:pt>
                <c:pt idx="564">
                  <c:v>236</c:v>
                </c:pt>
                <c:pt idx="565">
                  <c:v>235</c:v>
                </c:pt>
                <c:pt idx="566">
                  <c:v>234</c:v>
                </c:pt>
                <c:pt idx="567">
                  <c:v>233</c:v>
                </c:pt>
                <c:pt idx="568">
                  <c:v>232</c:v>
                </c:pt>
                <c:pt idx="569">
                  <c:v>231</c:v>
                </c:pt>
                <c:pt idx="570">
                  <c:v>230</c:v>
                </c:pt>
                <c:pt idx="571">
                  <c:v>229</c:v>
                </c:pt>
                <c:pt idx="572">
                  <c:v>228</c:v>
                </c:pt>
                <c:pt idx="573">
                  <c:v>227</c:v>
                </c:pt>
                <c:pt idx="574">
                  <c:v>226</c:v>
                </c:pt>
                <c:pt idx="575">
                  <c:v>225</c:v>
                </c:pt>
                <c:pt idx="576">
                  <c:v>224</c:v>
                </c:pt>
                <c:pt idx="577">
                  <c:v>223</c:v>
                </c:pt>
                <c:pt idx="578">
                  <c:v>222</c:v>
                </c:pt>
                <c:pt idx="579">
                  <c:v>221</c:v>
                </c:pt>
                <c:pt idx="580">
                  <c:v>220</c:v>
                </c:pt>
                <c:pt idx="581">
                  <c:v>219</c:v>
                </c:pt>
                <c:pt idx="582">
                  <c:v>218</c:v>
                </c:pt>
                <c:pt idx="583">
                  <c:v>217</c:v>
                </c:pt>
                <c:pt idx="584">
                  <c:v>216</c:v>
                </c:pt>
                <c:pt idx="585">
                  <c:v>215</c:v>
                </c:pt>
                <c:pt idx="586">
                  <c:v>214</c:v>
                </c:pt>
                <c:pt idx="587">
                  <c:v>213</c:v>
                </c:pt>
                <c:pt idx="588">
                  <c:v>212</c:v>
                </c:pt>
                <c:pt idx="589">
                  <c:v>211</c:v>
                </c:pt>
                <c:pt idx="590">
                  <c:v>210</c:v>
                </c:pt>
                <c:pt idx="591">
                  <c:v>209</c:v>
                </c:pt>
                <c:pt idx="592">
                  <c:v>208</c:v>
                </c:pt>
                <c:pt idx="593">
                  <c:v>207</c:v>
                </c:pt>
                <c:pt idx="594">
                  <c:v>206</c:v>
                </c:pt>
                <c:pt idx="595">
                  <c:v>205</c:v>
                </c:pt>
                <c:pt idx="596">
                  <c:v>204</c:v>
                </c:pt>
                <c:pt idx="597">
                  <c:v>203</c:v>
                </c:pt>
                <c:pt idx="598">
                  <c:v>202</c:v>
                </c:pt>
                <c:pt idx="599">
                  <c:v>201</c:v>
                </c:pt>
                <c:pt idx="600">
                  <c:v>200</c:v>
                </c:pt>
              </c:numCache>
            </c:numRef>
          </c:xVal>
          <c:yVal>
            <c:numRef>
              <c:f>'6.xlsx'!$B$87:$B$687</c:f>
              <c:numCache>
                <c:formatCode>General</c:formatCode>
                <c:ptCount val="601"/>
                <c:pt idx="0">
                  <c:v>4.4999999999999997E-3</c:v>
                </c:pt>
                <c:pt idx="1">
                  <c:v>4.7999999999999996E-3</c:v>
                </c:pt>
                <c:pt idx="2">
                  <c:v>4.7600000000000003E-3</c:v>
                </c:pt>
                <c:pt idx="3">
                  <c:v>4.7699999999999999E-3</c:v>
                </c:pt>
                <c:pt idx="4">
                  <c:v>4.7999999999999996E-3</c:v>
                </c:pt>
                <c:pt idx="5">
                  <c:v>4.7499999999999999E-3</c:v>
                </c:pt>
                <c:pt idx="6">
                  <c:v>4.7699999999999999E-3</c:v>
                </c:pt>
                <c:pt idx="7">
                  <c:v>4.7200000000000002E-3</c:v>
                </c:pt>
                <c:pt idx="8">
                  <c:v>5.1500000000000001E-3</c:v>
                </c:pt>
                <c:pt idx="9">
                  <c:v>5.64E-3</c:v>
                </c:pt>
                <c:pt idx="10">
                  <c:v>5.5900000000000004E-3</c:v>
                </c:pt>
                <c:pt idx="11">
                  <c:v>5.5300000000000002E-3</c:v>
                </c:pt>
                <c:pt idx="12">
                  <c:v>5.5700000000000003E-3</c:v>
                </c:pt>
                <c:pt idx="13">
                  <c:v>5.64E-3</c:v>
                </c:pt>
                <c:pt idx="14">
                  <c:v>5.47E-3</c:v>
                </c:pt>
                <c:pt idx="15">
                  <c:v>5.5500000000000002E-3</c:v>
                </c:pt>
                <c:pt idx="16">
                  <c:v>5.7099999999999998E-3</c:v>
                </c:pt>
                <c:pt idx="17">
                  <c:v>5.5599999999999998E-3</c:v>
                </c:pt>
                <c:pt idx="18">
                  <c:v>5.6899999999999997E-3</c:v>
                </c:pt>
                <c:pt idx="19">
                  <c:v>5.6600000000000001E-3</c:v>
                </c:pt>
                <c:pt idx="20">
                  <c:v>5.7499999999999999E-3</c:v>
                </c:pt>
                <c:pt idx="21">
                  <c:v>5.6899999999999997E-3</c:v>
                </c:pt>
                <c:pt idx="22">
                  <c:v>5.6299999999999996E-3</c:v>
                </c:pt>
                <c:pt idx="23">
                  <c:v>5.7499999999999999E-3</c:v>
                </c:pt>
                <c:pt idx="24">
                  <c:v>5.6600000000000001E-3</c:v>
                </c:pt>
                <c:pt idx="25">
                  <c:v>5.7099999999999998E-3</c:v>
                </c:pt>
                <c:pt idx="26">
                  <c:v>5.5700000000000003E-3</c:v>
                </c:pt>
                <c:pt idx="27">
                  <c:v>5.77E-3</c:v>
                </c:pt>
                <c:pt idx="28">
                  <c:v>5.7000000000000002E-3</c:v>
                </c:pt>
                <c:pt idx="29">
                  <c:v>5.6600000000000001E-3</c:v>
                </c:pt>
                <c:pt idx="30">
                  <c:v>5.4799999999999996E-3</c:v>
                </c:pt>
                <c:pt idx="31">
                  <c:v>5.6100000000000004E-3</c:v>
                </c:pt>
                <c:pt idx="32">
                  <c:v>5.77E-3</c:v>
                </c:pt>
                <c:pt idx="33">
                  <c:v>5.7099999999999998E-3</c:v>
                </c:pt>
                <c:pt idx="34">
                  <c:v>5.8199999999999997E-3</c:v>
                </c:pt>
                <c:pt idx="35">
                  <c:v>5.8199999999999997E-3</c:v>
                </c:pt>
                <c:pt idx="36">
                  <c:v>5.79E-3</c:v>
                </c:pt>
                <c:pt idx="37">
                  <c:v>5.9500000000000004E-3</c:v>
                </c:pt>
                <c:pt idx="38">
                  <c:v>5.7800000000000004E-3</c:v>
                </c:pt>
                <c:pt idx="39">
                  <c:v>5.96E-3</c:v>
                </c:pt>
                <c:pt idx="40">
                  <c:v>5.9800000000000001E-3</c:v>
                </c:pt>
                <c:pt idx="41">
                  <c:v>6.1700000000000001E-3</c:v>
                </c:pt>
                <c:pt idx="42">
                  <c:v>6.0600000000000003E-3</c:v>
                </c:pt>
                <c:pt idx="43">
                  <c:v>6.0099999999999997E-3</c:v>
                </c:pt>
                <c:pt idx="44">
                  <c:v>5.8199999999999997E-3</c:v>
                </c:pt>
                <c:pt idx="45">
                  <c:v>5.8599999999999998E-3</c:v>
                </c:pt>
                <c:pt idx="46">
                  <c:v>5.8700000000000002E-3</c:v>
                </c:pt>
                <c:pt idx="47">
                  <c:v>5.8599999999999998E-3</c:v>
                </c:pt>
                <c:pt idx="48">
                  <c:v>5.9800000000000001E-3</c:v>
                </c:pt>
                <c:pt idx="49">
                  <c:v>5.7800000000000004E-3</c:v>
                </c:pt>
                <c:pt idx="50">
                  <c:v>5.7600000000000004E-3</c:v>
                </c:pt>
                <c:pt idx="51">
                  <c:v>5.9800000000000001E-3</c:v>
                </c:pt>
                <c:pt idx="52">
                  <c:v>5.8599999999999998E-3</c:v>
                </c:pt>
                <c:pt idx="53">
                  <c:v>6.0299999999999998E-3</c:v>
                </c:pt>
                <c:pt idx="54">
                  <c:v>6.0000000000000001E-3</c:v>
                </c:pt>
                <c:pt idx="55">
                  <c:v>5.9800000000000001E-3</c:v>
                </c:pt>
                <c:pt idx="56">
                  <c:v>5.8300000000000001E-3</c:v>
                </c:pt>
                <c:pt idx="57">
                  <c:v>6.0899999999999999E-3</c:v>
                </c:pt>
                <c:pt idx="58">
                  <c:v>5.64E-3</c:v>
                </c:pt>
                <c:pt idx="59">
                  <c:v>5.96E-3</c:v>
                </c:pt>
                <c:pt idx="60">
                  <c:v>5.9199999999999999E-3</c:v>
                </c:pt>
                <c:pt idx="61">
                  <c:v>5.8599999999999998E-3</c:v>
                </c:pt>
                <c:pt idx="62">
                  <c:v>5.9899999999999997E-3</c:v>
                </c:pt>
                <c:pt idx="63">
                  <c:v>5.9300000000000004E-3</c:v>
                </c:pt>
                <c:pt idx="64">
                  <c:v>6.13E-3</c:v>
                </c:pt>
                <c:pt idx="65">
                  <c:v>5.8399999999999997E-3</c:v>
                </c:pt>
                <c:pt idx="66">
                  <c:v>5.9199999999999999E-3</c:v>
                </c:pt>
                <c:pt idx="67">
                  <c:v>5.8399999999999997E-3</c:v>
                </c:pt>
                <c:pt idx="68">
                  <c:v>5.8500000000000002E-3</c:v>
                </c:pt>
                <c:pt idx="69">
                  <c:v>5.8900000000000003E-3</c:v>
                </c:pt>
                <c:pt idx="70">
                  <c:v>5.7499999999999999E-3</c:v>
                </c:pt>
                <c:pt idx="71">
                  <c:v>5.8900000000000003E-3</c:v>
                </c:pt>
                <c:pt idx="72">
                  <c:v>5.8900000000000003E-3</c:v>
                </c:pt>
                <c:pt idx="73">
                  <c:v>5.8799999999999998E-3</c:v>
                </c:pt>
                <c:pt idx="74">
                  <c:v>5.8399999999999997E-3</c:v>
                </c:pt>
                <c:pt idx="75">
                  <c:v>5.77E-3</c:v>
                </c:pt>
                <c:pt idx="76">
                  <c:v>5.9100000000000003E-3</c:v>
                </c:pt>
                <c:pt idx="77">
                  <c:v>5.77E-3</c:v>
                </c:pt>
                <c:pt idx="78">
                  <c:v>5.7299999999999999E-3</c:v>
                </c:pt>
                <c:pt idx="79">
                  <c:v>6.0000000000000001E-3</c:v>
                </c:pt>
                <c:pt idx="80">
                  <c:v>5.8399999999999997E-3</c:v>
                </c:pt>
                <c:pt idx="81">
                  <c:v>5.9300000000000004E-3</c:v>
                </c:pt>
                <c:pt idx="82">
                  <c:v>5.8799999999999998E-3</c:v>
                </c:pt>
                <c:pt idx="83">
                  <c:v>5.6699999999999997E-3</c:v>
                </c:pt>
                <c:pt idx="84">
                  <c:v>5.77E-3</c:v>
                </c:pt>
                <c:pt idx="85">
                  <c:v>5.7000000000000002E-3</c:v>
                </c:pt>
                <c:pt idx="86">
                  <c:v>5.8799999999999998E-3</c:v>
                </c:pt>
                <c:pt idx="87">
                  <c:v>5.7499999999999999E-3</c:v>
                </c:pt>
                <c:pt idx="88">
                  <c:v>5.7299999999999999E-3</c:v>
                </c:pt>
                <c:pt idx="89">
                  <c:v>5.5700000000000003E-3</c:v>
                </c:pt>
                <c:pt idx="90">
                  <c:v>5.5399999999999998E-3</c:v>
                </c:pt>
                <c:pt idx="91">
                  <c:v>5.7000000000000002E-3</c:v>
                </c:pt>
                <c:pt idx="92">
                  <c:v>5.7800000000000004E-3</c:v>
                </c:pt>
                <c:pt idx="93">
                  <c:v>5.77E-3</c:v>
                </c:pt>
                <c:pt idx="94">
                  <c:v>5.6499999999999996E-3</c:v>
                </c:pt>
                <c:pt idx="95">
                  <c:v>5.6699999999999997E-3</c:v>
                </c:pt>
                <c:pt idx="96">
                  <c:v>5.8700000000000002E-3</c:v>
                </c:pt>
                <c:pt idx="97">
                  <c:v>5.6699999999999997E-3</c:v>
                </c:pt>
                <c:pt idx="98">
                  <c:v>5.7600000000000004E-3</c:v>
                </c:pt>
                <c:pt idx="99">
                  <c:v>5.5999999999999999E-3</c:v>
                </c:pt>
                <c:pt idx="100">
                  <c:v>5.4900000000000001E-3</c:v>
                </c:pt>
                <c:pt idx="101">
                  <c:v>5.7200000000000003E-3</c:v>
                </c:pt>
                <c:pt idx="102">
                  <c:v>5.7099999999999998E-3</c:v>
                </c:pt>
                <c:pt idx="103">
                  <c:v>5.7499999999999999E-3</c:v>
                </c:pt>
                <c:pt idx="104">
                  <c:v>5.7800000000000004E-3</c:v>
                </c:pt>
                <c:pt idx="105">
                  <c:v>5.6600000000000001E-3</c:v>
                </c:pt>
                <c:pt idx="106">
                  <c:v>5.5399999999999998E-3</c:v>
                </c:pt>
                <c:pt idx="107">
                  <c:v>5.4799999999999996E-3</c:v>
                </c:pt>
                <c:pt idx="108">
                  <c:v>5.4999999999999997E-3</c:v>
                </c:pt>
                <c:pt idx="109">
                  <c:v>5.6899999999999997E-3</c:v>
                </c:pt>
                <c:pt idx="110">
                  <c:v>5.5999999999999999E-3</c:v>
                </c:pt>
                <c:pt idx="111">
                  <c:v>5.45E-3</c:v>
                </c:pt>
                <c:pt idx="112">
                  <c:v>5.5100000000000001E-3</c:v>
                </c:pt>
                <c:pt idx="113">
                  <c:v>5.4200000000000003E-3</c:v>
                </c:pt>
                <c:pt idx="114">
                  <c:v>5.3899999999999998E-3</c:v>
                </c:pt>
                <c:pt idx="115">
                  <c:v>5.2100000000000002E-3</c:v>
                </c:pt>
                <c:pt idx="116">
                  <c:v>5.3800000000000002E-3</c:v>
                </c:pt>
                <c:pt idx="117">
                  <c:v>5.3899999999999998E-3</c:v>
                </c:pt>
                <c:pt idx="118">
                  <c:v>5.1399999999999996E-3</c:v>
                </c:pt>
                <c:pt idx="119">
                  <c:v>5.1599999999999997E-3</c:v>
                </c:pt>
                <c:pt idx="120">
                  <c:v>5.2599999999999999E-3</c:v>
                </c:pt>
                <c:pt idx="121">
                  <c:v>5.2399999999999999E-3</c:v>
                </c:pt>
                <c:pt idx="122">
                  <c:v>5.0400000000000002E-3</c:v>
                </c:pt>
                <c:pt idx="123">
                  <c:v>5.0600000000000003E-3</c:v>
                </c:pt>
                <c:pt idx="124">
                  <c:v>5.1200000000000004E-3</c:v>
                </c:pt>
                <c:pt idx="125">
                  <c:v>5.1200000000000004E-3</c:v>
                </c:pt>
                <c:pt idx="126">
                  <c:v>4.9800000000000001E-3</c:v>
                </c:pt>
                <c:pt idx="127">
                  <c:v>5.1999999999999998E-3</c:v>
                </c:pt>
                <c:pt idx="128">
                  <c:v>4.9800000000000001E-3</c:v>
                </c:pt>
                <c:pt idx="129">
                  <c:v>4.9800000000000001E-3</c:v>
                </c:pt>
                <c:pt idx="130">
                  <c:v>4.8500000000000001E-3</c:v>
                </c:pt>
                <c:pt idx="131">
                  <c:v>4.8500000000000001E-3</c:v>
                </c:pt>
                <c:pt idx="132">
                  <c:v>4.8599999999999997E-3</c:v>
                </c:pt>
                <c:pt idx="133">
                  <c:v>4.5900000000000003E-3</c:v>
                </c:pt>
                <c:pt idx="134">
                  <c:v>4.7699999999999999E-3</c:v>
                </c:pt>
                <c:pt idx="135">
                  <c:v>4.9199999999999999E-3</c:v>
                </c:pt>
                <c:pt idx="136">
                  <c:v>4.8300000000000001E-3</c:v>
                </c:pt>
                <c:pt idx="137">
                  <c:v>4.6600000000000001E-3</c:v>
                </c:pt>
                <c:pt idx="138">
                  <c:v>4.6699999999999997E-3</c:v>
                </c:pt>
                <c:pt idx="139">
                  <c:v>4.5399999999999998E-3</c:v>
                </c:pt>
                <c:pt idx="140">
                  <c:v>4.5399999999999998E-3</c:v>
                </c:pt>
                <c:pt idx="141">
                  <c:v>4.5700000000000003E-3</c:v>
                </c:pt>
                <c:pt idx="142">
                  <c:v>4.5300000000000002E-3</c:v>
                </c:pt>
                <c:pt idx="143">
                  <c:v>4.3699999999999998E-3</c:v>
                </c:pt>
                <c:pt idx="144">
                  <c:v>4.4799999999999996E-3</c:v>
                </c:pt>
                <c:pt idx="145">
                  <c:v>4.5599999999999998E-3</c:v>
                </c:pt>
                <c:pt idx="146">
                  <c:v>4.3600000000000002E-3</c:v>
                </c:pt>
                <c:pt idx="147">
                  <c:v>4.3499999999999997E-3</c:v>
                </c:pt>
                <c:pt idx="148">
                  <c:v>4.3E-3</c:v>
                </c:pt>
                <c:pt idx="149">
                  <c:v>4.2399999999999998E-3</c:v>
                </c:pt>
                <c:pt idx="150">
                  <c:v>4.13E-3</c:v>
                </c:pt>
                <c:pt idx="151">
                  <c:v>4.0499999999999998E-3</c:v>
                </c:pt>
                <c:pt idx="152">
                  <c:v>4.1099999999999999E-3</c:v>
                </c:pt>
                <c:pt idx="153">
                  <c:v>4.1399999999999996E-3</c:v>
                </c:pt>
                <c:pt idx="154">
                  <c:v>3.9500000000000004E-3</c:v>
                </c:pt>
                <c:pt idx="155">
                  <c:v>3.8899999999999998E-3</c:v>
                </c:pt>
                <c:pt idx="156">
                  <c:v>3.8999999999999998E-3</c:v>
                </c:pt>
                <c:pt idx="157">
                  <c:v>3.96E-3</c:v>
                </c:pt>
                <c:pt idx="158">
                  <c:v>3.8700000000000002E-3</c:v>
                </c:pt>
                <c:pt idx="159">
                  <c:v>3.7599999999999999E-3</c:v>
                </c:pt>
                <c:pt idx="160">
                  <c:v>3.9199999999999999E-3</c:v>
                </c:pt>
                <c:pt idx="161">
                  <c:v>3.7399999999999998E-3</c:v>
                </c:pt>
                <c:pt idx="162">
                  <c:v>3.7100000000000002E-3</c:v>
                </c:pt>
                <c:pt idx="163">
                  <c:v>3.5699999999999998E-3</c:v>
                </c:pt>
                <c:pt idx="164">
                  <c:v>3.65E-3</c:v>
                </c:pt>
                <c:pt idx="165">
                  <c:v>3.62E-3</c:v>
                </c:pt>
                <c:pt idx="166">
                  <c:v>3.6099999999999999E-3</c:v>
                </c:pt>
                <c:pt idx="167">
                  <c:v>3.5999999999999999E-3</c:v>
                </c:pt>
                <c:pt idx="168">
                  <c:v>3.5899999999999999E-3</c:v>
                </c:pt>
                <c:pt idx="169">
                  <c:v>3.4099999999999998E-3</c:v>
                </c:pt>
                <c:pt idx="170">
                  <c:v>3.5200000000000001E-3</c:v>
                </c:pt>
                <c:pt idx="171">
                  <c:v>3.5000000000000001E-3</c:v>
                </c:pt>
                <c:pt idx="172">
                  <c:v>3.32E-3</c:v>
                </c:pt>
                <c:pt idx="173">
                  <c:v>3.4199999999999999E-3</c:v>
                </c:pt>
                <c:pt idx="174">
                  <c:v>3.4099999999999998E-3</c:v>
                </c:pt>
                <c:pt idx="175">
                  <c:v>3.1700000000000001E-3</c:v>
                </c:pt>
                <c:pt idx="176">
                  <c:v>3.3700000000000002E-3</c:v>
                </c:pt>
                <c:pt idx="177">
                  <c:v>3.2200000000000002E-3</c:v>
                </c:pt>
                <c:pt idx="178">
                  <c:v>3.2299999999999998E-3</c:v>
                </c:pt>
                <c:pt idx="179">
                  <c:v>3.2100000000000002E-3</c:v>
                </c:pt>
                <c:pt idx="180">
                  <c:v>3.2299999999999998E-3</c:v>
                </c:pt>
                <c:pt idx="181">
                  <c:v>3.2499999999999999E-3</c:v>
                </c:pt>
                <c:pt idx="182">
                  <c:v>3.1800000000000001E-3</c:v>
                </c:pt>
                <c:pt idx="183">
                  <c:v>3.15E-3</c:v>
                </c:pt>
                <c:pt idx="184">
                  <c:v>3.1700000000000001E-3</c:v>
                </c:pt>
                <c:pt idx="185">
                  <c:v>3.16E-3</c:v>
                </c:pt>
                <c:pt idx="186">
                  <c:v>3.0300000000000001E-3</c:v>
                </c:pt>
                <c:pt idx="187">
                  <c:v>3.0300000000000001E-3</c:v>
                </c:pt>
                <c:pt idx="188">
                  <c:v>3.32E-3</c:v>
                </c:pt>
                <c:pt idx="189">
                  <c:v>3.14E-3</c:v>
                </c:pt>
                <c:pt idx="190">
                  <c:v>3.2100000000000002E-3</c:v>
                </c:pt>
                <c:pt idx="191">
                  <c:v>2.9399999999999999E-3</c:v>
                </c:pt>
                <c:pt idx="192">
                  <c:v>3.0899999999999999E-3</c:v>
                </c:pt>
                <c:pt idx="193">
                  <c:v>3.0000000000000001E-3</c:v>
                </c:pt>
                <c:pt idx="194">
                  <c:v>3.2000000000000002E-3</c:v>
                </c:pt>
                <c:pt idx="195">
                  <c:v>3.2299999999999998E-3</c:v>
                </c:pt>
                <c:pt idx="196">
                  <c:v>3.1199999999999999E-3</c:v>
                </c:pt>
                <c:pt idx="197">
                  <c:v>3.0000000000000001E-3</c:v>
                </c:pt>
                <c:pt idx="198">
                  <c:v>3.15E-3</c:v>
                </c:pt>
                <c:pt idx="199">
                  <c:v>3.0300000000000001E-3</c:v>
                </c:pt>
                <c:pt idx="200">
                  <c:v>3.1800000000000001E-3</c:v>
                </c:pt>
                <c:pt idx="201">
                  <c:v>3.0300000000000001E-3</c:v>
                </c:pt>
                <c:pt idx="202">
                  <c:v>3.16E-3</c:v>
                </c:pt>
                <c:pt idx="203">
                  <c:v>3.2399999999999998E-3</c:v>
                </c:pt>
                <c:pt idx="204">
                  <c:v>3.2699999999999999E-3</c:v>
                </c:pt>
                <c:pt idx="205">
                  <c:v>3.15E-3</c:v>
                </c:pt>
                <c:pt idx="206">
                  <c:v>3.3600000000000001E-3</c:v>
                </c:pt>
                <c:pt idx="207">
                  <c:v>3.31E-3</c:v>
                </c:pt>
                <c:pt idx="208">
                  <c:v>3.2200000000000002E-3</c:v>
                </c:pt>
                <c:pt idx="209">
                  <c:v>3.29E-3</c:v>
                </c:pt>
                <c:pt idx="210">
                  <c:v>3.31E-3</c:v>
                </c:pt>
                <c:pt idx="211">
                  <c:v>3.3800000000000002E-3</c:v>
                </c:pt>
                <c:pt idx="212">
                  <c:v>3.1800000000000001E-3</c:v>
                </c:pt>
                <c:pt idx="213">
                  <c:v>3.29E-3</c:v>
                </c:pt>
                <c:pt idx="214">
                  <c:v>3.32E-3</c:v>
                </c:pt>
                <c:pt idx="215">
                  <c:v>3.4499999999999999E-3</c:v>
                </c:pt>
                <c:pt idx="216">
                  <c:v>3.4099999999999998E-3</c:v>
                </c:pt>
                <c:pt idx="217">
                  <c:v>3.5200000000000001E-3</c:v>
                </c:pt>
                <c:pt idx="218">
                  <c:v>3.48E-3</c:v>
                </c:pt>
                <c:pt idx="219">
                  <c:v>3.4399999999999999E-3</c:v>
                </c:pt>
                <c:pt idx="220">
                  <c:v>3.5200000000000001E-3</c:v>
                </c:pt>
                <c:pt idx="221">
                  <c:v>3.5400000000000002E-3</c:v>
                </c:pt>
                <c:pt idx="222">
                  <c:v>3.5100000000000001E-3</c:v>
                </c:pt>
                <c:pt idx="223">
                  <c:v>3.5899999999999999E-3</c:v>
                </c:pt>
                <c:pt idx="224">
                  <c:v>3.6800000000000001E-3</c:v>
                </c:pt>
                <c:pt idx="225">
                  <c:v>3.6800000000000001E-3</c:v>
                </c:pt>
                <c:pt idx="226">
                  <c:v>3.5000000000000001E-3</c:v>
                </c:pt>
                <c:pt idx="227">
                  <c:v>3.6900000000000001E-3</c:v>
                </c:pt>
                <c:pt idx="228">
                  <c:v>3.7699999999999999E-3</c:v>
                </c:pt>
                <c:pt idx="229">
                  <c:v>3.7100000000000002E-3</c:v>
                </c:pt>
                <c:pt idx="230">
                  <c:v>3.6800000000000001E-3</c:v>
                </c:pt>
                <c:pt idx="231">
                  <c:v>3.8400000000000001E-3</c:v>
                </c:pt>
                <c:pt idx="232">
                  <c:v>3.7799999999999999E-3</c:v>
                </c:pt>
                <c:pt idx="233">
                  <c:v>3.7299999999999998E-3</c:v>
                </c:pt>
                <c:pt idx="234">
                  <c:v>3.79E-3</c:v>
                </c:pt>
                <c:pt idx="235">
                  <c:v>3.7799999999999999E-3</c:v>
                </c:pt>
                <c:pt idx="236">
                  <c:v>3.82E-3</c:v>
                </c:pt>
                <c:pt idx="237">
                  <c:v>3.98E-3</c:v>
                </c:pt>
                <c:pt idx="238">
                  <c:v>3.96E-3</c:v>
                </c:pt>
                <c:pt idx="239">
                  <c:v>3.9899999999999996E-3</c:v>
                </c:pt>
                <c:pt idx="240">
                  <c:v>3.8700000000000002E-3</c:v>
                </c:pt>
                <c:pt idx="241">
                  <c:v>3.9500000000000004E-3</c:v>
                </c:pt>
                <c:pt idx="242">
                  <c:v>4.0400000000000002E-3</c:v>
                </c:pt>
                <c:pt idx="243">
                  <c:v>4.2399999999999998E-3</c:v>
                </c:pt>
                <c:pt idx="244">
                  <c:v>4.3299999999999996E-3</c:v>
                </c:pt>
                <c:pt idx="245">
                  <c:v>4.3099999999999996E-3</c:v>
                </c:pt>
                <c:pt idx="246">
                  <c:v>4.2500000000000003E-3</c:v>
                </c:pt>
                <c:pt idx="247">
                  <c:v>4.2900000000000004E-3</c:v>
                </c:pt>
                <c:pt idx="248">
                  <c:v>4.4900000000000001E-3</c:v>
                </c:pt>
                <c:pt idx="249">
                  <c:v>4.2300000000000003E-3</c:v>
                </c:pt>
                <c:pt idx="250">
                  <c:v>4.3200000000000001E-3</c:v>
                </c:pt>
                <c:pt idx="251">
                  <c:v>4.2900000000000004E-3</c:v>
                </c:pt>
                <c:pt idx="252">
                  <c:v>4.3499999999999997E-3</c:v>
                </c:pt>
                <c:pt idx="253">
                  <c:v>4.1900000000000001E-3</c:v>
                </c:pt>
                <c:pt idx="254">
                  <c:v>4.2399999999999998E-3</c:v>
                </c:pt>
                <c:pt idx="255">
                  <c:v>4.3499999999999997E-3</c:v>
                </c:pt>
                <c:pt idx="256">
                  <c:v>4.3E-3</c:v>
                </c:pt>
                <c:pt idx="257">
                  <c:v>4.28E-3</c:v>
                </c:pt>
                <c:pt idx="258">
                  <c:v>4.2700000000000004E-3</c:v>
                </c:pt>
                <c:pt idx="259">
                  <c:v>4.4600000000000004E-3</c:v>
                </c:pt>
                <c:pt idx="260">
                  <c:v>4.3899999999999998E-3</c:v>
                </c:pt>
                <c:pt idx="261">
                  <c:v>4.3400000000000001E-3</c:v>
                </c:pt>
                <c:pt idx="262">
                  <c:v>4.3899999999999998E-3</c:v>
                </c:pt>
                <c:pt idx="263">
                  <c:v>4.4099999999999999E-3</c:v>
                </c:pt>
                <c:pt idx="264">
                  <c:v>4.2300000000000003E-3</c:v>
                </c:pt>
                <c:pt idx="265">
                  <c:v>4.3299999999999996E-3</c:v>
                </c:pt>
                <c:pt idx="266">
                  <c:v>4.4400000000000004E-3</c:v>
                </c:pt>
                <c:pt idx="267">
                  <c:v>4.28E-3</c:v>
                </c:pt>
                <c:pt idx="268">
                  <c:v>4.3E-3</c:v>
                </c:pt>
                <c:pt idx="269">
                  <c:v>4.2700000000000004E-3</c:v>
                </c:pt>
                <c:pt idx="270">
                  <c:v>4.3E-3</c:v>
                </c:pt>
                <c:pt idx="271">
                  <c:v>4.1999999999999997E-3</c:v>
                </c:pt>
                <c:pt idx="272">
                  <c:v>4.2900000000000004E-3</c:v>
                </c:pt>
                <c:pt idx="273">
                  <c:v>4.3299999999999996E-3</c:v>
                </c:pt>
                <c:pt idx="274">
                  <c:v>4.4299999999999999E-3</c:v>
                </c:pt>
                <c:pt idx="275">
                  <c:v>4.2300000000000003E-3</c:v>
                </c:pt>
                <c:pt idx="276">
                  <c:v>4.2300000000000003E-3</c:v>
                </c:pt>
                <c:pt idx="277">
                  <c:v>4.3E-3</c:v>
                </c:pt>
                <c:pt idx="278">
                  <c:v>4.2399999999999998E-3</c:v>
                </c:pt>
                <c:pt idx="279">
                  <c:v>4.2599999999999999E-3</c:v>
                </c:pt>
                <c:pt idx="280">
                  <c:v>4.1000000000000003E-3</c:v>
                </c:pt>
                <c:pt idx="281">
                  <c:v>4.2500000000000003E-3</c:v>
                </c:pt>
                <c:pt idx="282">
                  <c:v>4.3200000000000001E-3</c:v>
                </c:pt>
                <c:pt idx="283">
                  <c:v>4.2500000000000003E-3</c:v>
                </c:pt>
                <c:pt idx="284">
                  <c:v>4.4000000000000003E-3</c:v>
                </c:pt>
                <c:pt idx="285">
                  <c:v>4.2300000000000003E-3</c:v>
                </c:pt>
                <c:pt idx="286">
                  <c:v>4.4000000000000003E-3</c:v>
                </c:pt>
                <c:pt idx="287">
                  <c:v>4.1799999999999997E-3</c:v>
                </c:pt>
                <c:pt idx="288">
                  <c:v>4.3499999999999997E-3</c:v>
                </c:pt>
                <c:pt idx="289">
                  <c:v>4.3600000000000002E-3</c:v>
                </c:pt>
                <c:pt idx="290">
                  <c:v>4.47E-3</c:v>
                </c:pt>
                <c:pt idx="291">
                  <c:v>4.4999999999999997E-3</c:v>
                </c:pt>
                <c:pt idx="292">
                  <c:v>4.5100000000000001E-3</c:v>
                </c:pt>
                <c:pt idx="293">
                  <c:v>4.4200000000000003E-3</c:v>
                </c:pt>
                <c:pt idx="294">
                  <c:v>4.4000000000000003E-3</c:v>
                </c:pt>
                <c:pt idx="295">
                  <c:v>4.3699999999999998E-3</c:v>
                </c:pt>
                <c:pt idx="296">
                  <c:v>4.4299999999999999E-3</c:v>
                </c:pt>
                <c:pt idx="297">
                  <c:v>4.3899999999999998E-3</c:v>
                </c:pt>
                <c:pt idx="298">
                  <c:v>4.2700000000000004E-3</c:v>
                </c:pt>
                <c:pt idx="299">
                  <c:v>4.5100000000000001E-3</c:v>
                </c:pt>
                <c:pt idx="300">
                  <c:v>4.4600000000000004E-3</c:v>
                </c:pt>
                <c:pt idx="301">
                  <c:v>4.5799999999999999E-3</c:v>
                </c:pt>
                <c:pt idx="302">
                  <c:v>4.47E-3</c:v>
                </c:pt>
                <c:pt idx="303">
                  <c:v>4.4999999999999997E-3</c:v>
                </c:pt>
                <c:pt idx="304">
                  <c:v>4.5599999999999998E-3</c:v>
                </c:pt>
                <c:pt idx="305">
                  <c:v>4.3499999999999997E-3</c:v>
                </c:pt>
                <c:pt idx="306">
                  <c:v>4.7299999999999998E-3</c:v>
                </c:pt>
                <c:pt idx="307">
                  <c:v>4.7000000000000002E-3</c:v>
                </c:pt>
                <c:pt idx="308">
                  <c:v>4.3299999999999996E-3</c:v>
                </c:pt>
                <c:pt idx="309">
                  <c:v>4.7099999999999998E-3</c:v>
                </c:pt>
                <c:pt idx="310">
                  <c:v>4.6600000000000001E-3</c:v>
                </c:pt>
                <c:pt idx="311">
                  <c:v>4.5500000000000002E-3</c:v>
                </c:pt>
                <c:pt idx="312">
                  <c:v>4.5900000000000003E-3</c:v>
                </c:pt>
                <c:pt idx="313">
                  <c:v>4.5199999999999997E-3</c:v>
                </c:pt>
                <c:pt idx="314">
                  <c:v>4.7099999999999998E-3</c:v>
                </c:pt>
                <c:pt idx="315">
                  <c:v>4.64E-3</c:v>
                </c:pt>
                <c:pt idx="316">
                  <c:v>4.8700000000000002E-3</c:v>
                </c:pt>
                <c:pt idx="317">
                  <c:v>4.6499999999999996E-3</c:v>
                </c:pt>
                <c:pt idx="318">
                  <c:v>4.7299999999999998E-3</c:v>
                </c:pt>
                <c:pt idx="319">
                  <c:v>4.6899999999999997E-3</c:v>
                </c:pt>
                <c:pt idx="320">
                  <c:v>4.6899999999999997E-3</c:v>
                </c:pt>
                <c:pt idx="321">
                  <c:v>4.5599999999999998E-3</c:v>
                </c:pt>
                <c:pt idx="322">
                  <c:v>4.47E-3</c:v>
                </c:pt>
                <c:pt idx="323">
                  <c:v>4.7499999999999999E-3</c:v>
                </c:pt>
                <c:pt idx="324">
                  <c:v>4.9399999999999999E-3</c:v>
                </c:pt>
                <c:pt idx="325">
                  <c:v>4.7099999999999998E-3</c:v>
                </c:pt>
                <c:pt idx="326">
                  <c:v>4.7299999999999998E-3</c:v>
                </c:pt>
                <c:pt idx="327">
                  <c:v>4.81E-3</c:v>
                </c:pt>
                <c:pt idx="328">
                  <c:v>4.6600000000000001E-3</c:v>
                </c:pt>
                <c:pt idx="329">
                  <c:v>4.6800000000000001E-3</c:v>
                </c:pt>
                <c:pt idx="330">
                  <c:v>4.6600000000000001E-3</c:v>
                </c:pt>
                <c:pt idx="331">
                  <c:v>4.7400000000000003E-3</c:v>
                </c:pt>
                <c:pt idx="332">
                  <c:v>4.8199999999999996E-3</c:v>
                </c:pt>
                <c:pt idx="333">
                  <c:v>4.8300000000000001E-3</c:v>
                </c:pt>
                <c:pt idx="334">
                  <c:v>4.7600000000000003E-3</c:v>
                </c:pt>
                <c:pt idx="335">
                  <c:v>4.7999999999999996E-3</c:v>
                </c:pt>
                <c:pt idx="336">
                  <c:v>4.9100000000000003E-3</c:v>
                </c:pt>
                <c:pt idx="337">
                  <c:v>4.8300000000000001E-3</c:v>
                </c:pt>
                <c:pt idx="338">
                  <c:v>4.8300000000000001E-3</c:v>
                </c:pt>
                <c:pt idx="339">
                  <c:v>4.8700000000000002E-3</c:v>
                </c:pt>
                <c:pt idx="340">
                  <c:v>4.8700000000000002E-3</c:v>
                </c:pt>
                <c:pt idx="341">
                  <c:v>4.9800000000000001E-3</c:v>
                </c:pt>
                <c:pt idx="342">
                  <c:v>4.9300000000000004E-3</c:v>
                </c:pt>
                <c:pt idx="343">
                  <c:v>4.96E-3</c:v>
                </c:pt>
                <c:pt idx="344">
                  <c:v>4.79E-3</c:v>
                </c:pt>
                <c:pt idx="345">
                  <c:v>4.96E-3</c:v>
                </c:pt>
                <c:pt idx="346">
                  <c:v>4.8700000000000002E-3</c:v>
                </c:pt>
                <c:pt idx="347">
                  <c:v>4.8900000000000002E-3</c:v>
                </c:pt>
                <c:pt idx="348">
                  <c:v>5.0299999999999997E-3</c:v>
                </c:pt>
                <c:pt idx="349">
                  <c:v>5.0899999999999999E-3</c:v>
                </c:pt>
                <c:pt idx="350">
                  <c:v>4.96E-3</c:v>
                </c:pt>
                <c:pt idx="351">
                  <c:v>5.0899999999999999E-3</c:v>
                </c:pt>
                <c:pt idx="352">
                  <c:v>4.96E-3</c:v>
                </c:pt>
                <c:pt idx="353">
                  <c:v>5.0400000000000002E-3</c:v>
                </c:pt>
                <c:pt idx="354">
                  <c:v>5.1799999999999997E-3</c:v>
                </c:pt>
                <c:pt idx="355">
                  <c:v>4.9699999999999996E-3</c:v>
                </c:pt>
                <c:pt idx="356">
                  <c:v>5.0699999999999999E-3</c:v>
                </c:pt>
                <c:pt idx="357">
                  <c:v>4.8799999999999998E-3</c:v>
                </c:pt>
                <c:pt idx="358">
                  <c:v>4.9699999999999996E-3</c:v>
                </c:pt>
                <c:pt idx="359">
                  <c:v>5.0099999999999997E-3</c:v>
                </c:pt>
                <c:pt idx="360">
                  <c:v>5.2700000000000004E-3</c:v>
                </c:pt>
                <c:pt idx="361">
                  <c:v>5.2500000000000003E-3</c:v>
                </c:pt>
                <c:pt idx="362">
                  <c:v>5.0000000000000001E-3</c:v>
                </c:pt>
                <c:pt idx="363">
                  <c:v>5.0699999999999999E-3</c:v>
                </c:pt>
                <c:pt idx="364">
                  <c:v>4.81E-3</c:v>
                </c:pt>
                <c:pt idx="365">
                  <c:v>5.2500000000000003E-3</c:v>
                </c:pt>
                <c:pt idx="366">
                  <c:v>5.0099999999999997E-3</c:v>
                </c:pt>
                <c:pt idx="367">
                  <c:v>5.0600000000000003E-3</c:v>
                </c:pt>
                <c:pt idx="368">
                  <c:v>5.13E-3</c:v>
                </c:pt>
                <c:pt idx="369">
                  <c:v>5.11E-3</c:v>
                </c:pt>
                <c:pt idx="370">
                  <c:v>5.1000000000000004E-3</c:v>
                </c:pt>
                <c:pt idx="371">
                  <c:v>5.2700000000000004E-3</c:v>
                </c:pt>
                <c:pt idx="372">
                  <c:v>5.3200000000000001E-3</c:v>
                </c:pt>
                <c:pt idx="373">
                  <c:v>5.2500000000000003E-3</c:v>
                </c:pt>
                <c:pt idx="374">
                  <c:v>5.1799999999999997E-3</c:v>
                </c:pt>
                <c:pt idx="375">
                  <c:v>5.2199999999999998E-3</c:v>
                </c:pt>
                <c:pt idx="376">
                  <c:v>5.3200000000000001E-3</c:v>
                </c:pt>
                <c:pt idx="377">
                  <c:v>5.1500000000000001E-3</c:v>
                </c:pt>
                <c:pt idx="378">
                  <c:v>5.2199999999999998E-3</c:v>
                </c:pt>
                <c:pt idx="379">
                  <c:v>5.28E-3</c:v>
                </c:pt>
                <c:pt idx="380">
                  <c:v>5.3800000000000002E-3</c:v>
                </c:pt>
                <c:pt idx="381">
                  <c:v>5.2500000000000003E-3</c:v>
                </c:pt>
                <c:pt idx="382">
                  <c:v>5.5999999999999999E-3</c:v>
                </c:pt>
                <c:pt idx="383">
                  <c:v>5.5100000000000001E-3</c:v>
                </c:pt>
                <c:pt idx="384">
                  <c:v>5.7800000000000004E-3</c:v>
                </c:pt>
                <c:pt idx="385">
                  <c:v>5.6899999999999997E-3</c:v>
                </c:pt>
                <c:pt idx="386">
                  <c:v>5.5500000000000002E-3</c:v>
                </c:pt>
                <c:pt idx="387">
                  <c:v>5.94E-3</c:v>
                </c:pt>
                <c:pt idx="388">
                  <c:v>5.8300000000000001E-3</c:v>
                </c:pt>
                <c:pt idx="389">
                  <c:v>5.5799999999999999E-3</c:v>
                </c:pt>
                <c:pt idx="390">
                  <c:v>5.7600000000000004E-3</c:v>
                </c:pt>
                <c:pt idx="391">
                  <c:v>5.7499999999999999E-3</c:v>
                </c:pt>
                <c:pt idx="392">
                  <c:v>5.62E-3</c:v>
                </c:pt>
                <c:pt idx="393">
                  <c:v>5.5900000000000004E-3</c:v>
                </c:pt>
                <c:pt idx="394">
                  <c:v>5.7099999999999998E-3</c:v>
                </c:pt>
                <c:pt idx="395">
                  <c:v>5.6600000000000001E-3</c:v>
                </c:pt>
                <c:pt idx="396">
                  <c:v>5.6600000000000001E-3</c:v>
                </c:pt>
                <c:pt idx="397">
                  <c:v>5.6699999999999997E-3</c:v>
                </c:pt>
                <c:pt idx="398">
                  <c:v>5.8599999999999998E-3</c:v>
                </c:pt>
                <c:pt idx="399">
                  <c:v>5.79E-3</c:v>
                </c:pt>
                <c:pt idx="400">
                  <c:v>5.62E-3</c:v>
                </c:pt>
                <c:pt idx="401">
                  <c:v>5.8100000000000001E-3</c:v>
                </c:pt>
                <c:pt idx="402">
                  <c:v>5.7200000000000003E-3</c:v>
                </c:pt>
                <c:pt idx="403">
                  <c:v>5.8100000000000001E-3</c:v>
                </c:pt>
                <c:pt idx="404">
                  <c:v>5.8500000000000002E-3</c:v>
                </c:pt>
                <c:pt idx="405">
                  <c:v>5.7499999999999999E-3</c:v>
                </c:pt>
                <c:pt idx="406">
                  <c:v>5.9300000000000004E-3</c:v>
                </c:pt>
                <c:pt idx="407">
                  <c:v>5.8399999999999997E-3</c:v>
                </c:pt>
                <c:pt idx="408">
                  <c:v>5.8399999999999997E-3</c:v>
                </c:pt>
                <c:pt idx="409">
                  <c:v>5.7999999999999996E-3</c:v>
                </c:pt>
                <c:pt idx="410">
                  <c:v>5.8500000000000002E-3</c:v>
                </c:pt>
                <c:pt idx="411">
                  <c:v>5.8900000000000003E-3</c:v>
                </c:pt>
                <c:pt idx="412">
                  <c:v>5.9800000000000001E-3</c:v>
                </c:pt>
                <c:pt idx="413">
                  <c:v>5.9100000000000003E-3</c:v>
                </c:pt>
                <c:pt idx="414">
                  <c:v>5.9100000000000003E-3</c:v>
                </c:pt>
                <c:pt idx="415">
                  <c:v>6.0299999999999998E-3</c:v>
                </c:pt>
                <c:pt idx="416">
                  <c:v>5.9699999999999996E-3</c:v>
                </c:pt>
                <c:pt idx="417">
                  <c:v>5.9199999999999999E-3</c:v>
                </c:pt>
                <c:pt idx="418">
                  <c:v>6.1500000000000001E-3</c:v>
                </c:pt>
                <c:pt idx="419">
                  <c:v>6.3899999999999998E-3</c:v>
                </c:pt>
                <c:pt idx="420">
                  <c:v>6.6499999999999997E-3</c:v>
                </c:pt>
                <c:pt idx="421">
                  <c:v>5.8900000000000003E-3</c:v>
                </c:pt>
                <c:pt idx="422">
                  <c:v>6.2300000000000003E-3</c:v>
                </c:pt>
                <c:pt idx="423">
                  <c:v>6.1700000000000001E-3</c:v>
                </c:pt>
                <c:pt idx="424">
                  <c:v>6.1199999999999996E-3</c:v>
                </c:pt>
                <c:pt idx="425">
                  <c:v>5.96E-3</c:v>
                </c:pt>
                <c:pt idx="426">
                  <c:v>5.9800000000000001E-3</c:v>
                </c:pt>
                <c:pt idx="427">
                  <c:v>6.0400000000000002E-3</c:v>
                </c:pt>
                <c:pt idx="428">
                  <c:v>5.9100000000000003E-3</c:v>
                </c:pt>
                <c:pt idx="429">
                  <c:v>6.1000000000000004E-3</c:v>
                </c:pt>
                <c:pt idx="430">
                  <c:v>6.0800000000000003E-3</c:v>
                </c:pt>
                <c:pt idx="431">
                  <c:v>6.3299999999999997E-3</c:v>
                </c:pt>
                <c:pt idx="432">
                  <c:v>6.1599999999999997E-3</c:v>
                </c:pt>
                <c:pt idx="433">
                  <c:v>6.0000000000000001E-3</c:v>
                </c:pt>
                <c:pt idx="434">
                  <c:v>6.3699999999999998E-3</c:v>
                </c:pt>
                <c:pt idx="435">
                  <c:v>6.1999999999999998E-3</c:v>
                </c:pt>
                <c:pt idx="436">
                  <c:v>6.3200000000000001E-3</c:v>
                </c:pt>
                <c:pt idx="437">
                  <c:v>6.0499999999999998E-3</c:v>
                </c:pt>
                <c:pt idx="438">
                  <c:v>6.1700000000000001E-3</c:v>
                </c:pt>
                <c:pt idx="439">
                  <c:v>6.2300000000000003E-3</c:v>
                </c:pt>
                <c:pt idx="440">
                  <c:v>6.0200000000000002E-3</c:v>
                </c:pt>
                <c:pt idx="441">
                  <c:v>6.0200000000000002E-3</c:v>
                </c:pt>
                <c:pt idx="442">
                  <c:v>6.1199999999999996E-3</c:v>
                </c:pt>
                <c:pt idx="443">
                  <c:v>6.3499999999999997E-3</c:v>
                </c:pt>
                <c:pt idx="444">
                  <c:v>6.1500000000000001E-3</c:v>
                </c:pt>
                <c:pt idx="445">
                  <c:v>6.0899999999999999E-3</c:v>
                </c:pt>
                <c:pt idx="446">
                  <c:v>6.1799999999999997E-3</c:v>
                </c:pt>
                <c:pt idx="447">
                  <c:v>6.0099999999999997E-3</c:v>
                </c:pt>
                <c:pt idx="448">
                  <c:v>6.0699999999999999E-3</c:v>
                </c:pt>
                <c:pt idx="449">
                  <c:v>5.9100000000000003E-3</c:v>
                </c:pt>
                <c:pt idx="450">
                  <c:v>6.0000000000000001E-3</c:v>
                </c:pt>
                <c:pt idx="451">
                  <c:v>5.8100000000000001E-3</c:v>
                </c:pt>
                <c:pt idx="452">
                  <c:v>5.7600000000000004E-3</c:v>
                </c:pt>
                <c:pt idx="453">
                  <c:v>5.62E-3</c:v>
                </c:pt>
                <c:pt idx="454">
                  <c:v>5.4400000000000004E-3</c:v>
                </c:pt>
                <c:pt idx="455">
                  <c:v>5.3200000000000001E-3</c:v>
                </c:pt>
                <c:pt idx="456">
                  <c:v>5.3200000000000001E-3</c:v>
                </c:pt>
                <c:pt idx="457">
                  <c:v>5.1200000000000004E-3</c:v>
                </c:pt>
                <c:pt idx="458">
                  <c:v>4.7499999999999999E-3</c:v>
                </c:pt>
                <c:pt idx="459">
                  <c:v>4.79E-3</c:v>
                </c:pt>
                <c:pt idx="460">
                  <c:v>4.5399999999999998E-3</c:v>
                </c:pt>
                <c:pt idx="461">
                  <c:v>4.4299999999999999E-3</c:v>
                </c:pt>
                <c:pt idx="462">
                  <c:v>4.3499999999999997E-3</c:v>
                </c:pt>
                <c:pt idx="463">
                  <c:v>3.7699999999999999E-3</c:v>
                </c:pt>
                <c:pt idx="464">
                  <c:v>3.7399999999999998E-3</c:v>
                </c:pt>
                <c:pt idx="465">
                  <c:v>3.5200000000000001E-3</c:v>
                </c:pt>
                <c:pt idx="466">
                  <c:v>3.2299999999999998E-3</c:v>
                </c:pt>
                <c:pt idx="467">
                  <c:v>3.0400000000000002E-3</c:v>
                </c:pt>
                <c:pt idx="468">
                  <c:v>2.8700000000000002E-3</c:v>
                </c:pt>
                <c:pt idx="469">
                  <c:v>2.5400000000000002E-3</c:v>
                </c:pt>
                <c:pt idx="470">
                  <c:v>2.2000000000000001E-3</c:v>
                </c:pt>
                <c:pt idx="471">
                  <c:v>2.0799999999999998E-3</c:v>
                </c:pt>
                <c:pt idx="472">
                  <c:v>1.7899999999999999E-3</c:v>
                </c:pt>
                <c:pt idx="473">
                  <c:v>1.65E-3</c:v>
                </c:pt>
                <c:pt idx="474">
                  <c:v>1.24E-3</c:v>
                </c:pt>
                <c:pt idx="475">
                  <c:v>1.34E-3</c:v>
                </c:pt>
                <c:pt idx="476">
                  <c:v>8.7000000000000001E-4</c:v>
                </c:pt>
                <c:pt idx="477">
                  <c:v>1.4300000000000001E-3</c:v>
                </c:pt>
                <c:pt idx="478">
                  <c:v>1.39E-3</c:v>
                </c:pt>
                <c:pt idx="479">
                  <c:v>1.39E-3</c:v>
                </c:pt>
                <c:pt idx="480">
                  <c:v>1.33E-3</c:v>
                </c:pt>
                <c:pt idx="481">
                  <c:v>1.2099999999999999E-3</c:v>
                </c:pt>
                <c:pt idx="482">
                  <c:v>1.25E-3</c:v>
                </c:pt>
                <c:pt idx="483">
                  <c:v>9.5E-4</c:v>
                </c:pt>
                <c:pt idx="484">
                  <c:v>1.17E-3</c:v>
                </c:pt>
                <c:pt idx="485">
                  <c:v>1.3500000000000001E-3</c:v>
                </c:pt>
                <c:pt idx="486">
                  <c:v>1.32E-3</c:v>
                </c:pt>
                <c:pt idx="487">
                  <c:v>1.31E-3</c:v>
                </c:pt>
                <c:pt idx="488">
                  <c:v>1.48E-3</c:v>
                </c:pt>
                <c:pt idx="489">
                  <c:v>1.2800000000000001E-3</c:v>
                </c:pt>
                <c:pt idx="490">
                  <c:v>1.4499999999999999E-3</c:v>
                </c:pt>
                <c:pt idx="491">
                  <c:v>1.6000000000000001E-3</c:v>
                </c:pt>
                <c:pt idx="492">
                  <c:v>1.6299999999999999E-3</c:v>
                </c:pt>
                <c:pt idx="493">
                  <c:v>1.64E-3</c:v>
                </c:pt>
                <c:pt idx="494">
                  <c:v>1.6199999999999999E-3</c:v>
                </c:pt>
                <c:pt idx="495">
                  <c:v>1.6800000000000001E-3</c:v>
                </c:pt>
                <c:pt idx="496">
                  <c:v>1.8E-3</c:v>
                </c:pt>
                <c:pt idx="497">
                  <c:v>1.7099999999999999E-3</c:v>
                </c:pt>
                <c:pt idx="498">
                  <c:v>1.92E-3</c:v>
                </c:pt>
                <c:pt idx="499">
                  <c:v>2.0500000000000002E-3</c:v>
                </c:pt>
                <c:pt idx="500">
                  <c:v>2.1900000000000001E-3</c:v>
                </c:pt>
                <c:pt idx="501">
                  <c:v>2.33E-3</c:v>
                </c:pt>
                <c:pt idx="502">
                  <c:v>2.48E-3</c:v>
                </c:pt>
                <c:pt idx="503">
                  <c:v>2.1900000000000001E-3</c:v>
                </c:pt>
                <c:pt idx="504">
                  <c:v>2.3E-3</c:v>
                </c:pt>
                <c:pt idx="505">
                  <c:v>2.3800000000000002E-3</c:v>
                </c:pt>
                <c:pt idx="506">
                  <c:v>2.5500000000000002E-3</c:v>
                </c:pt>
                <c:pt idx="507">
                  <c:v>2.3999999999999998E-3</c:v>
                </c:pt>
                <c:pt idx="508">
                  <c:v>2.7899999999999999E-3</c:v>
                </c:pt>
                <c:pt idx="509">
                  <c:v>2.63E-3</c:v>
                </c:pt>
                <c:pt idx="510">
                  <c:v>2.8999999999999998E-3</c:v>
                </c:pt>
                <c:pt idx="511">
                  <c:v>2.8500000000000001E-3</c:v>
                </c:pt>
                <c:pt idx="512">
                  <c:v>2.8500000000000001E-3</c:v>
                </c:pt>
                <c:pt idx="513">
                  <c:v>3.1199999999999999E-3</c:v>
                </c:pt>
                <c:pt idx="514">
                  <c:v>3.0100000000000001E-3</c:v>
                </c:pt>
                <c:pt idx="515">
                  <c:v>3.0400000000000002E-3</c:v>
                </c:pt>
                <c:pt idx="516">
                  <c:v>3.16E-3</c:v>
                </c:pt>
                <c:pt idx="517">
                  <c:v>3.1900000000000001E-3</c:v>
                </c:pt>
                <c:pt idx="518">
                  <c:v>3.4299999999999999E-3</c:v>
                </c:pt>
                <c:pt idx="519">
                  <c:v>3.2299999999999998E-3</c:v>
                </c:pt>
                <c:pt idx="520">
                  <c:v>3.3400000000000001E-3</c:v>
                </c:pt>
                <c:pt idx="521">
                  <c:v>3.32E-3</c:v>
                </c:pt>
                <c:pt idx="522">
                  <c:v>3.32E-3</c:v>
                </c:pt>
                <c:pt idx="523">
                  <c:v>3.3800000000000002E-3</c:v>
                </c:pt>
                <c:pt idx="524">
                  <c:v>3.2000000000000002E-3</c:v>
                </c:pt>
                <c:pt idx="525">
                  <c:v>3.3700000000000002E-3</c:v>
                </c:pt>
                <c:pt idx="526">
                  <c:v>3.31E-3</c:v>
                </c:pt>
                <c:pt idx="527">
                  <c:v>3.4499999999999999E-3</c:v>
                </c:pt>
                <c:pt idx="528">
                  <c:v>3.3700000000000002E-3</c:v>
                </c:pt>
                <c:pt idx="529">
                  <c:v>3.3400000000000001E-3</c:v>
                </c:pt>
                <c:pt idx="530">
                  <c:v>3.1700000000000001E-3</c:v>
                </c:pt>
                <c:pt idx="531">
                  <c:v>3.2299999999999998E-3</c:v>
                </c:pt>
                <c:pt idx="532">
                  <c:v>3.1800000000000001E-3</c:v>
                </c:pt>
                <c:pt idx="533">
                  <c:v>3.15E-3</c:v>
                </c:pt>
                <c:pt idx="534">
                  <c:v>3.3300000000000001E-3</c:v>
                </c:pt>
                <c:pt idx="535">
                  <c:v>3.2599999999999999E-3</c:v>
                </c:pt>
                <c:pt idx="536">
                  <c:v>3.2599999999999999E-3</c:v>
                </c:pt>
                <c:pt idx="537">
                  <c:v>3.3E-3</c:v>
                </c:pt>
                <c:pt idx="538">
                  <c:v>3.3700000000000002E-3</c:v>
                </c:pt>
                <c:pt idx="539">
                  <c:v>3.2599999999999999E-3</c:v>
                </c:pt>
                <c:pt idx="540">
                  <c:v>3.2599999999999999E-3</c:v>
                </c:pt>
                <c:pt idx="541">
                  <c:v>3.3999999999999998E-3</c:v>
                </c:pt>
                <c:pt idx="542">
                  <c:v>3.3400000000000001E-3</c:v>
                </c:pt>
                <c:pt idx="543">
                  <c:v>3.31E-3</c:v>
                </c:pt>
                <c:pt idx="544">
                  <c:v>3.16E-3</c:v>
                </c:pt>
                <c:pt idx="545">
                  <c:v>3.5400000000000002E-3</c:v>
                </c:pt>
                <c:pt idx="546">
                  <c:v>3.49E-3</c:v>
                </c:pt>
                <c:pt idx="547">
                  <c:v>3.1700000000000001E-3</c:v>
                </c:pt>
                <c:pt idx="548">
                  <c:v>3.6099999999999999E-3</c:v>
                </c:pt>
                <c:pt idx="549">
                  <c:v>3.3600000000000001E-3</c:v>
                </c:pt>
                <c:pt idx="550">
                  <c:v>3.4399999999999999E-3</c:v>
                </c:pt>
                <c:pt idx="551">
                  <c:v>3.6900000000000001E-3</c:v>
                </c:pt>
                <c:pt idx="552">
                  <c:v>3.7499999999999999E-3</c:v>
                </c:pt>
                <c:pt idx="553">
                  <c:v>3.8300000000000001E-3</c:v>
                </c:pt>
                <c:pt idx="554">
                  <c:v>3.8700000000000002E-3</c:v>
                </c:pt>
                <c:pt idx="555">
                  <c:v>4.13E-3</c:v>
                </c:pt>
                <c:pt idx="556">
                  <c:v>4.5399999999999998E-3</c:v>
                </c:pt>
                <c:pt idx="557">
                  <c:v>4.8500000000000001E-3</c:v>
                </c:pt>
                <c:pt idx="558">
                  <c:v>5.1799999999999997E-3</c:v>
                </c:pt>
                <c:pt idx="559">
                  <c:v>5.6100000000000004E-3</c:v>
                </c:pt>
                <c:pt idx="560">
                  <c:v>6.0200000000000002E-3</c:v>
                </c:pt>
                <c:pt idx="561">
                  <c:v>6.5199999999999998E-3</c:v>
                </c:pt>
                <c:pt idx="562">
                  <c:v>6.79E-3</c:v>
                </c:pt>
                <c:pt idx="563">
                  <c:v>7.1999999999999998E-3</c:v>
                </c:pt>
                <c:pt idx="564">
                  <c:v>7.3800000000000003E-3</c:v>
                </c:pt>
                <c:pt idx="565">
                  <c:v>7.11E-3</c:v>
                </c:pt>
                <c:pt idx="566">
                  <c:v>6.5900000000000004E-3</c:v>
                </c:pt>
                <c:pt idx="567">
                  <c:v>6.0099999999999997E-3</c:v>
                </c:pt>
                <c:pt idx="568">
                  <c:v>5.9300000000000004E-3</c:v>
                </c:pt>
                <c:pt idx="569">
                  <c:v>6.4599999999999996E-3</c:v>
                </c:pt>
                <c:pt idx="570">
                  <c:v>7.3899999999999999E-3</c:v>
                </c:pt>
                <c:pt idx="571">
                  <c:v>8.6700000000000006E-3</c:v>
                </c:pt>
                <c:pt idx="572">
                  <c:v>9.8300000000000002E-3</c:v>
                </c:pt>
                <c:pt idx="573">
                  <c:v>1.1270000000000001E-2</c:v>
                </c:pt>
                <c:pt idx="574">
                  <c:v>1.337E-2</c:v>
                </c:pt>
                <c:pt idx="575">
                  <c:v>1.6500000000000001E-2</c:v>
                </c:pt>
                <c:pt idx="576">
                  <c:v>1.9890000000000001E-2</c:v>
                </c:pt>
                <c:pt idx="577">
                  <c:v>2.3519999999999999E-2</c:v>
                </c:pt>
                <c:pt idx="578">
                  <c:v>2.7859999999999999E-2</c:v>
                </c:pt>
                <c:pt idx="579">
                  <c:v>3.2320000000000002E-2</c:v>
                </c:pt>
                <c:pt idx="580">
                  <c:v>3.7269999999999998E-2</c:v>
                </c:pt>
                <c:pt idx="581">
                  <c:v>4.2560000000000001E-2</c:v>
                </c:pt>
                <c:pt idx="582">
                  <c:v>4.836E-2</c:v>
                </c:pt>
                <c:pt idx="583">
                  <c:v>5.4629999999999998E-2</c:v>
                </c:pt>
                <c:pt idx="584">
                  <c:v>6.0789999999999997E-2</c:v>
                </c:pt>
                <c:pt idx="585">
                  <c:v>6.7589999999999997E-2</c:v>
                </c:pt>
                <c:pt idx="586">
                  <c:v>7.4370000000000006E-2</c:v>
                </c:pt>
                <c:pt idx="587">
                  <c:v>8.1479999999999997E-2</c:v>
                </c:pt>
                <c:pt idx="588">
                  <c:v>8.8910000000000003E-2</c:v>
                </c:pt>
                <c:pt idx="589">
                  <c:v>9.6629000000000007E-2</c:v>
                </c:pt>
                <c:pt idx="590">
                  <c:v>0.10473</c:v>
                </c:pt>
                <c:pt idx="591">
                  <c:v>0.11336</c:v>
                </c:pt>
                <c:pt idx="592">
                  <c:v>0.12288</c:v>
                </c:pt>
                <c:pt idx="593">
                  <c:v>0.13333</c:v>
                </c:pt>
                <c:pt idx="594">
                  <c:v>0.14473</c:v>
                </c:pt>
                <c:pt idx="595">
                  <c:v>0.15734999999999999</c:v>
                </c:pt>
                <c:pt idx="596">
                  <c:v>0.17122999999999999</c:v>
                </c:pt>
                <c:pt idx="597">
                  <c:v>0.18833</c:v>
                </c:pt>
                <c:pt idx="598">
                  <c:v>0.20743</c:v>
                </c:pt>
                <c:pt idx="599">
                  <c:v>0.23402000000000001</c:v>
                </c:pt>
                <c:pt idx="600">
                  <c:v>0.27162999999999998</c:v>
                </c:pt>
              </c:numCache>
            </c:numRef>
          </c:yVal>
          <c:smooth val="1"/>
        </c:ser>
        <c:dLbls>
          <c:showLegendKey val="0"/>
          <c:showVal val="0"/>
          <c:showCatName val="0"/>
          <c:showSerName val="0"/>
          <c:showPercent val="0"/>
          <c:showBubbleSize val="0"/>
        </c:dLbls>
        <c:axId val="105613568"/>
        <c:axId val="105619840"/>
      </c:scatterChart>
      <c:valAx>
        <c:axId val="105613568"/>
        <c:scaling>
          <c:orientation val="minMax"/>
          <c:max val="800"/>
          <c:min val="200"/>
        </c:scaling>
        <c:delete val="0"/>
        <c:axPos val="b"/>
        <c:title>
          <c:tx>
            <c:rich>
              <a:bodyPr/>
              <a:lstStyle/>
              <a:p>
                <a:pPr>
                  <a:defRPr/>
                </a:pPr>
                <a:r>
                  <a:rPr lang="en-US"/>
                  <a:t>wavelength (nm)</a:t>
                </a:r>
              </a:p>
            </c:rich>
          </c:tx>
          <c:overlay val="0"/>
        </c:title>
        <c:numFmt formatCode="General" sourceLinked="1"/>
        <c:majorTickMark val="none"/>
        <c:minorTickMark val="none"/>
        <c:tickLblPos val="nextTo"/>
        <c:crossAx val="105619840"/>
        <c:crosses val="autoZero"/>
        <c:crossBetween val="midCat"/>
      </c:valAx>
      <c:valAx>
        <c:axId val="105619840"/>
        <c:scaling>
          <c:orientation val="minMax"/>
          <c:max val="1"/>
        </c:scaling>
        <c:delete val="0"/>
        <c:axPos val="l"/>
        <c:title>
          <c:tx>
            <c:rich>
              <a:bodyPr/>
              <a:lstStyle/>
              <a:p>
                <a:pPr>
                  <a:defRPr/>
                </a:pPr>
                <a:r>
                  <a:rPr lang="en-US"/>
                  <a:t>Absorbance</a:t>
                </a:r>
              </a:p>
            </c:rich>
          </c:tx>
          <c:overlay val="0"/>
        </c:title>
        <c:numFmt formatCode="General" sourceLinked="1"/>
        <c:majorTickMark val="none"/>
        <c:minorTickMark val="none"/>
        <c:tickLblPos val="nextTo"/>
        <c:crossAx val="105613568"/>
        <c:crosses val="autoZero"/>
        <c:crossBetween val="midCat"/>
      </c:valAx>
    </c:plotArea>
    <c:legend>
      <c:legendPos val="r"/>
      <c:layout>
        <c:manualLayout>
          <c:xMode val="edge"/>
          <c:yMode val="edge"/>
          <c:x val="0.71579019527746868"/>
          <c:y val="0.13831291921843106"/>
          <c:w val="0.22523553965414431"/>
          <c:h val="0.28477143482064743"/>
        </c:manualLayout>
      </c:layout>
      <c:overlay val="0"/>
    </c:legend>
    <c:plotVisOnly val="1"/>
    <c:dispBlanksAs val="gap"/>
    <c:showDLblsOverMax val="0"/>
  </c:chart>
  <c:txPr>
    <a:bodyPr/>
    <a:lstStyle/>
    <a:p>
      <a:pPr>
        <a:defRPr sz="1200">
          <a:cs typeface="B Zar" pitchFamily="2" charset="-78"/>
        </a:defRPr>
      </a:pPr>
      <a:endParaRPr lang="fa-IR"/>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fa-IR"/>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0.13119889376244076"/>
          <c:y val="4.8855972211394365E-2"/>
          <c:w val="0.82012119290457819"/>
          <c:h val="0.7563951040773369"/>
        </c:manualLayout>
      </c:layout>
      <c:scatterChart>
        <c:scatterStyle val="smoothMarker"/>
        <c:varyColors val="0"/>
        <c:ser>
          <c:idx val="1"/>
          <c:order val="1"/>
          <c:tx>
            <c:v>آب خام</c:v>
          </c:tx>
          <c:spPr>
            <a:ln>
              <a:solidFill>
                <a:schemeClr val="accent1"/>
              </a:solidFill>
            </a:ln>
          </c:spPr>
          <c:marker>
            <c:symbol val="none"/>
          </c:marker>
          <c:xVal>
            <c:numRef>
              <c:f>'RO-7'!$A$87:$A$687</c:f>
              <c:numCache>
                <c:formatCode>General</c:formatCode>
                <c:ptCount val="601"/>
                <c:pt idx="0">
                  <c:v>800</c:v>
                </c:pt>
                <c:pt idx="1">
                  <c:v>799</c:v>
                </c:pt>
                <c:pt idx="2">
                  <c:v>798</c:v>
                </c:pt>
                <c:pt idx="3">
                  <c:v>797</c:v>
                </c:pt>
                <c:pt idx="4">
                  <c:v>796</c:v>
                </c:pt>
                <c:pt idx="5">
                  <c:v>795</c:v>
                </c:pt>
                <c:pt idx="6">
                  <c:v>794</c:v>
                </c:pt>
                <c:pt idx="7">
                  <c:v>793</c:v>
                </c:pt>
                <c:pt idx="8">
                  <c:v>792</c:v>
                </c:pt>
                <c:pt idx="9">
                  <c:v>791</c:v>
                </c:pt>
                <c:pt idx="10">
                  <c:v>790</c:v>
                </c:pt>
                <c:pt idx="11">
                  <c:v>789</c:v>
                </c:pt>
                <c:pt idx="12">
                  <c:v>788</c:v>
                </c:pt>
                <c:pt idx="13">
                  <c:v>787</c:v>
                </c:pt>
                <c:pt idx="14">
                  <c:v>786</c:v>
                </c:pt>
                <c:pt idx="15">
                  <c:v>785</c:v>
                </c:pt>
                <c:pt idx="16">
                  <c:v>784</c:v>
                </c:pt>
                <c:pt idx="17">
                  <c:v>783</c:v>
                </c:pt>
                <c:pt idx="18">
                  <c:v>782</c:v>
                </c:pt>
                <c:pt idx="19">
                  <c:v>781</c:v>
                </c:pt>
                <c:pt idx="20">
                  <c:v>780</c:v>
                </c:pt>
                <c:pt idx="21">
                  <c:v>779</c:v>
                </c:pt>
                <c:pt idx="22">
                  <c:v>778</c:v>
                </c:pt>
                <c:pt idx="23">
                  <c:v>777</c:v>
                </c:pt>
                <c:pt idx="24">
                  <c:v>776</c:v>
                </c:pt>
                <c:pt idx="25">
                  <c:v>775</c:v>
                </c:pt>
                <c:pt idx="26">
                  <c:v>774</c:v>
                </c:pt>
                <c:pt idx="27">
                  <c:v>773</c:v>
                </c:pt>
                <c:pt idx="28">
                  <c:v>772</c:v>
                </c:pt>
                <c:pt idx="29">
                  <c:v>771</c:v>
                </c:pt>
                <c:pt idx="30">
                  <c:v>770</c:v>
                </c:pt>
                <c:pt idx="31">
                  <c:v>769</c:v>
                </c:pt>
                <c:pt idx="32">
                  <c:v>768</c:v>
                </c:pt>
                <c:pt idx="33">
                  <c:v>767</c:v>
                </c:pt>
                <c:pt idx="34">
                  <c:v>766</c:v>
                </c:pt>
                <c:pt idx="35">
                  <c:v>765</c:v>
                </c:pt>
                <c:pt idx="36">
                  <c:v>764</c:v>
                </c:pt>
                <c:pt idx="37">
                  <c:v>763</c:v>
                </c:pt>
                <c:pt idx="38">
                  <c:v>762</c:v>
                </c:pt>
                <c:pt idx="39">
                  <c:v>761</c:v>
                </c:pt>
                <c:pt idx="40">
                  <c:v>760</c:v>
                </c:pt>
                <c:pt idx="41">
                  <c:v>759</c:v>
                </c:pt>
                <c:pt idx="42">
                  <c:v>758</c:v>
                </c:pt>
                <c:pt idx="43">
                  <c:v>757</c:v>
                </c:pt>
                <c:pt idx="44">
                  <c:v>756</c:v>
                </c:pt>
                <c:pt idx="45">
                  <c:v>755</c:v>
                </c:pt>
                <c:pt idx="46">
                  <c:v>754</c:v>
                </c:pt>
                <c:pt idx="47">
                  <c:v>753</c:v>
                </c:pt>
                <c:pt idx="48">
                  <c:v>752</c:v>
                </c:pt>
                <c:pt idx="49">
                  <c:v>751</c:v>
                </c:pt>
                <c:pt idx="50">
                  <c:v>750</c:v>
                </c:pt>
                <c:pt idx="51">
                  <c:v>749</c:v>
                </c:pt>
                <c:pt idx="52">
                  <c:v>748</c:v>
                </c:pt>
                <c:pt idx="53">
                  <c:v>747</c:v>
                </c:pt>
                <c:pt idx="54">
                  <c:v>746</c:v>
                </c:pt>
                <c:pt idx="55">
                  <c:v>745</c:v>
                </c:pt>
                <c:pt idx="56">
                  <c:v>744</c:v>
                </c:pt>
                <c:pt idx="57">
                  <c:v>743</c:v>
                </c:pt>
                <c:pt idx="58">
                  <c:v>742</c:v>
                </c:pt>
                <c:pt idx="59">
                  <c:v>741</c:v>
                </c:pt>
                <c:pt idx="60">
                  <c:v>740</c:v>
                </c:pt>
                <c:pt idx="61">
                  <c:v>739</c:v>
                </c:pt>
                <c:pt idx="62">
                  <c:v>738</c:v>
                </c:pt>
                <c:pt idx="63">
                  <c:v>737</c:v>
                </c:pt>
                <c:pt idx="64">
                  <c:v>736</c:v>
                </c:pt>
                <c:pt idx="65">
                  <c:v>735</c:v>
                </c:pt>
                <c:pt idx="66">
                  <c:v>734</c:v>
                </c:pt>
                <c:pt idx="67">
                  <c:v>733</c:v>
                </c:pt>
                <c:pt idx="68">
                  <c:v>732</c:v>
                </c:pt>
                <c:pt idx="69">
                  <c:v>731</c:v>
                </c:pt>
                <c:pt idx="70">
                  <c:v>730</c:v>
                </c:pt>
                <c:pt idx="71">
                  <c:v>729</c:v>
                </c:pt>
                <c:pt idx="72">
                  <c:v>728</c:v>
                </c:pt>
                <c:pt idx="73">
                  <c:v>727</c:v>
                </c:pt>
                <c:pt idx="74">
                  <c:v>726</c:v>
                </c:pt>
                <c:pt idx="75">
                  <c:v>725</c:v>
                </c:pt>
                <c:pt idx="76">
                  <c:v>724</c:v>
                </c:pt>
                <c:pt idx="77">
                  <c:v>723</c:v>
                </c:pt>
                <c:pt idx="78">
                  <c:v>722</c:v>
                </c:pt>
                <c:pt idx="79">
                  <c:v>721</c:v>
                </c:pt>
                <c:pt idx="80">
                  <c:v>720</c:v>
                </c:pt>
                <c:pt idx="81">
                  <c:v>719</c:v>
                </c:pt>
                <c:pt idx="82">
                  <c:v>718</c:v>
                </c:pt>
                <c:pt idx="83">
                  <c:v>717</c:v>
                </c:pt>
                <c:pt idx="84">
                  <c:v>716</c:v>
                </c:pt>
                <c:pt idx="85">
                  <c:v>715</c:v>
                </c:pt>
                <c:pt idx="86">
                  <c:v>714</c:v>
                </c:pt>
                <c:pt idx="87">
                  <c:v>713</c:v>
                </c:pt>
                <c:pt idx="88">
                  <c:v>712</c:v>
                </c:pt>
                <c:pt idx="89">
                  <c:v>711</c:v>
                </c:pt>
                <c:pt idx="90">
                  <c:v>710</c:v>
                </c:pt>
                <c:pt idx="91">
                  <c:v>709</c:v>
                </c:pt>
                <c:pt idx="92">
                  <c:v>708</c:v>
                </c:pt>
                <c:pt idx="93">
                  <c:v>707</c:v>
                </c:pt>
                <c:pt idx="94">
                  <c:v>706</c:v>
                </c:pt>
                <c:pt idx="95">
                  <c:v>705</c:v>
                </c:pt>
                <c:pt idx="96">
                  <c:v>704</c:v>
                </c:pt>
                <c:pt idx="97">
                  <c:v>703</c:v>
                </c:pt>
                <c:pt idx="98">
                  <c:v>702</c:v>
                </c:pt>
                <c:pt idx="99">
                  <c:v>701</c:v>
                </c:pt>
                <c:pt idx="100">
                  <c:v>700</c:v>
                </c:pt>
                <c:pt idx="101">
                  <c:v>699</c:v>
                </c:pt>
                <c:pt idx="102">
                  <c:v>698</c:v>
                </c:pt>
                <c:pt idx="103">
                  <c:v>697</c:v>
                </c:pt>
                <c:pt idx="104">
                  <c:v>696</c:v>
                </c:pt>
                <c:pt idx="105">
                  <c:v>695</c:v>
                </c:pt>
                <c:pt idx="106">
                  <c:v>694</c:v>
                </c:pt>
                <c:pt idx="107">
                  <c:v>693</c:v>
                </c:pt>
                <c:pt idx="108">
                  <c:v>692</c:v>
                </c:pt>
                <c:pt idx="109">
                  <c:v>691</c:v>
                </c:pt>
                <c:pt idx="110">
                  <c:v>690</c:v>
                </c:pt>
                <c:pt idx="111">
                  <c:v>689</c:v>
                </c:pt>
                <c:pt idx="112">
                  <c:v>688</c:v>
                </c:pt>
                <c:pt idx="113">
                  <c:v>687</c:v>
                </c:pt>
                <c:pt idx="114">
                  <c:v>686</c:v>
                </c:pt>
                <c:pt idx="115">
                  <c:v>685</c:v>
                </c:pt>
                <c:pt idx="116">
                  <c:v>684</c:v>
                </c:pt>
                <c:pt idx="117">
                  <c:v>683</c:v>
                </c:pt>
                <c:pt idx="118">
                  <c:v>682</c:v>
                </c:pt>
                <c:pt idx="119">
                  <c:v>681</c:v>
                </c:pt>
                <c:pt idx="120">
                  <c:v>680</c:v>
                </c:pt>
                <c:pt idx="121">
                  <c:v>679</c:v>
                </c:pt>
                <c:pt idx="122">
                  <c:v>678</c:v>
                </c:pt>
                <c:pt idx="123">
                  <c:v>677</c:v>
                </c:pt>
                <c:pt idx="124">
                  <c:v>676</c:v>
                </c:pt>
                <c:pt idx="125">
                  <c:v>675</c:v>
                </c:pt>
                <c:pt idx="126">
                  <c:v>674</c:v>
                </c:pt>
                <c:pt idx="127">
                  <c:v>673</c:v>
                </c:pt>
                <c:pt idx="128">
                  <c:v>672</c:v>
                </c:pt>
                <c:pt idx="129">
                  <c:v>671</c:v>
                </c:pt>
                <c:pt idx="130">
                  <c:v>670</c:v>
                </c:pt>
                <c:pt idx="131">
                  <c:v>669</c:v>
                </c:pt>
                <c:pt idx="132">
                  <c:v>668</c:v>
                </c:pt>
                <c:pt idx="133">
                  <c:v>667</c:v>
                </c:pt>
                <c:pt idx="134">
                  <c:v>666</c:v>
                </c:pt>
                <c:pt idx="135">
                  <c:v>665</c:v>
                </c:pt>
                <c:pt idx="136">
                  <c:v>664</c:v>
                </c:pt>
                <c:pt idx="137">
                  <c:v>663</c:v>
                </c:pt>
                <c:pt idx="138">
                  <c:v>662</c:v>
                </c:pt>
                <c:pt idx="139">
                  <c:v>661</c:v>
                </c:pt>
                <c:pt idx="140">
                  <c:v>660</c:v>
                </c:pt>
                <c:pt idx="141">
                  <c:v>659</c:v>
                </c:pt>
                <c:pt idx="142">
                  <c:v>658</c:v>
                </c:pt>
                <c:pt idx="143">
                  <c:v>657</c:v>
                </c:pt>
                <c:pt idx="144">
                  <c:v>656</c:v>
                </c:pt>
                <c:pt idx="145">
                  <c:v>655</c:v>
                </c:pt>
                <c:pt idx="146">
                  <c:v>654</c:v>
                </c:pt>
                <c:pt idx="147">
                  <c:v>653</c:v>
                </c:pt>
                <c:pt idx="148">
                  <c:v>652</c:v>
                </c:pt>
                <c:pt idx="149">
                  <c:v>651</c:v>
                </c:pt>
                <c:pt idx="150">
                  <c:v>650</c:v>
                </c:pt>
                <c:pt idx="151">
                  <c:v>649</c:v>
                </c:pt>
                <c:pt idx="152">
                  <c:v>648</c:v>
                </c:pt>
                <c:pt idx="153">
                  <c:v>647</c:v>
                </c:pt>
                <c:pt idx="154">
                  <c:v>646</c:v>
                </c:pt>
                <c:pt idx="155">
                  <c:v>645</c:v>
                </c:pt>
                <c:pt idx="156">
                  <c:v>644</c:v>
                </c:pt>
                <c:pt idx="157">
                  <c:v>643</c:v>
                </c:pt>
                <c:pt idx="158">
                  <c:v>642</c:v>
                </c:pt>
                <c:pt idx="159">
                  <c:v>641</c:v>
                </c:pt>
                <c:pt idx="160">
                  <c:v>640</c:v>
                </c:pt>
                <c:pt idx="161">
                  <c:v>639</c:v>
                </c:pt>
                <c:pt idx="162">
                  <c:v>638</c:v>
                </c:pt>
                <c:pt idx="163">
                  <c:v>637</c:v>
                </c:pt>
                <c:pt idx="164">
                  <c:v>636</c:v>
                </c:pt>
                <c:pt idx="165">
                  <c:v>635</c:v>
                </c:pt>
                <c:pt idx="166">
                  <c:v>634</c:v>
                </c:pt>
                <c:pt idx="167">
                  <c:v>633</c:v>
                </c:pt>
                <c:pt idx="168">
                  <c:v>632</c:v>
                </c:pt>
                <c:pt idx="169">
                  <c:v>631</c:v>
                </c:pt>
                <c:pt idx="170">
                  <c:v>630</c:v>
                </c:pt>
                <c:pt idx="171">
                  <c:v>629</c:v>
                </c:pt>
                <c:pt idx="172">
                  <c:v>628</c:v>
                </c:pt>
                <c:pt idx="173">
                  <c:v>627</c:v>
                </c:pt>
                <c:pt idx="174">
                  <c:v>626</c:v>
                </c:pt>
                <c:pt idx="175">
                  <c:v>625</c:v>
                </c:pt>
                <c:pt idx="176">
                  <c:v>624</c:v>
                </c:pt>
                <c:pt idx="177">
                  <c:v>623</c:v>
                </c:pt>
                <c:pt idx="178">
                  <c:v>622</c:v>
                </c:pt>
                <c:pt idx="179">
                  <c:v>621</c:v>
                </c:pt>
                <c:pt idx="180">
                  <c:v>620</c:v>
                </c:pt>
                <c:pt idx="181">
                  <c:v>619</c:v>
                </c:pt>
                <c:pt idx="182">
                  <c:v>618</c:v>
                </c:pt>
                <c:pt idx="183">
                  <c:v>617</c:v>
                </c:pt>
                <c:pt idx="184">
                  <c:v>616</c:v>
                </c:pt>
                <c:pt idx="185">
                  <c:v>615</c:v>
                </c:pt>
                <c:pt idx="186">
                  <c:v>614</c:v>
                </c:pt>
                <c:pt idx="187">
                  <c:v>613</c:v>
                </c:pt>
                <c:pt idx="188">
                  <c:v>612</c:v>
                </c:pt>
                <c:pt idx="189">
                  <c:v>611</c:v>
                </c:pt>
                <c:pt idx="190">
                  <c:v>610</c:v>
                </c:pt>
                <c:pt idx="191">
                  <c:v>609</c:v>
                </c:pt>
                <c:pt idx="192">
                  <c:v>608</c:v>
                </c:pt>
                <c:pt idx="193">
                  <c:v>607</c:v>
                </c:pt>
                <c:pt idx="194">
                  <c:v>606</c:v>
                </c:pt>
                <c:pt idx="195">
                  <c:v>605</c:v>
                </c:pt>
                <c:pt idx="196">
                  <c:v>604</c:v>
                </c:pt>
                <c:pt idx="197">
                  <c:v>603</c:v>
                </c:pt>
                <c:pt idx="198">
                  <c:v>602</c:v>
                </c:pt>
                <c:pt idx="199">
                  <c:v>601</c:v>
                </c:pt>
                <c:pt idx="200">
                  <c:v>600</c:v>
                </c:pt>
                <c:pt idx="201">
                  <c:v>599</c:v>
                </c:pt>
                <c:pt idx="202">
                  <c:v>598</c:v>
                </c:pt>
                <c:pt idx="203">
                  <c:v>597</c:v>
                </c:pt>
                <c:pt idx="204">
                  <c:v>596</c:v>
                </c:pt>
                <c:pt idx="205">
                  <c:v>595</c:v>
                </c:pt>
                <c:pt idx="206">
                  <c:v>594</c:v>
                </c:pt>
                <c:pt idx="207">
                  <c:v>593</c:v>
                </c:pt>
                <c:pt idx="208">
                  <c:v>592</c:v>
                </c:pt>
                <c:pt idx="209">
                  <c:v>591</c:v>
                </c:pt>
                <c:pt idx="210">
                  <c:v>590</c:v>
                </c:pt>
                <c:pt idx="211">
                  <c:v>589</c:v>
                </c:pt>
                <c:pt idx="212">
                  <c:v>588</c:v>
                </c:pt>
                <c:pt idx="213">
                  <c:v>587</c:v>
                </c:pt>
                <c:pt idx="214">
                  <c:v>586</c:v>
                </c:pt>
                <c:pt idx="215">
                  <c:v>585</c:v>
                </c:pt>
                <c:pt idx="216">
                  <c:v>584</c:v>
                </c:pt>
                <c:pt idx="217">
                  <c:v>583</c:v>
                </c:pt>
                <c:pt idx="218">
                  <c:v>582</c:v>
                </c:pt>
                <c:pt idx="219">
                  <c:v>581</c:v>
                </c:pt>
                <c:pt idx="220">
                  <c:v>580</c:v>
                </c:pt>
                <c:pt idx="221">
                  <c:v>579</c:v>
                </c:pt>
                <c:pt idx="222">
                  <c:v>578</c:v>
                </c:pt>
                <c:pt idx="223">
                  <c:v>577</c:v>
                </c:pt>
                <c:pt idx="224">
                  <c:v>576</c:v>
                </c:pt>
                <c:pt idx="225">
                  <c:v>575</c:v>
                </c:pt>
                <c:pt idx="226">
                  <c:v>574</c:v>
                </c:pt>
                <c:pt idx="227">
                  <c:v>573</c:v>
                </c:pt>
                <c:pt idx="228">
                  <c:v>572</c:v>
                </c:pt>
                <c:pt idx="229">
                  <c:v>571</c:v>
                </c:pt>
                <c:pt idx="230">
                  <c:v>570</c:v>
                </c:pt>
                <c:pt idx="231">
                  <c:v>569</c:v>
                </c:pt>
                <c:pt idx="232">
                  <c:v>568</c:v>
                </c:pt>
                <c:pt idx="233">
                  <c:v>567</c:v>
                </c:pt>
                <c:pt idx="234">
                  <c:v>566</c:v>
                </c:pt>
                <c:pt idx="235">
                  <c:v>565</c:v>
                </c:pt>
                <c:pt idx="236">
                  <c:v>564</c:v>
                </c:pt>
                <c:pt idx="237">
                  <c:v>563</c:v>
                </c:pt>
                <c:pt idx="238">
                  <c:v>562</c:v>
                </c:pt>
                <c:pt idx="239">
                  <c:v>561</c:v>
                </c:pt>
                <c:pt idx="240">
                  <c:v>560</c:v>
                </c:pt>
                <c:pt idx="241">
                  <c:v>559</c:v>
                </c:pt>
                <c:pt idx="242">
                  <c:v>558</c:v>
                </c:pt>
                <c:pt idx="243">
                  <c:v>557</c:v>
                </c:pt>
                <c:pt idx="244">
                  <c:v>556</c:v>
                </c:pt>
                <c:pt idx="245">
                  <c:v>555</c:v>
                </c:pt>
                <c:pt idx="246">
                  <c:v>554</c:v>
                </c:pt>
                <c:pt idx="247">
                  <c:v>553</c:v>
                </c:pt>
                <c:pt idx="248">
                  <c:v>552</c:v>
                </c:pt>
                <c:pt idx="249">
                  <c:v>551</c:v>
                </c:pt>
                <c:pt idx="250">
                  <c:v>550</c:v>
                </c:pt>
                <c:pt idx="251">
                  <c:v>549</c:v>
                </c:pt>
                <c:pt idx="252">
                  <c:v>548</c:v>
                </c:pt>
                <c:pt idx="253">
                  <c:v>547</c:v>
                </c:pt>
                <c:pt idx="254">
                  <c:v>546</c:v>
                </c:pt>
                <c:pt idx="255">
                  <c:v>545</c:v>
                </c:pt>
                <c:pt idx="256">
                  <c:v>544</c:v>
                </c:pt>
                <c:pt idx="257">
                  <c:v>543</c:v>
                </c:pt>
                <c:pt idx="258">
                  <c:v>542</c:v>
                </c:pt>
                <c:pt idx="259">
                  <c:v>541</c:v>
                </c:pt>
                <c:pt idx="260">
                  <c:v>540</c:v>
                </c:pt>
                <c:pt idx="261">
                  <c:v>539</c:v>
                </c:pt>
                <c:pt idx="262">
                  <c:v>538</c:v>
                </c:pt>
                <c:pt idx="263">
                  <c:v>537</c:v>
                </c:pt>
                <c:pt idx="264">
                  <c:v>536</c:v>
                </c:pt>
                <c:pt idx="265">
                  <c:v>535</c:v>
                </c:pt>
                <c:pt idx="266">
                  <c:v>534</c:v>
                </c:pt>
                <c:pt idx="267">
                  <c:v>533</c:v>
                </c:pt>
                <c:pt idx="268">
                  <c:v>532</c:v>
                </c:pt>
                <c:pt idx="269">
                  <c:v>531</c:v>
                </c:pt>
                <c:pt idx="270">
                  <c:v>530</c:v>
                </c:pt>
                <c:pt idx="271">
                  <c:v>529</c:v>
                </c:pt>
                <c:pt idx="272">
                  <c:v>528</c:v>
                </c:pt>
                <c:pt idx="273">
                  <c:v>527</c:v>
                </c:pt>
                <c:pt idx="274">
                  <c:v>526</c:v>
                </c:pt>
                <c:pt idx="275">
                  <c:v>525</c:v>
                </c:pt>
                <c:pt idx="276">
                  <c:v>524</c:v>
                </c:pt>
                <c:pt idx="277">
                  <c:v>523</c:v>
                </c:pt>
                <c:pt idx="278">
                  <c:v>522</c:v>
                </c:pt>
                <c:pt idx="279">
                  <c:v>521</c:v>
                </c:pt>
                <c:pt idx="280">
                  <c:v>520</c:v>
                </c:pt>
                <c:pt idx="281">
                  <c:v>519</c:v>
                </c:pt>
                <c:pt idx="282">
                  <c:v>518</c:v>
                </c:pt>
                <c:pt idx="283">
                  <c:v>517</c:v>
                </c:pt>
                <c:pt idx="284">
                  <c:v>516</c:v>
                </c:pt>
                <c:pt idx="285">
                  <c:v>515</c:v>
                </c:pt>
                <c:pt idx="286">
                  <c:v>514</c:v>
                </c:pt>
                <c:pt idx="287">
                  <c:v>513</c:v>
                </c:pt>
                <c:pt idx="288">
                  <c:v>512</c:v>
                </c:pt>
                <c:pt idx="289">
                  <c:v>511</c:v>
                </c:pt>
                <c:pt idx="290">
                  <c:v>510</c:v>
                </c:pt>
                <c:pt idx="291">
                  <c:v>509</c:v>
                </c:pt>
                <c:pt idx="292">
                  <c:v>508</c:v>
                </c:pt>
                <c:pt idx="293">
                  <c:v>507</c:v>
                </c:pt>
                <c:pt idx="294">
                  <c:v>506</c:v>
                </c:pt>
                <c:pt idx="295">
                  <c:v>505</c:v>
                </c:pt>
                <c:pt idx="296">
                  <c:v>504</c:v>
                </c:pt>
                <c:pt idx="297">
                  <c:v>503</c:v>
                </c:pt>
                <c:pt idx="298">
                  <c:v>502</c:v>
                </c:pt>
                <c:pt idx="299">
                  <c:v>501</c:v>
                </c:pt>
                <c:pt idx="300">
                  <c:v>500</c:v>
                </c:pt>
                <c:pt idx="301">
                  <c:v>499</c:v>
                </c:pt>
                <c:pt idx="302">
                  <c:v>498</c:v>
                </c:pt>
                <c:pt idx="303">
                  <c:v>497</c:v>
                </c:pt>
                <c:pt idx="304">
                  <c:v>496</c:v>
                </c:pt>
                <c:pt idx="305">
                  <c:v>495</c:v>
                </c:pt>
                <c:pt idx="306">
                  <c:v>494</c:v>
                </c:pt>
                <c:pt idx="307">
                  <c:v>493</c:v>
                </c:pt>
                <c:pt idx="308">
                  <c:v>492</c:v>
                </c:pt>
                <c:pt idx="309">
                  <c:v>491</c:v>
                </c:pt>
                <c:pt idx="310">
                  <c:v>490</c:v>
                </c:pt>
                <c:pt idx="311">
                  <c:v>489</c:v>
                </c:pt>
                <c:pt idx="312">
                  <c:v>488</c:v>
                </c:pt>
                <c:pt idx="313">
                  <c:v>487</c:v>
                </c:pt>
                <c:pt idx="314">
                  <c:v>486</c:v>
                </c:pt>
                <c:pt idx="315">
                  <c:v>485</c:v>
                </c:pt>
                <c:pt idx="316">
                  <c:v>484</c:v>
                </c:pt>
                <c:pt idx="317">
                  <c:v>483</c:v>
                </c:pt>
                <c:pt idx="318">
                  <c:v>482</c:v>
                </c:pt>
                <c:pt idx="319">
                  <c:v>481</c:v>
                </c:pt>
                <c:pt idx="320">
                  <c:v>480</c:v>
                </c:pt>
                <c:pt idx="321">
                  <c:v>479</c:v>
                </c:pt>
                <c:pt idx="322">
                  <c:v>478</c:v>
                </c:pt>
                <c:pt idx="323">
                  <c:v>477</c:v>
                </c:pt>
                <c:pt idx="324">
                  <c:v>476</c:v>
                </c:pt>
                <c:pt idx="325">
                  <c:v>475</c:v>
                </c:pt>
                <c:pt idx="326">
                  <c:v>474</c:v>
                </c:pt>
                <c:pt idx="327">
                  <c:v>473</c:v>
                </c:pt>
                <c:pt idx="328">
                  <c:v>472</c:v>
                </c:pt>
                <c:pt idx="329">
                  <c:v>471</c:v>
                </c:pt>
                <c:pt idx="330">
                  <c:v>470</c:v>
                </c:pt>
                <c:pt idx="331">
                  <c:v>469</c:v>
                </c:pt>
                <c:pt idx="332">
                  <c:v>468</c:v>
                </c:pt>
                <c:pt idx="333">
                  <c:v>467</c:v>
                </c:pt>
                <c:pt idx="334">
                  <c:v>466</c:v>
                </c:pt>
                <c:pt idx="335">
                  <c:v>465</c:v>
                </c:pt>
                <c:pt idx="336">
                  <c:v>464</c:v>
                </c:pt>
                <c:pt idx="337">
                  <c:v>463</c:v>
                </c:pt>
                <c:pt idx="338">
                  <c:v>462</c:v>
                </c:pt>
                <c:pt idx="339">
                  <c:v>461</c:v>
                </c:pt>
                <c:pt idx="340">
                  <c:v>460</c:v>
                </c:pt>
                <c:pt idx="341">
                  <c:v>459</c:v>
                </c:pt>
                <c:pt idx="342">
                  <c:v>458</c:v>
                </c:pt>
                <c:pt idx="343">
                  <c:v>457</c:v>
                </c:pt>
                <c:pt idx="344">
                  <c:v>456</c:v>
                </c:pt>
                <c:pt idx="345">
                  <c:v>455</c:v>
                </c:pt>
                <c:pt idx="346">
                  <c:v>454</c:v>
                </c:pt>
                <c:pt idx="347">
                  <c:v>453</c:v>
                </c:pt>
                <c:pt idx="348">
                  <c:v>452</c:v>
                </c:pt>
                <c:pt idx="349">
                  <c:v>451</c:v>
                </c:pt>
                <c:pt idx="350">
                  <c:v>450</c:v>
                </c:pt>
                <c:pt idx="351">
                  <c:v>449</c:v>
                </c:pt>
                <c:pt idx="352">
                  <c:v>448</c:v>
                </c:pt>
                <c:pt idx="353">
                  <c:v>447</c:v>
                </c:pt>
                <c:pt idx="354">
                  <c:v>446</c:v>
                </c:pt>
                <c:pt idx="355">
                  <c:v>445</c:v>
                </c:pt>
                <c:pt idx="356">
                  <c:v>444</c:v>
                </c:pt>
                <c:pt idx="357">
                  <c:v>443</c:v>
                </c:pt>
                <c:pt idx="358">
                  <c:v>442</c:v>
                </c:pt>
                <c:pt idx="359">
                  <c:v>441</c:v>
                </c:pt>
                <c:pt idx="360">
                  <c:v>440</c:v>
                </c:pt>
                <c:pt idx="361">
                  <c:v>439</c:v>
                </c:pt>
                <c:pt idx="362">
                  <c:v>438</c:v>
                </c:pt>
                <c:pt idx="363">
                  <c:v>437</c:v>
                </c:pt>
                <c:pt idx="364">
                  <c:v>436</c:v>
                </c:pt>
                <c:pt idx="365">
                  <c:v>435</c:v>
                </c:pt>
                <c:pt idx="366">
                  <c:v>434</c:v>
                </c:pt>
                <c:pt idx="367">
                  <c:v>433</c:v>
                </c:pt>
                <c:pt idx="368">
                  <c:v>432</c:v>
                </c:pt>
                <c:pt idx="369">
                  <c:v>431</c:v>
                </c:pt>
                <c:pt idx="370">
                  <c:v>430</c:v>
                </c:pt>
                <c:pt idx="371">
                  <c:v>429</c:v>
                </c:pt>
                <c:pt idx="372">
                  <c:v>428</c:v>
                </c:pt>
                <c:pt idx="373">
                  <c:v>427</c:v>
                </c:pt>
                <c:pt idx="374">
                  <c:v>426</c:v>
                </c:pt>
                <c:pt idx="375">
                  <c:v>425</c:v>
                </c:pt>
                <c:pt idx="376">
                  <c:v>424</c:v>
                </c:pt>
                <c:pt idx="377">
                  <c:v>423</c:v>
                </c:pt>
                <c:pt idx="378">
                  <c:v>422</c:v>
                </c:pt>
                <c:pt idx="379">
                  <c:v>421</c:v>
                </c:pt>
                <c:pt idx="380">
                  <c:v>420</c:v>
                </c:pt>
                <c:pt idx="381">
                  <c:v>419</c:v>
                </c:pt>
                <c:pt idx="382">
                  <c:v>418</c:v>
                </c:pt>
                <c:pt idx="383">
                  <c:v>417</c:v>
                </c:pt>
                <c:pt idx="384">
                  <c:v>416</c:v>
                </c:pt>
                <c:pt idx="385">
                  <c:v>415</c:v>
                </c:pt>
                <c:pt idx="386">
                  <c:v>414</c:v>
                </c:pt>
                <c:pt idx="387">
                  <c:v>413</c:v>
                </c:pt>
                <c:pt idx="388">
                  <c:v>412</c:v>
                </c:pt>
                <c:pt idx="389">
                  <c:v>411</c:v>
                </c:pt>
                <c:pt idx="390">
                  <c:v>410</c:v>
                </c:pt>
                <c:pt idx="391">
                  <c:v>409</c:v>
                </c:pt>
                <c:pt idx="392">
                  <c:v>408</c:v>
                </c:pt>
                <c:pt idx="393">
                  <c:v>407</c:v>
                </c:pt>
                <c:pt idx="394">
                  <c:v>406</c:v>
                </c:pt>
                <c:pt idx="395">
                  <c:v>405</c:v>
                </c:pt>
                <c:pt idx="396">
                  <c:v>404</c:v>
                </c:pt>
                <c:pt idx="397">
                  <c:v>403</c:v>
                </c:pt>
                <c:pt idx="398">
                  <c:v>402</c:v>
                </c:pt>
                <c:pt idx="399">
                  <c:v>401</c:v>
                </c:pt>
                <c:pt idx="400">
                  <c:v>400</c:v>
                </c:pt>
                <c:pt idx="401">
                  <c:v>399</c:v>
                </c:pt>
                <c:pt idx="402">
                  <c:v>398</c:v>
                </c:pt>
                <c:pt idx="403">
                  <c:v>397</c:v>
                </c:pt>
                <c:pt idx="404">
                  <c:v>396</c:v>
                </c:pt>
                <c:pt idx="405">
                  <c:v>395</c:v>
                </c:pt>
                <c:pt idx="406">
                  <c:v>394</c:v>
                </c:pt>
                <c:pt idx="407">
                  <c:v>393</c:v>
                </c:pt>
                <c:pt idx="408">
                  <c:v>392</c:v>
                </c:pt>
                <c:pt idx="409">
                  <c:v>391</c:v>
                </c:pt>
                <c:pt idx="410">
                  <c:v>390</c:v>
                </c:pt>
                <c:pt idx="411">
                  <c:v>389</c:v>
                </c:pt>
                <c:pt idx="412">
                  <c:v>388</c:v>
                </c:pt>
                <c:pt idx="413">
                  <c:v>387</c:v>
                </c:pt>
                <c:pt idx="414">
                  <c:v>386</c:v>
                </c:pt>
                <c:pt idx="415">
                  <c:v>385</c:v>
                </c:pt>
                <c:pt idx="416">
                  <c:v>384</c:v>
                </c:pt>
                <c:pt idx="417">
                  <c:v>383</c:v>
                </c:pt>
                <c:pt idx="418">
                  <c:v>382</c:v>
                </c:pt>
                <c:pt idx="419">
                  <c:v>381</c:v>
                </c:pt>
                <c:pt idx="420">
                  <c:v>380</c:v>
                </c:pt>
                <c:pt idx="421">
                  <c:v>379</c:v>
                </c:pt>
                <c:pt idx="422">
                  <c:v>378</c:v>
                </c:pt>
                <c:pt idx="423">
                  <c:v>377</c:v>
                </c:pt>
                <c:pt idx="424">
                  <c:v>376</c:v>
                </c:pt>
                <c:pt idx="425">
                  <c:v>375</c:v>
                </c:pt>
                <c:pt idx="426">
                  <c:v>374</c:v>
                </c:pt>
                <c:pt idx="427">
                  <c:v>373</c:v>
                </c:pt>
                <c:pt idx="428">
                  <c:v>372</c:v>
                </c:pt>
                <c:pt idx="429">
                  <c:v>371</c:v>
                </c:pt>
                <c:pt idx="430">
                  <c:v>370</c:v>
                </c:pt>
                <c:pt idx="431">
                  <c:v>369</c:v>
                </c:pt>
                <c:pt idx="432">
                  <c:v>368</c:v>
                </c:pt>
                <c:pt idx="433">
                  <c:v>367</c:v>
                </c:pt>
                <c:pt idx="434">
                  <c:v>366</c:v>
                </c:pt>
                <c:pt idx="435">
                  <c:v>365</c:v>
                </c:pt>
                <c:pt idx="436">
                  <c:v>364</c:v>
                </c:pt>
                <c:pt idx="437">
                  <c:v>363</c:v>
                </c:pt>
                <c:pt idx="438">
                  <c:v>362</c:v>
                </c:pt>
                <c:pt idx="439">
                  <c:v>361</c:v>
                </c:pt>
                <c:pt idx="440">
                  <c:v>360</c:v>
                </c:pt>
                <c:pt idx="441">
                  <c:v>359</c:v>
                </c:pt>
                <c:pt idx="442">
                  <c:v>358</c:v>
                </c:pt>
                <c:pt idx="443">
                  <c:v>357</c:v>
                </c:pt>
                <c:pt idx="444">
                  <c:v>356</c:v>
                </c:pt>
                <c:pt idx="445">
                  <c:v>355</c:v>
                </c:pt>
                <c:pt idx="446">
                  <c:v>354</c:v>
                </c:pt>
                <c:pt idx="447">
                  <c:v>353</c:v>
                </c:pt>
                <c:pt idx="448">
                  <c:v>352</c:v>
                </c:pt>
                <c:pt idx="449">
                  <c:v>351</c:v>
                </c:pt>
                <c:pt idx="450">
                  <c:v>350</c:v>
                </c:pt>
                <c:pt idx="451">
                  <c:v>349</c:v>
                </c:pt>
                <c:pt idx="452">
                  <c:v>348</c:v>
                </c:pt>
                <c:pt idx="453">
                  <c:v>347</c:v>
                </c:pt>
                <c:pt idx="454">
                  <c:v>346</c:v>
                </c:pt>
                <c:pt idx="455">
                  <c:v>345</c:v>
                </c:pt>
                <c:pt idx="456">
                  <c:v>344</c:v>
                </c:pt>
                <c:pt idx="457">
                  <c:v>343</c:v>
                </c:pt>
                <c:pt idx="458">
                  <c:v>342</c:v>
                </c:pt>
                <c:pt idx="459">
                  <c:v>341</c:v>
                </c:pt>
                <c:pt idx="460">
                  <c:v>340</c:v>
                </c:pt>
                <c:pt idx="461">
                  <c:v>339</c:v>
                </c:pt>
                <c:pt idx="462">
                  <c:v>338</c:v>
                </c:pt>
                <c:pt idx="463">
                  <c:v>337</c:v>
                </c:pt>
                <c:pt idx="464">
                  <c:v>336</c:v>
                </c:pt>
                <c:pt idx="465">
                  <c:v>335</c:v>
                </c:pt>
                <c:pt idx="466">
                  <c:v>334</c:v>
                </c:pt>
                <c:pt idx="467">
                  <c:v>333</c:v>
                </c:pt>
                <c:pt idx="468">
                  <c:v>332</c:v>
                </c:pt>
                <c:pt idx="469">
                  <c:v>331</c:v>
                </c:pt>
                <c:pt idx="470">
                  <c:v>330</c:v>
                </c:pt>
                <c:pt idx="471">
                  <c:v>329</c:v>
                </c:pt>
                <c:pt idx="472">
                  <c:v>328</c:v>
                </c:pt>
                <c:pt idx="473">
                  <c:v>327</c:v>
                </c:pt>
                <c:pt idx="474">
                  <c:v>326</c:v>
                </c:pt>
                <c:pt idx="475">
                  <c:v>325</c:v>
                </c:pt>
                <c:pt idx="476">
                  <c:v>324</c:v>
                </c:pt>
                <c:pt idx="477">
                  <c:v>323</c:v>
                </c:pt>
                <c:pt idx="478">
                  <c:v>322</c:v>
                </c:pt>
                <c:pt idx="479">
                  <c:v>321</c:v>
                </c:pt>
                <c:pt idx="480">
                  <c:v>320</c:v>
                </c:pt>
                <c:pt idx="481">
                  <c:v>319</c:v>
                </c:pt>
                <c:pt idx="482">
                  <c:v>318</c:v>
                </c:pt>
                <c:pt idx="483">
                  <c:v>317</c:v>
                </c:pt>
                <c:pt idx="484">
                  <c:v>316</c:v>
                </c:pt>
                <c:pt idx="485">
                  <c:v>315</c:v>
                </c:pt>
                <c:pt idx="486">
                  <c:v>314</c:v>
                </c:pt>
                <c:pt idx="487">
                  <c:v>313</c:v>
                </c:pt>
                <c:pt idx="488">
                  <c:v>312</c:v>
                </c:pt>
                <c:pt idx="489">
                  <c:v>311</c:v>
                </c:pt>
                <c:pt idx="490">
                  <c:v>310</c:v>
                </c:pt>
                <c:pt idx="491">
                  <c:v>309</c:v>
                </c:pt>
                <c:pt idx="492">
                  <c:v>308</c:v>
                </c:pt>
                <c:pt idx="493">
                  <c:v>307</c:v>
                </c:pt>
                <c:pt idx="494">
                  <c:v>306</c:v>
                </c:pt>
                <c:pt idx="495">
                  <c:v>305</c:v>
                </c:pt>
                <c:pt idx="496">
                  <c:v>304</c:v>
                </c:pt>
                <c:pt idx="497">
                  <c:v>303</c:v>
                </c:pt>
                <c:pt idx="498">
                  <c:v>302</c:v>
                </c:pt>
                <c:pt idx="499">
                  <c:v>301</c:v>
                </c:pt>
                <c:pt idx="500">
                  <c:v>300</c:v>
                </c:pt>
                <c:pt idx="501">
                  <c:v>299</c:v>
                </c:pt>
                <c:pt idx="502">
                  <c:v>298</c:v>
                </c:pt>
                <c:pt idx="503">
                  <c:v>297</c:v>
                </c:pt>
                <c:pt idx="504">
                  <c:v>296</c:v>
                </c:pt>
                <c:pt idx="505">
                  <c:v>295</c:v>
                </c:pt>
                <c:pt idx="506">
                  <c:v>294</c:v>
                </c:pt>
                <c:pt idx="507">
                  <c:v>293</c:v>
                </c:pt>
                <c:pt idx="508">
                  <c:v>292</c:v>
                </c:pt>
                <c:pt idx="509">
                  <c:v>291</c:v>
                </c:pt>
                <c:pt idx="510">
                  <c:v>290</c:v>
                </c:pt>
                <c:pt idx="511">
                  <c:v>289</c:v>
                </c:pt>
                <c:pt idx="512">
                  <c:v>288</c:v>
                </c:pt>
                <c:pt idx="513">
                  <c:v>287</c:v>
                </c:pt>
                <c:pt idx="514">
                  <c:v>286</c:v>
                </c:pt>
                <c:pt idx="515">
                  <c:v>285</c:v>
                </c:pt>
                <c:pt idx="516">
                  <c:v>284</c:v>
                </c:pt>
                <c:pt idx="517">
                  <c:v>283</c:v>
                </c:pt>
                <c:pt idx="518">
                  <c:v>282</c:v>
                </c:pt>
                <c:pt idx="519">
                  <c:v>281</c:v>
                </c:pt>
                <c:pt idx="520">
                  <c:v>280</c:v>
                </c:pt>
                <c:pt idx="521">
                  <c:v>279</c:v>
                </c:pt>
                <c:pt idx="522">
                  <c:v>278</c:v>
                </c:pt>
                <c:pt idx="523">
                  <c:v>277</c:v>
                </c:pt>
                <c:pt idx="524">
                  <c:v>276</c:v>
                </c:pt>
                <c:pt idx="525">
                  <c:v>275</c:v>
                </c:pt>
                <c:pt idx="526">
                  <c:v>274</c:v>
                </c:pt>
                <c:pt idx="527">
                  <c:v>273</c:v>
                </c:pt>
                <c:pt idx="528">
                  <c:v>272</c:v>
                </c:pt>
                <c:pt idx="529">
                  <c:v>271</c:v>
                </c:pt>
                <c:pt idx="530">
                  <c:v>270</c:v>
                </c:pt>
                <c:pt idx="531">
                  <c:v>269</c:v>
                </c:pt>
                <c:pt idx="532">
                  <c:v>268</c:v>
                </c:pt>
                <c:pt idx="533">
                  <c:v>267</c:v>
                </c:pt>
                <c:pt idx="534">
                  <c:v>266</c:v>
                </c:pt>
                <c:pt idx="535">
                  <c:v>265</c:v>
                </c:pt>
                <c:pt idx="536">
                  <c:v>264</c:v>
                </c:pt>
                <c:pt idx="537">
                  <c:v>263</c:v>
                </c:pt>
                <c:pt idx="538">
                  <c:v>262</c:v>
                </c:pt>
                <c:pt idx="539">
                  <c:v>261</c:v>
                </c:pt>
                <c:pt idx="540">
                  <c:v>260</c:v>
                </c:pt>
                <c:pt idx="541">
                  <c:v>259</c:v>
                </c:pt>
                <c:pt idx="542">
                  <c:v>258</c:v>
                </c:pt>
                <c:pt idx="543">
                  <c:v>257</c:v>
                </c:pt>
                <c:pt idx="544">
                  <c:v>256</c:v>
                </c:pt>
                <c:pt idx="545">
                  <c:v>255</c:v>
                </c:pt>
                <c:pt idx="546">
                  <c:v>254</c:v>
                </c:pt>
                <c:pt idx="547">
                  <c:v>253</c:v>
                </c:pt>
                <c:pt idx="548">
                  <c:v>252</c:v>
                </c:pt>
                <c:pt idx="549">
                  <c:v>251</c:v>
                </c:pt>
                <c:pt idx="550">
                  <c:v>250</c:v>
                </c:pt>
                <c:pt idx="551">
                  <c:v>249</c:v>
                </c:pt>
                <c:pt idx="552">
                  <c:v>248</c:v>
                </c:pt>
                <c:pt idx="553">
                  <c:v>247</c:v>
                </c:pt>
                <c:pt idx="554">
                  <c:v>246</c:v>
                </c:pt>
                <c:pt idx="555">
                  <c:v>245</c:v>
                </c:pt>
                <c:pt idx="556">
                  <c:v>244</c:v>
                </c:pt>
                <c:pt idx="557">
                  <c:v>243</c:v>
                </c:pt>
                <c:pt idx="558">
                  <c:v>242</c:v>
                </c:pt>
                <c:pt idx="559">
                  <c:v>241</c:v>
                </c:pt>
                <c:pt idx="560">
                  <c:v>240</c:v>
                </c:pt>
                <c:pt idx="561">
                  <c:v>239</c:v>
                </c:pt>
                <c:pt idx="562">
                  <c:v>238</c:v>
                </c:pt>
                <c:pt idx="563">
                  <c:v>237</c:v>
                </c:pt>
                <c:pt idx="564">
                  <c:v>236</c:v>
                </c:pt>
                <c:pt idx="565">
                  <c:v>235</c:v>
                </c:pt>
                <c:pt idx="566">
                  <c:v>234</c:v>
                </c:pt>
                <c:pt idx="567">
                  <c:v>233</c:v>
                </c:pt>
                <c:pt idx="568">
                  <c:v>232</c:v>
                </c:pt>
                <c:pt idx="569">
                  <c:v>231</c:v>
                </c:pt>
                <c:pt idx="570">
                  <c:v>230</c:v>
                </c:pt>
                <c:pt idx="571">
                  <c:v>229</c:v>
                </c:pt>
                <c:pt idx="572">
                  <c:v>228</c:v>
                </c:pt>
                <c:pt idx="573">
                  <c:v>227</c:v>
                </c:pt>
                <c:pt idx="574">
                  <c:v>226</c:v>
                </c:pt>
                <c:pt idx="575">
                  <c:v>225</c:v>
                </c:pt>
                <c:pt idx="576">
                  <c:v>224</c:v>
                </c:pt>
                <c:pt idx="577">
                  <c:v>223</c:v>
                </c:pt>
                <c:pt idx="578">
                  <c:v>222</c:v>
                </c:pt>
                <c:pt idx="579">
                  <c:v>221</c:v>
                </c:pt>
                <c:pt idx="580">
                  <c:v>220</c:v>
                </c:pt>
                <c:pt idx="581">
                  <c:v>219</c:v>
                </c:pt>
                <c:pt idx="582">
                  <c:v>218</c:v>
                </c:pt>
                <c:pt idx="583">
                  <c:v>217</c:v>
                </c:pt>
                <c:pt idx="584">
                  <c:v>216</c:v>
                </c:pt>
                <c:pt idx="585">
                  <c:v>215</c:v>
                </c:pt>
                <c:pt idx="586">
                  <c:v>214</c:v>
                </c:pt>
                <c:pt idx="587">
                  <c:v>213</c:v>
                </c:pt>
                <c:pt idx="588">
                  <c:v>212</c:v>
                </c:pt>
                <c:pt idx="589">
                  <c:v>211</c:v>
                </c:pt>
                <c:pt idx="590">
                  <c:v>210</c:v>
                </c:pt>
                <c:pt idx="591">
                  <c:v>209</c:v>
                </c:pt>
                <c:pt idx="592">
                  <c:v>208</c:v>
                </c:pt>
                <c:pt idx="593">
                  <c:v>207</c:v>
                </c:pt>
                <c:pt idx="594">
                  <c:v>206</c:v>
                </c:pt>
                <c:pt idx="595">
                  <c:v>205</c:v>
                </c:pt>
                <c:pt idx="596">
                  <c:v>204</c:v>
                </c:pt>
                <c:pt idx="597">
                  <c:v>203</c:v>
                </c:pt>
                <c:pt idx="598">
                  <c:v>202</c:v>
                </c:pt>
                <c:pt idx="599">
                  <c:v>201</c:v>
                </c:pt>
                <c:pt idx="600">
                  <c:v>200</c:v>
                </c:pt>
              </c:numCache>
            </c:numRef>
          </c:xVal>
          <c:yVal>
            <c:numRef>
              <c:f>'RO-7'!$B$87:$B$687</c:f>
              <c:numCache>
                <c:formatCode>General</c:formatCode>
                <c:ptCount val="601"/>
                <c:pt idx="0">
                  <c:v>5.4999999999999997E-3</c:v>
                </c:pt>
                <c:pt idx="1">
                  <c:v>5.4200000000000003E-3</c:v>
                </c:pt>
                <c:pt idx="2">
                  <c:v>5.5100000000000001E-3</c:v>
                </c:pt>
                <c:pt idx="3">
                  <c:v>5.4599999999999996E-3</c:v>
                </c:pt>
                <c:pt idx="4">
                  <c:v>5.4000000000000003E-3</c:v>
                </c:pt>
                <c:pt idx="5">
                  <c:v>5.4000000000000003E-3</c:v>
                </c:pt>
                <c:pt idx="6">
                  <c:v>5.4599999999999996E-3</c:v>
                </c:pt>
                <c:pt idx="7">
                  <c:v>5.5300000000000002E-3</c:v>
                </c:pt>
                <c:pt idx="8">
                  <c:v>5.77E-3</c:v>
                </c:pt>
                <c:pt idx="9">
                  <c:v>6.1000000000000004E-3</c:v>
                </c:pt>
                <c:pt idx="10">
                  <c:v>6.11E-3</c:v>
                </c:pt>
                <c:pt idx="11">
                  <c:v>6.1799999999999997E-3</c:v>
                </c:pt>
                <c:pt idx="12">
                  <c:v>6.1399999999999996E-3</c:v>
                </c:pt>
                <c:pt idx="13">
                  <c:v>6.1700000000000001E-3</c:v>
                </c:pt>
                <c:pt idx="14">
                  <c:v>6.2500000000000003E-3</c:v>
                </c:pt>
                <c:pt idx="15">
                  <c:v>6.2599999999999999E-3</c:v>
                </c:pt>
                <c:pt idx="16">
                  <c:v>6.2300000000000003E-3</c:v>
                </c:pt>
                <c:pt idx="17">
                  <c:v>6.2300000000000003E-3</c:v>
                </c:pt>
                <c:pt idx="18">
                  <c:v>6.3600000000000002E-3</c:v>
                </c:pt>
                <c:pt idx="19">
                  <c:v>6.3200000000000001E-3</c:v>
                </c:pt>
                <c:pt idx="20">
                  <c:v>6.3299999999999997E-3</c:v>
                </c:pt>
                <c:pt idx="21">
                  <c:v>6.3499999999999997E-3</c:v>
                </c:pt>
                <c:pt idx="22">
                  <c:v>6.3499999999999997E-3</c:v>
                </c:pt>
                <c:pt idx="23">
                  <c:v>6.3899999999999998E-3</c:v>
                </c:pt>
                <c:pt idx="24">
                  <c:v>6.3699999999999998E-3</c:v>
                </c:pt>
                <c:pt idx="25">
                  <c:v>6.3299999999999997E-3</c:v>
                </c:pt>
                <c:pt idx="26">
                  <c:v>6.3400000000000001E-3</c:v>
                </c:pt>
                <c:pt idx="27">
                  <c:v>6.3200000000000001E-3</c:v>
                </c:pt>
                <c:pt idx="28">
                  <c:v>6.4400000000000004E-3</c:v>
                </c:pt>
                <c:pt idx="29">
                  <c:v>6.3800000000000003E-3</c:v>
                </c:pt>
                <c:pt idx="30">
                  <c:v>6.4999999999999997E-3</c:v>
                </c:pt>
                <c:pt idx="31">
                  <c:v>6.5100000000000002E-3</c:v>
                </c:pt>
                <c:pt idx="32">
                  <c:v>6.4900000000000001E-3</c:v>
                </c:pt>
                <c:pt idx="33">
                  <c:v>6.4900000000000001E-3</c:v>
                </c:pt>
                <c:pt idx="34">
                  <c:v>6.4000000000000003E-3</c:v>
                </c:pt>
                <c:pt idx="35">
                  <c:v>6.5599999999999999E-3</c:v>
                </c:pt>
                <c:pt idx="36">
                  <c:v>6.4900000000000001E-3</c:v>
                </c:pt>
                <c:pt idx="37">
                  <c:v>6.5300000000000002E-3</c:v>
                </c:pt>
                <c:pt idx="38">
                  <c:v>6.3499999999999997E-3</c:v>
                </c:pt>
                <c:pt idx="39">
                  <c:v>6.5900000000000004E-3</c:v>
                </c:pt>
                <c:pt idx="40">
                  <c:v>6.6400000000000001E-3</c:v>
                </c:pt>
                <c:pt idx="41">
                  <c:v>6.3800000000000003E-3</c:v>
                </c:pt>
                <c:pt idx="42">
                  <c:v>6.6899999999999998E-3</c:v>
                </c:pt>
                <c:pt idx="43">
                  <c:v>6.5399999999999998E-3</c:v>
                </c:pt>
                <c:pt idx="44">
                  <c:v>6.5700000000000003E-3</c:v>
                </c:pt>
                <c:pt idx="45">
                  <c:v>6.7099999999999998E-3</c:v>
                </c:pt>
                <c:pt idx="46">
                  <c:v>6.7600000000000004E-3</c:v>
                </c:pt>
                <c:pt idx="47">
                  <c:v>6.6299999999999996E-3</c:v>
                </c:pt>
                <c:pt idx="48">
                  <c:v>6.6100000000000004E-3</c:v>
                </c:pt>
                <c:pt idx="49">
                  <c:v>6.8700000000000002E-3</c:v>
                </c:pt>
                <c:pt idx="50">
                  <c:v>6.7200000000000003E-3</c:v>
                </c:pt>
                <c:pt idx="51">
                  <c:v>6.7799999999999996E-3</c:v>
                </c:pt>
                <c:pt idx="52">
                  <c:v>6.6899999999999998E-3</c:v>
                </c:pt>
                <c:pt idx="53">
                  <c:v>6.6699999999999997E-3</c:v>
                </c:pt>
                <c:pt idx="54">
                  <c:v>6.6400000000000001E-3</c:v>
                </c:pt>
                <c:pt idx="55">
                  <c:v>6.5799999999999999E-3</c:v>
                </c:pt>
                <c:pt idx="56">
                  <c:v>6.5700000000000003E-3</c:v>
                </c:pt>
                <c:pt idx="57">
                  <c:v>6.7499999999999999E-3</c:v>
                </c:pt>
                <c:pt idx="58">
                  <c:v>6.8100000000000001E-3</c:v>
                </c:pt>
                <c:pt idx="59">
                  <c:v>6.79E-3</c:v>
                </c:pt>
                <c:pt idx="60">
                  <c:v>6.7099999999999998E-3</c:v>
                </c:pt>
                <c:pt idx="61">
                  <c:v>6.8100000000000001E-3</c:v>
                </c:pt>
                <c:pt idx="62">
                  <c:v>6.8500000000000002E-3</c:v>
                </c:pt>
                <c:pt idx="63">
                  <c:v>6.5700000000000003E-3</c:v>
                </c:pt>
                <c:pt idx="64">
                  <c:v>6.6600000000000001E-3</c:v>
                </c:pt>
                <c:pt idx="65">
                  <c:v>6.8100000000000001E-3</c:v>
                </c:pt>
                <c:pt idx="66">
                  <c:v>6.4900000000000001E-3</c:v>
                </c:pt>
                <c:pt idx="67">
                  <c:v>6.5300000000000002E-3</c:v>
                </c:pt>
                <c:pt idx="68">
                  <c:v>6.6499999999999997E-3</c:v>
                </c:pt>
                <c:pt idx="69">
                  <c:v>6.6400000000000001E-3</c:v>
                </c:pt>
                <c:pt idx="70">
                  <c:v>6.6600000000000001E-3</c:v>
                </c:pt>
                <c:pt idx="71">
                  <c:v>6.8399999999999997E-3</c:v>
                </c:pt>
                <c:pt idx="72">
                  <c:v>6.7999999999999996E-3</c:v>
                </c:pt>
                <c:pt idx="73">
                  <c:v>6.6600000000000001E-3</c:v>
                </c:pt>
                <c:pt idx="74">
                  <c:v>6.8700000000000002E-3</c:v>
                </c:pt>
                <c:pt idx="75">
                  <c:v>6.8100000000000001E-3</c:v>
                </c:pt>
                <c:pt idx="76">
                  <c:v>6.6400000000000001E-3</c:v>
                </c:pt>
                <c:pt idx="77">
                  <c:v>6.5199999999999998E-3</c:v>
                </c:pt>
                <c:pt idx="78">
                  <c:v>6.8100000000000001E-3</c:v>
                </c:pt>
                <c:pt idx="79">
                  <c:v>6.6699999999999997E-3</c:v>
                </c:pt>
                <c:pt idx="80">
                  <c:v>6.7000000000000002E-3</c:v>
                </c:pt>
                <c:pt idx="81">
                  <c:v>6.8399999999999997E-3</c:v>
                </c:pt>
                <c:pt idx="82">
                  <c:v>6.6499999999999997E-3</c:v>
                </c:pt>
                <c:pt idx="83">
                  <c:v>6.7499999999999999E-3</c:v>
                </c:pt>
                <c:pt idx="84">
                  <c:v>6.7400000000000003E-3</c:v>
                </c:pt>
                <c:pt idx="85">
                  <c:v>6.8999999999999999E-3</c:v>
                </c:pt>
                <c:pt idx="86">
                  <c:v>6.8500000000000002E-3</c:v>
                </c:pt>
                <c:pt idx="87">
                  <c:v>6.7400000000000003E-3</c:v>
                </c:pt>
                <c:pt idx="88">
                  <c:v>6.8500000000000002E-3</c:v>
                </c:pt>
                <c:pt idx="89">
                  <c:v>6.77E-3</c:v>
                </c:pt>
                <c:pt idx="90">
                  <c:v>7.0200000000000002E-3</c:v>
                </c:pt>
                <c:pt idx="91">
                  <c:v>7.0099999999999997E-3</c:v>
                </c:pt>
                <c:pt idx="92">
                  <c:v>6.9100000000000003E-3</c:v>
                </c:pt>
                <c:pt idx="93">
                  <c:v>6.8399999999999997E-3</c:v>
                </c:pt>
                <c:pt idx="94">
                  <c:v>7.0099999999999997E-3</c:v>
                </c:pt>
                <c:pt idx="95">
                  <c:v>6.8199999999999997E-3</c:v>
                </c:pt>
                <c:pt idx="96">
                  <c:v>6.94E-3</c:v>
                </c:pt>
                <c:pt idx="97">
                  <c:v>7.0499999999999998E-3</c:v>
                </c:pt>
                <c:pt idx="98">
                  <c:v>6.9899999999999997E-3</c:v>
                </c:pt>
                <c:pt idx="99">
                  <c:v>6.8999999999999999E-3</c:v>
                </c:pt>
                <c:pt idx="100">
                  <c:v>7.1199999999999996E-3</c:v>
                </c:pt>
                <c:pt idx="101">
                  <c:v>7.0099999999999997E-3</c:v>
                </c:pt>
                <c:pt idx="102">
                  <c:v>7.1300000000000001E-3</c:v>
                </c:pt>
                <c:pt idx="103">
                  <c:v>6.9699999999999996E-3</c:v>
                </c:pt>
                <c:pt idx="104">
                  <c:v>7.0400000000000003E-3</c:v>
                </c:pt>
                <c:pt idx="105">
                  <c:v>7.0200000000000002E-3</c:v>
                </c:pt>
                <c:pt idx="106">
                  <c:v>7.1399999999999996E-3</c:v>
                </c:pt>
                <c:pt idx="107">
                  <c:v>7.0600000000000003E-3</c:v>
                </c:pt>
                <c:pt idx="108">
                  <c:v>6.8799999999999998E-3</c:v>
                </c:pt>
                <c:pt idx="109">
                  <c:v>7.2399999999999999E-3</c:v>
                </c:pt>
                <c:pt idx="110">
                  <c:v>7.0800000000000004E-3</c:v>
                </c:pt>
                <c:pt idx="111">
                  <c:v>7.1199999999999996E-3</c:v>
                </c:pt>
                <c:pt idx="112">
                  <c:v>7.3099999999999997E-3</c:v>
                </c:pt>
                <c:pt idx="113">
                  <c:v>7.1700000000000002E-3</c:v>
                </c:pt>
                <c:pt idx="114">
                  <c:v>7.3000000000000001E-3</c:v>
                </c:pt>
                <c:pt idx="115">
                  <c:v>7.2300000000000003E-3</c:v>
                </c:pt>
                <c:pt idx="116">
                  <c:v>7.3600000000000002E-3</c:v>
                </c:pt>
                <c:pt idx="117">
                  <c:v>7.26E-3</c:v>
                </c:pt>
                <c:pt idx="118">
                  <c:v>7.2700000000000004E-3</c:v>
                </c:pt>
                <c:pt idx="119">
                  <c:v>7.1900000000000002E-3</c:v>
                </c:pt>
                <c:pt idx="120">
                  <c:v>7.3400000000000002E-3</c:v>
                </c:pt>
                <c:pt idx="121">
                  <c:v>7.4000000000000003E-3</c:v>
                </c:pt>
                <c:pt idx="122">
                  <c:v>7.4200000000000004E-3</c:v>
                </c:pt>
                <c:pt idx="123">
                  <c:v>7.4000000000000003E-3</c:v>
                </c:pt>
                <c:pt idx="124">
                  <c:v>7.3699999999999998E-3</c:v>
                </c:pt>
                <c:pt idx="125">
                  <c:v>7.4599999999999996E-3</c:v>
                </c:pt>
                <c:pt idx="126">
                  <c:v>7.4200000000000004E-3</c:v>
                </c:pt>
                <c:pt idx="127">
                  <c:v>7.4099999999999999E-3</c:v>
                </c:pt>
                <c:pt idx="128">
                  <c:v>7.4599999999999996E-3</c:v>
                </c:pt>
                <c:pt idx="129">
                  <c:v>7.4700000000000001E-3</c:v>
                </c:pt>
                <c:pt idx="130">
                  <c:v>7.4900000000000001E-3</c:v>
                </c:pt>
                <c:pt idx="131">
                  <c:v>7.5799999999999999E-3</c:v>
                </c:pt>
                <c:pt idx="132">
                  <c:v>7.5700000000000003E-3</c:v>
                </c:pt>
                <c:pt idx="133">
                  <c:v>7.5599999999999999E-3</c:v>
                </c:pt>
                <c:pt idx="134">
                  <c:v>7.5300000000000002E-3</c:v>
                </c:pt>
                <c:pt idx="135">
                  <c:v>7.4900000000000001E-3</c:v>
                </c:pt>
                <c:pt idx="136">
                  <c:v>7.5799999999999999E-3</c:v>
                </c:pt>
                <c:pt idx="137">
                  <c:v>7.6E-3</c:v>
                </c:pt>
                <c:pt idx="138">
                  <c:v>7.6400000000000001E-3</c:v>
                </c:pt>
                <c:pt idx="139">
                  <c:v>7.4400000000000004E-3</c:v>
                </c:pt>
                <c:pt idx="140">
                  <c:v>7.6299999999999996E-3</c:v>
                </c:pt>
                <c:pt idx="141">
                  <c:v>7.7099999999999998E-3</c:v>
                </c:pt>
                <c:pt idx="142">
                  <c:v>7.6499999999999997E-3</c:v>
                </c:pt>
                <c:pt idx="143">
                  <c:v>7.6299999999999996E-3</c:v>
                </c:pt>
                <c:pt idx="144">
                  <c:v>7.9600000000000001E-3</c:v>
                </c:pt>
                <c:pt idx="145">
                  <c:v>7.8490000000000001E-3</c:v>
                </c:pt>
                <c:pt idx="146">
                  <c:v>7.7000000000000002E-3</c:v>
                </c:pt>
                <c:pt idx="147">
                  <c:v>7.7999999999999996E-3</c:v>
                </c:pt>
                <c:pt idx="148">
                  <c:v>7.9299999999999995E-3</c:v>
                </c:pt>
                <c:pt idx="149">
                  <c:v>7.8200000000000006E-3</c:v>
                </c:pt>
                <c:pt idx="150">
                  <c:v>8.0000000000000002E-3</c:v>
                </c:pt>
                <c:pt idx="151">
                  <c:v>7.8700000000000003E-3</c:v>
                </c:pt>
                <c:pt idx="152">
                  <c:v>7.8799999999999999E-3</c:v>
                </c:pt>
                <c:pt idx="153">
                  <c:v>7.9299999999999995E-3</c:v>
                </c:pt>
                <c:pt idx="154">
                  <c:v>8.0190000000000001E-3</c:v>
                </c:pt>
                <c:pt idx="155">
                  <c:v>7.9000000000000008E-3</c:v>
                </c:pt>
                <c:pt idx="156">
                  <c:v>8.0590000000000002E-3</c:v>
                </c:pt>
                <c:pt idx="157">
                  <c:v>8.0400000000000003E-3</c:v>
                </c:pt>
                <c:pt idx="158">
                  <c:v>8.0800000000000004E-3</c:v>
                </c:pt>
                <c:pt idx="159">
                  <c:v>8.09E-3</c:v>
                </c:pt>
                <c:pt idx="160">
                  <c:v>8.0099999999999998E-3</c:v>
                </c:pt>
                <c:pt idx="161">
                  <c:v>8.1300000000000001E-3</c:v>
                </c:pt>
                <c:pt idx="162">
                  <c:v>8.1600000000000006E-3</c:v>
                </c:pt>
                <c:pt idx="163">
                  <c:v>8.1300000000000001E-3</c:v>
                </c:pt>
                <c:pt idx="164">
                  <c:v>8.2000000000000007E-3</c:v>
                </c:pt>
                <c:pt idx="165">
                  <c:v>8.0400000000000003E-3</c:v>
                </c:pt>
                <c:pt idx="166">
                  <c:v>8.149E-3</c:v>
                </c:pt>
                <c:pt idx="167">
                  <c:v>8.1700000000000002E-3</c:v>
                </c:pt>
                <c:pt idx="168">
                  <c:v>8.3400000000000002E-3</c:v>
                </c:pt>
                <c:pt idx="169">
                  <c:v>8.26E-3</c:v>
                </c:pt>
                <c:pt idx="170">
                  <c:v>8.4100000000000008E-3</c:v>
                </c:pt>
                <c:pt idx="171">
                  <c:v>8.3800000000000003E-3</c:v>
                </c:pt>
                <c:pt idx="172">
                  <c:v>8.2789999999999999E-3</c:v>
                </c:pt>
                <c:pt idx="173">
                  <c:v>8.3990000000000002E-3</c:v>
                </c:pt>
                <c:pt idx="174">
                  <c:v>8.43E-3</c:v>
                </c:pt>
                <c:pt idx="175">
                  <c:v>8.3700000000000007E-3</c:v>
                </c:pt>
                <c:pt idx="176">
                  <c:v>8.3400000000000002E-3</c:v>
                </c:pt>
                <c:pt idx="177">
                  <c:v>8.489E-3</c:v>
                </c:pt>
                <c:pt idx="178">
                  <c:v>8.4100000000000008E-3</c:v>
                </c:pt>
                <c:pt idx="179">
                  <c:v>8.4600000000000005E-3</c:v>
                </c:pt>
                <c:pt idx="180">
                  <c:v>8.4489999999999999E-3</c:v>
                </c:pt>
                <c:pt idx="181">
                  <c:v>8.4100000000000008E-3</c:v>
                </c:pt>
                <c:pt idx="182">
                  <c:v>8.4399999999999996E-3</c:v>
                </c:pt>
                <c:pt idx="183">
                  <c:v>8.6189999999999999E-3</c:v>
                </c:pt>
                <c:pt idx="184">
                  <c:v>8.5500000000000003E-3</c:v>
                </c:pt>
                <c:pt idx="185">
                  <c:v>8.5800000000000008E-3</c:v>
                </c:pt>
                <c:pt idx="186">
                  <c:v>8.6E-3</c:v>
                </c:pt>
                <c:pt idx="187">
                  <c:v>8.6700000000000006E-3</c:v>
                </c:pt>
                <c:pt idx="188">
                  <c:v>8.6E-3</c:v>
                </c:pt>
                <c:pt idx="189">
                  <c:v>8.6499999999999997E-3</c:v>
                </c:pt>
                <c:pt idx="190">
                  <c:v>8.77E-3</c:v>
                </c:pt>
                <c:pt idx="191">
                  <c:v>8.7500000000000008E-3</c:v>
                </c:pt>
                <c:pt idx="192">
                  <c:v>8.8000000000000005E-3</c:v>
                </c:pt>
                <c:pt idx="193">
                  <c:v>8.7799999999999996E-3</c:v>
                </c:pt>
                <c:pt idx="194">
                  <c:v>8.8999999999999999E-3</c:v>
                </c:pt>
                <c:pt idx="195">
                  <c:v>8.8500000000000002E-3</c:v>
                </c:pt>
                <c:pt idx="196">
                  <c:v>8.9800000000000001E-3</c:v>
                </c:pt>
                <c:pt idx="197">
                  <c:v>8.8400000000000006E-3</c:v>
                </c:pt>
                <c:pt idx="198">
                  <c:v>8.9700000000000005E-3</c:v>
                </c:pt>
                <c:pt idx="199">
                  <c:v>8.9899999999999997E-3</c:v>
                </c:pt>
                <c:pt idx="200">
                  <c:v>8.94E-3</c:v>
                </c:pt>
                <c:pt idx="201">
                  <c:v>8.9300000000000004E-3</c:v>
                </c:pt>
                <c:pt idx="202">
                  <c:v>8.94E-3</c:v>
                </c:pt>
                <c:pt idx="203">
                  <c:v>9.11E-3</c:v>
                </c:pt>
                <c:pt idx="204">
                  <c:v>9.1199999999999996E-3</c:v>
                </c:pt>
                <c:pt idx="205">
                  <c:v>9.1500000000000001E-3</c:v>
                </c:pt>
                <c:pt idx="206">
                  <c:v>9.1199999999999996E-3</c:v>
                </c:pt>
                <c:pt idx="207">
                  <c:v>9.1800000000000007E-3</c:v>
                </c:pt>
                <c:pt idx="208">
                  <c:v>9.2899999999999996E-3</c:v>
                </c:pt>
                <c:pt idx="209">
                  <c:v>9.3100000000000006E-3</c:v>
                </c:pt>
                <c:pt idx="210">
                  <c:v>9.2589999999999999E-3</c:v>
                </c:pt>
                <c:pt idx="211">
                  <c:v>9.299E-3</c:v>
                </c:pt>
                <c:pt idx="212">
                  <c:v>9.2589999999999999E-3</c:v>
                </c:pt>
                <c:pt idx="213">
                  <c:v>9.3200000000000002E-3</c:v>
                </c:pt>
                <c:pt idx="214">
                  <c:v>9.3600000000000003E-3</c:v>
                </c:pt>
                <c:pt idx="215">
                  <c:v>9.4999999999999998E-3</c:v>
                </c:pt>
                <c:pt idx="216">
                  <c:v>9.4999999999999998E-3</c:v>
                </c:pt>
                <c:pt idx="217">
                  <c:v>9.4289999999999999E-3</c:v>
                </c:pt>
                <c:pt idx="218">
                  <c:v>9.5300000000000003E-3</c:v>
                </c:pt>
                <c:pt idx="219">
                  <c:v>9.5700000000000004E-3</c:v>
                </c:pt>
                <c:pt idx="220">
                  <c:v>9.5989999999999999E-3</c:v>
                </c:pt>
                <c:pt idx="221">
                  <c:v>9.5700000000000004E-3</c:v>
                </c:pt>
                <c:pt idx="222">
                  <c:v>9.4900000000000002E-3</c:v>
                </c:pt>
                <c:pt idx="223">
                  <c:v>9.58E-3</c:v>
                </c:pt>
                <c:pt idx="224">
                  <c:v>9.7190000000000002E-3</c:v>
                </c:pt>
                <c:pt idx="225">
                  <c:v>9.7999999999999997E-3</c:v>
                </c:pt>
                <c:pt idx="226">
                  <c:v>9.8399999999999998E-3</c:v>
                </c:pt>
                <c:pt idx="227">
                  <c:v>9.809E-3</c:v>
                </c:pt>
                <c:pt idx="228">
                  <c:v>9.7999999999999997E-3</c:v>
                </c:pt>
                <c:pt idx="229">
                  <c:v>9.9000000000000008E-3</c:v>
                </c:pt>
                <c:pt idx="230">
                  <c:v>9.9500000000000005E-3</c:v>
                </c:pt>
                <c:pt idx="231">
                  <c:v>0.01</c:v>
                </c:pt>
                <c:pt idx="232">
                  <c:v>1.0019999999999999E-2</c:v>
                </c:pt>
                <c:pt idx="233">
                  <c:v>9.9699999999999997E-3</c:v>
                </c:pt>
                <c:pt idx="234">
                  <c:v>1.0149999999999999E-2</c:v>
                </c:pt>
                <c:pt idx="235">
                  <c:v>9.9600000000000001E-3</c:v>
                </c:pt>
                <c:pt idx="236">
                  <c:v>1.025E-2</c:v>
                </c:pt>
                <c:pt idx="237">
                  <c:v>1.0200000000000001E-2</c:v>
                </c:pt>
                <c:pt idx="238">
                  <c:v>1.0290000000000001E-2</c:v>
                </c:pt>
                <c:pt idx="239">
                  <c:v>1.027E-2</c:v>
                </c:pt>
                <c:pt idx="240">
                  <c:v>1.0460000000000001E-2</c:v>
                </c:pt>
                <c:pt idx="241">
                  <c:v>1.0659999999999999E-2</c:v>
                </c:pt>
                <c:pt idx="242">
                  <c:v>1.051E-2</c:v>
                </c:pt>
                <c:pt idx="243">
                  <c:v>1.091E-2</c:v>
                </c:pt>
                <c:pt idx="244">
                  <c:v>1.0829999999999999E-2</c:v>
                </c:pt>
                <c:pt idx="245">
                  <c:v>1.095E-2</c:v>
                </c:pt>
                <c:pt idx="246">
                  <c:v>1.1140000000000001E-2</c:v>
                </c:pt>
                <c:pt idx="247">
                  <c:v>1.1129999999999999E-2</c:v>
                </c:pt>
                <c:pt idx="248">
                  <c:v>1.111E-2</c:v>
                </c:pt>
                <c:pt idx="249">
                  <c:v>1.123E-2</c:v>
                </c:pt>
                <c:pt idx="250">
                  <c:v>1.1050000000000001E-2</c:v>
                </c:pt>
                <c:pt idx="251">
                  <c:v>1.1429999999999999E-2</c:v>
                </c:pt>
                <c:pt idx="252">
                  <c:v>1.1429999999999999E-2</c:v>
                </c:pt>
                <c:pt idx="253">
                  <c:v>1.14E-2</c:v>
                </c:pt>
                <c:pt idx="254">
                  <c:v>1.142E-2</c:v>
                </c:pt>
                <c:pt idx="255">
                  <c:v>1.154E-2</c:v>
                </c:pt>
                <c:pt idx="256">
                  <c:v>1.17E-2</c:v>
                </c:pt>
                <c:pt idx="257">
                  <c:v>1.153E-2</c:v>
                </c:pt>
                <c:pt idx="258">
                  <c:v>1.1769999999999999E-2</c:v>
                </c:pt>
                <c:pt idx="259">
                  <c:v>1.187E-2</c:v>
                </c:pt>
                <c:pt idx="260">
                  <c:v>1.193E-2</c:v>
                </c:pt>
                <c:pt idx="261">
                  <c:v>1.189E-2</c:v>
                </c:pt>
                <c:pt idx="262">
                  <c:v>1.193E-2</c:v>
                </c:pt>
                <c:pt idx="263">
                  <c:v>1.201E-2</c:v>
                </c:pt>
                <c:pt idx="264">
                  <c:v>1.2120000000000001E-2</c:v>
                </c:pt>
                <c:pt idx="265">
                  <c:v>1.226E-2</c:v>
                </c:pt>
                <c:pt idx="266">
                  <c:v>1.2370000000000001E-2</c:v>
                </c:pt>
                <c:pt idx="267">
                  <c:v>1.239E-2</c:v>
                </c:pt>
                <c:pt idx="268">
                  <c:v>1.2630000000000001E-2</c:v>
                </c:pt>
                <c:pt idx="269">
                  <c:v>1.235E-2</c:v>
                </c:pt>
                <c:pt idx="270">
                  <c:v>1.26E-2</c:v>
                </c:pt>
                <c:pt idx="271">
                  <c:v>1.273E-2</c:v>
                </c:pt>
                <c:pt idx="272">
                  <c:v>1.2760000000000001E-2</c:v>
                </c:pt>
                <c:pt idx="273">
                  <c:v>1.2710000000000001E-2</c:v>
                </c:pt>
                <c:pt idx="274">
                  <c:v>1.294E-2</c:v>
                </c:pt>
                <c:pt idx="275">
                  <c:v>1.308E-2</c:v>
                </c:pt>
                <c:pt idx="276">
                  <c:v>1.311E-2</c:v>
                </c:pt>
                <c:pt idx="277">
                  <c:v>1.303E-2</c:v>
                </c:pt>
                <c:pt idx="278">
                  <c:v>1.3270000000000001E-2</c:v>
                </c:pt>
                <c:pt idx="279">
                  <c:v>1.332E-2</c:v>
                </c:pt>
                <c:pt idx="280">
                  <c:v>1.34E-2</c:v>
                </c:pt>
                <c:pt idx="281">
                  <c:v>1.362E-2</c:v>
                </c:pt>
                <c:pt idx="282">
                  <c:v>1.354E-2</c:v>
                </c:pt>
                <c:pt idx="283">
                  <c:v>1.3650000000000001E-2</c:v>
                </c:pt>
                <c:pt idx="284">
                  <c:v>1.388E-2</c:v>
                </c:pt>
                <c:pt idx="285">
                  <c:v>1.384E-2</c:v>
                </c:pt>
                <c:pt idx="286">
                  <c:v>1.389E-2</c:v>
                </c:pt>
                <c:pt idx="287">
                  <c:v>1.4069999999999999E-2</c:v>
                </c:pt>
                <c:pt idx="288">
                  <c:v>1.4250000000000001E-2</c:v>
                </c:pt>
                <c:pt idx="289">
                  <c:v>1.422E-2</c:v>
                </c:pt>
                <c:pt idx="290">
                  <c:v>1.435E-2</c:v>
                </c:pt>
                <c:pt idx="291">
                  <c:v>1.465E-2</c:v>
                </c:pt>
                <c:pt idx="292">
                  <c:v>1.469E-2</c:v>
                </c:pt>
                <c:pt idx="293">
                  <c:v>1.464E-2</c:v>
                </c:pt>
                <c:pt idx="294">
                  <c:v>1.489E-2</c:v>
                </c:pt>
                <c:pt idx="295">
                  <c:v>1.502E-2</c:v>
                </c:pt>
                <c:pt idx="296">
                  <c:v>1.5049999999999999E-2</c:v>
                </c:pt>
                <c:pt idx="297">
                  <c:v>1.524E-2</c:v>
                </c:pt>
                <c:pt idx="298">
                  <c:v>1.528E-2</c:v>
                </c:pt>
                <c:pt idx="299">
                  <c:v>1.5469999999999999E-2</c:v>
                </c:pt>
                <c:pt idx="300">
                  <c:v>1.5509999999999999E-2</c:v>
                </c:pt>
                <c:pt idx="301">
                  <c:v>1.575E-2</c:v>
                </c:pt>
                <c:pt idx="302">
                  <c:v>1.5970000000000002E-2</c:v>
                </c:pt>
                <c:pt idx="303">
                  <c:v>1.626E-2</c:v>
                </c:pt>
                <c:pt idx="304">
                  <c:v>1.619E-2</c:v>
                </c:pt>
                <c:pt idx="305">
                  <c:v>1.6379999999999999E-2</c:v>
                </c:pt>
                <c:pt idx="306">
                  <c:v>1.6410000000000001E-2</c:v>
                </c:pt>
                <c:pt idx="307">
                  <c:v>1.6469999999999999E-2</c:v>
                </c:pt>
                <c:pt idx="308">
                  <c:v>1.6660000000000001E-2</c:v>
                </c:pt>
                <c:pt idx="309">
                  <c:v>1.685E-2</c:v>
                </c:pt>
                <c:pt idx="310">
                  <c:v>1.6979999999999999E-2</c:v>
                </c:pt>
                <c:pt idx="311">
                  <c:v>1.7219999999999999E-2</c:v>
                </c:pt>
                <c:pt idx="312">
                  <c:v>1.7299999999999999E-2</c:v>
                </c:pt>
                <c:pt idx="313">
                  <c:v>1.7299999999999999E-2</c:v>
                </c:pt>
                <c:pt idx="314">
                  <c:v>1.7690000000000001E-2</c:v>
                </c:pt>
                <c:pt idx="315">
                  <c:v>1.796E-2</c:v>
                </c:pt>
                <c:pt idx="316">
                  <c:v>1.805E-2</c:v>
                </c:pt>
                <c:pt idx="317">
                  <c:v>1.8089999999999998E-2</c:v>
                </c:pt>
                <c:pt idx="318">
                  <c:v>1.8440000000000002E-2</c:v>
                </c:pt>
                <c:pt idx="319">
                  <c:v>1.8689999999999998E-2</c:v>
                </c:pt>
                <c:pt idx="320">
                  <c:v>1.8790000000000001E-2</c:v>
                </c:pt>
                <c:pt idx="321">
                  <c:v>1.9099999999999999E-2</c:v>
                </c:pt>
                <c:pt idx="322">
                  <c:v>1.9279999999999999E-2</c:v>
                </c:pt>
                <c:pt idx="323">
                  <c:v>1.933E-2</c:v>
                </c:pt>
                <c:pt idx="324">
                  <c:v>1.968E-2</c:v>
                </c:pt>
                <c:pt idx="325">
                  <c:v>1.9800000000000002E-2</c:v>
                </c:pt>
                <c:pt idx="326">
                  <c:v>2.002E-2</c:v>
                </c:pt>
                <c:pt idx="327">
                  <c:v>2.036E-2</c:v>
                </c:pt>
                <c:pt idx="328">
                  <c:v>2.0490000000000001E-2</c:v>
                </c:pt>
                <c:pt idx="329">
                  <c:v>2.0629999999999999E-2</c:v>
                </c:pt>
                <c:pt idx="330">
                  <c:v>2.0750000000000001E-2</c:v>
                </c:pt>
                <c:pt idx="331">
                  <c:v>2.0959999999999999E-2</c:v>
                </c:pt>
                <c:pt idx="332">
                  <c:v>2.1229999999999999E-2</c:v>
                </c:pt>
                <c:pt idx="333">
                  <c:v>2.1479999999999999E-2</c:v>
                </c:pt>
                <c:pt idx="334">
                  <c:v>2.171E-2</c:v>
                </c:pt>
                <c:pt idx="335">
                  <c:v>2.1839999999999998E-2</c:v>
                </c:pt>
                <c:pt idx="336">
                  <c:v>2.2040000000000001E-2</c:v>
                </c:pt>
                <c:pt idx="337">
                  <c:v>2.2409999999999999E-2</c:v>
                </c:pt>
                <c:pt idx="338">
                  <c:v>2.2540000000000001E-2</c:v>
                </c:pt>
                <c:pt idx="339">
                  <c:v>2.2749999999999999E-2</c:v>
                </c:pt>
                <c:pt idx="340">
                  <c:v>2.3210000000000001E-2</c:v>
                </c:pt>
                <c:pt idx="341">
                  <c:v>2.3359999999999999E-2</c:v>
                </c:pt>
                <c:pt idx="342">
                  <c:v>2.3650000000000001E-2</c:v>
                </c:pt>
                <c:pt idx="343">
                  <c:v>2.3769999999999999E-2</c:v>
                </c:pt>
                <c:pt idx="344">
                  <c:v>2.4029999999999999E-2</c:v>
                </c:pt>
                <c:pt idx="345">
                  <c:v>2.445E-2</c:v>
                </c:pt>
                <c:pt idx="346">
                  <c:v>2.4729999999999999E-2</c:v>
                </c:pt>
                <c:pt idx="347">
                  <c:v>2.4930000000000001E-2</c:v>
                </c:pt>
                <c:pt idx="348">
                  <c:v>2.5340000000000001E-2</c:v>
                </c:pt>
                <c:pt idx="349">
                  <c:v>2.564E-2</c:v>
                </c:pt>
                <c:pt idx="350">
                  <c:v>2.6089999999999999E-2</c:v>
                </c:pt>
                <c:pt idx="351">
                  <c:v>2.623E-2</c:v>
                </c:pt>
                <c:pt idx="352">
                  <c:v>2.6460000000000001E-2</c:v>
                </c:pt>
                <c:pt idx="353">
                  <c:v>2.6950000000000002E-2</c:v>
                </c:pt>
                <c:pt idx="354">
                  <c:v>2.7359999999999999E-2</c:v>
                </c:pt>
                <c:pt idx="355">
                  <c:v>2.7480000000000001E-2</c:v>
                </c:pt>
                <c:pt idx="356">
                  <c:v>2.801E-2</c:v>
                </c:pt>
                <c:pt idx="357">
                  <c:v>2.8320000000000001E-2</c:v>
                </c:pt>
                <c:pt idx="358">
                  <c:v>2.8649999999999998E-2</c:v>
                </c:pt>
                <c:pt idx="359">
                  <c:v>2.903E-2</c:v>
                </c:pt>
                <c:pt idx="360">
                  <c:v>2.929E-2</c:v>
                </c:pt>
                <c:pt idx="361">
                  <c:v>2.9790000000000001E-2</c:v>
                </c:pt>
                <c:pt idx="362">
                  <c:v>3.0290000000000001E-2</c:v>
                </c:pt>
                <c:pt idx="363">
                  <c:v>3.0470000000000001E-2</c:v>
                </c:pt>
                <c:pt idx="364">
                  <c:v>3.0880000000000001E-2</c:v>
                </c:pt>
                <c:pt idx="365">
                  <c:v>3.1370000000000002E-2</c:v>
                </c:pt>
                <c:pt idx="366">
                  <c:v>3.1640000000000001E-2</c:v>
                </c:pt>
                <c:pt idx="367">
                  <c:v>3.2050000000000002E-2</c:v>
                </c:pt>
                <c:pt idx="368">
                  <c:v>3.2370000000000003E-2</c:v>
                </c:pt>
                <c:pt idx="369">
                  <c:v>3.2829999999999998E-2</c:v>
                </c:pt>
                <c:pt idx="370">
                  <c:v>3.286E-2</c:v>
                </c:pt>
                <c:pt idx="371">
                  <c:v>3.338E-2</c:v>
                </c:pt>
                <c:pt idx="372">
                  <c:v>3.3619999999999997E-2</c:v>
                </c:pt>
                <c:pt idx="373">
                  <c:v>3.4229999999999997E-2</c:v>
                </c:pt>
                <c:pt idx="374">
                  <c:v>3.458E-2</c:v>
                </c:pt>
                <c:pt idx="375">
                  <c:v>3.4950000000000002E-2</c:v>
                </c:pt>
                <c:pt idx="376">
                  <c:v>3.5369999999999999E-2</c:v>
                </c:pt>
                <c:pt idx="377">
                  <c:v>3.5950000000000003E-2</c:v>
                </c:pt>
                <c:pt idx="378">
                  <c:v>3.5990000000000001E-2</c:v>
                </c:pt>
                <c:pt idx="379">
                  <c:v>3.6299999999999999E-2</c:v>
                </c:pt>
                <c:pt idx="380">
                  <c:v>3.7100000000000001E-2</c:v>
                </c:pt>
                <c:pt idx="381">
                  <c:v>3.739E-2</c:v>
                </c:pt>
                <c:pt idx="382">
                  <c:v>3.7409999999999999E-2</c:v>
                </c:pt>
                <c:pt idx="383">
                  <c:v>3.8170000000000003E-2</c:v>
                </c:pt>
                <c:pt idx="384">
                  <c:v>3.8420000000000003E-2</c:v>
                </c:pt>
                <c:pt idx="385">
                  <c:v>3.9070000000000001E-2</c:v>
                </c:pt>
                <c:pt idx="386">
                  <c:v>3.9449999999999999E-2</c:v>
                </c:pt>
                <c:pt idx="387">
                  <c:v>3.977E-2</c:v>
                </c:pt>
                <c:pt idx="388">
                  <c:v>4.0430000000000001E-2</c:v>
                </c:pt>
                <c:pt idx="389">
                  <c:v>4.0800000000000003E-2</c:v>
                </c:pt>
                <c:pt idx="390">
                  <c:v>4.1180000000000001E-2</c:v>
                </c:pt>
                <c:pt idx="391">
                  <c:v>4.1759999999999999E-2</c:v>
                </c:pt>
                <c:pt idx="392">
                  <c:v>4.2389999999999997E-2</c:v>
                </c:pt>
                <c:pt idx="393">
                  <c:v>4.2810000000000001E-2</c:v>
                </c:pt>
                <c:pt idx="394">
                  <c:v>4.3229999999999998E-2</c:v>
                </c:pt>
                <c:pt idx="395">
                  <c:v>4.3909999999999998E-2</c:v>
                </c:pt>
                <c:pt idx="396">
                  <c:v>4.4389999999999999E-2</c:v>
                </c:pt>
                <c:pt idx="397">
                  <c:v>4.4909999999999999E-2</c:v>
                </c:pt>
                <c:pt idx="398">
                  <c:v>4.5490000000000003E-2</c:v>
                </c:pt>
                <c:pt idx="399">
                  <c:v>4.6059999999999997E-2</c:v>
                </c:pt>
                <c:pt idx="400">
                  <c:v>4.6629999999999998E-2</c:v>
                </c:pt>
                <c:pt idx="401">
                  <c:v>4.7239999999999997E-2</c:v>
                </c:pt>
                <c:pt idx="402">
                  <c:v>4.7910000000000001E-2</c:v>
                </c:pt>
                <c:pt idx="403">
                  <c:v>4.863E-2</c:v>
                </c:pt>
                <c:pt idx="404">
                  <c:v>4.9320000000000003E-2</c:v>
                </c:pt>
                <c:pt idx="405">
                  <c:v>5.0160000000000003E-2</c:v>
                </c:pt>
                <c:pt idx="406">
                  <c:v>5.1040000000000002E-2</c:v>
                </c:pt>
                <c:pt idx="407">
                  <c:v>5.1819999999999998E-2</c:v>
                </c:pt>
                <c:pt idx="408">
                  <c:v>5.28E-2</c:v>
                </c:pt>
                <c:pt idx="409">
                  <c:v>5.4010000000000002E-2</c:v>
                </c:pt>
                <c:pt idx="410">
                  <c:v>5.4859999999999999E-2</c:v>
                </c:pt>
                <c:pt idx="411">
                  <c:v>5.6030000000000003E-2</c:v>
                </c:pt>
                <c:pt idx="412">
                  <c:v>5.7360000000000001E-2</c:v>
                </c:pt>
                <c:pt idx="413">
                  <c:v>5.8689999999999999E-2</c:v>
                </c:pt>
                <c:pt idx="414">
                  <c:v>5.9990000000000002E-2</c:v>
                </c:pt>
                <c:pt idx="415">
                  <c:v>6.1330000000000003E-2</c:v>
                </c:pt>
                <c:pt idx="416">
                  <c:v>6.2640000000000001E-2</c:v>
                </c:pt>
                <c:pt idx="417">
                  <c:v>6.4170000000000005E-2</c:v>
                </c:pt>
                <c:pt idx="418">
                  <c:v>6.5740000000000007E-2</c:v>
                </c:pt>
                <c:pt idx="419">
                  <c:v>6.7769999999999997E-2</c:v>
                </c:pt>
                <c:pt idx="420">
                  <c:v>7.0349999999999996E-2</c:v>
                </c:pt>
                <c:pt idx="421">
                  <c:v>7.1590000000000001E-2</c:v>
                </c:pt>
                <c:pt idx="422">
                  <c:v>7.3749999999999996E-2</c:v>
                </c:pt>
                <c:pt idx="423">
                  <c:v>7.5420000000000001E-2</c:v>
                </c:pt>
                <c:pt idx="424">
                  <c:v>7.7289999999999998E-2</c:v>
                </c:pt>
                <c:pt idx="425">
                  <c:v>7.9570000000000002E-2</c:v>
                </c:pt>
                <c:pt idx="426">
                  <c:v>8.0799999999999997E-2</c:v>
                </c:pt>
                <c:pt idx="427">
                  <c:v>8.2839999999999997E-2</c:v>
                </c:pt>
                <c:pt idx="428">
                  <c:v>8.4419999999999995E-2</c:v>
                </c:pt>
                <c:pt idx="429">
                  <c:v>8.652E-2</c:v>
                </c:pt>
                <c:pt idx="430">
                  <c:v>8.8428999999999994E-2</c:v>
                </c:pt>
                <c:pt idx="431">
                  <c:v>9.0249999999999997E-2</c:v>
                </c:pt>
                <c:pt idx="432">
                  <c:v>9.2280000000000001E-2</c:v>
                </c:pt>
                <c:pt idx="433">
                  <c:v>9.3689999999999996E-2</c:v>
                </c:pt>
                <c:pt idx="434">
                  <c:v>9.5399999999999999E-2</c:v>
                </c:pt>
                <c:pt idx="435">
                  <c:v>9.6909999999999996E-2</c:v>
                </c:pt>
                <c:pt idx="436">
                  <c:v>9.8699999999999996E-2</c:v>
                </c:pt>
                <c:pt idx="437">
                  <c:v>0.10047</c:v>
                </c:pt>
                <c:pt idx="438">
                  <c:v>0.10215</c:v>
                </c:pt>
                <c:pt idx="439">
                  <c:v>0.10363</c:v>
                </c:pt>
                <c:pt idx="440">
                  <c:v>0.10513</c:v>
                </c:pt>
                <c:pt idx="441">
                  <c:v>0.10682999999999999</c:v>
                </c:pt>
                <c:pt idx="442">
                  <c:v>0.10841000000000001</c:v>
                </c:pt>
                <c:pt idx="443">
                  <c:v>0.11008</c:v>
                </c:pt>
                <c:pt idx="444">
                  <c:v>0.11158999999999999</c:v>
                </c:pt>
                <c:pt idx="445">
                  <c:v>0.11314</c:v>
                </c:pt>
                <c:pt idx="446">
                  <c:v>0.11475</c:v>
                </c:pt>
                <c:pt idx="447">
                  <c:v>0.11629</c:v>
                </c:pt>
                <c:pt idx="448">
                  <c:v>0.11827</c:v>
                </c:pt>
                <c:pt idx="449">
                  <c:v>0.11966</c:v>
                </c:pt>
                <c:pt idx="450">
                  <c:v>0.12144000000000001</c:v>
                </c:pt>
                <c:pt idx="451">
                  <c:v>0.12318</c:v>
                </c:pt>
                <c:pt idx="452">
                  <c:v>0.12509000000000001</c:v>
                </c:pt>
                <c:pt idx="453">
                  <c:v>0.12726000000000001</c:v>
                </c:pt>
                <c:pt idx="454">
                  <c:v>0.12889999999999999</c:v>
                </c:pt>
                <c:pt idx="455">
                  <c:v>0.13102</c:v>
                </c:pt>
                <c:pt idx="456">
                  <c:v>0.13317999999999999</c:v>
                </c:pt>
                <c:pt idx="457">
                  <c:v>0.1353</c:v>
                </c:pt>
                <c:pt idx="458">
                  <c:v>0.13743</c:v>
                </c:pt>
                <c:pt idx="459">
                  <c:v>0.13986999999999999</c:v>
                </c:pt>
                <c:pt idx="460">
                  <c:v>0.14255000000000001</c:v>
                </c:pt>
                <c:pt idx="461">
                  <c:v>0.14480999999999999</c:v>
                </c:pt>
                <c:pt idx="462">
                  <c:v>0.14771000000000001</c:v>
                </c:pt>
                <c:pt idx="463">
                  <c:v>0.15015999999999999</c:v>
                </c:pt>
                <c:pt idx="464">
                  <c:v>0.15290999999999999</c:v>
                </c:pt>
                <c:pt idx="465">
                  <c:v>0.15587999999999999</c:v>
                </c:pt>
                <c:pt idx="466">
                  <c:v>0.15836</c:v>
                </c:pt>
                <c:pt idx="467">
                  <c:v>0.16138</c:v>
                </c:pt>
                <c:pt idx="468">
                  <c:v>0.16408</c:v>
                </c:pt>
                <c:pt idx="469">
                  <c:v>0.16728000000000001</c:v>
                </c:pt>
                <c:pt idx="470">
                  <c:v>0.17032</c:v>
                </c:pt>
                <c:pt idx="471">
                  <c:v>0.17332</c:v>
                </c:pt>
                <c:pt idx="472">
                  <c:v>0.17627999999999999</c:v>
                </c:pt>
                <c:pt idx="473">
                  <c:v>0.17893000000000001</c:v>
                </c:pt>
                <c:pt idx="474">
                  <c:v>0.18212999999999999</c:v>
                </c:pt>
                <c:pt idx="475">
                  <c:v>0.18446000000000001</c:v>
                </c:pt>
                <c:pt idx="476">
                  <c:v>0.18679000000000001</c:v>
                </c:pt>
                <c:pt idx="477">
                  <c:v>0.18998000000000001</c:v>
                </c:pt>
                <c:pt idx="478">
                  <c:v>0.19320999999999999</c:v>
                </c:pt>
                <c:pt idx="479">
                  <c:v>0.19552</c:v>
                </c:pt>
                <c:pt idx="480">
                  <c:v>0.19819000000000001</c:v>
                </c:pt>
                <c:pt idx="481">
                  <c:v>0.20097999999999999</c:v>
                </c:pt>
                <c:pt idx="482">
                  <c:v>0.20369000000000001</c:v>
                </c:pt>
                <c:pt idx="483">
                  <c:v>0.20615</c:v>
                </c:pt>
                <c:pt idx="484">
                  <c:v>0.20852999999999999</c:v>
                </c:pt>
                <c:pt idx="485">
                  <c:v>0.21101</c:v>
                </c:pt>
                <c:pt idx="486">
                  <c:v>0.21395</c:v>
                </c:pt>
                <c:pt idx="487">
                  <c:v>0.21637000000000001</c:v>
                </c:pt>
                <c:pt idx="488">
                  <c:v>0.21926000000000001</c:v>
                </c:pt>
                <c:pt idx="489">
                  <c:v>0.22164</c:v>
                </c:pt>
                <c:pt idx="490">
                  <c:v>0.22439000000000001</c:v>
                </c:pt>
                <c:pt idx="491">
                  <c:v>0.22705</c:v>
                </c:pt>
                <c:pt idx="492">
                  <c:v>0.22947999999999999</c:v>
                </c:pt>
                <c:pt idx="493">
                  <c:v>0.23221</c:v>
                </c:pt>
                <c:pt idx="494">
                  <c:v>0.23508999999999999</c:v>
                </c:pt>
                <c:pt idx="495">
                  <c:v>0.23788000000000001</c:v>
                </c:pt>
                <c:pt idx="496">
                  <c:v>0.24055000000000001</c:v>
                </c:pt>
                <c:pt idx="497">
                  <c:v>0.24338000000000001</c:v>
                </c:pt>
                <c:pt idx="498">
                  <c:v>0.24625</c:v>
                </c:pt>
                <c:pt idx="499">
                  <c:v>0.24884000000000001</c:v>
                </c:pt>
                <c:pt idx="500">
                  <c:v>0.25174999999999997</c:v>
                </c:pt>
                <c:pt idx="501">
                  <c:v>0.25422</c:v>
                </c:pt>
                <c:pt idx="502">
                  <c:v>0.25707000000000002</c:v>
                </c:pt>
                <c:pt idx="503">
                  <c:v>0.25990999999999997</c:v>
                </c:pt>
                <c:pt idx="504">
                  <c:v>0.26235999999999998</c:v>
                </c:pt>
                <c:pt idx="505">
                  <c:v>0.26479999999999998</c:v>
                </c:pt>
                <c:pt idx="506">
                  <c:v>0.26716000000000001</c:v>
                </c:pt>
                <c:pt idx="507">
                  <c:v>0.26949000000000001</c:v>
                </c:pt>
                <c:pt idx="508">
                  <c:v>0.27183000000000002</c:v>
                </c:pt>
                <c:pt idx="509">
                  <c:v>0.27372999999999997</c:v>
                </c:pt>
                <c:pt idx="510">
                  <c:v>0.27590999999999999</c:v>
                </c:pt>
                <c:pt idx="511">
                  <c:v>0.27794000000000002</c:v>
                </c:pt>
                <c:pt idx="512">
                  <c:v>0.28008</c:v>
                </c:pt>
                <c:pt idx="513">
                  <c:v>0.28184999999999999</c:v>
                </c:pt>
                <c:pt idx="514">
                  <c:v>0.28344000000000003</c:v>
                </c:pt>
                <c:pt idx="515">
                  <c:v>0.28563</c:v>
                </c:pt>
                <c:pt idx="516">
                  <c:v>0.28725000000000001</c:v>
                </c:pt>
                <c:pt idx="517">
                  <c:v>0.2888</c:v>
                </c:pt>
                <c:pt idx="518">
                  <c:v>0.29038000000000003</c:v>
                </c:pt>
                <c:pt idx="519">
                  <c:v>0.29182000000000002</c:v>
                </c:pt>
                <c:pt idx="520">
                  <c:v>0.29354999999999998</c:v>
                </c:pt>
                <c:pt idx="521">
                  <c:v>0.29500999999999999</c:v>
                </c:pt>
                <c:pt idx="522">
                  <c:v>0.29658000000000001</c:v>
                </c:pt>
                <c:pt idx="523">
                  <c:v>0.29792999999999997</c:v>
                </c:pt>
                <c:pt idx="524">
                  <c:v>0.29953000000000002</c:v>
                </c:pt>
                <c:pt idx="525">
                  <c:v>0.30121999999999999</c:v>
                </c:pt>
                <c:pt idx="526">
                  <c:v>0.30252000000000001</c:v>
                </c:pt>
                <c:pt idx="527">
                  <c:v>0.3034</c:v>
                </c:pt>
                <c:pt idx="528">
                  <c:v>0.30475000000000002</c:v>
                </c:pt>
                <c:pt idx="529">
                  <c:v>0.30598999999999998</c:v>
                </c:pt>
                <c:pt idx="530">
                  <c:v>0.30641000000000002</c:v>
                </c:pt>
                <c:pt idx="531">
                  <c:v>0.30747000000000002</c:v>
                </c:pt>
                <c:pt idx="532">
                  <c:v>0.30879000000000001</c:v>
                </c:pt>
                <c:pt idx="533">
                  <c:v>0.31020999999999999</c:v>
                </c:pt>
                <c:pt idx="534">
                  <c:v>0.31162000000000001</c:v>
                </c:pt>
                <c:pt idx="535">
                  <c:v>0.31289</c:v>
                </c:pt>
                <c:pt idx="536">
                  <c:v>0.31467000000000001</c:v>
                </c:pt>
                <c:pt idx="537">
                  <c:v>0.31602999999999998</c:v>
                </c:pt>
                <c:pt idx="538">
                  <c:v>0.31796999999999997</c:v>
                </c:pt>
                <c:pt idx="539">
                  <c:v>0.31983</c:v>
                </c:pt>
                <c:pt idx="540">
                  <c:v>0.32190000000000002</c:v>
                </c:pt>
                <c:pt idx="541">
                  <c:v>0.32419999999999999</c:v>
                </c:pt>
                <c:pt idx="542">
                  <c:v>0.32654</c:v>
                </c:pt>
                <c:pt idx="543">
                  <c:v>0.32885999999999999</c:v>
                </c:pt>
                <c:pt idx="544">
                  <c:v>0.33101000000000003</c:v>
                </c:pt>
                <c:pt idx="545">
                  <c:v>0.33349000000000001</c:v>
                </c:pt>
                <c:pt idx="546">
                  <c:v>0.33615</c:v>
                </c:pt>
                <c:pt idx="547">
                  <c:v>0.33893000000000001</c:v>
                </c:pt>
                <c:pt idx="548">
                  <c:v>0.34142</c:v>
                </c:pt>
                <c:pt idx="549">
                  <c:v>0.34427000000000002</c:v>
                </c:pt>
                <c:pt idx="550">
                  <c:v>0.34760999999999997</c:v>
                </c:pt>
                <c:pt idx="551">
                  <c:v>0.35077999999999998</c:v>
                </c:pt>
                <c:pt idx="552">
                  <c:v>0.35432999999999998</c:v>
                </c:pt>
                <c:pt idx="553">
                  <c:v>0.35816999999999999</c:v>
                </c:pt>
                <c:pt idx="554">
                  <c:v>0.36252000000000001</c:v>
                </c:pt>
                <c:pt idx="555">
                  <c:v>0.36736999999999997</c:v>
                </c:pt>
                <c:pt idx="556">
                  <c:v>0.37282999999999999</c:v>
                </c:pt>
                <c:pt idx="557">
                  <c:v>0.37961</c:v>
                </c:pt>
                <c:pt idx="558">
                  <c:v>0.38632</c:v>
                </c:pt>
                <c:pt idx="559">
                  <c:v>0.39400000000000002</c:v>
                </c:pt>
                <c:pt idx="560">
                  <c:v>0.40201999999999999</c:v>
                </c:pt>
                <c:pt idx="561">
                  <c:v>0.41094000000000003</c:v>
                </c:pt>
                <c:pt idx="562">
                  <c:v>0.42004999999999998</c:v>
                </c:pt>
                <c:pt idx="563">
                  <c:v>0.43021999999999999</c:v>
                </c:pt>
                <c:pt idx="564">
                  <c:v>0.44141000000000002</c:v>
                </c:pt>
                <c:pt idx="565">
                  <c:v>0.45367000000000002</c:v>
                </c:pt>
                <c:pt idx="566">
                  <c:v>0.46668999999999999</c:v>
                </c:pt>
                <c:pt idx="567">
                  <c:v>0.48149999999999998</c:v>
                </c:pt>
                <c:pt idx="568">
                  <c:v>0.49669999999999997</c:v>
                </c:pt>
                <c:pt idx="569">
                  <c:v>0.51393</c:v>
                </c:pt>
                <c:pt idx="570">
                  <c:v>0.53242</c:v>
                </c:pt>
                <c:pt idx="571">
                  <c:v>0.55218</c:v>
                </c:pt>
                <c:pt idx="572">
                  <c:v>0.57401000000000002</c:v>
                </c:pt>
                <c:pt idx="573">
                  <c:v>0.59631999999999996</c:v>
                </c:pt>
                <c:pt idx="574">
                  <c:v>0.62068000000000001</c:v>
                </c:pt>
                <c:pt idx="575">
                  <c:v>0.64710000000000001</c:v>
                </c:pt>
                <c:pt idx="576">
                  <c:v>0.67662999999999995</c:v>
                </c:pt>
                <c:pt idx="577">
                  <c:v>0.70948999999999995</c:v>
                </c:pt>
                <c:pt idx="578">
                  <c:v>0.74694000000000005</c:v>
                </c:pt>
                <c:pt idx="579">
                  <c:v>0.79112000000000005</c:v>
                </c:pt>
                <c:pt idx="580">
                  <c:v>0.84323000000000004</c:v>
                </c:pt>
                <c:pt idx="581">
                  <c:v>0.90693000000000001</c:v>
                </c:pt>
                <c:pt idx="582">
                  <c:v>0.98319999999999996</c:v>
                </c:pt>
                <c:pt idx="583">
                  <c:v>1.0795999999999999</c:v>
                </c:pt>
                <c:pt idx="584">
                  <c:v>1.1976899999999999</c:v>
                </c:pt>
                <c:pt idx="585">
                  <c:v>1.34673</c:v>
                </c:pt>
                <c:pt idx="586">
                  <c:v>1.52891</c:v>
                </c:pt>
                <c:pt idx="587">
                  <c:v>1.74976</c:v>
                </c:pt>
                <c:pt idx="588">
                  <c:v>2.0237799999999999</c:v>
                </c:pt>
                <c:pt idx="589">
                  <c:v>2.3320500000000002</c:v>
                </c:pt>
                <c:pt idx="590">
                  <c:v>2.6689699999999998</c:v>
                </c:pt>
                <c:pt idx="591">
                  <c:v>2.9474300000000002</c:v>
                </c:pt>
                <c:pt idx="592">
                  <c:v>3.1865000000000001</c:v>
                </c:pt>
                <c:pt idx="593">
                  <c:v>3.22105</c:v>
                </c:pt>
                <c:pt idx="594">
                  <c:v>3.03789</c:v>
                </c:pt>
                <c:pt idx="595">
                  <c:v>3.2259099999999998</c:v>
                </c:pt>
                <c:pt idx="596">
                  <c:v>3.1198000000000001</c:v>
                </c:pt>
                <c:pt idx="597">
                  <c:v>3.2231200000000002</c:v>
                </c:pt>
                <c:pt idx="598">
                  <c:v>3.24288</c:v>
                </c:pt>
                <c:pt idx="599">
                  <c:v>3.1425100000000001</c:v>
                </c:pt>
                <c:pt idx="600">
                  <c:v>3.36605</c:v>
                </c:pt>
              </c:numCache>
            </c:numRef>
          </c:yVal>
          <c:smooth val="1"/>
        </c:ser>
        <c:ser>
          <c:idx val="2"/>
          <c:order val="2"/>
          <c:tx>
            <c:v>آب قبل وسل</c:v>
          </c:tx>
          <c:spPr>
            <a:ln>
              <a:solidFill>
                <a:srgbClr val="FF0000"/>
              </a:solidFill>
            </a:ln>
          </c:spPr>
          <c:marker>
            <c:symbol val="none"/>
          </c:marker>
          <c:xVal>
            <c:numRef>
              <c:f>'RO-8.xlsx'!$A$87:$A$687</c:f>
              <c:numCache>
                <c:formatCode>General</c:formatCode>
                <c:ptCount val="601"/>
                <c:pt idx="0">
                  <c:v>800</c:v>
                </c:pt>
                <c:pt idx="1">
                  <c:v>799</c:v>
                </c:pt>
                <c:pt idx="2">
                  <c:v>798</c:v>
                </c:pt>
                <c:pt idx="3">
                  <c:v>797</c:v>
                </c:pt>
                <c:pt idx="4">
                  <c:v>796</c:v>
                </c:pt>
                <c:pt idx="5">
                  <c:v>795</c:v>
                </c:pt>
                <c:pt idx="6">
                  <c:v>794</c:v>
                </c:pt>
                <c:pt idx="7">
                  <c:v>793</c:v>
                </c:pt>
                <c:pt idx="8">
                  <c:v>792</c:v>
                </c:pt>
                <c:pt idx="9">
                  <c:v>791</c:v>
                </c:pt>
                <c:pt idx="10">
                  <c:v>790</c:v>
                </c:pt>
                <c:pt idx="11">
                  <c:v>789</c:v>
                </c:pt>
                <c:pt idx="12">
                  <c:v>788</c:v>
                </c:pt>
                <c:pt idx="13">
                  <c:v>787</c:v>
                </c:pt>
                <c:pt idx="14">
                  <c:v>786</c:v>
                </c:pt>
                <c:pt idx="15">
                  <c:v>785</c:v>
                </c:pt>
                <c:pt idx="16">
                  <c:v>784</c:v>
                </c:pt>
                <c:pt idx="17">
                  <c:v>783</c:v>
                </c:pt>
                <c:pt idx="18">
                  <c:v>782</c:v>
                </c:pt>
                <c:pt idx="19">
                  <c:v>781</c:v>
                </c:pt>
                <c:pt idx="20">
                  <c:v>780</c:v>
                </c:pt>
                <c:pt idx="21">
                  <c:v>779</c:v>
                </c:pt>
                <c:pt idx="22">
                  <c:v>778</c:v>
                </c:pt>
                <c:pt idx="23">
                  <c:v>777</c:v>
                </c:pt>
                <c:pt idx="24">
                  <c:v>776</c:v>
                </c:pt>
                <c:pt idx="25">
                  <c:v>775</c:v>
                </c:pt>
                <c:pt idx="26">
                  <c:v>774</c:v>
                </c:pt>
                <c:pt idx="27">
                  <c:v>773</c:v>
                </c:pt>
                <c:pt idx="28">
                  <c:v>772</c:v>
                </c:pt>
                <c:pt idx="29">
                  <c:v>771</c:v>
                </c:pt>
                <c:pt idx="30">
                  <c:v>770</c:v>
                </c:pt>
                <c:pt idx="31">
                  <c:v>769</c:v>
                </c:pt>
                <c:pt idx="32">
                  <c:v>768</c:v>
                </c:pt>
                <c:pt idx="33">
                  <c:v>767</c:v>
                </c:pt>
                <c:pt idx="34">
                  <c:v>766</c:v>
                </c:pt>
                <c:pt idx="35">
                  <c:v>765</c:v>
                </c:pt>
                <c:pt idx="36">
                  <c:v>764</c:v>
                </c:pt>
                <c:pt idx="37">
                  <c:v>763</c:v>
                </c:pt>
                <c:pt idx="38">
                  <c:v>762</c:v>
                </c:pt>
                <c:pt idx="39">
                  <c:v>761</c:v>
                </c:pt>
                <c:pt idx="40">
                  <c:v>760</c:v>
                </c:pt>
                <c:pt idx="41">
                  <c:v>759</c:v>
                </c:pt>
                <c:pt idx="42">
                  <c:v>758</c:v>
                </c:pt>
                <c:pt idx="43">
                  <c:v>757</c:v>
                </c:pt>
                <c:pt idx="44">
                  <c:v>756</c:v>
                </c:pt>
                <c:pt idx="45">
                  <c:v>755</c:v>
                </c:pt>
                <c:pt idx="46">
                  <c:v>754</c:v>
                </c:pt>
                <c:pt idx="47">
                  <c:v>753</c:v>
                </c:pt>
                <c:pt idx="48">
                  <c:v>752</c:v>
                </c:pt>
                <c:pt idx="49">
                  <c:v>751</c:v>
                </c:pt>
                <c:pt idx="50">
                  <c:v>750</c:v>
                </c:pt>
                <c:pt idx="51">
                  <c:v>749</c:v>
                </c:pt>
                <c:pt idx="52">
                  <c:v>748</c:v>
                </c:pt>
                <c:pt idx="53">
                  <c:v>747</c:v>
                </c:pt>
                <c:pt idx="54">
                  <c:v>746</c:v>
                </c:pt>
                <c:pt idx="55">
                  <c:v>745</c:v>
                </c:pt>
                <c:pt idx="56">
                  <c:v>744</c:v>
                </c:pt>
                <c:pt idx="57">
                  <c:v>743</c:v>
                </c:pt>
                <c:pt idx="58">
                  <c:v>742</c:v>
                </c:pt>
                <c:pt idx="59">
                  <c:v>741</c:v>
                </c:pt>
                <c:pt idx="60">
                  <c:v>740</c:v>
                </c:pt>
                <c:pt idx="61">
                  <c:v>739</c:v>
                </c:pt>
                <c:pt idx="62">
                  <c:v>738</c:v>
                </c:pt>
                <c:pt idx="63">
                  <c:v>737</c:v>
                </c:pt>
                <c:pt idx="64">
                  <c:v>736</c:v>
                </c:pt>
                <c:pt idx="65">
                  <c:v>735</c:v>
                </c:pt>
                <c:pt idx="66">
                  <c:v>734</c:v>
                </c:pt>
                <c:pt idx="67">
                  <c:v>733</c:v>
                </c:pt>
                <c:pt idx="68">
                  <c:v>732</c:v>
                </c:pt>
                <c:pt idx="69">
                  <c:v>731</c:v>
                </c:pt>
                <c:pt idx="70">
                  <c:v>730</c:v>
                </c:pt>
                <c:pt idx="71">
                  <c:v>729</c:v>
                </c:pt>
                <c:pt idx="72">
                  <c:v>728</c:v>
                </c:pt>
                <c:pt idx="73">
                  <c:v>727</c:v>
                </c:pt>
                <c:pt idx="74">
                  <c:v>726</c:v>
                </c:pt>
                <c:pt idx="75">
                  <c:v>725</c:v>
                </c:pt>
                <c:pt idx="76">
                  <c:v>724</c:v>
                </c:pt>
                <c:pt idx="77">
                  <c:v>723</c:v>
                </c:pt>
                <c:pt idx="78">
                  <c:v>722</c:v>
                </c:pt>
                <c:pt idx="79">
                  <c:v>721</c:v>
                </c:pt>
                <c:pt idx="80">
                  <c:v>720</c:v>
                </c:pt>
                <c:pt idx="81">
                  <c:v>719</c:v>
                </c:pt>
                <c:pt idx="82">
                  <c:v>718</c:v>
                </c:pt>
                <c:pt idx="83">
                  <c:v>717</c:v>
                </c:pt>
                <c:pt idx="84">
                  <c:v>716</c:v>
                </c:pt>
                <c:pt idx="85">
                  <c:v>715</c:v>
                </c:pt>
                <c:pt idx="86">
                  <c:v>714</c:v>
                </c:pt>
                <c:pt idx="87">
                  <c:v>713</c:v>
                </c:pt>
                <c:pt idx="88">
                  <c:v>712</c:v>
                </c:pt>
                <c:pt idx="89">
                  <c:v>711</c:v>
                </c:pt>
                <c:pt idx="90">
                  <c:v>710</c:v>
                </c:pt>
                <c:pt idx="91">
                  <c:v>709</c:v>
                </c:pt>
                <c:pt idx="92">
                  <c:v>708</c:v>
                </c:pt>
                <c:pt idx="93">
                  <c:v>707</c:v>
                </c:pt>
                <c:pt idx="94">
                  <c:v>706</c:v>
                </c:pt>
                <c:pt idx="95">
                  <c:v>705</c:v>
                </c:pt>
                <c:pt idx="96">
                  <c:v>704</c:v>
                </c:pt>
                <c:pt idx="97">
                  <c:v>703</c:v>
                </c:pt>
                <c:pt idx="98">
                  <c:v>702</c:v>
                </c:pt>
                <c:pt idx="99">
                  <c:v>701</c:v>
                </c:pt>
                <c:pt idx="100">
                  <c:v>700</c:v>
                </c:pt>
                <c:pt idx="101">
                  <c:v>699</c:v>
                </c:pt>
                <c:pt idx="102">
                  <c:v>698</c:v>
                </c:pt>
                <c:pt idx="103">
                  <c:v>697</c:v>
                </c:pt>
                <c:pt idx="104">
                  <c:v>696</c:v>
                </c:pt>
                <c:pt idx="105">
                  <c:v>695</c:v>
                </c:pt>
                <c:pt idx="106">
                  <c:v>694</c:v>
                </c:pt>
                <c:pt idx="107">
                  <c:v>693</c:v>
                </c:pt>
                <c:pt idx="108">
                  <c:v>692</c:v>
                </c:pt>
                <c:pt idx="109">
                  <c:v>691</c:v>
                </c:pt>
                <c:pt idx="110">
                  <c:v>690</c:v>
                </c:pt>
                <c:pt idx="111">
                  <c:v>689</c:v>
                </c:pt>
                <c:pt idx="112">
                  <c:v>688</c:v>
                </c:pt>
                <c:pt idx="113">
                  <c:v>687</c:v>
                </c:pt>
                <c:pt idx="114">
                  <c:v>686</c:v>
                </c:pt>
                <c:pt idx="115">
                  <c:v>685</c:v>
                </c:pt>
                <c:pt idx="116">
                  <c:v>684</c:v>
                </c:pt>
                <c:pt idx="117">
                  <c:v>683</c:v>
                </c:pt>
                <c:pt idx="118">
                  <c:v>682</c:v>
                </c:pt>
                <c:pt idx="119">
                  <c:v>681</c:v>
                </c:pt>
                <c:pt idx="120">
                  <c:v>680</c:v>
                </c:pt>
                <c:pt idx="121">
                  <c:v>679</c:v>
                </c:pt>
                <c:pt idx="122">
                  <c:v>678</c:v>
                </c:pt>
                <c:pt idx="123">
                  <c:v>677</c:v>
                </c:pt>
                <c:pt idx="124">
                  <c:v>676</c:v>
                </c:pt>
                <c:pt idx="125">
                  <c:v>675</c:v>
                </c:pt>
                <c:pt idx="126">
                  <c:v>674</c:v>
                </c:pt>
                <c:pt idx="127">
                  <c:v>673</c:v>
                </c:pt>
                <c:pt idx="128">
                  <c:v>672</c:v>
                </c:pt>
                <c:pt idx="129">
                  <c:v>671</c:v>
                </c:pt>
                <c:pt idx="130">
                  <c:v>670</c:v>
                </c:pt>
                <c:pt idx="131">
                  <c:v>669</c:v>
                </c:pt>
                <c:pt idx="132">
                  <c:v>668</c:v>
                </c:pt>
                <c:pt idx="133">
                  <c:v>667</c:v>
                </c:pt>
                <c:pt idx="134">
                  <c:v>666</c:v>
                </c:pt>
                <c:pt idx="135">
                  <c:v>665</c:v>
                </c:pt>
                <c:pt idx="136">
                  <c:v>664</c:v>
                </c:pt>
                <c:pt idx="137">
                  <c:v>663</c:v>
                </c:pt>
                <c:pt idx="138">
                  <c:v>662</c:v>
                </c:pt>
                <c:pt idx="139">
                  <c:v>661</c:v>
                </c:pt>
                <c:pt idx="140">
                  <c:v>660</c:v>
                </c:pt>
                <c:pt idx="141">
                  <c:v>659</c:v>
                </c:pt>
                <c:pt idx="142">
                  <c:v>658</c:v>
                </c:pt>
                <c:pt idx="143">
                  <c:v>657</c:v>
                </c:pt>
                <c:pt idx="144">
                  <c:v>656</c:v>
                </c:pt>
                <c:pt idx="145">
                  <c:v>655</c:v>
                </c:pt>
                <c:pt idx="146">
                  <c:v>654</c:v>
                </c:pt>
                <c:pt idx="147">
                  <c:v>653</c:v>
                </c:pt>
                <c:pt idx="148">
                  <c:v>652</c:v>
                </c:pt>
                <c:pt idx="149">
                  <c:v>651</c:v>
                </c:pt>
                <c:pt idx="150">
                  <c:v>650</c:v>
                </c:pt>
                <c:pt idx="151">
                  <c:v>649</c:v>
                </c:pt>
                <c:pt idx="152">
                  <c:v>648</c:v>
                </c:pt>
                <c:pt idx="153">
                  <c:v>647</c:v>
                </c:pt>
                <c:pt idx="154">
                  <c:v>646</c:v>
                </c:pt>
                <c:pt idx="155">
                  <c:v>645</c:v>
                </c:pt>
                <c:pt idx="156">
                  <c:v>644</c:v>
                </c:pt>
                <c:pt idx="157">
                  <c:v>643</c:v>
                </c:pt>
                <c:pt idx="158">
                  <c:v>642</c:v>
                </c:pt>
                <c:pt idx="159">
                  <c:v>641</c:v>
                </c:pt>
                <c:pt idx="160">
                  <c:v>640</c:v>
                </c:pt>
                <c:pt idx="161">
                  <c:v>639</c:v>
                </c:pt>
                <c:pt idx="162">
                  <c:v>638</c:v>
                </c:pt>
                <c:pt idx="163">
                  <c:v>637</c:v>
                </c:pt>
                <c:pt idx="164">
                  <c:v>636</c:v>
                </c:pt>
                <c:pt idx="165">
                  <c:v>635</c:v>
                </c:pt>
                <c:pt idx="166">
                  <c:v>634</c:v>
                </c:pt>
                <c:pt idx="167">
                  <c:v>633</c:v>
                </c:pt>
                <c:pt idx="168">
                  <c:v>632</c:v>
                </c:pt>
                <c:pt idx="169">
                  <c:v>631</c:v>
                </c:pt>
                <c:pt idx="170">
                  <c:v>630</c:v>
                </c:pt>
                <c:pt idx="171">
                  <c:v>629</c:v>
                </c:pt>
                <c:pt idx="172">
                  <c:v>628</c:v>
                </c:pt>
                <c:pt idx="173">
                  <c:v>627</c:v>
                </c:pt>
                <c:pt idx="174">
                  <c:v>626</c:v>
                </c:pt>
                <c:pt idx="175">
                  <c:v>625</c:v>
                </c:pt>
                <c:pt idx="176">
                  <c:v>624</c:v>
                </c:pt>
                <c:pt idx="177">
                  <c:v>623</c:v>
                </c:pt>
                <c:pt idx="178">
                  <c:v>622</c:v>
                </c:pt>
                <c:pt idx="179">
                  <c:v>621</c:v>
                </c:pt>
                <c:pt idx="180">
                  <c:v>620</c:v>
                </c:pt>
                <c:pt idx="181">
                  <c:v>619</c:v>
                </c:pt>
                <c:pt idx="182">
                  <c:v>618</c:v>
                </c:pt>
                <c:pt idx="183">
                  <c:v>617</c:v>
                </c:pt>
                <c:pt idx="184">
                  <c:v>616</c:v>
                </c:pt>
                <c:pt idx="185">
                  <c:v>615</c:v>
                </c:pt>
                <c:pt idx="186">
                  <c:v>614</c:v>
                </c:pt>
                <c:pt idx="187">
                  <c:v>613</c:v>
                </c:pt>
                <c:pt idx="188">
                  <c:v>612</c:v>
                </c:pt>
                <c:pt idx="189">
                  <c:v>611</c:v>
                </c:pt>
                <c:pt idx="190">
                  <c:v>610</c:v>
                </c:pt>
                <c:pt idx="191">
                  <c:v>609</c:v>
                </c:pt>
                <c:pt idx="192">
                  <c:v>608</c:v>
                </c:pt>
                <c:pt idx="193">
                  <c:v>607</c:v>
                </c:pt>
                <c:pt idx="194">
                  <c:v>606</c:v>
                </c:pt>
                <c:pt idx="195">
                  <c:v>605</c:v>
                </c:pt>
                <c:pt idx="196">
                  <c:v>604</c:v>
                </c:pt>
                <c:pt idx="197">
                  <c:v>603</c:v>
                </c:pt>
                <c:pt idx="198">
                  <c:v>602</c:v>
                </c:pt>
                <c:pt idx="199">
                  <c:v>601</c:v>
                </c:pt>
                <c:pt idx="200">
                  <c:v>600</c:v>
                </c:pt>
                <c:pt idx="201">
                  <c:v>599</c:v>
                </c:pt>
                <c:pt idx="202">
                  <c:v>598</c:v>
                </c:pt>
                <c:pt idx="203">
                  <c:v>597</c:v>
                </c:pt>
                <c:pt idx="204">
                  <c:v>596</c:v>
                </c:pt>
                <c:pt idx="205">
                  <c:v>595</c:v>
                </c:pt>
                <c:pt idx="206">
                  <c:v>594</c:v>
                </c:pt>
                <c:pt idx="207">
                  <c:v>593</c:v>
                </c:pt>
                <c:pt idx="208">
                  <c:v>592</c:v>
                </c:pt>
                <c:pt idx="209">
                  <c:v>591</c:v>
                </c:pt>
                <c:pt idx="210">
                  <c:v>590</c:v>
                </c:pt>
                <c:pt idx="211">
                  <c:v>589</c:v>
                </c:pt>
                <c:pt idx="212">
                  <c:v>588</c:v>
                </c:pt>
                <c:pt idx="213">
                  <c:v>587</c:v>
                </c:pt>
                <c:pt idx="214">
                  <c:v>586</c:v>
                </c:pt>
                <c:pt idx="215">
                  <c:v>585</c:v>
                </c:pt>
                <c:pt idx="216">
                  <c:v>584</c:v>
                </c:pt>
                <c:pt idx="217">
                  <c:v>583</c:v>
                </c:pt>
                <c:pt idx="218">
                  <c:v>582</c:v>
                </c:pt>
                <c:pt idx="219">
                  <c:v>581</c:v>
                </c:pt>
                <c:pt idx="220">
                  <c:v>580</c:v>
                </c:pt>
                <c:pt idx="221">
                  <c:v>579</c:v>
                </c:pt>
                <c:pt idx="222">
                  <c:v>578</c:v>
                </c:pt>
                <c:pt idx="223">
                  <c:v>577</c:v>
                </c:pt>
                <c:pt idx="224">
                  <c:v>576</c:v>
                </c:pt>
                <c:pt idx="225">
                  <c:v>575</c:v>
                </c:pt>
                <c:pt idx="226">
                  <c:v>574</c:v>
                </c:pt>
                <c:pt idx="227">
                  <c:v>573</c:v>
                </c:pt>
                <c:pt idx="228">
                  <c:v>572</c:v>
                </c:pt>
                <c:pt idx="229">
                  <c:v>571</c:v>
                </c:pt>
                <c:pt idx="230">
                  <c:v>570</c:v>
                </c:pt>
                <c:pt idx="231">
                  <c:v>569</c:v>
                </c:pt>
                <c:pt idx="232">
                  <c:v>568</c:v>
                </c:pt>
                <c:pt idx="233">
                  <c:v>567</c:v>
                </c:pt>
                <c:pt idx="234">
                  <c:v>566</c:v>
                </c:pt>
                <c:pt idx="235">
                  <c:v>565</c:v>
                </c:pt>
                <c:pt idx="236">
                  <c:v>564</c:v>
                </c:pt>
                <c:pt idx="237">
                  <c:v>563</c:v>
                </c:pt>
                <c:pt idx="238">
                  <c:v>562</c:v>
                </c:pt>
                <c:pt idx="239">
                  <c:v>561</c:v>
                </c:pt>
                <c:pt idx="240">
                  <c:v>560</c:v>
                </c:pt>
                <c:pt idx="241">
                  <c:v>559</c:v>
                </c:pt>
                <c:pt idx="242">
                  <c:v>558</c:v>
                </c:pt>
                <c:pt idx="243">
                  <c:v>557</c:v>
                </c:pt>
                <c:pt idx="244">
                  <c:v>556</c:v>
                </c:pt>
                <c:pt idx="245">
                  <c:v>555</c:v>
                </c:pt>
                <c:pt idx="246">
                  <c:v>554</c:v>
                </c:pt>
                <c:pt idx="247">
                  <c:v>553</c:v>
                </c:pt>
                <c:pt idx="248">
                  <c:v>552</c:v>
                </c:pt>
                <c:pt idx="249">
                  <c:v>551</c:v>
                </c:pt>
                <c:pt idx="250">
                  <c:v>550</c:v>
                </c:pt>
                <c:pt idx="251">
                  <c:v>549</c:v>
                </c:pt>
                <c:pt idx="252">
                  <c:v>548</c:v>
                </c:pt>
                <c:pt idx="253">
                  <c:v>547</c:v>
                </c:pt>
                <c:pt idx="254">
                  <c:v>546</c:v>
                </c:pt>
                <c:pt idx="255">
                  <c:v>545</c:v>
                </c:pt>
                <c:pt idx="256">
                  <c:v>544</c:v>
                </c:pt>
                <c:pt idx="257">
                  <c:v>543</c:v>
                </c:pt>
                <c:pt idx="258">
                  <c:v>542</c:v>
                </c:pt>
                <c:pt idx="259">
                  <c:v>541</c:v>
                </c:pt>
                <c:pt idx="260">
                  <c:v>540</c:v>
                </c:pt>
                <c:pt idx="261">
                  <c:v>539</c:v>
                </c:pt>
                <c:pt idx="262">
                  <c:v>538</c:v>
                </c:pt>
                <c:pt idx="263">
                  <c:v>537</c:v>
                </c:pt>
                <c:pt idx="264">
                  <c:v>536</c:v>
                </c:pt>
                <c:pt idx="265">
                  <c:v>535</c:v>
                </c:pt>
                <c:pt idx="266">
                  <c:v>534</c:v>
                </c:pt>
                <c:pt idx="267">
                  <c:v>533</c:v>
                </c:pt>
                <c:pt idx="268">
                  <c:v>532</c:v>
                </c:pt>
                <c:pt idx="269">
                  <c:v>531</c:v>
                </c:pt>
                <c:pt idx="270">
                  <c:v>530</c:v>
                </c:pt>
                <c:pt idx="271">
                  <c:v>529</c:v>
                </c:pt>
                <c:pt idx="272">
                  <c:v>528</c:v>
                </c:pt>
                <c:pt idx="273">
                  <c:v>527</c:v>
                </c:pt>
                <c:pt idx="274">
                  <c:v>526</c:v>
                </c:pt>
                <c:pt idx="275">
                  <c:v>525</c:v>
                </c:pt>
                <c:pt idx="276">
                  <c:v>524</c:v>
                </c:pt>
                <c:pt idx="277">
                  <c:v>523</c:v>
                </c:pt>
                <c:pt idx="278">
                  <c:v>522</c:v>
                </c:pt>
                <c:pt idx="279">
                  <c:v>521</c:v>
                </c:pt>
                <c:pt idx="280">
                  <c:v>520</c:v>
                </c:pt>
                <c:pt idx="281">
                  <c:v>519</c:v>
                </c:pt>
                <c:pt idx="282">
                  <c:v>518</c:v>
                </c:pt>
                <c:pt idx="283">
                  <c:v>517</c:v>
                </c:pt>
                <c:pt idx="284">
                  <c:v>516</c:v>
                </c:pt>
                <c:pt idx="285">
                  <c:v>515</c:v>
                </c:pt>
                <c:pt idx="286">
                  <c:v>514</c:v>
                </c:pt>
                <c:pt idx="287">
                  <c:v>513</c:v>
                </c:pt>
                <c:pt idx="288">
                  <c:v>512</c:v>
                </c:pt>
                <c:pt idx="289">
                  <c:v>511</c:v>
                </c:pt>
                <c:pt idx="290">
                  <c:v>510</c:v>
                </c:pt>
                <c:pt idx="291">
                  <c:v>509</c:v>
                </c:pt>
                <c:pt idx="292">
                  <c:v>508</c:v>
                </c:pt>
                <c:pt idx="293">
                  <c:v>507</c:v>
                </c:pt>
                <c:pt idx="294">
                  <c:v>506</c:v>
                </c:pt>
                <c:pt idx="295">
                  <c:v>505</c:v>
                </c:pt>
                <c:pt idx="296">
                  <c:v>504</c:v>
                </c:pt>
                <c:pt idx="297">
                  <c:v>503</c:v>
                </c:pt>
                <c:pt idx="298">
                  <c:v>502</c:v>
                </c:pt>
                <c:pt idx="299">
                  <c:v>501</c:v>
                </c:pt>
                <c:pt idx="300">
                  <c:v>500</c:v>
                </c:pt>
                <c:pt idx="301">
                  <c:v>499</c:v>
                </c:pt>
                <c:pt idx="302">
                  <c:v>498</c:v>
                </c:pt>
                <c:pt idx="303">
                  <c:v>497</c:v>
                </c:pt>
                <c:pt idx="304">
                  <c:v>496</c:v>
                </c:pt>
                <c:pt idx="305">
                  <c:v>495</c:v>
                </c:pt>
                <c:pt idx="306">
                  <c:v>494</c:v>
                </c:pt>
                <c:pt idx="307">
                  <c:v>493</c:v>
                </c:pt>
                <c:pt idx="308">
                  <c:v>492</c:v>
                </c:pt>
                <c:pt idx="309">
                  <c:v>491</c:v>
                </c:pt>
                <c:pt idx="310">
                  <c:v>490</c:v>
                </c:pt>
                <c:pt idx="311">
                  <c:v>489</c:v>
                </c:pt>
                <c:pt idx="312">
                  <c:v>488</c:v>
                </c:pt>
                <c:pt idx="313">
                  <c:v>487</c:v>
                </c:pt>
                <c:pt idx="314">
                  <c:v>486</c:v>
                </c:pt>
                <c:pt idx="315">
                  <c:v>485</c:v>
                </c:pt>
                <c:pt idx="316">
                  <c:v>484</c:v>
                </c:pt>
                <c:pt idx="317">
                  <c:v>483</c:v>
                </c:pt>
                <c:pt idx="318">
                  <c:v>482</c:v>
                </c:pt>
                <c:pt idx="319">
                  <c:v>481</c:v>
                </c:pt>
                <c:pt idx="320">
                  <c:v>480</c:v>
                </c:pt>
                <c:pt idx="321">
                  <c:v>479</c:v>
                </c:pt>
                <c:pt idx="322">
                  <c:v>478</c:v>
                </c:pt>
                <c:pt idx="323">
                  <c:v>477</c:v>
                </c:pt>
                <c:pt idx="324">
                  <c:v>476</c:v>
                </c:pt>
                <c:pt idx="325">
                  <c:v>475</c:v>
                </c:pt>
                <c:pt idx="326">
                  <c:v>474</c:v>
                </c:pt>
                <c:pt idx="327">
                  <c:v>473</c:v>
                </c:pt>
                <c:pt idx="328">
                  <c:v>472</c:v>
                </c:pt>
                <c:pt idx="329">
                  <c:v>471</c:v>
                </c:pt>
                <c:pt idx="330">
                  <c:v>470</c:v>
                </c:pt>
                <c:pt idx="331">
                  <c:v>469</c:v>
                </c:pt>
                <c:pt idx="332">
                  <c:v>468</c:v>
                </c:pt>
                <c:pt idx="333">
                  <c:v>467</c:v>
                </c:pt>
                <c:pt idx="334">
                  <c:v>466</c:v>
                </c:pt>
                <c:pt idx="335">
                  <c:v>465</c:v>
                </c:pt>
                <c:pt idx="336">
                  <c:v>464</c:v>
                </c:pt>
                <c:pt idx="337">
                  <c:v>463</c:v>
                </c:pt>
                <c:pt idx="338">
                  <c:v>462</c:v>
                </c:pt>
                <c:pt idx="339">
                  <c:v>461</c:v>
                </c:pt>
                <c:pt idx="340">
                  <c:v>460</c:v>
                </c:pt>
                <c:pt idx="341">
                  <c:v>459</c:v>
                </c:pt>
                <c:pt idx="342">
                  <c:v>458</c:v>
                </c:pt>
                <c:pt idx="343">
                  <c:v>457</c:v>
                </c:pt>
                <c:pt idx="344">
                  <c:v>456</c:v>
                </c:pt>
                <c:pt idx="345">
                  <c:v>455</c:v>
                </c:pt>
                <c:pt idx="346">
                  <c:v>454</c:v>
                </c:pt>
                <c:pt idx="347">
                  <c:v>453</c:v>
                </c:pt>
                <c:pt idx="348">
                  <c:v>452</c:v>
                </c:pt>
                <c:pt idx="349">
                  <c:v>451</c:v>
                </c:pt>
                <c:pt idx="350">
                  <c:v>450</c:v>
                </c:pt>
                <c:pt idx="351">
                  <c:v>449</c:v>
                </c:pt>
                <c:pt idx="352">
                  <c:v>448</c:v>
                </c:pt>
                <c:pt idx="353">
                  <c:v>447</c:v>
                </c:pt>
                <c:pt idx="354">
                  <c:v>446</c:v>
                </c:pt>
                <c:pt idx="355">
                  <c:v>445</c:v>
                </c:pt>
                <c:pt idx="356">
                  <c:v>444</c:v>
                </c:pt>
                <c:pt idx="357">
                  <c:v>443</c:v>
                </c:pt>
                <c:pt idx="358">
                  <c:v>442</c:v>
                </c:pt>
                <c:pt idx="359">
                  <c:v>441</c:v>
                </c:pt>
                <c:pt idx="360">
                  <c:v>440</c:v>
                </c:pt>
                <c:pt idx="361">
                  <c:v>439</c:v>
                </c:pt>
                <c:pt idx="362">
                  <c:v>438</c:v>
                </c:pt>
                <c:pt idx="363">
                  <c:v>437</c:v>
                </c:pt>
                <c:pt idx="364">
                  <c:v>436</c:v>
                </c:pt>
                <c:pt idx="365">
                  <c:v>435</c:v>
                </c:pt>
                <c:pt idx="366">
                  <c:v>434</c:v>
                </c:pt>
                <c:pt idx="367">
                  <c:v>433</c:v>
                </c:pt>
                <c:pt idx="368">
                  <c:v>432</c:v>
                </c:pt>
                <c:pt idx="369">
                  <c:v>431</c:v>
                </c:pt>
                <c:pt idx="370">
                  <c:v>430</c:v>
                </c:pt>
                <c:pt idx="371">
                  <c:v>429</c:v>
                </c:pt>
                <c:pt idx="372">
                  <c:v>428</c:v>
                </c:pt>
                <c:pt idx="373">
                  <c:v>427</c:v>
                </c:pt>
                <c:pt idx="374">
                  <c:v>426</c:v>
                </c:pt>
                <c:pt idx="375">
                  <c:v>425</c:v>
                </c:pt>
                <c:pt idx="376">
                  <c:v>424</c:v>
                </c:pt>
                <c:pt idx="377">
                  <c:v>423</c:v>
                </c:pt>
                <c:pt idx="378">
                  <c:v>422</c:v>
                </c:pt>
                <c:pt idx="379">
                  <c:v>421</c:v>
                </c:pt>
                <c:pt idx="380">
                  <c:v>420</c:v>
                </c:pt>
                <c:pt idx="381">
                  <c:v>419</c:v>
                </c:pt>
                <c:pt idx="382">
                  <c:v>418</c:v>
                </c:pt>
                <c:pt idx="383">
                  <c:v>417</c:v>
                </c:pt>
                <c:pt idx="384">
                  <c:v>416</c:v>
                </c:pt>
                <c:pt idx="385">
                  <c:v>415</c:v>
                </c:pt>
                <c:pt idx="386">
                  <c:v>414</c:v>
                </c:pt>
                <c:pt idx="387">
                  <c:v>413</c:v>
                </c:pt>
                <c:pt idx="388">
                  <c:v>412</c:v>
                </c:pt>
                <c:pt idx="389">
                  <c:v>411</c:v>
                </c:pt>
                <c:pt idx="390">
                  <c:v>410</c:v>
                </c:pt>
                <c:pt idx="391">
                  <c:v>409</c:v>
                </c:pt>
                <c:pt idx="392">
                  <c:v>408</c:v>
                </c:pt>
                <c:pt idx="393">
                  <c:v>407</c:v>
                </c:pt>
                <c:pt idx="394">
                  <c:v>406</c:v>
                </c:pt>
                <c:pt idx="395">
                  <c:v>405</c:v>
                </c:pt>
                <c:pt idx="396">
                  <c:v>404</c:v>
                </c:pt>
                <c:pt idx="397">
                  <c:v>403</c:v>
                </c:pt>
                <c:pt idx="398">
                  <c:v>402</c:v>
                </c:pt>
                <c:pt idx="399">
                  <c:v>401</c:v>
                </c:pt>
                <c:pt idx="400">
                  <c:v>400</c:v>
                </c:pt>
                <c:pt idx="401">
                  <c:v>399</c:v>
                </c:pt>
                <c:pt idx="402">
                  <c:v>398</c:v>
                </c:pt>
                <c:pt idx="403">
                  <c:v>397</c:v>
                </c:pt>
                <c:pt idx="404">
                  <c:v>396</c:v>
                </c:pt>
                <c:pt idx="405">
                  <c:v>395</c:v>
                </c:pt>
                <c:pt idx="406">
                  <c:v>394</c:v>
                </c:pt>
                <c:pt idx="407">
                  <c:v>393</c:v>
                </c:pt>
                <c:pt idx="408">
                  <c:v>392</c:v>
                </c:pt>
                <c:pt idx="409">
                  <c:v>391</c:v>
                </c:pt>
                <c:pt idx="410">
                  <c:v>390</c:v>
                </c:pt>
                <c:pt idx="411">
                  <c:v>389</c:v>
                </c:pt>
                <c:pt idx="412">
                  <c:v>388</c:v>
                </c:pt>
                <c:pt idx="413">
                  <c:v>387</c:v>
                </c:pt>
                <c:pt idx="414">
                  <c:v>386</c:v>
                </c:pt>
                <c:pt idx="415">
                  <c:v>385</c:v>
                </c:pt>
                <c:pt idx="416">
                  <c:v>384</c:v>
                </c:pt>
                <c:pt idx="417">
                  <c:v>383</c:v>
                </c:pt>
                <c:pt idx="418">
                  <c:v>382</c:v>
                </c:pt>
                <c:pt idx="419">
                  <c:v>381</c:v>
                </c:pt>
                <c:pt idx="420">
                  <c:v>380</c:v>
                </c:pt>
                <c:pt idx="421">
                  <c:v>379</c:v>
                </c:pt>
                <c:pt idx="422">
                  <c:v>378</c:v>
                </c:pt>
                <c:pt idx="423">
                  <c:v>377</c:v>
                </c:pt>
                <c:pt idx="424">
                  <c:v>376</c:v>
                </c:pt>
                <c:pt idx="425">
                  <c:v>375</c:v>
                </c:pt>
                <c:pt idx="426">
                  <c:v>374</c:v>
                </c:pt>
                <c:pt idx="427">
                  <c:v>373</c:v>
                </c:pt>
                <c:pt idx="428">
                  <c:v>372</c:v>
                </c:pt>
                <c:pt idx="429">
                  <c:v>371</c:v>
                </c:pt>
                <c:pt idx="430">
                  <c:v>370</c:v>
                </c:pt>
                <c:pt idx="431">
                  <c:v>369</c:v>
                </c:pt>
                <c:pt idx="432">
                  <c:v>368</c:v>
                </c:pt>
                <c:pt idx="433">
                  <c:v>367</c:v>
                </c:pt>
                <c:pt idx="434">
                  <c:v>366</c:v>
                </c:pt>
                <c:pt idx="435">
                  <c:v>365</c:v>
                </c:pt>
                <c:pt idx="436">
                  <c:v>364</c:v>
                </c:pt>
                <c:pt idx="437">
                  <c:v>363</c:v>
                </c:pt>
                <c:pt idx="438">
                  <c:v>362</c:v>
                </c:pt>
                <c:pt idx="439">
                  <c:v>361</c:v>
                </c:pt>
                <c:pt idx="440">
                  <c:v>360</c:v>
                </c:pt>
                <c:pt idx="441">
                  <c:v>359</c:v>
                </c:pt>
                <c:pt idx="442">
                  <c:v>358</c:v>
                </c:pt>
                <c:pt idx="443">
                  <c:v>357</c:v>
                </c:pt>
                <c:pt idx="444">
                  <c:v>356</c:v>
                </c:pt>
                <c:pt idx="445">
                  <c:v>355</c:v>
                </c:pt>
                <c:pt idx="446">
                  <c:v>354</c:v>
                </c:pt>
                <c:pt idx="447">
                  <c:v>353</c:v>
                </c:pt>
                <c:pt idx="448">
                  <c:v>352</c:v>
                </c:pt>
                <c:pt idx="449">
                  <c:v>351</c:v>
                </c:pt>
                <c:pt idx="450">
                  <c:v>350</c:v>
                </c:pt>
                <c:pt idx="451">
                  <c:v>349</c:v>
                </c:pt>
                <c:pt idx="452">
                  <c:v>348</c:v>
                </c:pt>
                <c:pt idx="453">
                  <c:v>347</c:v>
                </c:pt>
                <c:pt idx="454">
                  <c:v>346</c:v>
                </c:pt>
                <c:pt idx="455">
                  <c:v>345</c:v>
                </c:pt>
                <c:pt idx="456">
                  <c:v>344</c:v>
                </c:pt>
                <c:pt idx="457">
                  <c:v>343</c:v>
                </c:pt>
                <c:pt idx="458">
                  <c:v>342</c:v>
                </c:pt>
                <c:pt idx="459">
                  <c:v>341</c:v>
                </c:pt>
                <c:pt idx="460">
                  <c:v>340</c:v>
                </c:pt>
                <c:pt idx="461">
                  <c:v>339</c:v>
                </c:pt>
                <c:pt idx="462">
                  <c:v>338</c:v>
                </c:pt>
                <c:pt idx="463">
                  <c:v>337</c:v>
                </c:pt>
                <c:pt idx="464">
                  <c:v>336</c:v>
                </c:pt>
                <c:pt idx="465">
                  <c:v>335</c:v>
                </c:pt>
                <c:pt idx="466">
                  <c:v>334</c:v>
                </c:pt>
                <c:pt idx="467">
                  <c:v>333</c:v>
                </c:pt>
                <c:pt idx="468">
                  <c:v>332</c:v>
                </c:pt>
                <c:pt idx="469">
                  <c:v>331</c:v>
                </c:pt>
                <c:pt idx="470">
                  <c:v>330</c:v>
                </c:pt>
                <c:pt idx="471">
                  <c:v>329</c:v>
                </c:pt>
                <c:pt idx="472">
                  <c:v>328</c:v>
                </c:pt>
                <c:pt idx="473">
                  <c:v>327</c:v>
                </c:pt>
                <c:pt idx="474">
                  <c:v>326</c:v>
                </c:pt>
                <c:pt idx="475">
                  <c:v>325</c:v>
                </c:pt>
                <c:pt idx="476">
                  <c:v>324</c:v>
                </c:pt>
                <c:pt idx="477">
                  <c:v>323</c:v>
                </c:pt>
                <c:pt idx="478">
                  <c:v>322</c:v>
                </c:pt>
                <c:pt idx="479">
                  <c:v>321</c:v>
                </c:pt>
                <c:pt idx="480">
                  <c:v>320</c:v>
                </c:pt>
                <c:pt idx="481">
                  <c:v>319</c:v>
                </c:pt>
                <c:pt idx="482">
                  <c:v>318</c:v>
                </c:pt>
                <c:pt idx="483">
                  <c:v>317</c:v>
                </c:pt>
                <c:pt idx="484">
                  <c:v>316</c:v>
                </c:pt>
                <c:pt idx="485">
                  <c:v>315</c:v>
                </c:pt>
                <c:pt idx="486">
                  <c:v>314</c:v>
                </c:pt>
                <c:pt idx="487">
                  <c:v>313</c:v>
                </c:pt>
                <c:pt idx="488">
                  <c:v>312</c:v>
                </c:pt>
                <c:pt idx="489">
                  <c:v>311</c:v>
                </c:pt>
                <c:pt idx="490">
                  <c:v>310</c:v>
                </c:pt>
                <c:pt idx="491">
                  <c:v>309</c:v>
                </c:pt>
                <c:pt idx="492">
                  <c:v>308</c:v>
                </c:pt>
                <c:pt idx="493">
                  <c:v>307</c:v>
                </c:pt>
                <c:pt idx="494">
                  <c:v>306</c:v>
                </c:pt>
                <c:pt idx="495">
                  <c:v>305</c:v>
                </c:pt>
                <c:pt idx="496">
                  <c:v>304</c:v>
                </c:pt>
                <c:pt idx="497">
                  <c:v>303</c:v>
                </c:pt>
                <c:pt idx="498">
                  <c:v>302</c:v>
                </c:pt>
                <c:pt idx="499">
                  <c:v>301</c:v>
                </c:pt>
                <c:pt idx="500">
                  <c:v>300</c:v>
                </c:pt>
                <c:pt idx="501">
                  <c:v>299</c:v>
                </c:pt>
                <c:pt idx="502">
                  <c:v>298</c:v>
                </c:pt>
                <c:pt idx="503">
                  <c:v>297</c:v>
                </c:pt>
                <c:pt idx="504">
                  <c:v>296</c:v>
                </c:pt>
                <c:pt idx="505">
                  <c:v>295</c:v>
                </c:pt>
                <c:pt idx="506">
                  <c:v>294</c:v>
                </c:pt>
                <c:pt idx="507">
                  <c:v>293</c:v>
                </c:pt>
                <c:pt idx="508">
                  <c:v>292</c:v>
                </c:pt>
                <c:pt idx="509">
                  <c:v>291</c:v>
                </c:pt>
                <c:pt idx="510">
                  <c:v>290</c:v>
                </c:pt>
                <c:pt idx="511">
                  <c:v>289</c:v>
                </c:pt>
                <c:pt idx="512">
                  <c:v>288</c:v>
                </c:pt>
                <c:pt idx="513">
                  <c:v>287</c:v>
                </c:pt>
                <c:pt idx="514">
                  <c:v>286</c:v>
                </c:pt>
                <c:pt idx="515">
                  <c:v>285</c:v>
                </c:pt>
                <c:pt idx="516">
                  <c:v>284</c:v>
                </c:pt>
                <c:pt idx="517">
                  <c:v>283</c:v>
                </c:pt>
                <c:pt idx="518">
                  <c:v>282</c:v>
                </c:pt>
                <c:pt idx="519">
                  <c:v>281</c:v>
                </c:pt>
                <c:pt idx="520">
                  <c:v>280</c:v>
                </c:pt>
                <c:pt idx="521">
                  <c:v>279</c:v>
                </c:pt>
                <c:pt idx="522">
                  <c:v>278</c:v>
                </c:pt>
                <c:pt idx="523">
                  <c:v>277</c:v>
                </c:pt>
                <c:pt idx="524">
                  <c:v>276</c:v>
                </c:pt>
                <c:pt idx="525">
                  <c:v>275</c:v>
                </c:pt>
                <c:pt idx="526">
                  <c:v>274</c:v>
                </c:pt>
                <c:pt idx="527">
                  <c:v>273</c:v>
                </c:pt>
                <c:pt idx="528">
                  <c:v>272</c:v>
                </c:pt>
                <c:pt idx="529">
                  <c:v>271</c:v>
                </c:pt>
                <c:pt idx="530">
                  <c:v>270</c:v>
                </c:pt>
                <c:pt idx="531">
                  <c:v>269</c:v>
                </c:pt>
                <c:pt idx="532">
                  <c:v>268</c:v>
                </c:pt>
                <c:pt idx="533">
                  <c:v>267</c:v>
                </c:pt>
                <c:pt idx="534">
                  <c:v>266</c:v>
                </c:pt>
                <c:pt idx="535">
                  <c:v>265</c:v>
                </c:pt>
                <c:pt idx="536">
                  <c:v>264</c:v>
                </c:pt>
                <c:pt idx="537">
                  <c:v>263</c:v>
                </c:pt>
                <c:pt idx="538">
                  <c:v>262</c:v>
                </c:pt>
                <c:pt idx="539">
                  <c:v>261</c:v>
                </c:pt>
                <c:pt idx="540">
                  <c:v>260</c:v>
                </c:pt>
                <c:pt idx="541">
                  <c:v>259</c:v>
                </c:pt>
                <c:pt idx="542">
                  <c:v>258</c:v>
                </c:pt>
                <c:pt idx="543">
                  <c:v>257</c:v>
                </c:pt>
                <c:pt idx="544">
                  <c:v>256</c:v>
                </c:pt>
                <c:pt idx="545">
                  <c:v>255</c:v>
                </c:pt>
                <c:pt idx="546">
                  <c:v>254</c:v>
                </c:pt>
                <c:pt idx="547">
                  <c:v>253</c:v>
                </c:pt>
                <c:pt idx="548">
                  <c:v>252</c:v>
                </c:pt>
                <c:pt idx="549">
                  <c:v>251</c:v>
                </c:pt>
                <c:pt idx="550">
                  <c:v>250</c:v>
                </c:pt>
                <c:pt idx="551">
                  <c:v>249</c:v>
                </c:pt>
                <c:pt idx="552">
                  <c:v>248</c:v>
                </c:pt>
                <c:pt idx="553">
                  <c:v>247</c:v>
                </c:pt>
                <c:pt idx="554">
                  <c:v>246</c:v>
                </c:pt>
                <c:pt idx="555">
                  <c:v>245</c:v>
                </c:pt>
                <c:pt idx="556">
                  <c:v>244</c:v>
                </c:pt>
                <c:pt idx="557">
                  <c:v>243</c:v>
                </c:pt>
                <c:pt idx="558">
                  <c:v>242</c:v>
                </c:pt>
                <c:pt idx="559">
                  <c:v>241</c:v>
                </c:pt>
                <c:pt idx="560">
                  <c:v>240</c:v>
                </c:pt>
                <c:pt idx="561">
                  <c:v>239</c:v>
                </c:pt>
                <c:pt idx="562">
                  <c:v>238</c:v>
                </c:pt>
                <c:pt idx="563">
                  <c:v>237</c:v>
                </c:pt>
                <c:pt idx="564">
                  <c:v>236</c:v>
                </c:pt>
                <c:pt idx="565">
                  <c:v>235</c:v>
                </c:pt>
                <c:pt idx="566">
                  <c:v>234</c:v>
                </c:pt>
                <c:pt idx="567">
                  <c:v>233</c:v>
                </c:pt>
                <c:pt idx="568">
                  <c:v>232</c:v>
                </c:pt>
                <c:pt idx="569">
                  <c:v>231</c:v>
                </c:pt>
                <c:pt idx="570">
                  <c:v>230</c:v>
                </c:pt>
                <c:pt idx="571">
                  <c:v>229</c:v>
                </c:pt>
                <c:pt idx="572">
                  <c:v>228</c:v>
                </c:pt>
                <c:pt idx="573">
                  <c:v>227</c:v>
                </c:pt>
                <c:pt idx="574">
                  <c:v>226</c:v>
                </c:pt>
                <c:pt idx="575">
                  <c:v>225</c:v>
                </c:pt>
                <c:pt idx="576">
                  <c:v>224</c:v>
                </c:pt>
                <c:pt idx="577">
                  <c:v>223</c:v>
                </c:pt>
                <c:pt idx="578">
                  <c:v>222</c:v>
                </c:pt>
                <c:pt idx="579">
                  <c:v>221</c:v>
                </c:pt>
                <c:pt idx="580">
                  <c:v>220</c:v>
                </c:pt>
                <c:pt idx="581">
                  <c:v>219</c:v>
                </c:pt>
                <c:pt idx="582">
                  <c:v>218</c:v>
                </c:pt>
                <c:pt idx="583">
                  <c:v>217</c:v>
                </c:pt>
                <c:pt idx="584">
                  <c:v>216</c:v>
                </c:pt>
                <c:pt idx="585">
                  <c:v>215</c:v>
                </c:pt>
                <c:pt idx="586">
                  <c:v>214</c:v>
                </c:pt>
                <c:pt idx="587">
                  <c:v>213</c:v>
                </c:pt>
                <c:pt idx="588">
                  <c:v>212</c:v>
                </c:pt>
                <c:pt idx="589">
                  <c:v>211</c:v>
                </c:pt>
                <c:pt idx="590">
                  <c:v>210</c:v>
                </c:pt>
                <c:pt idx="591">
                  <c:v>209</c:v>
                </c:pt>
                <c:pt idx="592">
                  <c:v>208</c:v>
                </c:pt>
                <c:pt idx="593">
                  <c:v>207</c:v>
                </c:pt>
                <c:pt idx="594">
                  <c:v>206</c:v>
                </c:pt>
                <c:pt idx="595">
                  <c:v>205</c:v>
                </c:pt>
                <c:pt idx="596">
                  <c:v>204</c:v>
                </c:pt>
                <c:pt idx="597">
                  <c:v>203</c:v>
                </c:pt>
                <c:pt idx="598">
                  <c:v>202</c:v>
                </c:pt>
                <c:pt idx="599">
                  <c:v>201</c:v>
                </c:pt>
                <c:pt idx="600">
                  <c:v>200</c:v>
                </c:pt>
              </c:numCache>
            </c:numRef>
          </c:xVal>
          <c:yVal>
            <c:numRef>
              <c:f>'RO-8.xlsx'!$B$87:$B$687</c:f>
              <c:numCache>
                <c:formatCode>General</c:formatCode>
                <c:ptCount val="601"/>
                <c:pt idx="0">
                  <c:v>5.2500000000000003E-3</c:v>
                </c:pt>
                <c:pt idx="1">
                  <c:v>5.1799999999999997E-3</c:v>
                </c:pt>
                <c:pt idx="2">
                  <c:v>5.1999999999999998E-3</c:v>
                </c:pt>
                <c:pt idx="3">
                  <c:v>5.3499999999999997E-3</c:v>
                </c:pt>
                <c:pt idx="4">
                  <c:v>5.2399999999999999E-3</c:v>
                </c:pt>
                <c:pt idx="5">
                  <c:v>5.2700000000000004E-3</c:v>
                </c:pt>
                <c:pt idx="6">
                  <c:v>5.3600000000000002E-3</c:v>
                </c:pt>
                <c:pt idx="7">
                  <c:v>5.4799999999999996E-3</c:v>
                </c:pt>
                <c:pt idx="8">
                  <c:v>5.3699999999999998E-3</c:v>
                </c:pt>
                <c:pt idx="9">
                  <c:v>5.2500000000000003E-3</c:v>
                </c:pt>
                <c:pt idx="10">
                  <c:v>5.3E-3</c:v>
                </c:pt>
                <c:pt idx="11">
                  <c:v>5.28E-3</c:v>
                </c:pt>
                <c:pt idx="12">
                  <c:v>5.3499999999999997E-3</c:v>
                </c:pt>
                <c:pt idx="13">
                  <c:v>5.3099999999999996E-3</c:v>
                </c:pt>
                <c:pt idx="14">
                  <c:v>5.3400000000000001E-3</c:v>
                </c:pt>
                <c:pt idx="15">
                  <c:v>5.3200000000000001E-3</c:v>
                </c:pt>
                <c:pt idx="16">
                  <c:v>5.4200000000000003E-3</c:v>
                </c:pt>
                <c:pt idx="17">
                  <c:v>5.3E-3</c:v>
                </c:pt>
                <c:pt idx="18">
                  <c:v>5.4400000000000004E-3</c:v>
                </c:pt>
                <c:pt idx="19">
                  <c:v>5.3499999999999997E-3</c:v>
                </c:pt>
                <c:pt idx="20">
                  <c:v>5.5100000000000001E-3</c:v>
                </c:pt>
                <c:pt idx="21">
                  <c:v>5.4799999999999996E-3</c:v>
                </c:pt>
                <c:pt idx="22">
                  <c:v>5.4000000000000003E-3</c:v>
                </c:pt>
                <c:pt idx="23">
                  <c:v>5.5399999999999998E-3</c:v>
                </c:pt>
                <c:pt idx="24">
                  <c:v>5.4400000000000004E-3</c:v>
                </c:pt>
                <c:pt idx="25">
                  <c:v>5.45E-3</c:v>
                </c:pt>
                <c:pt idx="26">
                  <c:v>5.47E-3</c:v>
                </c:pt>
                <c:pt idx="27">
                  <c:v>5.4200000000000003E-3</c:v>
                </c:pt>
                <c:pt idx="28">
                  <c:v>5.4799999999999996E-3</c:v>
                </c:pt>
                <c:pt idx="29">
                  <c:v>5.4900000000000001E-3</c:v>
                </c:pt>
                <c:pt idx="30">
                  <c:v>5.5900000000000004E-3</c:v>
                </c:pt>
                <c:pt idx="31">
                  <c:v>5.5700000000000003E-3</c:v>
                </c:pt>
                <c:pt idx="32">
                  <c:v>5.5599999999999998E-3</c:v>
                </c:pt>
                <c:pt idx="33">
                  <c:v>5.4799999999999996E-3</c:v>
                </c:pt>
                <c:pt idx="34">
                  <c:v>5.3800000000000002E-3</c:v>
                </c:pt>
                <c:pt idx="35">
                  <c:v>5.5799999999999999E-3</c:v>
                </c:pt>
                <c:pt idx="36">
                  <c:v>5.6100000000000004E-3</c:v>
                </c:pt>
                <c:pt idx="37">
                  <c:v>5.5599999999999998E-3</c:v>
                </c:pt>
                <c:pt idx="38">
                  <c:v>5.6499999999999996E-3</c:v>
                </c:pt>
                <c:pt idx="39">
                  <c:v>5.64E-3</c:v>
                </c:pt>
                <c:pt idx="40">
                  <c:v>5.77E-3</c:v>
                </c:pt>
                <c:pt idx="41">
                  <c:v>5.5700000000000003E-3</c:v>
                </c:pt>
                <c:pt idx="42">
                  <c:v>5.9100000000000003E-3</c:v>
                </c:pt>
                <c:pt idx="43">
                  <c:v>5.64E-3</c:v>
                </c:pt>
                <c:pt idx="44">
                  <c:v>5.5999999999999999E-3</c:v>
                </c:pt>
                <c:pt idx="45">
                  <c:v>5.6800000000000002E-3</c:v>
                </c:pt>
                <c:pt idx="46">
                  <c:v>5.8999999999999999E-3</c:v>
                </c:pt>
                <c:pt idx="47">
                  <c:v>5.62E-3</c:v>
                </c:pt>
                <c:pt idx="48">
                  <c:v>5.8300000000000001E-3</c:v>
                </c:pt>
                <c:pt idx="49">
                  <c:v>5.8500000000000002E-3</c:v>
                </c:pt>
                <c:pt idx="50">
                  <c:v>5.7400000000000003E-3</c:v>
                </c:pt>
                <c:pt idx="51">
                  <c:v>5.7400000000000003E-3</c:v>
                </c:pt>
                <c:pt idx="52">
                  <c:v>5.7999999999999996E-3</c:v>
                </c:pt>
                <c:pt idx="53">
                  <c:v>5.7099999999999998E-3</c:v>
                </c:pt>
                <c:pt idx="54">
                  <c:v>5.6600000000000001E-3</c:v>
                </c:pt>
                <c:pt idx="55">
                  <c:v>5.6299999999999996E-3</c:v>
                </c:pt>
                <c:pt idx="56">
                  <c:v>5.6499999999999996E-3</c:v>
                </c:pt>
                <c:pt idx="57">
                  <c:v>5.6600000000000001E-3</c:v>
                </c:pt>
                <c:pt idx="58">
                  <c:v>5.7200000000000003E-3</c:v>
                </c:pt>
                <c:pt idx="59">
                  <c:v>5.7999999999999996E-3</c:v>
                </c:pt>
                <c:pt idx="60">
                  <c:v>5.6899999999999997E-3</c:v>
                </c:pt>
                <c:pt idx="61">
                  <c:v>5.8100000000000001E-3</c:v>
                </c:pt>
                <c:pt idx="62">
                  <c:v>5.7000000000000002E-3</c:v>
                </c:pt>
                <c:pt idx="63">
                  <c:v>5.5300000000000002E-3</c:v>
                </c:pt>
                <c:pt idx="64">
                  <c:v>5.7099999999999998E-3</c:v>
                </c:pt>
                <c:pt idx="65">
                  <c:v>5.77E-3</c:v>
                </c:pt>
                <c:pt idx="66">
                  <c:v>5.4900000000000001E-3</c:v>
                </c:pt>
                <c:pt idx="67">
                  <c:v>5.5399999999999998E-3</c:v>
                </c:pt>
                <c:pt idx="68">
                  <c:v>5.5900000000000004E-3</c:v>
                </c:pt>
                <c:pt idx="69">
                  <c:v>5.6899999999999997E-3</c:v>
                </c:pt>
                <c:pt idx="70">
                  <c:v>5.7499999999999999E-3</c:v>
                </c:pt>
                <c:pt idx="71">
                  <c:v>5.7600000000000004E-3</c:v>
                </c:pt>
                <c:pt idx="72">
                  <c:v>5.8599999999999998E-3</c:v>
                </c:pt>
                <c:pt idx="73">
                  <c:v>5.62E-3</c:v>
                </c:pt>
                <c:pt idx="74">
                  <c:v>5.94E-3</c:v>
                </c:pt>
                <c:pt idx="75">
                  <c:v>5.62E-3</c:v>
                </c:pt>
                <c:pt idx="76">
                  <c:v>5.7600000000000004E-3</c:v>
                </c:pt>
                <c:pt idx="77">
                  <c:v>5.7400000000000003E-3</c:v>
                </c:pt>
                <c:pt idx="78">
                  <c:v>5.77E-3</c:v>
                </c:pt>
                <c:pt idx="79">
                  <c:v>5.7999999999999996E-3</c:v>
                </c:pt>
                <c:pt idx="80">
                  <c:v>5.7499999999999999E-3</c:v>
                </c:pt>
                <c:pt idx="81">
                  <c:v>5.8700000000000002E-3</c:v>
                </c:pt>
                <c:pt idx="82">
                  <c:v>5.7499999999999999E-3</c:v>
                </c:pt>
                <c:pt idx="83">
                  <c:v>5.77E-3</c:v>
                </c:pt>
                <c:pt idx="84">
                  <c:v>5.7999999999999996E-3</c:v>
                </c:pt>
                <c:pt idx="85">
                  <c:v>6.0099999999999997E-3</c:v>
                </c:pt>
                <c:pt idx="86">
                  <c:v>5.8999999999999999E-3</c:v>
                </c:pt>
                <c:pt idx="87">
                  <c:v>5.7800000000000004E-3</c:v>
                </c:pt>
                <c:pt idx="88">
                  <c:v>5.8700000000000002E-3</c:v>
                </c:pt>
                <c:pt idx="89">
                  <c:v>5.8399999999999997E-3</c:v>
                </c:pt>
                <c:pt idx="90">
                  <c:v>5.96E-3</c:v>
                </c:pt>
                <c:pt idx="91">
                  <c:v>6.0200000000000002E-3</c:v>
                </c:pt>
                <c:pt idx="92">
                  <c:v>6.0099999999999997E-3</c:v>
                </c:pt>
                <c:pt idx="93">
                  <c:v>5.9899999999999997E-3</c:v>
                </c:pt>
                <c:pt idx="94">
                  <c:v>6.0099999999999997E-3</c:v>
                </c:pt>
                <c:pt idx="95">
                  <c:v>6.0899999999999999E-3</c:v>
                </c:pt>
                <c:pt idx="96">
                  <c:v>6.0099999999999997E-3</c:v>
                </c:pt>
                <c:pt idx="97">
                  <c:v>6.1999999999999998E-3</c:v>
                </c:pt>
                <c:pt idx="98">
                  <c:v>6.0600000000000003E-3</c:v>
                </c:pt>
                <c:pt idx="99">
                  <c:v>5.9199999999999999E-3</c:v>
                </c:pt>
                <c:pt idx="100">
                  <c:v>6.3200000000000001E-3</c:v>
                </c:pt>
                <c:pt idx="101">
                  <c:v>6.1500000000000001E-3</c:v>
                </c:pt>
                <c:pt idx="102">
                  <c:v>6.2500000000000003E-3</c:v>
                </c:pt>
                <c:pt idx="103">
                  <c:v>5.8900000000000003E-3</c:v>
                </c:pt>
                <c:pt idx="104">
                  <c:v>5.9300000000000004E-3</c:v>
                </c:pt>
                <c:pt idx="105">
                  <c:v>6.1399999999999996E-3</c:v>
                </c:pt>
                <c:pt idx="106">
                  <c:v>6.0299999999999998E-3</c:v>
                </c:pt>
                <c:pt idx="107">
                  <c:v>6.3099999999999996E-3</c:v>
                </c:pt>
                <c:pt idx="108">
                  <c:v>6.0699999999999999E-3</c:v>
                </c:pt>
                <c:pt idx="109">
                  <c:v>6.2100000000000002E-3</c:v>
                </c:pt>
                <c:pt idx="110">
                  <c:v>6.2300000000000003E-3</c:v>
                </c:pt>
                <c:pt idx="111">
                  <c:v>6.11E-3</c:v>
                </c:pt>
                <c:pt idx="112">
                  <c:v>6.2700000000000004E-3</c:v>
                </c:pt>
                <c:pt idx="113">
                  <c:v>6.1199999999999996E-3</c:v>
                </c:pt>
                <c:pt idx="114">
                  <c:v>6.2399999999999999E-3</c:v>
                </c:pt>
                <c:pt idx="115">
                  <c:v>6.1199999999999996E-3</c:v>
                </c:pt>
                <c:pt idx="116">
                  <c:v>6.1999999999999998E-3</c:v>
                </c:pt>
                <c:pt idx="117">
                  <c:v>6.3E-3</c:v>
                </c:pt>
                <c:pt idx="118">
                  <c:v>6.3400000000000001E-3</c:v>
                </c:pt>
                <c:pt idx="119">
                  <c:v>6.5399999999999998E-3</c:v>
                </c:pt>
                <c:pt idx="120">
                  <c:v>6.5300000000000002E-3</c:v>
                </c:pt>
                <c:pt idx="121">
                  <c:v>6.5900000000000004E-3</c:v>
                </c:pt>
                <c:pt idx="122">
                  <c:v>6.6400000000000001E-3</c:v>
                </c:pt>
                <c:pt idx="123">
                  <c:v>6.62E-3</c:v>
                </c:pt>
                <c:pt idx="124">
                  <c:v>6.6E-3</c:v>
                </c:pt>
                <c:pt idx="125">
                  <c:v>6.6600000000000001E-3</c:v>
                </c:pt>
                <c:pt idx="126">
                  <c:v>6.6100000000000004E-3</c:v>
                </c:pt>
                <c:pt idx="127">
                  <c:v>6.6800000000000002E-3</c:v>
                </c:pt>
                <c:pt idx="128">
                  <c:v>6.62E-3</c:v>
                </c:pt>
                <c:pt idx="129">
                  <c:v>6.7000000000000002E-3</c:v>
                </c:pt>
                <c:pt idx="130">
                  <c:v>6.62E-3</c:v>
                </c:pt>
                <c:pt idx="131">
                  <c:v>6.7600000000000004E-3</c:v>
                </c:pt>
                <c:pt idx="132">
                  <c:v>6.96E-3</c:v>
                </c:pt>
                <c:pt idx="133">
                  <c:v>6.6600000000000001E-3</c:v>
                </c:pt>
                <c:pt idx="134">
                  <c:v>6.7499999999999999E-3</c:v>
                </c:pt>
                <c:pt idx="135">
                  <c:v>6.7299999999999999E-3</c:v>
                </c:pt>
                <c:pt idx="136">
                  <c:v>6.8100000000000001E-3</c:v>
                </c:pt>
                <c:pt idx="137">
                  <c:v>6.7099999999999998E-3</c:v>
                </c:pt>
                <c:pt idx="138">
                  <c:v>6.7600000000000004E-3</c:v>
                </c:pt>
                <c:pt idx="139">
                  <c:v>6.6400000000000001E-3</c:v>
                </c:pt>
                <c:pt idx="140">
                  <c:v>6.7999999999999996E-3</c:v>
                </c:pt>
                <c:pt idx="141">
                  <c:v>6.7499999999999999E-3</c:v>
                </c:pt>
                <c:pt idx="142">
                  <c:v>6.79E-3</c:v>
                </c:pt>
                <c:pt idx="143">
                  <c:v>6.8199999999999997E-3</c:v>
                </c:pt>
                <c:pt idx="144">
                  <c:v>6.9699999999999996E-3</c:v>
                </c:pt>
                <c:pt idx="145">
                  <c:v>6.96E-3</c:v>
                </c:pt>
                <c:pt idx="146">
                  <c:v>6.8599999999999998E-3</c:v>
                </c:pt>
                <c:pt idx="147">
                  <c:v>6.8999999999999999E-3</c:v>
                </c:pt>
                <c:pt idx="148">
                  <c:v>6.9800000000000001E-3</c:v>
                </c:pt>
                <c:pt idx="149">
                  <c:v>7.0699999999999999E-3</c:v>
                </c:pt>
                <c:pt idx="150">
                  <c:v>7.1999999999999998E-3</c:v>
                </c:pt>
                <c:pt idx="151">
                  <c:v>7.0000000000000001E-3</c:v>
                </c:pt>
                <c:pt idx="152">
                  <c:v>7.0400000000000003E-3</c:v>
                </c:pt>
                <c:pt idx="153">
                  <c:v>7.0899999999999999E-3</c:v>
                </c:pt>
                <c:pt idx="154">
                  <c:v>7.0499999999999998E-3</c:v>
                </c:pt>
                <c:pt idx="155">
                  <c:v>7.0600000000000003E-3</c:v>
                </c:pt>
                <c:pt idx="156">
                  <c:v>6.9199999999999999E-3</c:v>
                </c:pt>
                <c:pt idx="157">
                  <c:v>7.0699999999999999E-3</c:v>
                </c:pt>
                <c:pt idx="158">
                  <c:v>7.11E-3</c:v>
                </c:pt>
                <c:pt idx="159">
                  <c:v>7.1000000000000004E-3</c:v>
                </c:pt>
                <c:pt idx="160">
                  <c:v>7.0400000000000003E-3</c:v>
                </c:pt>
                <c:pt idx="161">
                  <c:v>7.0699999999999999E-3</c:v>
                </c:pt>
                <c:pt idx="162">
                  <c:v>7.1900000000000002E-3</c:v>
                </c:pt>
                <c:pt idx="163">
                  <c:v>7.2300000000000003E-3</c:v>
                </c:pt>
                <c:pt idx="164">
                  <c:v>7.2100000000000003E-3</c:v>
                </c:pt>
                <c:pt idx="165">
                  <c:v>7.11E-3</c:v>
                </c:pt>
                <c:pt idx="166">
                  <c:v>7.1300000000000001E-3</c:v>
                </c:pt>
                <c:pt idx="167">
                  <c:v>7.1399999999999996E-3</c:v>
                </c:pt>
                <c:pt idx="168">
                  <c:v>7.3800000000000003E-3</c:v>
                </c:pt>
                <c:pt idx="169">
                  <c:v>7.2199999999999999E-3</c:v>
                </c:pt>
                <c:pt idx="170">
                  <c:v>7.1999999999999998E-3</c:v>
                </c:pt>
                <c:pt idx="171">
                  <c:v>7.2100000000000003E-3</c:v>
                </c:pt>
                <c:pt idx="172">
                  <c:v>7.2300000000000003E-3</c:v>
                </c:pt>
                <c:pt idx="173">
                  <c:v>7.3499999999999998E-3</c:v>
                </c:pt>
                <c:pt idx="174">
                  <c:v>7.2700000000000004E-3</c:v>
                </c:pt>
                <c:pt idx="175">
                  <c:v>7.2899999999999996E-3</c:v>
                </c:pt>
                <c:pt idx="176">
                  <c:v>7.2300000000000003E-3</c:v>
                </c:pt>
                <c:pt idx="177">
                  <c:v>7.2500000000000004E-3</c:v>
                </c:pt>
                <c:pt idx="178">
                  <c:v>7.3699999999999998E-3</c:v>
                </c:pt>
                <c:pt idx="179">
                  <c:v>7.3699999999999998E-3</c:v>
                </c:pt>
                <c:pt idx="180">
                  <c:v>7.2100000000000003E-3</c:v>
                </c:pt>
                <c:pt idx="181">
                  <c:v>7.3099999999999997E-3</c:v>
                </c:pt>
                <c:pt idx="182">
                  <c:v>7.4200000000000004E-3</c:v>
                </c:pt>
                <c:pt idx="183">
                  <c:v>7.5399999999999998E-3</c:v>
                </c:pt>
                <c:pt idx="184">
                  <c:v>7.3800000000000003E-3</c:v>
                </c:pt>
                <c:pt idx="185">
                  <c:v>7.45E-3</c:v>
                </c:pt>
                <c:pt idx="186">
                  <c:v>7.4400000000000004E-3</c:v>
                </c:pt>
                <c:pt idx="187">
                  <c:v>7.4700000000000001E-3</c:v>
                </c:pt>
                <c:pt idx="188">
                  <c:v>7.4400000000000004E-3</c:v>
                </c:pt>
                <c:pt idx="189">
                  <c:v>7.5199999999999998E-3</c:v>
                </c:pt>
                <c:pt idx="190">
                  <c:v>7.4900000000000001E-3</c:v>
                </c:pt>
                <c:pt idx="191">
                  <c:v>7.5900000000000004E-3</c:v>
                </c:pt>
                <c:pt idx="192">
                  <c:v>7.3899999999999999E-3</c:v>
                </c:pt>
                <c:pt idx="193">
                  <c:v>7.5300000000000002E-3</c:v>
                </c:pt>
                <c:pt idx="194">
                  <c:v>7.5700000000000003E-3</c:v>
                </c:pt>
                <c:pt idx="195">
                  <c:v>7.6299999999999996E-3</c:v>
                </c:pt>
                <c:pt idx="196">
                  <c:v>7.6099999999999996E-3</c:v>
                </c:pt>
                <c:pt idx="197">
                  <c:v>7.5399999999999998E-3</c:v>
                </c:pt>
                <c:pt idx="198">
                  <c:v>7.6400000000000001E-3</c:v>
                </c:pt>
                <c:pt idx="199">
                  <c:v>7.6600000000000001E-3</c:v>
                </c:pt>
                <c:pt idx="200">
                  <c:v>7.6499999999999997E-3</c:v>
                </c:pt>
                <c:pt idx="201">
                  <c:v>7.5700000000000003E-3</c:v>
                </c:pt>
                <c:pt idx="202">
                  <c:v>7.5700000000000003E-3</c:v>
                </c:pt>
                <c:pt idx="203">
                  <c:v>7.6099999999999996E-3</c:v>
                </c:pt>
                <c:pt idx="204">
                  <c:v>7.7200000000000003E-3</c:v>
                </c:pt>
                <c:pt idx="205">
                  <c:v>7.7400000000000004E-3</c:v>
                </c:pt>
                <c:pt idx="206">
                  <c:v>7.8890000000000002E-3</c:v>
                </c:pt>
                <c:pt idx="207">
                  <c:v>7.7600000000000004E-3</c:v>
                </c:pt>
                <c:pt idx="208">
                  <c:v>7.8200000000000006E-3</c:v>
                </c:pt>
                <c:pt idx="209">
                  <c:v>7.8300000000000002E-3</c:v>
                </c:pt>
                <c:pt idx="210">
                  <c:v>7.8300000000000002E-3</c:v>
                </c:pt>
                <c:pt idx="211">
                  <c:v>7.8200000000000006E-3</c:v>
                </c:pt>
                <c:pt idx="212">
                  <c:v>7.9389999999999999E-3</c:v>
                </c:pt>
                <c:pt idx="213">
                  <c:v>7.8700000000000003E-3</c:v>
                </c:pt>
                <c:pt idx="214">
                  <c:v>7.8890000000000002E-3</c:v>
                </c:pt>
                <c:pt idx="215">
                  <c:v>7.9699999999999997E-3</c:v>
                </c:pt>
                <c:pt idx="216">
                  <c:v>8.0000000000000002E-3</c:v>
                </c:pt>
                <c:pt idx="217">
                  <c:v>8.0000000000000002E-3</c:v>
                </c:pt>
                <c:pt idx="218">
                  <c:v>8.1700000000000002E-3</c:v>
                </c:pt>
                <c:pt idx="219">
                  <c:v>8.0800000000000004E-3</c:v>
                </c:pt>
                <c:pt idx="220">
                  <c:v>8.0499999999999999E-3</c:v>
                </c:pt>
                <c:pt idx="221">
                  <c:v>8.0999999999999996E-3</c:v>
                </c:pt>
                <c:pt idx="222">
                  <c:v>8.2000000000000007E-3</c:v>
                </c:pt>
                <c:pt idx="223">
                  <c:v>8.149E-3</c:v>
                </c:pt>
                <c:pt idx="224">
                  <c:v>8.2290000000000002E-3</c:v>
                </c:pt>
                <c:pt idx="225">
                  <c:v>8.2500000000000004E-3</c:v>
                </c:pt>
                <c:pt idx="226">
                  <c:v>8.2500000000000004E-3</c:v>
                </c:pt>
                <c:pt idx="227">
                  <c:v>8.3300000000000006E-3</c:v>
                </c:pt>
                <c:pt idx="228">
                  <c:v>8.3400000000000002E-3</c:v>
                </c:pt>
                <c:pt idx="229">
                  <c:v>8.3899999999999999E-3</c:v>
                </c:pt>
                <c:pt idx="230">
                  <c:v>8.4399999999999996E-3</c:v>
                </c:pt>
                <c:pt idx="231">
                  <c:v>8.3499999999999998E-3</c:v>
                </c:pt>
                <c:pt idx="232">
                  <c:v>8.6189999999999999E-3</c:v>
                </c:pt>
                <c:pt idx="233">
                  <c:v>8.4799999999999997E-3</c:v>
                </c:pt>
                <c:pt idx="234">
                  <c:v>8.4799999999999997E-3</c:v>
                </c:pt>
                <c:pt idx="235">
                  <c:v>8.4700000000000001E-3</c:v>
                </c:pt>
                <c:pt idx="236">
                  <c:v>8.5800000000000008E-3</c:v>
                </c:pt>
                <c:pt idx="237">
                  <c:v>8.6E-3</c:v>
                </c:pt>
                <c:pt idx="238">
                  <c:v>8.5400000000000007E-3</c:v>
                </c:pt>
                <c:pt idx="239">
                  <c:v>8.5400000000000007E-3</c:v>
                </c:pt>
                <c:pt idx="240">
                  <c:v>8.5599999999999999E-3</c:v>
                </c:pt>
                <c:pt idx="241">
                  <c:v>8.7399999999999995E-3</c:v>
                </c:pt>
                <c:pt idx="242">
                  <c:v>8.659E-3</c:v>
                </c:pt>
                <c:pt idx="243">
                  <c:v>8.8800000000000007E-3</c:v>
                </c:pt>
                <c:pt idx="244">
                  <c:v>8.43E-3</c:v>
                </c:pt>
                <c:pt idx="245">
                  <c:v>8.7399999999999995E-3</c:v>
                </c:pt>
                <c:pt idx="246">
                  <c:v>8.7799999999999996E-3</c:v>
                </c:pt>
                <c:pt idx="247">
                  <c:v>8.7100000000000007E-3</c:v>
                </c:pt>
                <c:pt idx="248">
                  <c:v>8.6300000000000005E-3</c:v>
                </c:pt>
                <c:pt idx="249">
                  <c:v>8.7600000000000004E-3</c:v>
                </c:pt>
                <c:pt idx="250">
                  <c:v>8.6990000000000001E-3</c:v>
                </c:pt>
                <c:pt idx="251">
                  <c:v>8.9990000000000001E-3</c:v>
                </c:pt>
                <c:pt idx="252">
                  <c:v>8.9800000000000001E-3</c:v>
                </c:pt>
                <c:pt idx="253">
                  <c:v>9.1000000000000004E-3</c:v>
                </c:pt>
                <c:pt idx="254">
                  <c:v>8.9990000000000001E-3</c:v>
                </c:pt>
                <c:pt idx="255">
                  <c:v>9.1999999999999998E-3</c:v>
                </c:pt>
                <c:pt idx="256">
                  <c:v>9.2399999999999999E-3</c:v>
                </c:pt>
                <c:pt idx="257">
                  <c:v>9.129E-3</c:v>
                </c:pt>
                <c:pt idx="258">
                  <c:v>9.3500000000000007E-3</c:v>
                </c:pt>
                <c:pt idx="259">
                  <c:v>9.299E-3</c:v>
                </c:pt>
                <c:pt idx="260">
                  <c:v>9.3600000000000003E-3</c:v>
                </c:pt>
                <c:pt idx="261">
                  <c:v>9.3390000000000001E-3</c:v>
                </c:pt>
                <c:pt idx="262">
                  <c:v>9.3299999999999998E-3</c:v>
                </c:pt>
                <c:pt idx="263">
                  <c:v>9.4400000000000005E-3</c:v>
                </c:pt>
                <c:pt idx="264">
                  <c:v>9.4800000000000006E-3</c:v>
                </c:pt>
                <c:pt idx="265">
                  <c:v>9.6900000000000007E-3</c:v>
                </c:pt>
                <c:pt idx="266">
                  <c:v>9.7400000000000004E-3</c:v>
                </c:pt>
                <c:pt idx="267">
                  <c:v>9.6900000000000007E-3</c:v>
                </c:pt>
                <c:pt idx="268">
                  <c:v>9.6500000000000006E-3</c:v>
                </c:pt>
                <c:pt idx="269">
                  <c:v>9.7099999999999999E-3</c:v>
                </c:pt>
                <c:pt idx="270">
                  <c:v>9.9100000000000004E-3</c:v>
                </c:pt>
                <c:pt idx="271">
                  <c:v>1.001E-2</c:v>
                </c:pt>
                <c:pt idx="272">
                  <c:v>9.9389999999999999E-3</c:v>
                </c:pt>
                <c:pt idx="273">
                  <c:v>1.0059999999999999E-2</c:v>
                </c:pt>
                <c:pt idx="274">
                  <c:v>9.979E-3</c:v>
                </c:pt>
                <c:pt idx="275">
                  <c:v>1.0319999999999999E-2</c:v>
                </c:pt>
                <c:pt idx="276">
                  <c:v>1.0200000000000001E-2</c:v>
                </c:pt>
                <c:pt idx="277">
                  <c:v>1.025E-2</c:v>
                </c:pt>
                <c:pt idx="278">
                  <c:v>1.034E-2</c:v>
                </c:pt>
                <c:pt idx="279">
                  <c:v>1.0460000000000001E-2</c:v>
                </c:pt>
                <c:pt idx="280">
                  <c:v>1.042E-2</c:v>
                </c:pt>
                <c:pt idx="281">
                  <c:v>1.06E-2</c:v>
                </c:pt>
                <c:pt idx="282">
                  <c:v>1.059E-2</c:v>
                </c:pt>
                <c:pt idx="283">
                  <c:v>1.0529999999999999E-2</c:v>
                </c:pt>
                <c:pt idx="284">
                  <c:v>1.093E-2</c:v>
                </c:pt>
                <c:pt idx="285">
                  <c:v>1.064E-2</c:v>
                </c:pt>
                <c:pt idx="286">
                  <c:v>1.078E-2</c:v>
                </c:pt>
                <c:pt idx="287">
                  <c:v>1.091E-2</c:v>
                </c:pt>
                <c:pt idx="288">
                  <c:v>1.09E-2</c:v>
                </c:pt>
                <c:pt idx="289">
                  <c:v>1.111E-2</c:v>
                </c:pt>
                <c:pt idx="290">
                  <c:v>1.1140000000000001E-2</c:v>
                </c:pt>
                <c:pt idx="291">
                  <c:v>1.1299999999999999E-2</c:v>
                </c:pt>
                <c:pt idx="292">
                  <c:v>1.133E-2</c:v>
                </c:pt>
                <c:pt idx="293">
                  <c:v>1.1299999999999999E-2</c:v>
                </c:pt>
                <c:pt idx="294">
                  <c:v>1.1440000000000001E-2</c:v>
                </c:pt>
                <c:pt idx="295">
                  <c:v>1.166E-2</c:v>
                </c:pt>
                <c:pt idx="296">
                  <c:v>1.163E-2</c:v>
                </c:pt>
                <c:pt idx="297">
                  <c:v>1.1809999999999999E-2</c:v>
                </c:pt>
                <c:pt idx="298">
                  <c:v>1.18E-2</c:v>
                </c:pt>
                <c:pt idx="299">
                  <c:v>1.191E-2</c:v>
                </c:pt>
                <c:pt idx="300">
                  <c:v>1.2120000000000001E-2</c:v>
                </c:pt>
                <c:pt idx="301">
                  <c:v>1.221E-2</c:v>
                </c:pt>
                <c:pt idx="302">
                  <c:v>1.2409999999999999E-2</c:v>
                </c:pt>
                <c:pt idx="303">
                  <c:v>1.2500000000000001E-2</c:v>
                </c:pt>
                <c:pt idx="304">
                  <c:v>1.2359999999999999E-2</c:v>
                </c:pt>
                <c:pt idx="305">
                  <c:v>1.252E-2</c:v>
                </c:pt>
                <c:pt idx="306">
                  <c:v>1.268E-2</c:v>
                </c:pt>
                <c:pt idx="307">
                  <c:v>1.2670000000000001E-2</c:v>
                </c:pt>
                <c:pt idx="308">
                  <c:v>1.289E-2</c:v>
                </c:pt>
                <c:pt idx="309">
                  <c:v>1.2970000000000001E-2</c:v>
                </c:pt>
                <c:pt idx="310">
                  <c:v>1.328E-2</c:v>
                </c:pt>
                <c:pt idx="311">
                  <c:v>1.338E-2</c:v>
                </c:pt>
                <c:pt idx="312">
                  <c:v>1.34E-2</c:v>
                </c:pt>
                <c:pt idx="313">
                  <c:v>1.3429999999999999E-2</c:v>
                </c:pt>
                <c:pt idx="314">
                  <c:v>1.392E-2</c:v>
                </c:pt>
                <c:pt idx="315">
                  <c:v>1.384E-2</c:v>
                </c:pt>
                <c:pt idx="316">
                  <c:v>1.3990000000000001E-2</c:v>
                </c:pt>
                <c:pt idx="317">
                  <c:v>1.4120000000000001E-2</c:v>
                </c:pt>
                <c:pt idx="318">
                  <c:v>1.44E-2</c:v>
                </c:pt>
                <c:pt idx="319">
                  <c:v>1.443E-2</c:v>
                </c:pt>
                <c:pt idx="320">
                  <c:v>1.473E-2</c:v>
                </c:pt>
                <c:pt idx="321">
                  <c:v>1.477E-2</c:v>
                </c:pt>
                <c:pt idx="322">
                  <c:v>1.4999999999999999E-2</c:v>
                </c:pt>
                <c:pt idx="323">
                  <c:v>1.4999999999999999E-2</c:v>
                </c:pt>
                <c:pt idx="324">
                  <c:v>1.521E-2</c:v>
                </c:pt>
                <c:pt idx="325">
                  <c:v>1.5429999999999999E-2</c:v>
                </c:pt>
                <c:pt idx="326">
                  <c:v>1.555E-2</c:v>
                </c:pt>
                <c:pt idx="327">
                  <c:v>1.5869999999999999E-2</c:v>
                </c:pt>
                <c:pt idx="328">
                  <c:v>1.5910000000000001E-2</c:v>
                </c:pt>
                <c:pt idx="329">
                  <c:v>1.6080000000000001E-2</c:v>
                </c:pt>
                <c:pt idx="330">
                  <c:v>1.6240000000000001E-2</c:v>
                </c:pt>
                <c:pt idx="331">
                  <c:v>1.6310000000000002E-2</c:v>
                </c:pt>
                <c:pt idx="332">
                  <c:v>1.6490000000000001E-2</c:v>
                </c:pt>
                <c:pt idx="333">
                  <c:v>1.6660000000000001E-2</c:v>
                </c:pt>
                <c:pt idx="334">
                  <c:v>1.695E-2</c:v>
                </c:pt>
                <c:pt idx="335">
                  <c:v>1.702E-2</c:v>
                </c:pt>
                <c:pt idx="336">
                  <c:v>1.7080000000000001E-2</c:v>
                </c:pt>
                <c:pt idx="337">
                  <c:v>1.7489999999999999E-2</c:v>
                </c:pt>
                <c:pt idx="338">
                  <c:v>1.7649999999999999E-2</c:v>
                </c:pt>
                <c:pt idx="339">
                  <c:v>1.77E-2</c:v>
                </c:pt>
                <c:pt idx="340">
                  <c:v>1.7999999999999999E-2</c:v>
                </c:pt>
                <c:pt idx="341">
                  <c:v>1.8180000000000002E-2</c:v>
                </c:pt>
                <c:pt idx="342">
                  <c:v>1.8370000000000001E-2</c:v>
                </c:pt>
                <c:pt idx="343">
                  <c:v>1.8550000000000001E-2</c:v>
                </c:pt>
                <c:pt idx="344">
                  <c:v>1.8880000000000001E-2</c:v>
                </c:pt>
                <c:pt idx="345">
                  <c:v>1.9E-2</c:v>
                </c:pt>
                <c:pt idx="346">
                  <c:v>1.9140000000000001E-2</c:v>
                </c:pt>
                <c:pt idx="347">
                  <c:v>1.9310000000000001E-2</c:v>
                </c:pt>
                <c:pt idx="348">
                  <c:v>1.976E-2</c:v>
                </c:pt>
                <c:pt idx="349">
                  <c:v>1.985E-2</c:v>
                </c:pt>
                <c:pt idx="350">
                  <c:v>2.0039999999999999E-2</c:v>
                </c:pt>
                <c:pt idx="351">
                  <c:v>2.0199999999999999E-2</c:v>
                </c:pt>
                <c:pt idx="352">
                  <c:v>2.0500000000000001E-2</c:v>
                </c:pt>
                <c:pt idx="353">
                  <c:v>2.068E-2</c:v>
                </c:pt>
                <c:pt idx="354">
                  <c:v>2.1069999999999998E-2</c:v>
                </c:pt>
                <c:pt idx="355">
                  <c:v>2.1100000000000001E-2</c:v>
                </c:pt>
                <c:pt idx="356">
                  <c:v>2.1399999999999999E-2</c:v>
                </c:pt>
                <c:pt idx="357">
                  <c:v>2.1649999999999999E-2</c:v>
                </c:pt>
                <c:pt idx="358">
                  <c:v>2.1590000000000002E-2</c:v>
                </c:pt>
                <c:pt idx="359">
                  <c:v>2.1899999999999999E-2</c:v>
                </c:pt>
                <c:pt idx="360">
                  <c:v>2.2190000000000001E-2</c:v>
                </c:pt>
                <c:pt idx="361">
                  <c:v>2.257E-2</c:v>
                </c:pt>
                <c:pt idx="362">
                  <c:v>2.281E-2</c:v>
                </c:pt>
                <c:pt idx="363">
                  <c:v>2.3120000000000002E-2</c:v>
                </c:pt>
                <c:pt idx="364">
                  <c:v>2.3210000000000001E-2</c:v>
                </c:pt>
                <c:pt idx="365">
                  <c:v>2.3519999999999999E-2</c:v>
                </c:pt>
                <c:pt idx="366">
                  <c:v>2.3970000000000002E-2</c:v>
                </c:pt>
                <c:pt idx="367">
                  <c:v>2.3890000000000002E-2</c:v>
                </c:pt>
                <c:pt idx="368">
                  <c:v>2.4279999999999999E-2</c:v>
                </c:pt>
                <c:pt idx="369">
                  <c:v>2.443E-2</c:v>
                </c:pt>
                <c:pt idx="370">
                  <c:v>2.4570000000000002E-2</c:v>
                </c:pt>
                <c:pt idx="371">
                  <c:v>2.4670000000000001E-2</c:v>
                </c:pt>
                <c:pt idx="372">
                  <c:v>2.4910000000000002E-2</c:v>
                </c:pt>
                <c:pt idx="373">
                  <c:v>2.5399999999999999E-2</c:v>
                </c:pt>
                <c:pt idx="374">
                  <c:v>2.5399999999999999E-2</c:v>
                </c:pt>
                <c:pt idx="375">
                  <c:v>2.588E-2</c:v>
                </c:pt>
                <c:pt idx="376">
                  <c:v>2.5930000000000002E-2</c:v>
                </c:pt>
                <c:pt idx="377">
                  <c:v>2.647E-2</c:v>
                </c:pt>
                <c:pt idx="378">
                  <c:v>2.614E-2</c:v>
                </c:pt>
                <c:pt idx="379">
                  <c:v>2.6450000000000001E-2</c:v>
                </c:pt>
                <c:pt idx="380">
                  <c:v>2.7210000000000002E-2</c:v>
                </c:pt>
                <c:pt idx="381">
                  <c:v>2.725E-2</c:v>
                </c:pt>
                <c:pt idx="382">
                  <c:v>2.717E-2</c:v>
                </c:pt>
                <c:pt idx="383">
                  <c:v>2.767E-2</c:v>
                </c:pt>
                <c:pt idx="384">
                  <c:v>2.7779999999999999E-2</c:v>
                </c:pt>
                <c:pt idx="385">
                  <c:v>2.8119999999999999E-2</c:v>
                </c:pt>
                <c:pt idx="386">
                  <c:v>2.8219999999999999E-2</c:v>
                </c:pt>
                <c:pt idx="387">
                  <c:v>2.8580000000000001E-2</c:v>
                </c:pt>
                <c:pt idx="388">
                  <c:v>2.8840000000000001E-2</c:v>
                </c:pt>
                <c:pt idx="389">
                  <c:v>2.9020000000000001E-2</c:v>
                </c:pt>
                <c:pt idx="390">
                  <c:v>2.9229999999999999E-2</c:v>
                </c:pt>
                <c:pt idx="391">
                  <c:v>2.9510000000000002E-2</c:v>
                </c:pt>
                <c:pt idx="392">
                  <c:v>2.9819999999999999E-2</c:v>
                </c:pt>
                <c:pt idx="393">
                  <c:v>3.0210000000000001E-2</c:v>
                </c:pt>
                <c:pt idx="394">
                  <c:v>3.0280000000000001E-2</c:v>
                </c:pt>
                <c:pt idx="395">
                  <c:v>3.0720000000000001E-2</c:v>
                </c:pt>
                <c:pt idx="396">
                  <c:v>3.1130000000000001E-2</c:v>
                </c:pt>
                <c:pt idx="397">
                  <c:v>3.1280000000000002E-2</c:v>
                </c:pt>
                <c:pt idx="398">
                  <c:v>3.1559999999999998E-2</c:v>
                </c:pt>
                <c:pt idx="399">
                  <c:v>3.1960000000000002E-2</c:v>
                </c:pt>
                <c:pt idx="400">
                  <c:v>3.236E-2</c:v>
                </c:pt>
                <c:pt idx="401">
                  <c:v>3.2370000000000003E-2</c:v>
                </c:pt>
                <c:pt idx="402">
                  <c:v>3.3000000000000002E-2</c:v>
                </c:pt>
                <c:pt idx="403">
                  <c:v>3.3180000000000001E-2</c:v>
                </c:pt>
                <c:pt idx="404">
                  <c:v>3.3550000000000003E-2</c:v>
                </c:pt>
                <c:pt idx="405">
                  <c:v>3.3950000000000001E-2</c:v>
                </c:pt>
                <c:pt idx="406">
                  <c:v>3.4419999999999999E-2</c:v>
                </c:pt>
                <c:pt idx="407">
                  <c:v>3.4799999999999998E-2</c:v>
                </c:pt>
                <c:pt idx="408">
                  <c:v>3.5310000000000001E-2</c:v>
                </c:pt>
                <c:pt idx="409">
                  <c:v>3.5970000000000002E-2</c:v>
                </c:pt>
                <c:pt idx="410">
                  <c:v>3.6389999999999999E-2</c:v>
                </c:pt>
                <c:pt idx="411">
                  <c:v>3.7039999999999997E-2</c:v>
                </c:pt>
                <c:pt idx="412">
                  <c:v>3.7780000000000001E-2</c:v>
                </c:pt>
                <c:pt idx="413">
                  <c:v>3.823E-2</c:v>
                </c:pt>
                <c:pt idx="414">
                  <c:v>3.918E-2</c:v>
                </c:pt>
                <c:pt idx="415">
                  <c:v>3.9940000000000003E-2</c:v>
                </c:pt>
                <c:pt idx="416">
                  <c:v>4.0649999999999999E-2</c:v>
                </c:pt>
                <c:pt idx="417">
                  <c:v>4.1459999999999997E-2</c:v>
                </c:pt>
                <c:pt idx="418">
                  <c:v>4.2299999999999997E-2</c:v>
                </c:pt>
                <c:pt idx="419">
                  <c:v>4.3700000000000003E-2</c:v>
                </c:pt>
                <c:pt idx="420">
                  <c:v>4.5679999999999998E-2</c:v>
                </c:pt>
                <c:pt idx="421">
                  <c:v>4.616E-2</c:v>
                </c:pt>
                <c:pt idx="422">
                  <c:v>4.7840000000000001E-2</c:v>
                </c:pt>
                <c:pt idx="423">
                  <c:v>4.9140000000000003E-2</c:v>
                </c:pt>
                <c:pt idx="424">
                  <c:v>5.0319999999999997E-2</c:v>
                </c:pt>
                <c:pt idx="425">
                  <c:v>5.1639999999999998E-2</c:v>
                </c:pt>
                <c:pt idx="426">
                  <c:v>5.2429999999999997E-2</c:v>
                </c:pt>
                <c:pt idx="427">
                  <c:v>5.382E-2</c:v>
                </c:pt>
                <c:pt idx="428">
                  <c:v>5.4890000000000001E-2</c:v>
                </c:pt>
                <c:pt idx="429">
                  <c:v>5.6419999999999998E-2</c:v>
                </c:pt>
                <c:pt idx="430">
                  <c:v>5.7759999999999999E-2</c:v>
                </c:pt>
                <c:pt idx="431">
                  <c:v>5.9229999999999998E-2</c:v>
                </c:pt>
                <c:pt idx="432">
                  <c:v>6.0699999999999997E-2</c:v>
                </c:pt>
                <c:pt idx="433">
                  <c:v>6.2100000000000002E-2</c:v>
                </c:pt>
                <c:pt idx="434">
                  <c:v>6.3420000000000004E-2</c:v>
                </c:pt>
                <c:pt idx="435">
                  <c:v>6.4890000000000003E-2</c:v>
                </c:pt>
                <c:pt idx="436">
                  <c:v>6.6189999999999999E-2</c:v>
                </c:pt>
                <c:pt idx="437">
                  <c:v>6.7930000000000004E-2</c:v>
                </c:pt>
                <c:pt idx="438">
                  <c:v>6.9570000000000007E-2</c:v>
                </c:pt>
                <c:pt idx="439">
                  <c:v>7.1080000000000004E-2</c:v>
                </c:pt>
                <c:pt idx="440">
                  <c:v>7.2510000000000005E-2</c:v>
                </c:pt>
                <c:pt idx="441">
                  <c:v>7.4300000000000005E-2</c:v>
                </c:pt>
                <c:pt idx="442">
                  <c:v>7.5560000000000002E-2</c:v>
                </c:pt>
                <c:pt idx="443">
                  <c:v>7.7280000000000001E-2</c:v>
                </c:pt>
                <c:pt idx="444">
                  <c:v>7.8719999999999998E-2</c:v>
                </c:pt>
                <c:pt idx="445">
                  <c:v>8.0009999999999998E-2</c:v>
                </c:pt>
                <c:pt idx="446">
                  <c:v>8.1619999999999998E-2</c:v>
                </c:pt>
                <c:pt idx="447">
                  <c:v>8.2820000000000005E-2</c:v>
                </c:pt>
                <c:pt idx="448">
                  <c:v>8.4500000000000006E-2</c:v>
                </c:pt>
                <c:pt idx="449">
                  <c:v>8.5580000000000003E-2</c:v>
                </c:pt>
                <c:pt idx="450">
                  <c:v>8.6720000000000005E-2</c:v>
                </c:pt>
                <c:pt idx="451">
                  <c:v>8.8029999999999997E-2</c:v>
                </c:pt>
                <c:pt idx="452">
                  <c:v>8.9429999999999996E-2</c:v>
                </c:pt>
                <c:pt idx="453">
                  <c:v>9.0939000000000006E-2</c:v>
                </c:pt>
                <c:pt idx="454">
                  <c:v>9.2030000000000001E-2</c:v>
                </c:pt>
                <c:pt idx="455">
                  <c:v>9.3640000000000001E-2</c:v>
                </c:pt>
                <c:pt idx="456">
                  <c:v>9.5130000000000006E-2</c:v>
                </c:pt>
                <c:pt idx="457">
                  <c:v>9.6640000000000004E-2</c:v>
                </c:pt>
                <c:pt idx="458">
                  <c:v>9.8070000000000004E-2</c:v>
                </c:pt>
                <c:pt idx="459">
                  <c:v>9.9650000000000002E-2</c:v>
                </c:pt>
                <c:pt idx="460">
                  <c:v>0.10141</c:v>
                </c:pt>
                <c:pt idx="461">
                  <c:v>0.10289</c:v>
                </c:pt>
                <c:pt idx="462">
                  <c:v>0.10489</c:v>
                </c:pt>
                <c:pt idx="463">
                  <c:v>0.10639</c:v>
                </c:pt>
                <c:pt idx="464">
                  <c:v>0.10816000000000001</c:v>
                </c:pt>
                <c:pt idx="465">
                  <c:v>0.11008999999999999</c:v>
                </c:pt>
                <c:pt idx="466">
                  <c:v>0.112</c:v>
                </c:pt>
                <c:pt idx="467">
                  <c:v>0.11409999999999999</c:v>
                </c:pt>
                <c:pt idx="468">
                  <c:v>0.11602</c:v>
                </c:pt>
                <c:pt idx="469">
                  <c:v>0.11744</c:v>
                </c:pt>
                <c:pt idx="470">
                  <c:v>0.11973</c:v>
                </c:pt>
                <c:pt idx="471">
                  <c:v>0.12171999999999999</c:v>
                </c:pt>
                <c:pt idx="472">
                  <c:v>0.12401</c:v>
                </c:pt>
                <c:pt idx="473">
                  <c:v>0.12578</c:v>
                </c:pt>
                <c:pt idx="474">
                  <c:v>0.12781000000000001</c:v>
                </c:pt>
                <c:pt idx="475">
                  <c:v>0.12927</c:v>
                </c:pt>
                <c:pt idx="476">
                  <c:v>0.13053999999999999</c:v>
                </c:pt>
                <c:pt idx="477">
                  <c:v>0.13314999999999999</c:v>
                </c:pt>
                <c:pt idx="478">
                  <c:v>0.13483000000000001</c:v>
                </c:pt>
                <c:pt idx="479">
                  <c:v>0.13636000000000001</c:v>
                </c:pt>
                <c:pt idx="480">
                  <c:v>0.13822999999999999</c:v>
                </c:pt>
                <c:pt idx="481">
                  <c:v>0.13966999999999999</c:v>
                </c:pt>
                <c:pt idx="482">
                  <c:v>0.14144000000000001</c:v>
                </c:pt>
                <c:pt idx="483">
                  <c:v>0.14297000000000001</c:v>
                </c:pt>
                <c:pt idx="484">
                  <c:v>0.14455000000000001</c:v>
                </c:pt>
                <c:pt idx="485">
                  <c:v>0.14612</c:v>
                </c:pt>
                <c:pt idx="486">
                  <c:v>0.14771000000000001</c:v>
                </c:pt>
                <c:pt idx="487">
                  <c:v>0.14940000000000001</c:v>
                </c:pt>
                <c:pt idx="488">
                  <c:v>0.15115000000000001</c:v>
                </c:pt>
                <c:pt idx="489">
                  <c:v>0.15268999999999999</c:v>
                </c:pt>
                <c:pt idx="490">
                  <c:v>0.15423999999999999</c:v>
                </c:pt>
                <c:pt idx="491">
                  <c:v>0.15590000000000001</c:v>
                </c:pt>
                <c:pt idx="492">
                  <c:v>0.15773999999999999</c:v>
                </c:pt>
                <c:pt idx="493">
                  <c:v>0.15964</c:v>
                </c:pt>
                <c:pt idx="494">
                  <c:v>0.16139999999999999</c:v>
                </c:pt>
                <c:pt idx="495">
                  <c:v>0.16350000000000001</c:v>
                </c:pt>
                <c:pt idx="496">
                  <c:v>0.16539000000000001</c:v>
                </c:pt>
                <c:pt idx="497">
                  <c:v>0.16743</c:v>
                </c:pt>
                <c:pt idx="498">
                  <c:v>0.16958999999999999</c:v>
                </c:pt>
                <c:pt idx="499">
                  <c:v>0.17136999999999999</c:v>
                </c:pt>
                <c:pt idx="500">
                  <c:v>0.17357</c:v>
                </c:pt>
                <c:pt idx="501">
                  <c:v>0.17543</c:v>
                </c:pt>
                <c:pt idx="502">
                  <c:v>0.17776</c:v>
                </c:pt>
                <c:pt idx="503">
                  <c:v>0.17949000000000001</c:v>
                </c:pt>
                <c:pt idx="504">
                  <c:v>0.18173</c:v>
                </c:pt>
                <c:pt idx="505">
                  <c:v>0.18351999999999999</c:v>
                </c:pt>
                <c:pt idx="506">
                  <c:v>0.18545</c:v>
                </c:pt>
                <c:pt idx="507">
                  <c:v>0.18712000000000001</c:v>
                </c:pt>
                <c:pt idx="508">
                  <c:v>0.18892999999999999</c:v>
                </c:pt>
                <c:pt idx="509">
                  <c:v>0.19055</c:v>
                </c:pt>
                <c:pt idx="510">
                  <c:v>0.19189999999999999</c:v>
                </c:pt>
                <c:pt idx="511">
                  <c:v>0.19366</c:v>
                </c:pt>
                <c:pt idx="512">
                  <c:v>0.19514000000000001</c:v>
                </c:pt>
                <c:pt idx="513">
                  <c:v>0.19655</c:v>
                </c:pt>
                <c:pt idx="514">
                  <c:v>0.19803999999999999</c:v>
                </c:pt>
                <c:pt idx="515">
                  <c:v>0.19982</c:v>
                </c:pt>
                <c:pt idx="516">
                  <c:v>0.20116999999999999</c:v>
                </c:pt>
                <c:pt idx="517">
                  <c:v>0.20252000000000001</c:v>
                </c:pt>
                <c:pt idx="518">
                  <c:v>0.20349999999999999</c:v>
                </c:pt>
                <c:pt idx="519">
                  <c:v>0.20407</c:v>
                </c:pt>
                <c:pt idx="520">
                  <c:v>0.20498</c:v>
                </c:pt>
                <c:pt idx="521">
                  <c:v>0.20630999999999999</c:v>
                </c:pt>
                <c:pt idx="522">
                  <c:v>0.20709</c:v>
                </c:pt>
                <c:pt idx="523">
                  <c:v>0.20793</c:v>
                </c:pt>
                <c:pt idx="524">
                  <c:v>0.20909</c:v>
                </c:pt>
                <c:pt idx="525">
                  <c:v>0.21007999999999999</c:v>
                </c:pt>
                <c:pt idx="526">
                  <c:v>0.21113000000000001</c:v>
                </c:pt>
                <c:pt idx="527">
                  <c:v>0.21203</c:v>
                </c:pt>
                <c:pt idx="528">
                  <c:v>0.21318000000000001</c:v>
                </c:pt>
                <c:pt idx="529">
                  <c:v>0.21426000000000001</c:v>
                </c:pt>
                <c:pt idx="530">
                  <c:v>0.21529999999999999</c:v>
                </c:pt>
                <c:pt idx="531">
                  <c:v>0.21653</c:v>
                </c:pt>
                <c:pt idx="532">
                  <c:v>0.21812999999999999</c:v>
                </c:pt>
                <c:pt idx="533">
                  <c:v>0.21972</c:v>
                </c:pt>
                <c:pt idx="534">
                  <c:v>0.22151000000000001</c:v>
                </c:pt>
                <c:pt idx="535">
                  <c:v>0.22331000000000001</c:v>
                </c:pt>
                <c:pt idx="536">
                  <c:v>0.22561</c:v>
                </c:pt>
                <c:pt idx="537">
                  <c:v>0.22781999999999999</c:v>
                </c:pt>
                <c:pt idx="538">
                  <c:v>0.23019999999999999</c:v>
                </c:pt>
                <c:pt idx="539">
                  <c:v>0.23272000000000001</c:v>
                </c:pt>
                <c:pt idx="540">
                  <c:v>0.23538999999999999</c:v>
                </c:pt>
                <c:pt idx="541">
                  <c:v>0.23841999999999999</c:v>
                </c:pt>
                <c:pt idx="542">
                  <c:v>0.24132999999999999</c:v>
                </c:pt>
                <c:pt idx="543">
                  <c:v>0.24393999999999999</c:v>
                </c:pt>
                <c:pt idx="544">
                  <c:v>0.24660000000000001</c:v>
                </c:pt>
                <c:pt idx="545">
                  <c:v>0.24934999999999999</c:v>
                </c:pt>
                <c:pt idx="546">
                  <c:v>0.25228</c:v>
                </c:pt>
                <c:pt idx="547">
                  <c:v>0.25490000000000002</c:v>
                </c:pt>
                <c:pt idx="548">
                  <c:v>0.25757000000000002</c:v>
                </c:pt>
                <c:pt idx="549">
                  <c:v>0.26039000000000001</c:v>
                </c:pt>
                <c:pt idx="550">
                  <c:v>0.2631</c:v>
                </c:pt>
                <c:pt idx="551">
                  <c:v>0.26618000000000003</c:v>
                </c:pt>
                <c:pt idx="552">
                  <c:v>0.26912999999999998</c:v>
                </c:pt>
                <c:pt idx="553">
                  <c:v>0.27246999999999999</c:v>
                </c:pt>
                <c:pt idx="554">
                  <c:v>0.27573999999999999</c:v>
                </c:pt>
                <c:pt idx="555">
                  <c:v>0.27942</c:v>
                </c:pt>
                <c:pt idx="556">
                  <c:v>0.28336</c:v>
                </c:pt>
                <c:pt idx="557">
                  <c:v>0.28782999999999997</c:v>
                </c:pt>
                <c:pt idx="558">
                  <c:v>0.29239999999999999</c:v>
                </c:pt>
                <c:pt idx="559">
                  <c:v>0.29731000000000002</c:v>
                </c:pt>
                <c:pt idx="560">
                  <c:v>0.30248999999999998</c:v>
                </c:pt>
                <c:pt idx="561">
                  <c:v>0.30853999999999998</c:v>
                </c:pt>
                <c:pt idx="562">
                  <c:v>0.31474000000000002</c:v>
                </c:pt>
                <c:pt idx="563">
                  <c:v>0.32190000000000002</c:v>
                </c:pt>
                <c:pt idx="564">
                  <c:v>0.32938000000000001</c:v>
                </c:pt>
                <c:pt idx="565">
                  <c:v>0.33773999999999998</c:v>
                </c:pt>
                <c:pt idx="566">
                  <c:v>0.34671000000000002</c:v>
                </c:pt>
                <c:pt idx="567">
                  <c:v>0.35642000000000001</c:v>
                </c:pt>
                <c:pt idx="568">
                  <c:v>0.36687999999999998</c:v>
                </c:pt>
                <c:pt idx="569">
                  <c:v>0.37857000000000002</c:v>
                </c:pt>
                <c:pt idx="570">
                  <c:v>0.39161000000000001</c:v>
                </c:pt>
                <c:pt idx="571">
                  <c:v>0.40566999999999998</c:v>
                </c:pt>
                <c:pt idx="572">
                  <c:v>0.42193999999999998</c:v>
                </c:pt>
                <c:pt idx="573">
                  <c:v>0.43919999999999998</c:v>
                </c:pt>
                <c:pt idx="574">
                  <c:v>0.45901999999999998</c:v>
                </c:pt>
                <c:pt idx="575">
                  <c:v>0.48126000000000002</c:v>
                </c:pt>
                <c:pt idx="576">
                  <c:v>0.50722</c:v>
                </c:pt>
                <c:pt idx="577">
                  <c:v>0.53715000000000002</c:v>
                </c:pt>
                <c:pt idx="578">
                  <c:v>0.57193000000000005</c:v>
                </c:pt>
                <c:pt idx="579">
                  <c:v>0.61406000000000005</c:v>
                </c:pt>
                <c:pt idx="580">
                  <c:v>0.66466000000000003</c:v>
                </c:pt>
                <c:pt idx="581">
                  <c:v>0.72748999999999997</c:v>
                </c:pt>
                <c:pt idx="582">
                  <c:v>0.80388000000000004</c:v>
                </c:pt>
                <c:pt idx="583">
                  <c:v>0.89998999999999996</c:v>
                </c:pt>
                <c:pt idx="584">
                  <c:v>1.01945</c:v>
                </c:pt>
                <c:pt idx="585">
                  <c:v>1.1697299999999999</c:v>
                </c:pt>
                <c:pt idx="586">
                  <c:v>1.3537999999999999</c:v>
                </c:pt>
                <c:pt idx="587">
                  <c:v>1.5785199999999999</c:v>
                </c:pt>
                <c:pt idx="588">
                  <c:v>1.85327</c:v>
                </c:pt>
                <c:pt idx="589">
                  <c:v>2.1789399999999999</c:v>
                </c:pt>
                <c:pt idx="590">
                  <c:v>2.5035500000000002</c:v>
                </c:pt>
                <c:pt idx="591">
                  <c:v>2.8483800000000001</c:v>
                </c:pt>
                <c:pt idx="592">
                  <c:v>2.9993799999999999</c:v>
                </c:pt>
                <c:pt idx="593">
                  <c:v>3.12805</c:v>
                </c:pt>
                <c:pt idx="594">
                  <c:v>3.0022700000000002</c:v>
                </c:pt>
                <c:pt idx="595">
                  <c:v>3.0095900000000002</c:v>
                </c:pt>
                <c:pt idx="596">
                  <c:v>3.1306400000000001</c:v>
                </c:pt>
                <c:pt idx="597">
                  <c:v>3.0920000000000001</c:v>
                </c:pt>
                <c:pt idx="598">
                  <c:v>3.2433200000000002</c:v>
                </c:pt>
                <c:pt idx="599">
                  <c:v>3.16486</c:v>
                </c:pt>
                <c:pt idx="600">
                  <c:v>3.2245699999999999</c:v>
                </c:pt>
              </c:numCache>
            </c:numRef>
          </c:yVal>
          <c:smooth val="1"/>
        </c:ser>
        <c:ser>
          <c:idx val="0"/>
          <c:order val="0"/>
          <c:tx>
            <c:v>آب خروجی وسل</c:v>
          </c:tx>
          <c:marker>
            <c:symbol val="none"/>
          </c:marker>
          <c:xVal>
            <c:numRef>
              <c:f>'RO-9.xlsx'!$A$87:$A$687</c:f>
              <c:numCache>
                <c:formatCode>General</c:formatCode>
                <c:ptCount val="601"/>
                <c:pt idx="0">
                  <c:v>800</c:v>
                </c:pt>
                <c:pt idx="1">
                  <c:v>799</c:v>
                </c:pt>
                <c:pt idx="2">
                  <c:v>798</c:v>
                </c:pt>
                <c:pt idx="3">
                  <c:v>797</c:v>
                </c:pt>
                <c:pt idx="4">
                  <c:v>796</c:v>
                </c:pt>
                <c:pt idx="5">
                  <c:v>795</c:v>
                </c:pt>
                <c:pt idx="6">
                  <c:v>794</c:v>
                </c:pt>
                <c:pt idx="7">
                  <c:v>793</c:v>
                </c:pt>
                <c:pt idx="8">
                  <c:v>792</c:v>
                </c:pt>
                <c:pt idx="9">
                  <c:v>791</c:v>
                </c:pt>
                <c:pt idx="10">
                  <c:v>790</c:v>
                </c:pt>
                <c:pt idx="11">
                  <c:v>789</c:v>
                </c:pt>
                <c:pt idx="12">
                  <c:v>788</c:v>
                </c:pt>
                <c:pt idx="13">
                  <c:v>787</c:v>
                </c:pt>
                <c:pt idx="14">
                  <c:v>786</c:v>
                </c:pt>
                <c:pt idx="15">
                  <c:v>785</c:v>
                </c:pt>
                <c:pt idx="16">
                  <c:v>784</c:v>
                </c:pt>
                <c:pt idx="17">
                  <c:v>783</c:v>
                </c:pt>
                <c:pt idx="18">
                  <c:v>782</c:v>
                </c:pt>
                <c:pt idx="19">
                  <c:v>781</c:v>
                </c:pt>
                <c:pt idx="20">
                  <c:v>780</c:v>
                </c:pt>
                <c:pt idx="21">
                  <c:v>779</c:v>
                </c:pt>
                <c:pt idx="22">
                  <c:v>778</c:v>
                </c:pt>
                <c:pt idx="23">
                  <c:v>777</c:v>
                </c:pt>
                <c:pt idx="24">
                  <c:v>776</c:v>
                </c:pt>
                <c:pt idx="25">
                  <c:v>775</c:v>
                </c:pt>
                <c:pt idx="26">
                  <c:v>774</c:v>
                </c:pt>
                <c:pt idx="27">
                  <c:v>773</c:v>
                </c:pt>
                <c:pt idx="28">
                  <c:v>772</c:v>
                </c:pt>
                <c:pt idx="29">
                  <c:v>771</c:v>
                </c:pt>
                <c:pt idx="30">
                  <c:v>770</c:v>
                </c:pt>
                <c:pt idx="31">
                  <c:v>769</c:v>
                </c:pt>
                <c:pt idx="32">
                  <c:v>768</c:v>
                </c:pt>
                <c:pt idx="33">
                  <c:v>767</c:v>
                </c:pt>
                <c:pt idx="34">
                  <c:v>766</c:v>
                </c:pt>
                <c:pt idx="35">
                  <c:v>765</c:v>
                </c:pt>
                <c:pt idx="36">
                  <c:v>764</c:v>
                </c:pt>
                <c:pt idx="37">
                  <c:v>763</c:v>
                </c:pt>
                <c:pt idx="38">
                  <c:v>762</c:v>
                </c:pt>
                <c:pt idx="39">
                  <c:v>761</c:v>
                </c:pt>
                <c:pt idx="40">
                  <c:v>760</c:v>
                </c:pt>
                <c:pt idx="41">
                  <c:v>759</c:v>
                </c:pt>
                <c:pt idx="42">
                  <c:v>758</c:v>
                </c:pt>
                <c:pt idx="43">
                  <c:v>757</c:v>
                </c:pt>
                <c:pt idx="44">
                  <c:v>756</c:v>
                </c:pt>
                <c:pt idx="45">
                  <c:v>755</c:v>
                </c:pt>
                <c:pt idx="46">
                  <c:v>754</c:v>
                </c:pt>
                <c:pt idx="47">
                  <c:v>753</c:v>
                </c:pt>
                <c:pt idx="48">
                  <c:v>752</c:v>
                </c:pt>
                <c:pt idx="49">
                  <c:v>751</c:v>
                </c:pt>
                <c:pt idx="50">
                  <c:v>750</c:v>
                </c:pt>
                <c:pt idx="51">
                  <c:v>749</c:v>
                </c:pt>
                <c:pt idx="52">
                  <c:v>748</c:v>
                </c:pt>
                <c:pt idx="53">
                  <c:v>747</c:v>
                </c:pt>
                <c:pt idx="54">
                  <c:v>746</c:v>
                </c:pt>
                <c:pt idx="55">
                  <c:v>745</c:v>
                </c:pt>
                <c:pt idx="56">
                  <c:v>744</c:v>
                </c:pt>
                <c:pt idx="57">
                  <c:v>743</c:v>
                </c:pt>
                <c:pt idx="58">
                  <c:v>742</c:v>
                </c:pt>
                <c:pt idx="59">
                  <c:v>741</c:v>
                </c:pt>
                <c:pt idx="60">
                  <c:v>740</c:v>
                </c:pt>
                <c:pt idx="61">
                  <c:v>739</c:v>
                </c:pt>
                <c:pt idx="62">
                  <c:v>738</c:v>
                </c:pt>
                <c:pt idx="63">
                  <c:v>737</c:v>
                </c:pt>
                <c:pt idx="64">
                  <c:v>736</c:v>
                </c:pt>
                <c:pt idx="65">
                  <c:v>735</c:v>
                </c:pt>
                <c:pt idx="66">
                  <c:v>734</c:v>
                </c:pt>
                <c:pt idx="67">
                  <c:v>733</c:v>
                </c:pt>
                <c:pt idx="68">
                  <c:v>732</c:v>
                </c:pt>
                <c:pt idx="69">
                  <c:v>731</c:v>
                </c:pt>
                <c:pt idx="70">
                  <c:v>730</c:v>
                </c:pt>
                <c:pt idx="71">
                  <c:v>729</c:v>
                </c:pt>
                <c:pt idx="72">
                  <c:v>728</c:v>
                </c:pt>
                <c:pt idx="73">
                  <c:v>727</c:v>
                </c:pt>
                <c:pt idx="74">
                  <c:v>726</c:v>
                </c:pt>
                <c:pt idx="75">
                  <c:v>725</c:v>
                </c:pt>
                <c:pt idx="76">
                  <c:v>724</c:v>
                </c:pt>
                <c:pt idx="77">
                  <c:v>723</c:v>
                </c:pt>
                <c:pt idx="78">
                  <c:v>722</c:v>
                </c:pt>
                <c:pt idx="79">
                  <c:v>721</c:v>
                </c:pt>
                <c:pt idx="80">
                  <c:v>720</c:v>
                </c:pt>
                <c:pt idx="81">
                  <c:v>719</c:v>
                </c:pt>
                <c:pt idx="82">
                  <c:v>718</c:v>
                </c:pt>
                <c:pt idx="83">
                  <c:v>717</c:v>
                </c:pt>
                <c:pt idx="84">
                  <c:v>716</c:v>
                </c:pt>
                <c:pt idx="85">
                  <c:v>715</c:v>
                </c:pt>
                <c:pt idx="86">
                  <c:v>714</c:v>
                </c:pt>
                <c:pt idx="87">
                  <c:v>713</c:v>
                </c:pt>
                <c:pt idx="88">
                  <c:v>712</c:v>
                </c:pt>
                <c:pt idx="89">
                  <c:v>711</c:v>
                </c:pt>
                <c:pt idx="90">
                  <c:v>710</c:v>
                </c:pt>
                <c:pt idx="91">
                  <c:v>709</c:v>
                </c:pt>
                <c:pt idx="92">
                  <c:v>708</c:v>
                </c:pt>
                <c:pt idx="93">
                  <c:v>707</c:v>
                </c:pt>
                <c:pt idx="94">
                  <c:v>706</c:v>
                </c:pt>
                <c:pt idx="95">
                  <c:v>705</c:v>
                </c:pt>
                <c:pt idx="96">
                  <c:v>704</c:v>
                </c:pt>
                <c:pt idx="97">
                  <c:v>703</c:v>
                </c:pt>
                <c:pt idx="98">
                  <c:v>702</c:v>
                </c:pt>
                <c:pt idx="99">
                  <c:v>701</c:v>
                </c:pt>
                <c:pt idx="100">
                  <c:v>700</c:v>
                </c:pt>
                <c:pt idx="101">
                  <c:v>699</c:v>
                </c:pt>
                <c:pt idx="102">
                  <c:v>698</c:v>
                </c:pt>
                <c:pt idx="103">
                  <c:v>697</c:v>
                </c:pt>
                <c:pt idx="104">
                  <c:v>696</c:v>
                </c:pt>
                <c:pt idx="105">
                  <c:v>695</c:v>
                </c:pt>
                <c:pt idx="106">
                  <c:v>694</c:v>
                </c:pt>
                <c:pt idx="107">
                  <c:v>693</c:v>
                </c:pt>
                <c:pt idx="108">
                  <c:v>692</c:v>
                </c:pt>
                <c:pt idx="109">
                  <c:v>691</c:v>
                </c:pt>
                <c:pt idx="110">
                  <c:v>690</c:v>
                </c:pt>
                <c:pt idx="111">
                  <c:v>689</c:v>
                </c:pt>
                <c:pt idx="112">
                  <c:v>688</c:v>
                </c:pt>
                <c:pt idx="113">
                  <c:v>687</c:v>
                </c:pt>
                <c:pt idx="114">
                  <c:v>686</c:v>
                </c:pt>
                <c:pt idx="115">
                  <c:v>685</c:v>
                </c:pt>
                <c:pt idx="116">
                  <c:v>684</c:v>
                </c:pt>
                <c:pt idx="117">
                  <c:v>683</c:v>
                </c:pt>
                <c:pt idx="118">
                  <c:v>682</c:v>
                </c:pt>
                <c:pt idx="119">
                  <c:v>681</c:v>
                </c:pt>
                <c:pt idx="120">
                  <c:v>680</c:v>
                </c:pt>
                <c:pt idx="121">
                  <c:v>679</c:v>
                </c:pt>
                <c:pt idx="122">
                  <c:v>678</c:v>
                </c:pt>
                <c:pt idx="123">
                  <c:v>677</c:v>
                </c:pt>
                <c:pt idx="124">
                  <c:v>676</c:v>
                </c:pt>
                <c:pt idx="125">
                  <c:v>675</c:v>
                </c:pt>
                <c:pt idx="126">
                  <c:v>674</c:v>
                </c:pt>
                <c:pt idx="127">
                  <c:v>673</c:v>
                </c:pt>
                <c:pt idx="128">
                  <c:v>672</c:v>
                </c:pt>
                <c:pt idx="129">
                  <c:v>671</c:v>
                </c:pt>
                <c:pt idx="130">
                  <c:v>670</c:v>
                </c:pt>
                <c:pt idx="131">
                  <c:v>669</c:v>
                </c:pt>
                <c:pt idx="132">
                  <c:v>668</c:v>
                </c:pt>
                <c:pt idx="133">
                  <c:v>667</c:v>
                </c:pt>
                <c:pt idx="134">
                  <c:v>666</c:v>
                </c:pt>
                <c:pt idx="135">
                  <c:v>665</c:v>
                </c:pt>
                <c:pt idx="136">
                  <c:v>664</c:v>
                </c:pt>
                <c:pt idx="137">
                  <c:v>663</c:v>
                </c:pt>
                <c:pt idx="138">
                  <c:v>662</c:v>
                </c:pt>
                <c:pt idx="139">
                  <c:v>661</c:v>
                </c:pt>
                <c:pt idx="140">
                  <c:v>660</c:v>
                </c:pt>
                <c:pt idx="141">
                  <c:v>659</c:v>
                </c:pt>
                <c:pt idx="142">
                  <c:v>658</c:v>
                </c:pt>
                <c:pt idx="143">
                  <c:v>657</c:v>
                </c:pt>
                <c:pt idx="144">
                  <c:v>656</c:v>
                </c:pt>
                <c:pt idx="145">
                  <c:v>655</c:v>
                </c:pt>
                <c:pt idx="146">
                  <c:v>654</c:v>
                </c:pt>
                <c:pt idx="147">
                  <c:v>653</c:v>
                </c:pt>
                <c:pt idx="148">
                  <c:v>652</c:v>
                </c:pt>
                <c:pt idx="149">
                  <c:v>651</c:v>
                </c:pt>
                <c:pt idx="150">
                  <c:v>650</c:v>
                </c:pt>
                <c:pt idx="151">
                  <c:v>649</c:v>
                </c:pt>
                <c:pt idx="152">
                  <c:v>648</c:v>
                </c:pt>
                <c:pt idx="153">
                  <c:v>647</c:v>
                </c:pt>
                <c:pt idx="154">
                  <c:v>646</c:v>
                </c:pt>
                <c:pt idx="155">
                  <c:v>645</c:v>
                </c:pt>
                <c:pt idx="156">
                  <c:v>644</c:v>
                </c:pt>
                <c:pt idx="157">
                  <c:v>643</c:v>
                </c:pt>
                <c:pt idx="158">
                  <c:v>642</c:v>
                </c:pt>
                <c:pt idx="159">
                  <c:v>641</c:v>
                </c:pt>
                <c:pt idx="160">
                  <c:v>640</c:v>
                </c:pt>
                <c:pt idx="161">
                  <c:v>639</c:v>
                </c:pt>
                <c:pt idx="162">
                  <c:v>638</c:v>
                </c:pt>
                <c:pt idx="163">
                  <c:v>637</c:v>
                </c:pt>
                <c:pt idx="164">
                  <c:v>636</c:v>
                </c:pt>
                <c:pt idx="165">
                  <c:v>635</c:v>
                </c:pt>
                <c:pt idx="166">
                  <c:v>634</c:v>
                </c:pt>
                <c:pt idx="167">
                  <c:v>633</c:v>
                </c:pt>
                <c:pt idx="168">
                  <c:v>632</c:v>
                </c:pt>
                <c:pt idx="169">
                  <c:v>631</c:v>
                </c:pt>
                <c:pt idx="170">
                  <c:v>630</c:v>
                </c:pt>
                <c:pt idx="171">
                  <c:v>629</c:v>
                </c:pt>
                <c:pt idx="172">
                  <c:v>628</c:v>
                </c:pt>
                <c:pt idx="173">
                  <c:v>627</c:v>
                </c:pt>
                <c:pt idx="174">
                  <c:v>626</c:v>
                </c:pt>
                <c:pt idx="175">
                  <c:v>625</c:v>
                </c:pt>
                <c:pt idx="176">
                  <c:v>624</c:v>
                </c:pt>
                <c:pt idx="177">
                  <c:v>623</c:v>
                </c:pt>
                <c:pt idx="178">
                  <c:v>622</c:v>
                </c:pt>
                <c:pt idx="179">
                  <c:v>621</c:v>
                </c:pt>
                <c:pt idx="180">
                  <c:v>620</c:v>
                </c:pt>
                <c:pt idx="181">
                  <c:v>619</c:v>
                </c:pt>
                <c:pt idx="182">
                  <c:v>618</c:v>
                </c:pt>
                <c:pt idx="183">
                  <c:v>617</c:v>
                </c:pt>
                <c:pt idx="184">
                  <c:v>616</c:v>
                </c:pt>
                <c:pt idx="185">
                  <c:v>615</c:v>
                </c:pt>
                <c:pt idx="186">
                  <c:v>614</c:v>
                </c:pt>
                <c:pt idx="187">
                  <c:v>613</c:v>
                </c:pt>
                <c:pt idx="188">
                  <c:v>612</c:v>
                </c:pt>
                <c:pt idx="189">
                  <c:v>611</c:v>
                </c:pt>
                <c:pt idx="190">
                  <c:v>610</c:v>
                </c:pt>
                <c:pt idx="191">
                  <c:v>609</c:v>
                </c:pt>
                <c:pt idx="192">
                  <c:v>608</c:v>
                </c:pt>
                <c:pt idx="193">
                  <c:v>607</c:v>
                </c:pt>
                <c:pt idx="194">
                  <c:v>606</c:v>
                </c:pt>
                <c:pt idx="195">
                  <c:v>605</c:v>
                </c:pt>
                <c:pt idx="196">
                  <c:v>604</c:v>
                </c:pt>
                <c:pt idx="197">
                  <c:v>603</c:v>
                </c:pt>
                <c:pt idx="198">
                  <c:v>602</c:v>
                </c:pt>
                <c:pt idx="199">
                  <c:v>601</c:v>
                </c:pt>
                <c:pt idx="200">
                  <c:v>600</c:v>
                </c:pt>
                <c:pt idx="201">
                  <c:v>599</c:v>
                </c:pt>
                <c:pt idx="202">
                  <c:v>598</c:v>
                </c:pt>
                <c:pt idx="203">
                  <c:v>597</c:v>
                </c:pt>
                <c:pt idx="204">
                  <c:v>596</c:v>
                </c:pt>
                <c:pt idx="205">
                  <c:v>595</c:v>
                </c:pt>
                <c:pt idx="206">
                  <c:v>594</c:v>
                </c:pt>
                <c:pt idx="207">
                  <c:v>593</c:v>
                </c:pt>
                <c:pt idx="208">
                  <c:v>592</c:v>
                </c:pt>
                <c:pt idx="209">
                  <c:v>591</c:v>
                </c:pt>
                <c:pt idx="210">
                  <c:v>590</c:v>
                </c:pt>
                <c:pt idx="211">
                  <c:v>589</c:v>
                </c:pt>
                <c:pt idx="212">
                  <c:v>588</c:v>
                </c:pt>
                <c:pt idx="213">
                  <c:v>587</c:v>
                </c:pt>
                <c:pt idx="214">
                  <c:v>586</c:v>
                </c:pt>
                <c:pt idx="215">
                  <c:v>585</c:v>
                </c:pt>
                <c:pt idx="216">
                  <c:v>584</c:v>
                </c:pt>
                <c:pt idx="217">
                  <c:v>583</c:v>
                </c:pt>
                <c:pt idx="218">
                  <c:v>582</c:v>
                </c:pt>
                <c:pt idx="219">
                  <c:v>581</c:v>
                </c:pt>
                <c:pt idx="220">
                  <c:v>580</c:v>
                </c:pt>
                <c:pt idx="221">
                  <c:v>579</c:v>
                </c:pt>
                <c:pt idx="222">
                  <c:v>578</c:v>
                </c:pt>
                <c:pt idx="223">
                  <c:v>577</c:v>
                </c:pt>
                <c:pt idx="224">
                  <c:v>576</c:v>
                </c:pt>
                <c:pt idx="225">
                  <c:v>575</c:v>
                </c:pt>
                <c:pt idx="226">
                  <c:v>574</c:v>
                </c:pt>
                <c:pt idx="227">
                  <c:v>573</c:v>
                </c:pt>
                <c:pt idx="228">
                  <c:v>572</c:v>
                </c:pt>
                <c:pt idx="229">
                  <c:v>571</c:v>
                </c:pt>
                <c:pt idx="230">
                  <c:v>570</c:v>
                </c:pt>
                <c:pt idx="231">
                  <c:v>569</c:v>
                </c:pt>
                <c:pt idx="232">
                  <c:v>568</c:v>
                </c:pt>
                <c:pt idx="233">
                  <c:v>567</c:v>
                </c:pt>
                <c:pt idx="234">
                  <c:v>566</c:v>
                </c:pt>
                <c:pt idx="235">
                  <c:v>565</c:v>
                </c:pt>
                <c:pt idx="236">
                  <c:v>564</c:v>
                </c:pt>
                <c:pt idx="237">
                  <c:v>563</c:v>
                </c:pt>
                <c:pt idx="238">
                  <c:v>562</c:v>
                </c:pt>
                <c:pt idx="239">
                  <c:v>561</c:v>
                </c:pt>
                <c:pt idx="240">
                  <c:v>560</c:v>
                </c:pt>
                <c:pt idx="241">
                  <c:v>559</c:v>
                </c:pt>
                <c:pt idx="242">
                  <c:v>558</c:v>
                </c:pt>
                <c:pt idx="243">
                  <c:v>557</c:v>
                </c:pt>
                <c:pt idx="244">
                  <c:v>556</c:v>
                </c:pt>
                <c:pt idx="245">
                  <c:v>555</c:v>
                </c:pt>
                <c:pt idx="246">
                  <c:v>554</c:v>
                </c:pt>
                <c:pt idx="247">
                  <c:v>553</c:v>
                </c:pt>
                <c:pt idx="248">
                  <c:v>552</c:v>
                </c:pt>
                <c:pt idx="249">
                  <c:v>551</c:v>
                </c:pt>
                <c:pt idx="250">
                  <c:v>550</c:v>
                </c:pt>
                <c:pt idx="251">
                  <c:v>549</c:v>
                </c:pt>
                <c:pt idx="252">
                  <c:v>548</c:v>
                </c:pt>
                <c:pt idx="253">
                  <c:v>547</c:v>
                </c:pt>
                <c:pt idx="254">
                  <c:v>546</c:v>
                </c:pt>
                <c:pt idx="255">
                  <c:v>545</c:v>
                </c:pt>
                <c:pt idx="256">
                  <c:v>544</c:v>
                </c:pt>
                <c:pt idx="257">
                  <c:v>543</c:v>
                </c:pt>
                <c:pt idx="258">
                  <c:v>542</c:v>
                </c:pt>
                <c:pt idx="259">
                  <c:v>541</c:v>
                </c:pt>
                <c:pt idx="260">
                  <c:v>540</c:v>
                </c:pt>
                <c:pt idx="261">
                  <c:v>539</c:v>
                </c:pt>
                <c:pt idx="262">
                  <c:v>538</c:v>
                </c:pt>
                <c:pt idx="263">
                  <c:v>537</c:v>
                </c:pt>
                <c:pt idx="264">
                  <c:v>536</c:v>
                </c:pt>
                <c:pt idx="265">
                  <c:v>535</c:v>
                </c:pt>
                <c:pt idx="266">
                  <c:v>534</c:v>
                </c:pt>
                <c:pt idx="267">
                  <c:v>533</c:v>
                </c:pt>
                <c:pt idx="268">
                  <c:v>532</c:v>
                </c:pt>
                <c:pt idx="269">
                  <c:v>531</c:v>
                </c:pt>
                <c:pt idx="270">
                  <c:v>530</c:v>
                </c:pt>
                <c:pt idx="271">
                  <c:v>529</c:v>
                </c:pt>
                <c:pt idx="272">
                  <c:v>528</c:v>
                </c:pt>
                <c:pt idx="273">
                  <c:v>527</c:v>
                </c:pt>
                <c:pt idx="274">
                  <c:v>526</c:v>
                </c:pt>
                <c:pt idx="275">
                  <c:v>525</c:v>
                </c:pt>
                <c:pt idx="276">
                  <c:v>524</c:v>
                </c:pt>
                <c:pt idx="277">
                  <c:v>523</c:v>
                </c:pt>
                <c:pt idx="278">
                  <c:v>522</c:v>
                </c:pt>
                <c:pt idx="279">
                  <c:v>521</c:v>
                </c:pt>
                <c:pt idx="280">
                  <c:v>520</c:v>
                </c:pt>
                <c:pt idx="281">
                  <c:v>519</c:v>
                </c:pt>
                <c:pt idx="282">
                  <c:v>518</c:v>
                </c:pt>
                <c:pt idx="283">
                  <c:v>517</c:v>
                </c:pt>
                <c:pt idx="284">
                  <c:v>516</c:v>
                </c:pt>
                <c:pt idx="285">
                  <c:v>515</c:v>
                </c:pt>
                <c:pt idx="286">
                  <c:v>514</c:v>
                </c:pt>
                <c:pt idx="287">
                  <c:v>513</c:v>
                </c:pt>
                <c:pt idx="288">
                  <c:v>512</c:v>
                </c:pt>
                <c:pt idx="289">
                  <c:v>511</c:v>
                </c:pt>
                <c:pt idx="290">
                  <c:v>510</c:v>
                </c:pt>
                <c:pt idx="291">
                  <c:v>509</c:v>
                </c:pt>
                <c:pt idx="292">
                  <c:v>508</c:v>
                </c:pt>
                <c:pt idx="293">
                  <c:v>507</c:v>
                </c:pt>
                <c:pt idx="294">
                  <c:v>506</c:v>
                </c:pt>
                <c:pt idx="295">
                  <c:v>505</c:v>
                </c:pt>
                <c:pt idx="296">
                  <c:v>504</c:v>
                </c:pt>
                <c:pt idx="297">
                  <c:v>503</c:v>
                </c:pt>
                <c:pt idx="298">
                  <c:v>502</c:v>
                </c:pt>
                <c:pt idx="299">
                  <c:v>501</c:v>
                </c:pt>
                <c:pt idx="300">
                  <c:v>500</c:v>
                </c:pt>
                <c:pt idx="301">
                  <c:v>499</c:v>
                </c:pt>
                <c:pt idx="302">
                  <c:v>498</c:v>
                </c:pt>
                <c:pt idx="303">
                  <c:v>497</c:v>
                </c:pt>
                <c:pt idx="304">
                  <c:v>496</c:v>
                </c:pt>
                <c:pt idx="305">
                  <c:v>495</c:v>
                </c:pt>
                <c:pt idx="306">
                  <c:v>494</c:v>
                </c:pt>
                <c:pt idx="307">
                  <c:v>493</c:v>
                </c:pt>
                <c:pt idx="308">
                  <c:v>492</c:v>
                </c:pt>
                <c:pt idx="309">
                  <c:v>491</c:v>
                </c:pt>
                <c:pt idx="310">
                  <c:v>490</c:v>
                </c:pt>
                <c:pt idx="311">
                  <c:v>489</c:v>
                </c:pt>
                <c:pt idx="312">
                  <c:v>488</c:v>
                </c:pt>
                <c:pt idx="313">
                  <c:v>487</c:v>
                </c:pt>
                <c:pt idx="314">
                  <c:v>486</c:v>
                </c:pt>
                <c:pt idx="315">
                  <c:v>485</c:v>
                </c:pt>
                <c:pt idx="316">
                  <c:v>484</c:v>
                </c:pt>
                <c:pt idx="317">
                  <c:v>483</c:v>
                </c:pt>
                <c:pt idx="318">
                  <c:v>482</c:v>
                </c:pt>
                <c:pt idx="319">
                  <c:v>481</c:v>
                </c:pt>
                <c:pt idx="320">
                  <c:v>480</c:v>
                </c:pt>
                <c:pt idx="321">
                  <c:v>479</c:v>
                </c:pt>
                <c:pt idx="322">
                  <c:v>478</c:v>
                </c:pt>
                <c:pt idx="323">
                  <c:v>477</c:v>
                </c:pt>
                <c:pt idx="324">
                  <c:v>476</c:v>
                </c:pt>
                <c:pt idx="325">
                  <c:v>475</c:v>
                </c:pt>
                <c:pt idx="326">
                  <c:v>474</c:v>
                </c:pt>
                <c:pt idx="327">
                  <c:v>473</c:v>
                </c:pt>
                <c:pt idx="328">
                  <c:v>472</c:v>
                </c:pt>
                <c:pt idx="329">
                  <c:v>471</c:v>
                </c:pt>
                <c:pt idx="330">
                  <c:v>470</c:v>
                </c:pt>
                <c:pt idx="331">
                  <c:v>469</c:v>
                </c:pt>
                <c:pt idx="332">
                  <c:v>468</c:v>
                </c:pt>
                <c:pt idx="333">
                  <c:v>467</c:v>
                </c:pt>
                <c:pt idx="334">
                  <c:v>466</c:v>
                </c:pt>
                <c:pt idx="335">
                  <c:v>465</c:v>
                </c:pt>
                <c:pt idx="336">
                  <c:v>464</c:v>
                </c:pt>
                <c:pt idx="337">
                  <c:v>463</c:v>
                </c:pt>
                <c:pt idx="338">
                  <c:v>462</c:v>
                </c:pt>
                <c:pt idx="339">
                  <c:v>461</c:v>
                </c:pt>
                <c:pt idx="340">
                  <c:v>460</c:v>
                </c:pt>
                <c:pt idx="341">
                  <c:v>459</c:v>
                </c:pt>
                <c:pt idx="342">
                  <c:v>458</c:v>
                </c:pt>
                <c:pt idx="343">
                  <c:v>457</c:v>
                </c:pt>
                <c:pt idx="344">
                  <c:v>456</c:v>
                </c:pt>
                <c:pt idx="345">
                  <c:v>455</c:v>
                </c:pt>
                <c:pt idx="346">
                  <c:v>454</c:v>
                </c:pt>
                <c:pt idx="347">
                  <c:v>453</c:v>
                </c:pt>
                <c:pt idx="348">
                  <c:v>452</c:v>
                </c:pt>
                <c:pt idx="349">
                  <c:v>451</c:v>
                </c:pt>
                <c:pt idx="350">
                  <c:v>450</c:v>
                </c:pt>
                <c:pt idx="351">
                  <c:v>449</c:v>
                </c:pt>
                <c:pt idx="352">
                  <c:v>448</c:v>
                </c:pt>
                <c:pt idx="353">
                  <c:v>447</c:v>
                </c:pt>
                <c:pt idx="354">
                  <c:v>446</c:v>
                </c:pt>
                <c:pt idx="355">
                  <c:v>445</c:v>
                </c:pt>
                <c:pt idx="356">
                  <c:v>444</c:v>
                </c:pt>
                <c:pt idx="357">
                  <c:v>443</c:v>
                </c:pt>
                <c:pt idx="358">
                  <c:v>442</c:v>
                </c:pt>
                <c:pt idx="359">
                  <c:v>441</c:v>
                </c:pt>
                <c:pt idx="360">
                  <c:v>440</c:v>
                </c:pt>
                <c:pt idx="361">
                  <c:v>439</c:v>
                </c:pt>
                <c:pt idx="362">
                  <c:v>438</c:v>
                </c:pt>
                <c:pt idx="363">
                  <c:v>437</c:v>
                </c:pt>
                <c:pt idx="364">
                  <c:v>436</c:v>
                </c:pt>
                <c:pt idx="365">
                  <c:v>435</c:v>
                </c:pt>
                <c:pt idx="366">
                  <c:v>434</c:v>
                </c:pt>
                <c:pt idx="367">
                  <c:v>433</c:v>
                </c:pt>
                <c:pt idx="368">
                  <c:v>432</c:v>
                </c:pt>
                <c:pt idx="369">
                  <c:v>431</c:v>
                </c:pt>
                <c:pt idx="370">
                  <c:v>430</c:v>
                </c:pt>
                <c:pt idx="371">
                  <c:v>429</c:v>
                </c:pt>
                <c:pt idx="372">
                  <c:v>428</c:v>
                </c:pt>
                <c:pt idx="373">
                  <c:v>427</c:v>
                </c:pt>
                <c:pt idx="374">
                  <c:v>426</c:v>
                </c:pt>
                <c:pt idx="375">
                  <c:v>425</c:v>
                </c:pt>
                <c:pt idx="376">
                  <c:v>424</c:v>
                </c:pt>
                <c:pt idx="377">
                  <c:v>423</c:v>
                </c:pt>
                <c:pt idx="378">
                  <c:v>422</c:v>
                </c:pt>
                <c:pt idx="379">
                  <c:v>421</c:v>
                </c:pt>
                <c:pt idx="380">
                  <c:v>420</c:v>
                </c:pt>
                <c:pt idx="381">
                  <c:v>419</c:v>
                </c:pt>
                <c:pt idx="382">
                  <c:v>418</c:v>
                </c:pt>
                <c:pt idx="383">
                  <c:v>417</c:v>
                </c:pt>
                <c:pt idx="384">
                  <c:v>416</c:v>
                </c:pt>
                <c:pt idx="385">
                  <c:v>415</c:v>
                </c:pt>
                <c:pt idx="386">
                  <c:v>414</c:v>
                </c:pt>
                <c:pt idx="387">
                  <c:v>413</c:v>
                </c:pt>
                <c:pt idx="388">
                  <c:v>412</c:v>
                </c:pt>
                <c:pt idx="389">
                  <c:v>411</c:v>
                </c:pt>
                <c:pt idx="390">
                  <c:v>410</c:v>
                </c:pt>
                <c:pt idx="391">
                  <c:v>409</c:v>
                </c:pt>
                <c:pt idx="392">
                  <c:v>408</c:v>
                </c:pt>
                <c:pt idx="393">
                  <c:v>407</c:v>
                </c:pt>
                <c:pt idx="394">
                  <c:v>406</c:v>
                </c:pt>
                <c:pt idx="395">
                  <c:v>405</c:v>
                </c:pt>
                <c:pt idx="396">
                  <c:v>404</c:v>
                </c:pt>
                <c:pt idx="397">
                  <c:v>403</c:v>
                </c:pt>
                <c:pt idx="398">
                  <c:v>402</c:v>
                </c:pt>
                <c:pt idx="399">
                  <c:v>401</c:v>
                </c:pt>
                <c:pt idx="400">
                  <c:v>400</c:v>
                </c:pt>
                <c:pt idx="401">
                  <c:v>399</c:v>
                </c:pt>
                <c:pt idx="402">
                  <c:v>398</c:v>
                </c:pt>
                <c:pt idx="403">
                  <c:v>397</c:v>
                </c:pt>
                <c:pt idx="404">
                  <c:v>396</c:v>
                </c:pt>
                <c:pt idx="405">
                  <c:v>395</c:v>
                </c:pt>
                <c:pt idx="406">
                  <c:v>394</c:v>
                </c:pt>
                <c:pt idx="407">
                  <c:v>393</c:v>
                </c:pt>
                <c:pt idx="408">
                  <c:v>392</c:v>
                </c:pt>
                <c:pt idx="409">
                  <c:v>391</c:v>
                </c:pt>
                <c:pt idx="410">
                  <c:v>390</c:v>
                </c:pt>
                <c:pt idx="411">
                  <c:v>389</c:v>
                </c:pt>
                <c:pt idx="412">
                  <c:v>388</c:v>
                </c:pt>
                <c:pt idx="413">
                  <c:v>387</c:v>
                </c:pt>
                <c:pt idx="414">
                  <c:v>386</c:v>
                </c:pt>
                <c:pt idx="415">
                  <c:v>385</c:v>
                </c:pt>
                <c:pt idx="416">
                  <c:v>384</c:v>
                </c:pt>
                <c:pt idx="417">
                  <c:v>383</c:v>
                </c:pt>
                <c:pt idx="418">
                  <c:v>382</c:v>
                </c:pt>
                <c:pt idx="419">
                  <c:v>381</c:v>
                </c:pt>
                <c:pt idx="420">
                  <c:v>380</c:v>
                </c:pt>
                <c:pt idx="421">
                  <c:v>379</c:v>
                </c:pt>
                <c:pt idx="422">
                  <c:v>378</c:v>
                </c:pt>
                <c:pt idx="423">
                  <c:v>377</c:v>
                </c:pt>
                <c:pt idx="424">
                  <c:v>376</c:v>
                </c:pt>
                <c:pt idx="425">
                  <c:v>375</c:v>
                </c:pt>
                <c:pt idx="426">
                  <c:v>374</c:v>
                </c:pt>
                <c:pt idx="427">
                  <c:v>373</c:v>
                </c:pt>
                <c:pt idx="428">
                  <c:v>372</c:v>
                </c:pt>
                <c:pt idx="429">
                  <c:v>371</c:v>
                </c:pt>
                <c:pt idx="430">
                  <c:v>370</c:v>
                </c:pt>
                <c:pt idx="431">
                  <c:v>369</c:v>
                </c:pt>
                <c:pt idx="432">
                  <c:v>368</c:v>
                </c:pt>
                <c:pt idx="433">
                  <c:v>367</c:v>
                </c:pt>
                <c:pt idx="434">
                  <c:v>366</c:v>
                </c:pt>
                <c:pt idx="435">
                  <c:v>365</c:v>
                </c:pt>
                <c:pt idx="436">
                  <c:v>364</c:v>
                </c:pt>
                <c:pt idx="437">
                  <c:v>363</c:v>
                </c:pt>
                <c:pt idx="438">
                  <c:v>362</c:v>
                </c:pt>
                <c:pt idx="439">
                  <c:v>361</c:v>
                </c:pt>
                <c:pt idx="440">
                  <c:v>360</c:v>
                </c:pt>
                <c:pt idx="441">
                  <c:v>359</c:v>
                </c:pt>
                <c:pt idx="442">
                  <c:v>358</c:v>
                </c:pt>
                <c:pt idx="443">
                  <c:v>357</c:v>
                </c:pt>
                <c:pt idx="444">
                  <c:v>356</c:v>
                </c:pt>
                <c:pt idx="445">
                  <c:v>355</c:v>
                </c:pt>
                <c:pt idx="446">
                  <c:v>354</c:v>
                </c:pt>
                <c:pt idx="447">
                  <c:v>353</c:v>
                </c:pt>
                <c:pt idx="448">
                  <c:v>352</c:v>
                </c:pt>
                <c:pt idx="449">
                  <c:v>351</c:v>
                </c:pt>
                <c:pt idx="450">
                  <c:v>350</c:v>
                </c:pt>
                <c:pt idx="451">
                  <c:v>349</c:v>
                </c:pt>
                <c:pt idx="452">
                  <c:v>348</c:v>
                </c:pt>
                <c:pt idx="453">
                  <c:v>347</c:v>
                </c:pt>
                <c:pt idx="454">
                  <c:v>346</c:v>
                </c:pt>
                <c:pt idx="455">
                  <c:v>345</c:v>
                </c:pt>
                <c:pt idx="456">
                  <c:v>344</c:v>
                </c:pt>
                <c:pt idx="457">
                  <c:v>343</c:v>
                </c:pt>
                <c:pt idx="458">
                  <c:v>342</c:v>
                </c:pt>
                <c:pt idx="459">
                  <c:v>341</c:v>
                </c:pt>
                <c:pt idx="460">
                  <c:v>340</c:v>
                </c:pt>
                <c:pt idx="461">
                  <c:v>339</c:v>
                </c:pt>
                <c:pt idx="462">
                  <c:v>338</c:v>
                </c:pt>
                <c:pt idx="463">
                  <c:v>337</c:v>
                </c:pt>
                <c:pt idx="464">
                  <c:v>336</c:v>
                </c:pt>
                <c:pt idx="465">
                  <c:v>335</c:v>
                </c:pt>
                <c:pt idx="466">
                  <c:v>334</c:v>
                </c:pt>
                <c:pt idx="467">
                  <c:v>333</c:v>
                </c:pt>
                <c:pt idx="468">
                  <c:v>332</c:v>
                </c:pt>
                <c:pt idx="469">
                  <c:v>331</c:v>
                </c:pt>
                <c:pt idx="470">
                  <c:v>330</c:v>
                </c:pt>
                <c:pt idx="471">
                  <c:v>329</c:v>
                </c:pt>
                <c:pt idx="472">
                  <c:v>328</c:v>
                </c:pt>
                <c:pt idx="473">
                  <c:v>327</c:v>
                </c:pt>
                <c:pt idx="474">
                  <c:v>326</c:v>
                </c:pt>
                <c:pt idx="475">
                  <c:v>325</c:v>
                </c:pt>
                <c:pt idx="476">
                  <c:v>324</c:v>
                </c:pt>
                <c:pt idx="477">
                  <c:v>323</c:v>
                </c:pt>
                <c:pt idx="478">
                  <c:v>322</c:v>
                </c:pt>
                <c:pt idx="479">
                  <c:v>321</c:v>
                </c:pt>
                <c:pt idx="480">
                  <c:v>320</c:v>
                </c:pt>
                <c:pt idx="481">
                  <c:v>319</c:v>
                </c:pt>
                <c:pt idx="482">
                  <c:v>318</c:v>
                </c:pt>
                <c:pt idx="483">
                  <c:v>317</c:v>
                </c:pt>
                <c:pt idx="484">
                  <c:v>316</c:v>
                </c:pt>
                <c:pt idx="485">
                  <c:v>315</c:v>
                </c:pt>
                <c:pt idx="486">
                  <c:v>314</c:v>
                </c:pt>
                <c:pt idx="487">
                  <c:v>313</c:v>
                </c:pt>
                <c:pt idx="488">
                  <c:v>312</c:v>
                </c:pt>
                <c:pt idx="489">
                  <c:v>311</c:v>
                </c:pt>
                <c:pt idx="490">
                  <c:v>310</c:v>
                </c:pt>
                <c:pt idx="491">
                  <c:v>309</c:v>
                </c:pt>
                <c:pt idx="492">
                  <c:v>308</c:v>
                </c:pt>
                <c:pt idx="493">
                  <c:v>307</c:v>
                </c:pt>
                <c:pt idx="494">
                  <c:v>306</c:v>
                </c:pt>
                <c:pt idx="495">
                  <c:v>305</c:v>
                </c:pt>
                <c:pt idx="496">
                  <c:v>304</c:v>
                </c:pt>
                <c:pt idx="497">
                  <c:v>303</c:v>
                </c:pt>
                <c:pt idx="498">
                  <c:v>302</c:v>
                </c:pt>
                <c:pt idx="499">
                  <c:v>301</c:v>
                </c:pt>
                <c:pt idx="500">
                  <c:v>300</c:v>
                </c:pt>
                <c:pt idx="501">
                  <c:v>299</c:v>
                </c:pt>
                <c:pt idx="502">
                  <c:v>298</c:v>
                </c:pt>
                <c:pt idx="503">
                  <c:v>297</c:v>
                </c:pt>
                <c:pt idx="504">
                  <c:v>296</c:v>
                </c:pt>
                <c:pt idx="505">
                  <c:v>295</c:v>
                </c:pt>
                <c:pt idx="506">
                  <c:v>294</c:v>
                </c:pt>
                <c:pt idx="507">
                  <c:v>293</c:v>
                </c:pt>
                <c:pt idx="508">
                  <c:v>292</c:v>
                </c:pt>
                <c:pt idx="509">
                  <c:v>291</c:v>
                </c:pt>
                <c:pt idx="510">
                  <c:v>290</c:v>
                </c:pt>
                <c:pt idx="511">
                  <c:v>289</c:v>
                </c:pt>
                <c:pt idx="512">
                  <c:v>288</c:v>
                </c:pt>
                <c:pt idx="513">
                  <c:v>287</c:v>
                </c:pt>
                <c:pt idx="514">
                  <c:v>286</c:v>
                </c:pt>
                <c:pt idx="515">
                  <c:v>285</c:v>
                </c:pt>
                <c:pt idx="516">
                  <c:v>284</c:v>
                </c:pt>
                <c:pt idx="517">
                  <c:v>283</c:v>
                </c:pt>
                <c:pt idx="518">
                  <c:v>282</c:v>
                </c:pt>
                <c:pt idx="519">
                  <c:v>281</c:v>
                </c:pt>
                <c:pt idx="520">
                  <c:v>280</c:v>
                </c:pt>
                <c:pt idx="521">
                  <c:v>279</c:v>
                </c:pt>
                <c:pt idx="522">
                  <c:v>278</c:v>
                </c:pt>
                <c:pt idx="523">
                  <c:v>277</c:v>
                </c:pt>
                <c:pt idx="524">
                  <c:v>276</c:v>
                </c:pt>
                <c:pt idx="525">
                  <c:v>275</c:v>
                </c:pt>
                <c:pt idx="526">
                  <c:v>274</c:v>
                </c:pt>
                <c:pt idx="527">
                  <c:v>273</c:v>
                </c:pt>
                <c:pt idx="528">
                  <c:v>272</c:v>
                </c:pt>
                <c:pt idx="529">
                  <c:v>271</c:v>
                </c:pt>
                <c:pt idx="530">
                  <c:v>270</c:v>
                </c:pt>
                <c:pt idx="531">
                  <c:v>269</c:v>
                </c:pt>
                <c:pt idx="532">
                  <c:v>268</c:v>
                </c:pt>
                <c:pt idx="533">
                  <c:v>267</c:v>
                </c:pt>
                <c:pt idx="534">
                  <c:v>266</c:v>
                </c:pt>
                <c:pt idx="535">
                  <c:v>265</c:v>
                </c:pt>
                <c:pt idx="536">
                  <c:v>264</c:v>
                </c:pt>
                <c:pt idx="537">
                  <c:v>263</c:v>
                </c:pt>
                <c:pt idx="538">
                  <c:v>262</c:v>
                </c:pt>
                <c:pt idx="539">
                  <c:v>261</c:v>
                </c:pt>
                <c:pt idx="540">
                  <c:v>260</c:v>
                </c:pt>
                <c:pt idx="541">
                  <c:v>259</c:v>
                </c:pt>
                <c:pt idx="542">
                  <c:v>258</c:v>
                </c:pt>
                <c:pt idx="543">
                  <c:v>257</c:v>
                </c:pt>
                <c:pt idx="544">
                  <c:v>256</c:v>
                </c:pt>
                <c:pt idx="545">
                  <c:v>255</c:v>
                </c:pt>
                <c:pt idx="546">
                  <c:v>254</c:v>
                </c:pt>
                <c:pt idx="547">
                  <c:v>253</c:v>
                </c:pt>
                <c:pt idx="548">
                  <c:v>252</c:v>
                </c:pt>
                <c:pt idx="549">
                  <c:v>251</c:v>
                </c:pt>
                <c:pt idx="550">
                  <c:v>250</c:v>
                </c:pt>
                <c:pt idx="551">
                  <c:v>249</c:v>
                </c:pt>
                <c:pt idx="552">
                  <c:v>248</c:v>
                </c:pt>
                <c:pt idx="553">
                  <c:v>247</c:v>
                </c:pt>
                <c:pt idx="554">
                  <c:v>246</c:v>
                </c:pt>
                <c:pt idx="555">
                  <c:v>245</c:v>
                </c:pt>
                <c:pt idx="556">
                  <c:v>244</c:v>
                </c:pt>
                <c:pt idx="557">
                  <c:v>243</c:v>
                </c:pt>
                <c:pt idx="558">
                  <c:v>242</c:v>
                </c:pt>
                <c:pt idx="559">
                  <c:v>241</c:v>
                </c:pt>
                <c:pt idx="560">
                  <c:v>240</c:v>
                </c:pt>
                <c:pt idx="561">
                  <c:v>239</c:v>
                </c:pt>
                <c:pt idx="562">
                  <c:v>238</c:v>
                </c:pt>
                <c:pt idx="563">
                  <c:v>237</c:v>
                </c:pt>
                <c:pt idx="564">
                  <c:v>236</c:v>
                </c:pt>
                <c:pt idx="565">
                  <c:v>235</c:v>
                </c:pt>
                <c:pt idx="566">
                  <c:v>234</c:v>
                </c:pt>
                <c:pt idx="567">
                  <c:v>233</c:v>
                </c:pt>
                <c:pt idx="568">
                  <c:v>232</c:v>
                </c:pt>
                <c:pt idx="569">
                  <c:v>231</c:v>
                </c:pt>
                <c:pt idx="570">
                  <c:v>230</c:v>
                </c:pt>
                <c:pt idx="571">
                  <c:v>229</c:v>
                </c:pt>
                <c:pt idx="572">
                  <c:v>228</c:v>
                </c:pt>
                <c:pt idx="573">
                  <c:v>227</c:v>
                </c:pt>
                <c:pt idx="574">
                  <c:v>226</c:v>
                </c:pt>
                <c:pt idx="575">
                  <c:v>225</c:v>
                </c:pt>
                <c:pt idx="576">
                  <c:v>224</c:v>
                </c:pt>
                <c:pt idx="577">
                  <c:v>223</c:v>
                </c:pt>
                <c:pt idx="578">
                  <c:v>222</c:v>
                </c:pt>
                <c:pt idx="579">
                  <c:v>221</c:v>
                </c:pt>
                <c:pt idx="580">
                  <c:v>220</c:v>
                </c:pt>
                <c:pt idx="581">
                  <c:v>219</c:v>
                </c:pt>
                <c:pt idx="582">
                  <c:v>218</c:v>
                </c:pt>
                <c:pt idx="583">
                  <c:v>217</c:v>
                </c:pt>
                <c:pt idx="584">
                  <c:v>216</c:v>
                </c:pt>
                <c:pt idx="585">
                  <c:v>215</c:v>
                </c:pt>
                <c:pt idx="586">
                  <c:v>214</c:v>
                </c:pt>
                <c:pt idx="587">
                  <c:v>213</c:v>
                </c:pt>
                <c:pt idx="588">
                  <c:v>212</c:v>
                </c:pt>
                <c:pt idx="589">
                  <c:v>211</c:v>
                </c:pt>
                <c:pt idx="590">
                  <c:v>210</c:v>
                </c:pt>
                <c:pt idx="591">
                  <c:v>209</c:v>
                </c:pt>
                <c:pt idx="592">
                  <c:v>208</c:v>
                </c:pt>
                <c:pt idx="593">
                  <c:v>207</c:v>
                </c:pt>
                <c:pt idx="594">
                  <c:v>206</c:v>
                </c:pt>
                <c:pt idx="595">
                  <c:v>205</c:v>
                </c:pt>
                <c:pt idx="596">
                  <c:v>204</c:v>
                </c:pt>
                <c:pt idx="597">
                  <c:v>203</c:v>
                </c:pt>
                <c:pt idx="598">
                  <c:v>202</c:v>
                </c:pt>
                <c:pt idx="599">
                  <c:v>201</c:v>
                </c:pt>
                <c:pt idx="600">
                  <c:v>200</c:v>
                </c:pt>
              </c:numCache>
            </c:numRef>
          </c:xVal>
          <c:yVal>
            <c:numRef>
              <c:f>'RO-9.xlsx'!$B$87:$B$687</c:f>
              <c:numCache>
                <c:formatCode>General</c:formatCode>
                <c:ptCount val="601"/>
                <c:pt idx="0">
                  <c:v>4.47E-3</c:v>
                </c:pt>
                <c:pt idx="1">
                  <c:v>4.5199999999999997E-3</c:v>
                </c:pt>
                <c:pt idx="2">
                  <c:v>4.6800000000000001E-3</c:v>
                </c:pt>
                <c:pt idx="3">
                  <c:v>4.5300000000000002E-3</c:v>
                </c:pt>
                <c:pt idx="4">
                  <c:v>4.5399999999999998E-3</c:v>
                </c:pt>
                <c:pt idx="5">
                  <c:v>4.45E-3</c:v>
                </c:pt>
                <c:pt idx="6">
                  <c:v>4.5199999999999997E-3</c:v>
                </c:pt>
                <c:pt idx="7">
                  <c:v>4.5300000000000002E-3</c:v>
                </c:pt>
                <c:pt idx="8">
                  <c:v>4.8799999999999998E-3</c:v>
                </c:pt>
                <c:pt idx="9">
                  <c:v>5.3499999999999997E-3</c:v>
                </c:pt>
                <c:pt idx="10">
                  <c:v>5.28E-3</c:v>
                </c:pt>
                <c:pt idx="11">
                  <c:v>5.28E-3</c:v>
                </c:pt>
                <c:pt idx="12">
                  <c:v>5.3800000000000002E-3</c:v>
                </c:pt>
                <c:pt idx="13">
                  <c:v>5.3200000000000001E-3</c:v>
                </c:pt>
                <c:pt idx="14">
                  <c:v>5.3800000000000002E-3</c:v>
                </c:pt>
                <c:pt idx="15">
                  <c:v>5.3200000000000001E-3</c:v>
                </c:pt>
                <c:pt idx="16">
                  <c:v>5.28E-3</c:v>
                </c:pt>
                <c:pt idx="17">
                  <c:v>5.3099999999999996E-3</c:v>
                </c:pt>
                <c:pt idx="18">
                  <c:v>5.3899999999999998E-3</c:v>
                </c:pt>
                <c:pt idx="19">
                  <c:v>5.4000000000000003E-3</c:v>
                </c:pt>
                <c:pt idx="20">
                  <c:v>5.5199999999999997E-3</c:v>
                </c:pt>
                <c:pt idx="21">
                  <c:v>5.4799999999999996E-3</c:v>
                </c:pt>
                <c:pt idx="22">
                  <c:v>5.3899999999999998E-3</c:v>
                </c:pt>
                <c:pt idx="23">
                  <c:v>5.4299999999999999E-3</c:v>
                </c:pt>
                <c:pt idx="24">
                  <c:v>5.45E-3</c:v>
                </c:pt>
                <c:pt idx="25">
                  <c:v>5.4599999999999996E-3</c:v>
                </c:pt>
                <c:pt idx="26">
                  <c:v>5.47E-3</c:v>
                </c:pt>
                <c:pt idx="27">
                  <c:v>5.4299999999999999E-3</c:v>
                </c:pt>
                <c:pt idx="28">
                  <c:v>5.5700000000000003E-3</c:v>
                </c:pt>
                <c:pt idx="29">
                  <c:v>5.5100000000000001E-3</c:v>
                </c:pt>
                <c:pt idx="30">
                  <c:v>5.5199999999999997E-3</c:v>
                </c:pt>
                <c:pt idx="31">
                  <c:v>5.4599999999999996E-3</c:v>
                </c:pt>
                <c:pt idx="32">
                  <c:v>5.5100000000000001E-3</c:v>
                </c:pt>
                <c:pt idx="33">
                  <c:v>5.3600000000000002E-3</c:v>
                </c:pt>
                <c:pt idx="34">
                  <c:v>5.45E-3</c:v>
                </c:pt>
                <c:pt idx="35">
                  <c:v>5.6499999999999996E-3</c:v>
                </c:pt>
                <c:pt idx="36">
                  <c:v>5.6800000000000002E-3</c:v>
                </c:pt>
                <c:pt idx="37">
                  <c:v>5.5100000000000001E-3</c:v>
                </c:pt>
                <c:pt idx="38">
                  <c:v>5.5700000000000003E-3</c:v>
                </c:pt>
                <c:pt idx="39">
                  <c:v>5.5399999999999998E-3</c:v>
                </c:pt>
                <c:pt idx="40">
                  <c:v>5.4999999999999997E-3</c:v>
                </c:pt>
                <c:pt idx="41">
                  <c:v>5.4799999999999996E-3</c:v>
                </c:pt>
                <c:pt idx="42">
                  <c:v>5.5399999999999998E-3</c:v>
                </c:pt>
                <c:pt idx="43">
                  <c:v>5.4799999999999996E-3</c:v>
                </c:pt>
                <c:pt idx="44">
                  <c:v>5.5500000000000002E-3</c:v>
                </c:pt>
                <c:pt idx="45">
                  <c:v>5.64E-3</c:v>
                </c:pt>
                <c:pt idx="46">
                  <c:v>5.7800000000000004E-3</c:v>
                </c:pt>
                <c:pt idx="47">
                  <c:v>5.62E-3</c:v>
                </c:pt>
                <c:pt idx="48">
                  <c:v>5.64E-3</c:v>
                </c:pt>
                <c:pt idx="49">
                  <c:v>5.8399999999999997E-3</c:v>
                </c:pt>
                <c:pt idx="50">
                  <c:v>5.5599999999999998E-3</c:v>
                </c:pt>
                <c:pt idx="51">
                  <c:v>5.5999999999999999E-3</c:v>
                </c:pt>
                <c:pt idx="52">
                  <c:v>5.6499999999999996E-3</c:v>
                </c:pt>
                <c:pt idx="53">
                  <c:v>5.5799999999999999E-3</c:v>
                </c:pt>
                <c:pt idx="54">
                  <c:v>5.6800000000000002E-3</c:v>
                </c:pt>
                <c:pt idx="55">
                  <c:v>5.5199999999999997E-3</c:v>
                </c:pt>
                <c:pt idx="56">
                  <c:v>5.4999999999999997E-3</c:v>
                </c:pt>
                <c:pt idx="57">
                  <c:v>5.79E-3</c:v>
                </c:pt>
                <c:pt idx="58">
                  <c:v>5.7200000000000003E-3</c:v>
                </c:pt>
                <c:pt idx="59">
                  <c:v>5.7099999999999998E-3</c:v>
                </c:pt>
                <c:pt idx="60">
                  <c:v>5.8599999999999998E-3</c:v>
                </c:pt>
                <c:pt idx="61">
                  <c:v>5.7000000000000002E-3</c:v>
                </c:pt>
                <c:pt idx="62">
                  <c:v>5.8100000000000001E-3</c:v>
                </c:pt>
                <c:pt idx="63">
                  <c:v>5.4400000000000004E-3</c:v>
                </c:pt>
                <c:pt idx="64">
                  <c:v>5.6800000000000002E-3</c:v>
                </c:pt>
                <c:pt idx="65">
                  <c:v>5.7099999999999998E-3</c:v>
                </c:pt>
                <c:pt idx="66">
                  <c:v>5.62E-3</c:v>
                </c:pt>
                <c:pt idx="67">
                  <c:v>5.6699999999999997E-3</c:v>
                </c:pt>
                <c:pt idx="68">
                  <c:v>5.7200000000000003E-3</c:v>
                </c:pt>
                <c:pt idx="69">
                  <c:v>5.6299999999999996E-3</c:v>
                </c:pt>
                <c:pt idx="70">
                  <c:v>5.8199999999999997E-3</c:v>
                </c:pt>
                <c:pt idx="71">
                  <c:v>5.6899999999999997E-3</c:v>
                </c:pt>
                <c:pt idx="72">
                  <c:v>5.8900000000000003E-3</c:v>
                </c:pt>
                <c:pt idx="73">
                  <c:v>5.5300000000000002E-3</c:v>
                </c:pt>
                <c:pt idx="74">
                  <c:v>5.9100000000000003E-3</c:v>
                </c:pt>
                <c:pt idx="75">
                  <c:v>5.8700000000000002E-3</c:v>
                </c:pt>
                <c:pt idx="76">
                  <c:v>5.8500000000000002E-3</c:v>
                </c:pt>
                <c:pt idx="77">
                  <c:v>5.6499999999999996E-3</c:v>
                </c:pt>
                <c:pt idx="78">
                  <c:v>5.77E-3</c:v>
                </c:pt>
                <c:pt idx="79">
                  <c:v>5.8399999999999997E-3</c:v>
                </c:pt>
                <c:pt idx="80">
                  <c:v>5.5799999999999999E-3</c:v>
                </c:pt>
                <c:pt idx="81">
                  <c:v>5.7800000000000004E-3</c:v>
                </c:pt>
                <c:pt idx="82">
                  <c:v>5.62E-3</c:v>
                </c:pt>
                <c:pt idx="83">
                  <c:v>5.7299999999999999E-3</c:v>
                </c:pt>
                <c:pt idx="84">
                  <c:v>5.6899999999999997E-3</c:v>
                </c:pt>
                <c:pt idx="85">
                  <c:v>5.8799999999999998E-3</c:v>
                </c:pt>
                <c:pt idx="86">
                  <c:v>5.77E-3</c:v>
                </c:pt>
                <c:pt idx="87">
                  <c:v>5.7800000000000004E-3</c:v>
                </c:pt>
                <c:pt idx="88">
                  <c:v>5.6100000000000004E-3</c:v>
                </c:pt>
                <c:pt idx="89">
                  <c:v>5.7600000000000004E-3</c:v>
                </c:pt>
                <c:pt idx="90">
                  <c:v>5.8300000000000001E-3</c:v>
                </c:pt>
                <c:pt idx="91">
                  <c:v>5.9500000000000004E-3</c:v>
                </c:pt>
                <c:pt idx="92">
                  <c:v>5.7200000000000003E-3</c:v>
                </c:pt>
                <c:pt idx="93">
                  <c:v>5.8100000000000001E-3</c:v>
                </c:pt>
                <c:pt idx="94">
                  <c:v>5.7000000000000002E-3</c:v>
                </c:pt>
                <c:pt idx="95">
                  <c:v>5.9199999999999999E-3</c:v>
                </c:pt>
                <c:pt idx="96">
                  <c:v>5.9300000000000004E-3</c:v>
                </c:pt>
                <c:pt idx="97">
                  <c:v>5.8700000000000002E-3</c:v>
                </c:pt>
                <c:pt idx="98">
                  <c:v>5.8300000000000001E-3</c:v>
                </c:pt>
                <c:pt idx="99">
                  <c:v>5.8100000000000001E-3</c:v>
                </c:pt>
                <c:pt idx="100">
                  <c:v>6.0899999999999999E-3</c:v>
                </c:pt>
                <c:pt idx="101">
                  <c:v>5.7499999999999999E-3</c:v>
                </c:pt>
                <c:pt idx="102">
                  <c:v>5.8599999999999998E-3</c:v>
                </c:pt>
                <c:pt idx="103">
                  <c:v>5.8199999999999997E-3</c:v>
                </c:pt>
                <c:pt idx="104">
                  <c:v>5.7499999999999999E-3</c:v>
                </c:pt>
                <c:pt idx="105">
                  <c:v>5.77E-3</c:v>
                </c:pt>
                <c:pt idx="106">
                  <c:v>5.8199999999999997E-3</c:v>
                </c:pt>
                <c:pt idx="107">
                  <c:v>5.8700000000000002E-3</c:v>
                </c:pt>
                <c:pt idx="108">
                  <c:v>5.7400000000000003E-3</c:v>
                </c:pt>
                <c:pt idx="109">
                  <c:v>5.8700000000000002E-3</c:v>
                </c:pt>
                <c:pt idx="110">
                  <c:v>5.94E-3</c:v>
                </c:pt>
                <c:pt idx="111">
                  <c:v>5.62E-3</c:v>
                </c:pt>
                <c:pt idx="112">
                  <c:v>5.9100000000000003E-3</c:v>
                </c:pt>
                <c:pt idx="113">
                  <c:v>5.8999999999999999E-3</c:v>
                </c:pt>
                <c:pt idx="114">
                  <c:v>5.8999999999999999E-3</c:v>
                </c:pt>
                <c:pt idx="115">
                  <c:v>5.8199999999999997E-3</c:v>
                </c:pt>
                <c:pt idx="116">
                  <c:v>6.0299999999999998E-3</c:v>
                </c:pt>
                <c:pt idx="117">
                  <c:v>6.0499999999999998E-3</c:v>
                </c:pt>
                <c:pt idx="118">
                  <c:v>5.94E-3</c:v>
                </c:pt>
                <c:pt idx="119">
                  <c:v>5.7800000000000004E-3</c:v>
                </c:pt>
                <c:pt idx="120">
                  <c:v>5.8700000000000002E-3</c:v>
                </c:pt>
                <c:pt idx="121">
                  <c:v>5.8900000000000003E-3</c:v>
                </c:pt>
                <c:pt idx="122">
                  <c:v>6.0200000000000002E-3</c:v>
                </c:pt>
                <c:pt idx="123">
                  <c:v>5.9500000000000004E-3</c:v>
                </c:pt>
                <c:pt idx="124">
                  <c:v>6.0400000000000002E-3</c:v>
                </c:pt>
                <c:pt idx="125">
                  <c:v>5.9800000000000001E-3</c:v>
                </c:pt>
                <c:pt idx="126">
                  <c:v>6.0000000000000001E-3</c:v>
                </c:pt>
                <c:pt idx="127">
                  <c:v>5.9500000000000004E-3</c:v>
                </c:pt>
                <c:pt idx="128">
                  <c:v>6.0499999999999998E-3</c:v>
                </c:pt>
                <c:pt idx="129">
                  <c:v>6.0000000000000001E-3</c:v>
                </c:pt>
                <c:pt idx="130">
                  <c:v>5.9699999999999996E-3</c:v>
                </c:pt>
                <c:pt idx="131">
                  <c:v>6.11E-3</c:v>
                </c:pt>
                <c:pt idx="132">
                  <c:v>6.0800000000000003E-3</c:v>
                </c:pt>
                <c:pt idx="133">
                  <c:v>6.0099999999999997E-3</c:v>
                </c:pt>
                <c:pt idx="134">
                  <c:v>5.9199999999999999E-3</c:v>
                </c:pt>
                <c:pt idx="135">
                  <c:v>5.9300000000000004E-3</c:v>
                </c:pt>
                <c:pt idx="136">
                  <c:v>6.0699999999999999E-3</c:v>
                </c:pt>
                <c:pt idx="137">
                  <c:v>6.0000000000000001E-3</c:v>
                </c:pt>
                <c:pt idx="138">
                  <c:v>6.0000000000000001E-3</c:v>
                </c:pt>
                <c:pt idx="139">
                  <c:v>5.9199999999999999E-3</c:v>
                </c:pt>
                <c:pt idx="140">
                  <c:v>6.13E-3</c:v>
                </c:pt>
                <c:pt idx="141">
                  <c:v>6.1199999999999996E-3</c:v>
                </c:pt>
                <c:pt idx="142">
                  <c:v>6.1700000000000001E-3</c:v>
                </c:pt>
                <c:pt idx="143">
                  <c:v>6.0000000000000001E-3</c:v>
                </c:pt>
                <c:pt idx="144">
                  <c:v>6.1000000000000004E-3</c:v>
                </c:pt>
                <c:pt idx="145">
                  <c:v>6.2899999999999996E-3</c:v>
                </c:pt>
                <c:pt idx="146">
                  <c:v>6.11E-3</c:v>
                </c:pt>
                <c:pt idx="147">
                  <c:v>6.0499999999999998E-3</c:v>
                </c:pt>
                <c:pt idx="148">
                  <c:v>6.2100000000000002E-3</c:v>
                </c:pt>
                <c:pt idx="149">
                  <c:v>6.28E-3</c:v>
                </c:pt>
                <c:pt idx="150">
                  <c:v>6.0899999999999999E-3</c:v>
                </c:pt>
                <c:pt idx="151">
                  <c:v>6.2199999999999998E-3</c:v>
                </c:pt>
                <c:pt idx="152">
                  <c:v>6.3200000000000001E-3</c:v>
                </c:pt>
                <c:pt idx="153">
                  <c:v>6.2500000000000003E-3</c:v>
                </c:pt>
                <c:pt idx="154">
                  <c:v>6.2199999999999998E-3</c:v>
                </c:pt>
                <c:pt idx="155">
                  <c:v>6.1900000000000002E-3</c:v>
                </c:pt>
                <c:pt idx="156">
                  <c:v>6.3299999999999997E-3</c:v>
                </c:pt>
                <c:pt idx="157">
                  <c:v>6.2399999999999999E-3</c:v>
                </c:pt>
                <c:pt idx="158">
                  <c:v>6.3200000000000001E-3</c:v>
                </c:pt>
                <c:pt idx="159">
                  <c:v>6.2899999999999996E-3</c:v>
                </c:pt>
                <c:pt idx="160">
                  <c:v>6.28E-3</c:v>
                </c:pt>
                <c:pt idx="161">
                  <c:v>6.2599999999999999E-3</c:v>
                </c:pt>
                <c:pt idx="162">
                  <c:v>6.3200000000000001E-3</c:v>
                </c:pt>
                <c:pt idx="163">
                  <c:v>6.3499999999999997E-3</c:v>
                </c:pt>
                <c:pt idx="164">
                  <c:v>6.1799999999999997E-3</c:v>
                </c:pt>
                <c:pt idx="165">
                  <c:v>6.1799999999999997E-3</c:v>
                </c:pt>
                <c:pt idx="166">
                  <c:v>6.3400000000000001E-3</c:v>
                </c:pt>
                <c:pt idx="167">
                  <c:v>6.3E-3</c:v>
                </c:pt>
                <c:pt idx="168">
                  <c:v>6.3800000000000003E-3</c:v>
                </c:pt>
                <c:pt idx="169">
                  <c:v>6.4400000000000004E-3</c:v>
                </c:pt>
                <c:pt idx="170">
                  <c:v>6.4400000000000004E-3</c:v>
                </c:pt>
                <c:pt idx="171">
                  <c:v>6.3200000000000001E-3</c:v>
                </c:pt>
                <c:pt idx="172">
                  <c:v>6.3600000000000002E-3</c:v>
                </c:pt>
                <c:pt idx="173">
                  <c:v>6.4599999999999996E-3</c:v>
                </c:pt>
                <c:pt idx="174">
                  <c:v>6.5199999999999998E-3</c:v>
                </c:pt>
                <c:pt idx="175">
                  <c:v>6.5399999999999998E-3</c:v>
                </c:pt>
                <c:pt idx="176">
                  <c:v>6.3499999999999997E-3</c:v>
                </c:pt>
                <c:pt idx="177">
                  <c:v>6.4999999999999997E-3</c:v>
                </c:pt>
                <c:pt idx="178">
                  <c:v>6.3299999999999997E-3</c:v>
                </c:pt>
                <c:pt idx="179">
                  <c:v>6.43E-3</c:v>
                </c:pt>
                <c:pt idx="180">
                  <c:v>6.3099999999999996E-3</c:v>
                </c:pt>
                <c:pt idx="181">
                  <c:v>6.4400000000000004E-3</c:v>
                </c:pt>
                <c:pt idx="182">
                  <c:v>6.4700000000000001E-3</c:v>
                </c:pt>
                <c:pt idx="183">
                  <c:v>6.6100000000000004E-3</c:v>
                </c:pt>
                <c:pt idx="184">
                  <c:v>6.4200000000000004E-3</c:v>
                </c:pt>
                <c:pt idx="185">
                  <c:v>6.4999999999999997E-3</c:v>
                </c:pt>
                <c:pt idx="186">
                  <c:v>6.43E-3</c:v>
                </c:pt>
                <c:pt idx="187">
                  <c:v>6.4599999999999996E-3</c:v>
                </c:pt>
                <c:pt idx="188">
                  <c:v>6.5700000000000003E-3</c:v>
                </c:pt>
                <c:pt idx="189">
                  <c:v>6.5399999999999998E-3</c:v>
                </c:pt>
                <c:pt idx="190">
                  <c:v>6.4000000000000003E-3</c:v>
                </c:pt>
                <c:pt idx="191">
                  <c:v>6.4999999999999997E-3</c:v>
                </c:pt>
                <c:pt idx="192">
                  <c:v>6.4200000000000004E-3</c:v>
                </c:pt>
                <c:pt idx="193">
                  <c:v>6.4900000000000001E-3</c:v>
                </c:pt>
                <c:pt idx="194">
                  <c:v>6.5799999999999999E-3</c:v>
                </c:pt>
                <c:pt idx="195">
                  <c:v>6.45E-3</c:v>
                </c:pt>
                <c:pt idx="196">
                  <c:v>6.5199999999999998E-3</c:v>
                </c:pt>
                <c:pt idx="197">
                  <c:v>6.3899999999999998E-3</c:v>
                </c:pt>
                <c:pt idx="198">
                  <c:v>6.5100000000000002E-3</c:v>
                </c:pt>
                <c:pt idx="199">
                  <c:v>6.4999999999999997E-3</c:v>
                </c:pt>
                <c:pt idx="200">
                  <c:v>6.5100000000000002E-3</c:v>
                </c:pt>
                <c:pt idx="201">
                  <c:v>6.4400000000000004E-3</c:v>
                </c:pt>
                <c:pt idx="202">
                  <c:v>6.5599999999999999E-3</c:v>
                </c:pt>
                <c:pt idx="203">
                  <c:v>6.5700000000000003E-3</c:v>
                </c:pt>
                <c:pt idx="204">
                  <c:v>6.5900000000000004E-3</c:v>
                </c:pt>
                <c:pt idx="205">
                  <c:v>6.5500000000000003E-3</c:v>
                </c:pt>
                <c:pt idx="206">
                  <c:v>6.6899999999999998E-3</c:v>
                </c:pt>
                <c:pt idx="207">
                  <c:v>6.5399999999999998E-3</c:v>
                </c:pt>
                <c:pt idx="208">
                  <c:v>6.5799999999999999E-3</c:v>
                </c:pt>
                <c:pt idx="209">
                  <c:v>6.5399999999999998E-3</c:v>
                </c:pt>
                <c:pt idx="210">
                  <c:v>6.6600000000000001E-3</c:v>
                </c:pt>
                <c:pt idx="211">
                  <c:v>6.6400000000000001E-3</c:v>
                </c:pt>
                <c:pt idx="212">
                  <c:v>6.5500000000000003E-3</c:v>
                </c:pt>
                <c:pt idx="213">
                  <c:v>6.5900000000000004E-3</c:v>
                </c:pt>
                <c:pt idx="214">
                  <c:v>6.5399999999999998E-3</c:v>
                </c:pt>
                <c:pt idx="215">
                  <c:v>6.7000000000000002E-3</c:v>
                </c:pt>
                <c:pt idx="216">
                  <c:v>6.6E-3</c:v>
                </c:pt>
                <c:pt idx="217">
                  <c:v>6.7400000000000003E-3</c:v>
                </c:pt>
                <c:pt idx="218">
                  <c:v>6.7299999999999999E-3</c:v>
                </c:pt>
                <c:pt idx="219">
                  <c:v>6.6699999999999997E-3</c:v>
                </c:pt>
                <c:pt idx="220">
                  <c:v>6.6299999999999996E-3</c:v>
                </c:pt>
                <c:pt idx="221">
                  <c:v>6.6899999999999998E-3</c:v>
                </c:pt>
                <c:pt idx="222">
                  <c:v>6.8100000000000001E-3</c:v>
                </c:pt>
                <c:pt idx="223">
                  <c:v>6.62E-3</c:v>
                </c:pt>
                <c:pt idx="224">
                  <c:v>6.6499999999999997E-3</c:v>
                </c:pt>
                <c:pt idx="225">
                  <c:v>6.6699999999999997E-3</c:v>
                </c:pt>
                <c:pt idx="226">
                  <c:v>6.9800000000000001E-3</c:v>
                </c:pt>
                <c:pt idx="227">
                  <c:v>6.8199999999999997E-3</c:v>
                </c:pt>
                <c:pt idx="228">
                  <c:v>6.8199999999999997E-3</c:v>
                </c:pt>
                <c:pt idx="229">
                  <c:v>6.8900000000000003E-3</c:v>
                </c:pt>
                <c:pt idx="230">
                  <c:v>6.7999999999999996E-3</c:v>
                </c:pt>
                <c:pt idx="231">
                  <c:v>6.8599999999999998E-3</c:v>
                </c:pt>
                <c:pt idx="232">
                  <c:v>6.8300000000000001E-3</c:v>
                </c:pt>
                <c:pt idx="233">
                  <c:v>6.7999999999999996E-3</c:v>
                </c:pt>
                <c:pt idx="234">
                  <c:v>6.8300000000000001E-3</c:v>
                </c:pt>
                <c:pt idx="235">
                  <c:v>6.79E-3</c:v>
                </c:pt>
                <c:pt idx="236">
                  <c:v>6.7799999999999996E-3</c:v>
                </c:pt>
                <c:pt idx="237">
                  <c:v>6.9300000000000004E-3</c:v>
                </c:pt>
                <c:pt idx="238">
                  <c:v>6.9100000000000003E-3</c:v>
                </c:pt>
                <c:pt idx="239">
                  <c:v>6.8300000000000001E-3</c:v>
                </c:pt>
                <c:pt idx="240">
                  <c:v>6.9800000000000001E-3</c:v>
                </c:pt>
                <c:pt idx="241">
                  <c:v>6.9800000000000001E-3</c:v>
                </c:pt>
                <c:pt idx="242">
                  <c:v>6.9100000000000003E-3</c:v>
                </c:pt>
                <c:pt idx="243">
                  <c:v>7.3000000000000001E-3</c:v>
                </c:pt>
                <c:pt idx="244">
                  <c:v>7.1399999999999996E-3</c:v>
                </c:pt>
                <c:pt idx="245">
                  <c:v>7.2399999999999999E-3</c:v>
                </c:pt>
                <c:pt idx="246">
                  <c:v>7.26E-3</c:v>
                </c:pt>
                <c:pt idx="247">
                  <c:v>7.1799999999999998E-3</c:v>
                </c:pt>
                <c:pt idx="248">
                  <c:v>7.3299999999999997E-3</c:v>
                </c:pt>
                <c:pt idx="249">
                  <c:v>7.1799999999999998E-3</c:v>
                </c:pt>
                <c:pt idx="250">
                  <c:v>7.2300000000000003E-3</c:v>
                </c:pt>
                <c:pt idx="251">
                  <c:v>7.3600000000000002E-3</c:v>
                </c:pt>
                <c:pt idx="252">
                  <c:v>7.4099999999999999E-3</c:v>
                </c:pt>
                <c:pt idx="253">
                  <c:v>7.3499999999999998E-3</c:v>
                </c:pt>
                <c:pt idx="254">
                  <c:v>7.4099999999999999E-3</c:v>
                </c:pt>
                <c:pt idx="255">
                  <c:v>7.3899999999999999E-3</c:v>
                </c:pt>
                <c:pt idx="256">
                  <c:v>7.4000000000000003E-3</c:v>
                </c:pt>
                <c:pt idx="257">
                  <c:v>7.3600000000000002E-3</c:v>
                </c:pt>
                <c:pt idx="258">
                  <c:v>7.4799999999999997E-3</c:v>
                </c:pt>
                <c:pt idx="259">
                  <c:v>7.45E-3</c:v>
                </c:pt>
                <c:pt idx="260">
                  <c:v>7.45E-3</c:v>
                </c:pt>
                <c:pt idx="261">
                  <c:v>7.4200000000000004E-3</c:v>
                </c:pt>
                <c:pt idx="262">
                  <c:v>7.4700000000000001E-3</c:v>
                </c:pt>
                <c:pt idx="263">
                  <c:v>7.4599999999999996E-3</c:v>
                </c:pt>
                <c:pt idx="264">
                  <c:v>7.6400000000000001E-3</c:v>
                </c:pt>
                <c:pt idx="265">
                  <c:v>7.6E-3</c:v>
                </c:pt>
                <c:pt idx="266">
                  <c:v>7.5900000000000004E-3</c:v>
                </c:pt>
                <c:pt idx="267">
                  <c:v>7.62E-3</c:v>
                </c:pt>
                <c:pt idx="268">
                  <c:v>7.7299999999999999E-3</c:v>
                </c:pt>
                <c:pt idx="269">
                  <c:v>7.5199999999999998E-3</c:v>
                </c:pt>
                <c:pt idx="270">
                  <c:v>7.6499999999999997E-3</c:v>
                </c:pt>
                <c:pt idx="271">
                  <c:v>7.7000000000000002E-3</c:v>
                </c:pt>
                <c:pt idx="272">
                  <c:v>7.7299999999999999E-3</c:v>
                </c:pt>
                <c:pt idx="273">
                  <c:v>7.7400000000000004E-3</c:v>
                </c:pt>
                <c:pt idx="274">
                  <c:v>7.7200000000000003E-3</c:v>
                </c:pt>
                <c:pt idx="275">
                  <c:v>7.79E-3</c:v>
                </c:pt>
                <c:pt idx="276">
                  <c:v>7.7999999999999996E-3</c:v>
                </c:pt>
                <c:pt idx="277">
                  <c:v>7.79E-3</c:v>
                </c:pt>
                <c:pt idx="278">
                  <c:v>7.7600000000000004E-3</c:v>
                </c:pt>
                <c:pt idx="279">
                  <c:v>7.8799999999999999E-3</c:v>
                </c:pt>
                <c:pt idx="280">
                  <c:v>7.92E-3</c:v>
                </c:pt>
                <c:pt idx="281">
                  <c:v>7.8700000000000003E-3</c:v>
                </c:pt>
                <c:pt idx="282">
                  <c:v>7.7799999999999996E-3</c:v>
                </c:pt>
                <c:pt idx="283">
                  <c:v>7.9500000000000005E-3</c:v>
                </c:pt>
                <c:pt idx="284">
                  <c:v>7.9100000000000004E-3</c:v>
                </c:pt>
                <c:pt idx="285">
                  <c:v>8.0190000000000001E-3</c:v>
                </c:pt>
                <c:pt idx="286">
                  <c:v>7.77E-3</c:v>
                </c:pt>
                <c:pt idx="287">
                  <c:v>8.0099999999999998E-3</c:v>
                </c:pt>
                <c:pt idx="288">
                  <c:v>8.0499999999999999E-3</c:v>
                </c:pt>
                <c:pt idx="289">
                  <c:v>8.09E-3</c:v>
                </c:pt>
                <c:pt idx="290">
                  <c:v>7.9900000000000006E-3</c:v>
                </c:pt>
                <c:pt idx="291">
                  <c:v>8.2789999999999999E-3</c:v>
                </c:pt>
                <c:pt idx="292">
                  <c:v>8.1200000000000005E-3</c:v>
                </c:pt>
                <c:pt idx="293">
                  <c:v>8.1200000000000005E-3</c:v>
                </c:pt>
                <c:pt idx="294">
                  <c:v>8.1300000000000001E-3</c:v>
                </c:pt>
                <c:pt idx="295">
                  <c:v>8.2500000000000004E-3</c:v>
                </c:pt>
                <c:pt idx="296">
                  <c:v>8.09E-3</c:v>
                </c:pt>
                <c:pt idx="297">
                  <c:v>8.1799999999999998E-3</c:v>
                </c:pt>
                <c:pt idx="298">
                  <c:v>8.2100000000000003E-3</c:v>
                </c:pt>
                <c:pt idx="299">
                  <c:v>8.3099999999999997E-3</c:v>
                </c:pt>
                <c:pt idx="300">
                  <c:v>8.4489999999999999E-3</c:v>
                </c:pt>
                <c:pt idx="301">
                  <c:v>8.4200000000000004E-3</c:v>
                </c:pt>
                <c:pt idx="302">
                  <c:v>8.4399999999999996E-3</c:v>
                </c:pt>
                <c:pt idx="303">
                  <c:v>8.5290000000000001E-3</c:v>
                </c:pt>
                <c:pt idx="304">
                  <c:v>8.4700000000000001E-3</c:v>
                </c:pt>
                <c:pt idx="305">
                  <c:v>8.5500000000000003E-3</c:v>
                </c:pt>
                <c:pt idx="306">
                  <c:v>8.5500000000000003E-3</c:v>
                </c:pt>
                <c:pt idx="307">
                  <c:v>8.5500000000000003E-3</c:v>
                </c:pt>
                <c:pt idx="308">
                  <c:v>8.6800000000000002E-3</c:v>
                </c:pt>
                <c:pt idx="309">
                  <c:v>8.6800000000000002E-3</c:v>
                </c:pt>
                <c:pt idx="310">
                  <c:v>8.659E-3</c:v>
                </c:pt>
                <c:pt idx="311">
                  <c:v>8.829E-3</c:v>
                </c:pt>
                <c:pt idx="312">
                  <c:v>8.7889999999999999E-3</c:v>
                </c:pt>
                <c:pt idx="313">
                  <c:v>8.8199999999999997E-3</c:v>
                </c:pt>
                <c:pt idx="314">
                  <c:v>8.8999999999999999E-3</c:v>
                </c:pt>
                <c:pt idx="315">
                  <c:v>8.8690000000000001E-3</c:v>
                </c:pt>
                <c:pt idx="316">
                  <c:v>9.0699999999999999E-3</c:v>
                </c:pt>
                <c:pt idx="317">
                  <c:v>8.94E-3</c:v>
                </c:pt>
                <c:pt idx="318">
                  <c:v>8.9200000000000008E-3</c:v>
                </c:pt>
                <c:pt idx="319">
                  <c:v>9.0799999999999995E-3</c:v>
                </c:pt>
                <c:pt idx="320">
                  <c:v>9.2589999999999999E-3</c:v>
                </c:pt>
                <c:pt idx="321">
                  <c:v>9.1900000000000003E-3</c:v>
                </c:pt>
                <c:pt idx="322">
                  <c:v>9.3100000000000006E-3</c:v>
                </c:pt>
                <c:pt idx="323">
                  <c:v>9.129E-3</c:v>
                </c:pt>
                <c:pt idx="324">
                  <c:v>9.129E-3</c:v>
                </c:pt>
                <c:pt idx="325">
                  <c:v>9.2899999999999996E-3</c:v>
                </c:pt>
                <c:pt idx="326">
                  <c:v>9.3390000000000001E-3</c:v>
                </c:pt>
                <c:pt idx="327">
                  <c:v>9.4999999999999998E-3</c:v>
                </c:pt>
                <c:pt idx="328">
                  <c:v>9.4599999999999997E-3</c:v>
                </c:pt>
                <c:pt idx="329">
                  <c:v>9.4800000000000006E-3</c:v>
                </c:pt>
                <c:pt idx="330">
                  <c:v>9.58E-3</c:v>
                </c:pt>
                <c:pt idx="331">
                  <c:v>9.5200000000000007E-3</c:v>
                </c:pt>
                <c:pt idx="332">
                  <c:v>9.5600000000000008E-3</c:v>
                </c:pt>
                <c:pt idx="333">
                  <c:v>9.7190000000000002E-3</c:v>
                </c:pt>
                <c:pt idx="334">
                  <c:v>9.6600000000000002E-3</c:v>
                </c:pt>
                <c:pt idx="335">
                  <c:v>9.7300000000000008E-3</c:v>
                </c:pt>
                <c:pt idx="336">
                  <c:v>9.6699999999999998E-3</c:v>
                </c:pt>
                <c:pt idx="337">
                  <c:v>9.92E-3</c:v>
                </c:pt>
                <c:pt idx="338">
                  <c:v>9.8490000000000001E-3</c:v>
                </c:pt>
                <c:pt idx="339">
                  <c:v>9.8890000000000002E-3</c:v>
                </c:pt>
                <c:pt idx="340">
                  <c:v>1.008E-2</c:v>
                </c:pt>
                <c:pt idx="341">
                  <c:v>1.005E-2</c:v>
                </c:pt>
                <c:pt idx="342">
                  <c:v>9.9299999999999996E-3</c:v>
                </c:pt>
                <c:pt idx="343">
                  <c:v>9.979E-3</c:v>
                </c:pt>
                <c:pt idx="344">
                  <c:v>1.031E-2</c:v>
                </c:pt>
                <c:pt idx="345">
                  <c:v>1.0200000000000001E-2</c:v>
                </c:pt>
                <c:pt idx="346">
                  <c:v>1.025E-2</c:v>
                </c:pt>
                <c:pt idx="347">
                  <c:v>1.0279999999999999E-2</c:v>
                </c:pt>
                <c:pt idx="348">
                  <c:v>1.0370000000000001E-2</c:v>
                </c:pt>
                <c:pt idx="349">
                  <c:v>1.044E-2</c:v>
                </c:pt>
                <c:pt idx="350">
                  <c:v>1.038E-2</c:v>
                </c:pt>
                <c:pt idx="351">
                  <c:v>1.047E-2</c:v>
                </c:pt>
                <c:pt idx="352">
                  <c:v>1.0449999999999999E-2</c:v>
                </c:pt>
                <c:pt idx="353">
                  <c:v>1.068E-2</c:v>
                </c:pt>
                <c:pt idx="354">
                  <c:v>1.073E-2</c:v>
                </c:pt>
                <c:pt idx="355">
                  <c:v>1.06E-2</c:v>
                </c:pt>
                <c:pt idx="356">
                  <c:v>1.077E-2</c:v>
                </c:pt>
                <c:pt idx="357">
                  <c:v>1.0580000000000001E-2</c:v>
                </c:pt>
                <c:pt idx="358">
                  <c:v>1.0619999999999999E-2</c:v>
                </c:pt>
                <c:pt idx="359">
                  <c:v>1.078E-2</c:v>
                </c:pt>
                <c:pt idx="360">
                  <c:v>1.069E-2</c:v>
                </c:pt>
                <c:pt idx="361">
                  <c:v>1.107E-2</c:v>
                </c:pt>
                <c:pt idx="362">
                  <c:v>1.11E-2</c:v>
                </c:pt>
                <c:pt idx="363">
                  <c:v>1.1050000000000001E-2</c:v>
                </c:pt>
                <c:pt idx="364">
                  <c:v>1.086E-2</c:v>
                </c:pt>
                <c:pt idx="365">
                  <c:v>1.111E-2</c:v>
                </c:pt>
                <c:pt idx="366">
                  <c:v>1.129E-2</c:v>
                </c:pt>
                <c:pt idx="367">
                  <c:v>1.133E-2</c:v>
                </c:pt>
                <c:pt idx="368">
                  <c:v>1.136E-2</c:v>
                </c:pt>
                <c:pt idx="369">
                  <c:v>1.1390000000000001E-2</c:v>
                </c:pt>
                <c:pt idx="370">
                  <c:v>1.1310000000000001E-2</c:v>
                </c:pt>
                <c:pt idx="371">
                  <c:v>1.149E-2</c:v>
                </c:pt>
                <c:pt idx="372">
                  <c:v>1.1480000000000001E-2</c:v>
                </c:pt>
                <c:pt idx="373">
                  <c:v>1.171E-2</c:v>
                </c:pt>
                <c:pt idx="374">
                  <c:v>1.154E-2</c:v>
                </c:pt>
                <c:pt idx="375">
                  <c:v>1.188E-2</c:v>
                </c:pt>
                <c:pt idx="376">
                  <c:v>1.175E-2</c:v>
                </c:pt>
                <c:pt idx="377">
                  <c:v>1.193E-2</c:v>
                </c:pt>
                <c:pt idx="378">
                  <c:v>1.158E-2</c:v>
                </c:pt>
                <c:pt idx="379">
                  <c:v>1.184E-2</c:v>
                </c:pt>
                <c:pt idx="380">
                  <c:v>1.2160000000000001E-2</c:v>
                </c:pt>
                <c:pt idx="381">
                  <c:v>1.2239999999999999E-2</c:v>
                </c:pt>
                <c:pt idx="382">
                  <c:v>1.2030000000000001E-2</c:v>
                </c:pt>
                <c:pt idx="383">
                  <c:v>1.2189999999999999E-2</c:v>
                </c:pt>
                <c:pt idx="384">
                  <c:v>1.225E-2</c:v>
                </c:pt>
                <c:pt idx="385">
                  <c:v>1.2330000000000001E-2</c:v>
                </c:pt>
                <c:pt idx="386">
                  <c:v>1.221E-2</c:v>
                </c:pt>
                <c:pt idx="387">
                  <c:v>1.231E-2</c:v>
                </c:pt>
                <c:pt idx="388">
                  <c:v>1.248E-2</c:v>
                </c:pt>
                <c:pt idx="389">
                  <c:v>1.257E-2</c:v>
                </c:pt>
                <c:pt idx="390">
                  <c:v>1.2489999999999999E-2</c:v>
                </c:pt>
                <c:pt idx="391">
                  <c:v>1.26E-2</c:v>
                </c:pt>
                <c:pt idx="392">
                  <c:v>1.273E-2</c:v>
                </c:pt>
                <c:pt idx="393">
                  <c:v>1.2869999999999999E-2</c:v>
                </c:pt>
                <c:pt idx="394">
                  <c:v>1.273E-2</c:v>
                </c:pt>
                <c:pt idx="395">
                  <c:v>1.285E-2</c:v>
                </c:pt>
                <c:pt idx="396">
                  <c:v>1.316E-2</c:v>
                </c:pt>
                <c:pt idx="397">
                  <c:v>1.3220000000000001E-2</c:v>
                </c:pt>
                <c:pt idx="398">
                  <c:v>1.3220000000000001E-2</c:v>
                </c:pt>
                <c:pt idx="399">
                  <c:v>1.3339999999999999E-2</c:v>
                </c:pt>
                <c:pt idx="400">
                  <c:v>1.3339999999999999E-2</c:v>
                </c:pt>
                <c:pt idx="401">
                  <c:v>1.337E-2</c:v>
                </c:pt>
                <c:pt idx="402">
                  <c:v>1.3599999999999999E-2</c:v>
                </c:pt>
                <c:pt idx="403">
                  <c:v>1.3469999999999999E-2</c:v>
                </c:pt>
                <c:pt idx="404">
                  <c:v>1.363E-2</c:v>
                </c:pt>
                <c:pt idx="405">
                  <c:v>1.384E-2</c:v>
                </c:pt>
                <c:pt idx="406">
                  <c:v>1.3899999999999999E-2</c:v>
                </c:pt>
                <c:pt idx="407">
                  <c:v>1.397E-2</c:v>
                </c:pt>
                <c:pt idx="408">
                  <c:v>1.4149999999999999E-2</c:v>
                </c:pt>
                <c:pt idx="409">
                  <c:v>1.4460000000000001E-2</c:v>
                </c:pt>
                <c:pt idx="410">
                  <c:v>1.455E-2</c:v>
                </c:pt>
                <c:pt idx="411">
                  <c:v>1.453E-2</c:v>
                </c:pt>
                <c:pt idx="412">
                  <c:v>1.495E-2</c:v>
                </c:pt>
                <c:pt idx="413">
                  <c:v>1.5100000000000001E-2</c:v>
                </c:pt>
                <c:pt idx="414">
                  <c:v>1.515E-2</c:v>
                </c:pt>
                <c:pt idx="415">
                  <c:v>1.5520000000000001E-2</c:v>
                </c:pt>
                <c:pt idx="416">
                  <c:v>1.553E-2</c:v>
                </c:pt>
                <c:pt idx="417">
                  <c:v>1.5820000000000001E-2</c:v>
                </c:pt>
                <c:pt idx="418">
                  <c:v>1.584E-2</c:v>
                </c:pt>
                <c:pt idx="419">
                  <c:v>1.6789999999999999E-2</c:v>
                </c:pt>
                <c:pt idx="420">
                  <c:v>1.711E-2</c:v>
                </c:pt>
                <c:pt idx="421">
                  <c:v>1.712E-2</c:v>
                </c:pt>
                <c:pt idx="422">
                  <c:v>1.7059999999999999E-2</c:v>
                </c:pt>
                <c:pt idx="423">
                  <c:v>1.779E-2</c:v>
                </c:pt>
                <c:pt idx="424">
                  <c:v>1.7860000000000001E-2</c:v>
                </c:pt>
                <c:pt idx="425">
                  <c:v>1.8239999999999999E-2</c:v>
                </c:pt>
                <c:pt idx="426">
                  <c:v>1.813E-2</c:v>
                </c:pt>
                <c:pt idx="427">
                  <c:v>1.8710000000000001E-2</c:v>
                </c:pt>
                <c:pt idx="428">
                  <c:v>1.8679999999999999E-2</c:v>
                </c:pt>
                <c:pt idx="429">
                  <c:v>1.9189999999999999E-2</c:v>
                </c:pt>
                <c:pt idx="430">
                  <c:v>1.9599999999999999E-2</c:v>
                </c:pt>
                <c:pt idx="431">
                  <c:v>2.002E-2</c:v>
                </c:pt>
                <c:pt idx="432">
                  <c:v>2.0570000000000001E-2</c:v>
                </c:pt>
                <c:pt idx="433">
                  <c:v>2.0750000000000001E-2</c:v>
                </c:pt>
                <c:pt idx="434">
                  <c:v>2.1090000000000001E-2</c:v>
                </c:pt>
                <c:pt idx="435">
                  <c:v>2.1239999999999998E-2</c:v>
                </c:pt>
                <c:pt idx="436">
                  <c:v>2.138E-2</c:v>
                </c:pt>
                <c:pt idx="437">
                  <c:v>2.1919999999999999E-2</c:v>
                </c:pt>
                <c:pt idx="438">
                  <c:v>2.215E-2</c:v>
                </c:pt>
                <c:pt idx="439">
                  <c:v>2.266E-2</c:v>
                </c:pt>
                <c:pt idx="440">
                  <c:v>2.2700000000000001E-2</c:v>
                </c:pt>
                <c:pt idx="441">
                  <c:v>2.3390000000000001E-2</c:v>
                </c:pt>
                <c:pt idx="442">
                  <c:v>2.342E-2</c:v>
                </c:pt>
                <c:pt idx="443">
                  <c:v>2.383E-2</c:v>
                </c:pt>
                <c:pt idx="444">
                  <c:v>2.4289999999999999E-2</c:v>
                </c:pt>
                <c:pt idx="445">
                  <c:v>2.4389999999999998E-2</c:v>
                </c:pt>
                <c:pt idx="446">
                  <c:v>2.4809999999999999E-2</c:v>
                </c:pt>
                <c:pt idx="447">
                  <c:v>2.4809999999999999E-2</c:v>
                </c:pt>
                <c:pt idx="448">
                  <c:v>2.5420000000000002E-2</c:v>
                </c:pt>
                <c:pt idx="449">
                  <c:v>2.5659999999999999E-2</c:v>
                </c:pt>
                <c:pt idx="450">
                  <c:v>2.5780000000000001E-2</c:v>
                </c:pt>
                <c:pt idx="451">
                  <c:v>2.6200000000000001E-2</c:v>
                </c:pt>
                <c:pt idx="452">
                  <c:v>2.623E-2</c:v>
                </c:pt>
                <c:pt idx="453">
                  <c:v>2.69E-2</c:v>
                </c:pt>
                <c:pt idx="454">
                  <c:v>2.6980000000000001E-2</c:v>
                </c:pt>
                <c:pt idx="455">
                  <c:v>2.7369999999999998E-2</c:v>
                </c:pt>
                <c:pt idx="456">
                  <c:v>2.7779999999999999E-2</c:v>
                </c:pt>
                <c:pt idx="457">
                  <c:v>2.811E-2</c:v>
                </c:pt>
                <c:pt idx="458">
                  <c:v>2.828E-2</c:v>
                </c:pt>
                <c:pt idx="459">
                  <c:v>2.8660000000000001E-2</c:v>
                </c:pt>
                <c:pt idx="460">
                  <c:v>2.92E-2</c:v>
                </c:pt>
                <c:pt idx="461">
                  <c:v>2.937E-2</c:v>
                </c:pt>
                <c:pt idx="462">
                  <c:v>2.9929999999999998E-2</c:v>
                </c:pt>
                <c:pt idx="463">
                  <c:v>3.0300000000000001E-2</c:v>
                </c:pt>
                <c:pt idx="464">
                  <c:v>3.1109999999999999E-2</c:v>
                </c:pt>
                <c:pt idx="465">
                  <c:v>3.1309999999999998E-2</c:v>
                </c:pt>
                <c:pt idx="466">
                  <c:v>3.1719999999999998E-2</c:v>
                </c:pt>
                <c:pt idx="467">
                  <c:v>3.2500000000000001E-2</c:v>
                </c:pt>
                <c:pt idx="468">
                  <c:v>3.2750000000000001E-2</c:v>
                </c:pt>
                <c:pt idx="469">
                  <c:v>3.3210000000000003E-2</c:v>
                </c:pt>
                <c:pt idx="470">
                  <c:v>3.3890000000000003E-2</c:v>
                </c:pt>
                <c:pt idx="471">
                  <c:v>3.4630000000000001E-2</c:v>
                </c:pt>
                <c:pt idx="472">
                  <c:v>3.5119999999999998E-2</c:v>
                </c:pt>
                <c:pt idx="473">
                  <c:v>3.533E-2</c:v>
                </c:pt>
                <c:pt idx="474">
                  <c:v>3.6400000000000002E-2</c:v>
                </c:pt>
                <c:pt idx="475">
                  <c:v>3.644E-2</c:v>
                </c:pt>
                <c:pt idx="476">
                  <c:v>3.6069999999999998E-2</c:v>
                </c:pt>
                <c:pt idx="477">
                  <c:v>3.7069999999999999E-2</c:v>
                </c:pt>
                <c:pt idx="478">
                  <c:v>3.7659999999999999E-2</c:v>
                </c:pt>
                <c:pt idx="479">
                  <c:v>3.8019999999999998E-2</c:v>
                </c:pt>
                <c:pt idx="480">
                  <c:v>3.8550000000000001E-2</c:v>
                </c:pt>
                <c:pt idx="481">
                  <c:v>3.8980000000000001E-2</c:v>
                </c:pt>
                <c:pt idx="482">
                  <c:v>3.968E-2</c:v>
                </c:pt>
                <c:pt idx="483">
                  <c:v>4.018E-2</c:v>
                </c:pt>
                <c:pt idx="484">
                  <c:v>4.0759999999999998E-2</c:v>
                </c:pt>
                <c:pt idx="485">
                  <c:v>4.1099999999999998E-2</c:v>
                </c:pt>
                <c:pt idx="486">
                  <c:v>4.1739999999999999E-2</c:v>
                </c:pt>
                <c:pt idx="487">
                  <c:v>4.2119999999999998E-2</c:v>
                </c:pt>
                <c:pt idx="488">
                  <c:v>4.2729999999999997E-2</c:v>
                </c:pt>
                <c:pt idx="489">
                  <c:v>4.3400000000000001E-2</c:v>
                </c:pt>
                <c:pt idx="490">
                  <c:v>4.3659999999999997E-2</c:v>
                </c:pt>
                <c:pt idx="491">
                  <c:v>4.4450000000000003E-2</c:v>
                </c:pt>
                <c:pt idx="492">
                  <c:v>4.4810000000000003E-2</c:v>
                </c:pt>
                <c:pt idx="493">
                  <c:v>4.5379999999999997E-2</c:v>
                </c:pt>
                <c:pt idx="494">
                  <c:v>4.6109999999999998E-2</c:v>
                </c:pt>
                <c:pt idx="495">
                  <c:v>4.6859999999999999E-2</c:v>
                </c:pt>
                <c:pt idx="496">
                  <c:v>4.7410000000000001E-2</c:v>
                </c:pt>
                <c:pt idx="497">
                  <c:v>4.8329999999999998E-2</c:v>
                </c:pt>
                <c:pt idx="498">
                  <c:v>4.8989999999999999E-2</c:v>
                </c:pt>
                <c:pt idx="499">
                  <c:v>4.9910000000000003E-2</c:v>
                </c:pt>
                <c:pt idx="500">
                  <c:v>5.0930000000000003E-2</c:v>
                </c:pt>
                <c:pt idx="501">
                  <c:v>5.1839999999999997E-2</c:v>
                </c:pt>
                <c:pt idx="502">
                  <c:v>5.3120000000000001E-2</c:v>
                </c:pt>
                <c:pt idx="503">
                  <c:v>5.4370000000000002E-2</c:v>
                </c:pt>
                <c:pt idx="504">
                  <c:v>5.5350000000000003E-2</c:v>
                </c:pt>
                <c:pt idx="505">
                  <c:v>5.6730000000000003E-2</c:v>
                </c:pt>
                <c:pt idx="506">
                  <c:v>5.7860000000000002E-2</c:v>
                </c:pt>
                <c:pt idx="507">
                  <c:v>5.8900000000000001E-2</c:v>
                </c:pt>
                <c:pt idx="508">
                  <c:v>6.0150000000000002E-2</c:v>
                </c:pt>
                <c:pt idx="509">
                  <c:v>6.1109999999999998E-2</c:v>
                </c:pt>
                <c:pt idx="510">
                  <c:v>6.2230000000000001E-2</c:v>
                </c:pt>
                <c:pt idx="511">
                  <c:v>6.3210000000000002E-2</c:v>
                </c:pt>
                <c:pt idx="512">
                  <c:v>6.4380000000000007E-2</c:v>
                </c:pt>
                <c:pt idx="513">
                  <c:v>6.5310000000000007E-2</c:v>
                </c:pt>
                <c:pt idx="514">
                  <c:v>6.6239000000000006E-2</c:v>
                </c:pt>
                <c:pt idx="515">
                  <c:v>6.744E-2</c:v>
                </c:pt>
                <c:pt idx="516">
                  <c:v>6.794E-2</c:v>
                </c:pt>
                <c:pt idx="517">
                  <c:v>6.9019999999999998E-2</c:v>
                </c:pt>
                <c:pt idx="518">
                  <c:v>6.9639000000000006E-2</c:v>
                </c:pt>
                <c:pt idx="519">
                  <c:v>7.009E-2</c:v>
                </c:pt>
                <c:pt idx="520">
                  <c:v>7.0660000000000001E-2</c:v>
                </c:pt>
                <c:pt idx="521">
                  <c:v>7.1440000000000003E-2</c:v>
                </c:pt>
                <c:pt idx="522">
                  <c:v>7.1900000000000006E-2</c:v>
                </c:pt>
                <c:pt idx="523">
                  <c:v>7.2220000000000006E-2</c:v>
                </c:pt>
                <c:pt idx="524">
                  <c:v>7.2910000000000003E-2</c:v>
                </c:pt>
                <c:pt idx="525">
                  <c:v>7.3289000000000007E-2</c:v>
                </c:pt>
                <c:pt idx="526">
                  <c:v>7.3840000000000003E-2</c:v>
                </c:pt>
                <c:pt idx="527">
                  <c:v>7.4010000000000006E-2</c:v>
                </c:pt>
                <c:pt idx="528">
                  <c:v>7.4959999999999999E-2</c:v>
                </c:pt>
                <c:pt idx="529">
                  <c:v>7.5340000000000004E-2</c:v>
                </c:pt>
                <c:pt idx="530">
                  <c:v>7.5789999999999996E-2</c:v>
                </c:pt>
                <c:pt idx="531">
                  <c:v>7.6609999999999998E-2</c:v>
                </c:pt>
                <c:pt idx="532">
                  <c:v>7.7109999999999998E-2</c:v>
                </c:pt>
                <c:pt idx="533">
                  <c:v>7.8289999999999998E-2</c:v>
                </c:pt>
                <c:pt idx="534">
                  <c:v>7.911E-2</c:v>
                </c:pt>
                <c:pt idx="535">
                  <c:v>7.9990000000000006E-2</c:v>
                </c:pt>
                <c:pt idx="536">
                  <c:v>8.1159999999999996E-2</c:v>
                </c:pt>
                <c:pt idx="537">
                  <c:v>8.2299999999999998E-2</c:v>
                </c:pt>
                <c:pt idx="538">
                  <c:v>8.3470000000000003E-2</c:v>
                </c:pt>
                <c:pt idx="539">
                  <c:v>8.4540000000000004E-2</c:v>
                </c:pt>
                <c:pt idx="540">
                  <c:v>8.5888999999999993E-2</c:v>
                </c:pt>
                <c:pt idx="541">
                  <c:v>8.7239999999999998E-2</c:v>
                </c:pt>
                <c:pt idx="542">
                  <c:v>8.8440000000000005E-2</c:v>
                </c:pt>
                <c:pt idx="543">
                  <c:v>8.9450000000000002E-2</c:v>
                </c:pt>
                <c:pt idx="544">
                  <c:v>9.0550000000000005E-2</c:v>
                </c:pt>
                <c:pt idx="545">
                  <c:v>9.1810000000000003E-2</c:v>
                </c:pt>
                <c:pt idx="546">
                  <c:v>9.2868999999999993E-2</c:v>
                </c:pt>
                <c:pt idx="547">
                  <c:v>9.4119999999999995E-2</c:v>
                </c:pt>
                <c:pt idx="548">
                  <c:v>9.5100000000000004E-2</c:v>
                </c:pt>
                <c:pt idx="549">
                  <c:v>9.604E-2</c:v>
                </c:pt>
                <c:pt idx="550">
                  <c:v>9.7479999999999997E-2</c:v>
                </c:pt>
                <c:pt idx="551">
                  <c:v>9.8449999999999996E-2</c:v>
                </c:pt>
                <c:pt idx="552">
                  <c:v>9.9760000000000001E-2</c:v>
                </c:pt>
                <c:pt idx="553">
                  <c:v>0.10093000000000001</c:v>
                </c:pt>
                <c:pt idx="554">
                  <c:v>0.10252</c:v>
                </c:pt>
                <c:pt idx="555">
                  <c:v>0.10410999999999999</c:v>
                </c:pt>
                <c:pt idx="556">
                  <c:v>0.10585</c:v>
                </c:pt>
                <c:pt idx="557">
                  <c:v>0.108</c:v>
                </c:pt>
                <c:pt idx="558">
                  <c:v>0.10994</c:v>
                </c:pt>
                <c:pt idx="559">
                  <c:v>0.11241</c:v>
                </c:pt>
                <c:pt idx="560">
                  <c:v>0.11489000000000001</c:v>
                </c:pt>
                <c:pt idx="561">
                  <c:v>0.11769</c:v>
                </c:pt>
                <c:pt idx="562">
                  <c:v>0.12055</c:v>
                </c:pt>
                <c:pt idx="563">
                  <c:v>0.12389</c:v>
                </c:pt>
                <c:pt idx="564">
                  <c:v>0.12756000000000001</c:v>
                </c:pt>
                <c:pt idx="565">
                  <c:v>0.13116</c:v>
                </c:pt>
                <c:pt idx="566">
                  <c:v>0.13522000000000001</c:v>
                </c:pt>
                <c:pt idx="567">
                  <c:v>0.13938999999999999</c:v>
                </c:pt>
                <c:pt idx="568">
                  <c:v>0.14380000000000001</c:v>
                </c:pt>
                <c:pt idx="569">
                  <c:v>0.14853</c:v>
                </c:pt>
                <c:pt idx="570">
                  <c:v>0.15384999999999999</c:v>
                </c:pt>
                <c:pt idx="571">
                  <c:v>0.15914</c:v>
                </c:pt>
                <c:pt idx="572">
                  <c:v>0.16495000000000001</c:v>
                </c:pt>
                <c:pt idx="573">
                  <c:v>0.17124</c:v>
                </c:pt>
                <c:pt idx="574">
                  <c:v>0.17768999999999999</c:v>
                </c:pt>
                <c:pt idx="575">
                  <c:v>0.1847</c:v>
                </c:pt>
                <c:pt idx="576">
                  <c:v>0.19220000000000001</c:v>
                </c:pt>
                <c:pt idx="577">
                  <c:v>0.19982</c:v>
                </c:pt>
                <c:pt idx="578">
                  <c:v>0.20826</c:v>
                </c:pt>
                <c:pt idx="579">
                  <c:v>0.21661</c:v>
                </c:pt>
                <c:pt idx="580">
                  <c:v>0.22634000000000001</c:v>
                </c:pt>
                <c:pt idx="581">
                  <c:v>0.23602999999999999</c:v>
                </c:pt>
                <c:pt idx="582">
                  <c:v>0.2467</c:v>
                </c:pt>
                <c:pt idx="583">
                  <c:v>0.25831999999999999</c:v>
                </c:pt>
                <c:pt idx="584">
                  <c:v>0.27084000000000003</c:v>
                </c:pt>
                <c:pt idx="585">
                  <c:v>0.28434999999999999</c:v>
                </c:pt>
                <c:pt idx="586">
                  <c:v>0.29912</c:v>
                </c:pt>
                <c:pt idx="587">
                  <c:v>0.31526999999999999</c:v>
                </c:pt>
                <c:pt idx="588">
                  <c:v>0.33288000000000001</c:v>
                </c:pt>
                <c:pt idx="589">
                  <c:v>0.35243999999999998</c:v>
                </c:pt>
                <c:pt idx="590">
                  <c:v>0.37375999999999998</c:v>
                </c:pt>
                <c:pt idx="591">
                  <c:v>0.39677000000000001</c:v>
                </c:pt>
                <c:pt idx="592">
                  <c:v>0.42205999999999999</c:v>
                </c:pt>
                <c:pt idx="593">
                  <c:v>0.44901999999999997</c:v>
                </c:pt>
                <c:pt idx="594">
                  <c:v>0.47756999999999999</c:v>
                </c:pt>
                <c:pt idx="595">
                  <c:v>0.50692000000000004</c:v>
                </c:pt>
                <c:pt idx="596">
                  <c:v>0.53825000000000001</c:v>
                </c:pt>
                <c:pt idx="597">
                  <c:v>0.57037000000000004</c:v>
                </c:pt>
                <c:pt idx="598">
                  <c:v>0.60521999999999998</c:v>
                </c:pt>
                <c:pt idx="599">
                  <c:v>0.64312999999999998</c:v>
                </c:pt>
                <c:pt idx="600">
                  <c:v>0.68625999999999998</c:v>
                </c:pt>
              </c:numCache>
            </c:numRef>
          </c:yVal>
          <c:smooth val="1"/>
        </c:ser>
        <c:dLbls>
          <c:showLegendKey val="0"/>
          <c:showVal val="0"/>
          <c:showCatName val="0"/>
          <c:showSerName val="0"/>
          <c:showPercent val="0"/>
          <c:showBubbleSize val="0"/>
        </c:dLbls>
        <c:axId val="106124416"/>
        <c:axId val="106126336"/>
      </c:scatterChart>
      <c:valAx>
        <c:axId val="106124416"/>
        <c:scaling>
          <c:orientation val="minMax"/>
          <c:max val="800"/>
          <c:min val="200"/>
        </c:scaling>
        <c:delete val="0"/>
        <c:axPos val="b"/>
        <c:title>
          <c:tx>
            <c:rich>
              <a:bodyPr/>
              <a:lstStyle/>
              <a:p>
                <a:pPr>
                  <a:defRPr/>
                </a:pPr>
                <a:r>
                  <a:rPr lang="en-US"/>
                  <a:t>wavelength (nm)</a:t>
                </a:r>
              </a:p>
            </c:rich>
          </c:tx>
          <c:overlay val="0"/>
        </c:title>
        <c:numFmt formatCode="General" sourceLinked="1"/>
        <c:majorTickMark val="none"/>
        <c:minorTickMark val="none"/>
        <c:tickLblPos val="nextTo"/>
        <c:crossAx val="106126336"/>
        <c:crosses val="autoZero"/>
        <c:crossBetween val="midCat"/>
      </c:valAx>
      <c:valAx>
        <c:axId val="106126336"/>
        <c:scaling>
          <c:orientation val="minMax"/>
          <c:max val="1"/>
        </c:scaling>
        <c:delete val="0"/>
        <c:axPos val="l"/>
        <c:title>
          <c:tx>
            <c:rich>
              <a:bodyPr/>
              <a:lstStyle/>
              <a:p>
                <a:pPr>
                  <a:defRPr/>
                </a:pPr>
                <a:r>
                  <a:rPr lang="en-US"/>
                  <a:t>Absorbance</a:t>
                </a:r>
              </a:p>
            </c:rich>
          </c:tx>
          <c:layout>
            <c:manualLayout>
              <c:xMode val="edge"/>
              <c:yMode val="edge"/>
              <c:x val="1.6045905335658545E-2"/>
              <c:y val="0.28400613289675425"/>
            </c:manualLayout>
          </c:layout>
          <c:overlay val="0"/>
        </c:title>
        <c:numFmt formatCode="General" sourceLinked="1"/>
        <c:majorTickMark val="none"/>
        <c:minorTickMark val="none"/>
        <c:tickLblPos val="nextTo"/>
        <c:crossAx val="106124416"/>
        <c:crosses val="autoZero"/>
        <c:crossBetween val="midCat"/>
      </c:valAx>
    </c:plotArea>
    <c:legend>
      <c:legendPos val="r"/>
      <c:layout>
        <c:manualLayout>
          <c:xMode val="edge"/>
          <c:yMode val="edge"/>
          <c:x val="0.68211274967747682"/>
          <c:y val="0.11661443309685299"/>
          <c:w val="0.25362560612126872"/>
          <c:h val="0.29171770195392244"/>
        </c:manualLayout>
      </c:layout>
      <c:overlay val="0"/>
    </c:legend>
    <c:plotVisOnly val="1"/>
    <c:dispBlanksAs val="gap"/>
    <c:showDLblsOverMax val="0"/>
  </c:chart>
  <c:txPr>
    <a:bodyPr/>
    <a:lstStyle/>
    <a:p>
      <a:pPr>
        <a:defRPr sz="1200">
          <a:cs typeface="B Zar" pitchFamily="2" charset="-78"/>
        </a:defRPr>
      </a:pPr>
      <a:endParaRPr lang="fa-IR"/>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fa-IR"/>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0.13790529308836397"/>
          <c:y val="5.1400554097404488E-2"/>
          <c:w val="0.80442825896762904"/>
          <c:h val="0.73444808982210552"/>
        </c:manualLayout>
      </c:layout>
      <c:scatterChart>
        <c:scatterStyle val="smoothMarker"/>
        <c:varyColors val="0"/>
        <c:ser>
          <c:idx val="1"/>
          <c:order val="1"/>
          <c:tx>
            <c:v>آب خام</c:v>
          </c:tx>
          <c:spPr>
            <a:ln>
              <a:solidFill>
                <a:schemeClr val="accent1"/>
              </a:solidFill>
            </a:ln>
          </c:spPr>
          <c:marker>
            <c:symbol val="none"/>
          </c:marker>
          <c:xVal>
            <c:numRef>
              <c:f>'7'!$A$87:$A$687</c:f>
              <c:numCache>
                <c:formatCode>General</c:formatCode>
                <c:ptCount val="601"/>
                <c:pt idx="0">
                  <c:v>800</c:v>
                </c:pt>
                <c:pt idx="1">
                  <c:v>799</c:v>
                </c:pt>
                <c:pt idx="2">
                  <c:v>798</c:v>
                </c:pt>
                <c:pt idx="3">
                  <c:v>797</c:v>
                </c:pt>
                <c:pt idx="4">
                  <c:v>796</c:v>
                </c:pt>
                <c:pt idx="5">
                  <c:v>795</c:v>
                </c:pt>
                <c:pt idx="6">
                  <c:v>794</c:v>
                </c:pt>
                <c:pt idx="7">
                  <c:v>793</c:v>
                </c:pt>
                <c:pt idx="8">
                  <c:v>792</c:v>
                </c:pt>
                <c:pt idx="9">
                  <c:v>791</c:v>
                </c:pt>
                <c:pt idx="10">
                  <c:v>790</c:v>
                </c:pt>
                <c:pt idx="11">
                  <c:v>789</c:v>
                </c:pt>
                <c:pt idx="12">
                  <c:v>788</c:v>
                </c:pt>
                <c:pt idx="13">
                  <c:v>787</c:v>
                </c:pt>
                <c:pt idx="14">
                  <c:v>786</c:v>
                </c:pt>
                <c:pt idx="15">
                  <c:v>785</c:v>
                </c:pt>
                <c:pt idx="16">
                  <c:v>784</c:v>
                </c:pt>
                <c:pt idx="17">
                  <c:v>783</c:v>
                </c:pt>
                <c:pt idx="18">
                  <c:v>782</c:v>
                </c:pt>
                <c:pt idx="19">
                  <c:v>781</c:v>
                </c:pt>
                <c:pt idx="20">
                  <c:v>780</c:v>
                </c:pt>
                <c:pt idx="21">
                  <c:v>779</c:v>
                </c:pt>
                <c:pt idx="22">
                  <c:v>778</c:v>
                </c:pt>
                <c:pt idx="23">
                  <c:v>777</c:v>
                </c:pt>
                <c:pt idx="24">
                  <c:v>776</c:v>
                </c:pt>
                <c:pt idx="25">
                  <c:v>775</c:v>
                </c:pt>
                <c:pt idx="26">
                  <c:v>774</c:v>
                </c:pt>
                <c:pt idx="27">
                  <c:v>773</c:v>
                </c:pt>
                <c:pt idx="28">
                  <c:v>772</c:v>
                </c:pt>
                <c:pt idx="29">
                  <c:v>771</c:v>
                </c:pt>
                <c:pt idx="30">
                  <c:v>770</c:v>
                </c:pt>
                <c:pt idx="31">
                  <c:v>769</c:v>
                </c:pt>
                <c:pt idx="32">
                  <c:v>768</c:v>
                </c:pt>
                <c:pt idx="33">
                  <c:v>767</c:v>
                </c:pt>
                <c:pt idx="34">
                  <c:v>766</c:v>
                </c:pt>
                <c:pt idx="35">
                  <c:v>765</c:v>
                </c:pt>
                <c:pt idx="36">
                  <c:v>764</c:v>
                </c:pt>
                <c:pt idx="37">
                  <c:v>763</c:v>
                </c:pt>
                <c:pt idx="38">
                  <c:v>762</c:v>
                </c:pt>
                <c:pt idx="39">
                  <c:v>761</c:v>
                </c:pt>
                <c:pt idx="40">
                  <c:v>760</c:v>
                </c:pt>
                <c:pt idx="41">
                  <c:v>759</c:v>
                </c:pt>
                <c:pt idx="42">
                  <c:v>758</c:v>
                </c:pt>
                <c:pt idx="43">
                  <c:v>757</c:v>
                </c:pt>
                <c:pt idx="44">
                  <c:v>756</c:v>
                </c:pt>
                <c:pt idx="45">
                  <c:v>755</c:v>
                </c:pt>
                <c:pt idx="46">
                  <c:v>754</c:v>
                </c:pt>
                <c:pt idx="47">
                  <c:v>753</c:v>
                </c:pt>
                <c:pt idx="48">
                  <c:v>752</c:v>
                </c:pt>
                <c:pt idx="49">
                  <c:v>751</c:v>
                </c:pt>
                <c:pt idx="50">
                  <c:v>750</c:v>
                </c:pt>
                <c:pt idx="51">
                  <c:v>749</c:v>
                </c:pt>
                <c:pt idx="52">
                  <c:v>748</c:v>
                </c:pt>
                <c:pt idx="53">
                  <c:v>747</c:v>
                </c:pt>
                <c:pt idx="54">
                  <c:v>746</c:v>
                </c:pt>
                <c:pt idx="55">
                  <c:v>745</c:v>
                </c:pt>
                <c:pt idx="56">
                  <c:v>744</c:v>
                </c:pt>
                <c:pt idx="57">
                  <c:v>743</c:v>
                </c:pt>
                <c:pt idx="58">
                  <c:v>742</c:v>
                </c:pt>
                <c:pt idx="59">
                  <c:v>741</c:v>
                </c:pt>
                <c:pt idx="60">
                  <c:v>740</c:v>
                </c:pt>
                <c:pt idx="61">
                  <c:v>739</c:v>
                </c:pt>
                <c:pt idx="62">
                  <c:v>738</c:v>
                </c:pt>
                <c:pt idx="63">
                  <c:v>737</c:v>
                </c:pt>
                <c:pt idx="64">
                  <c:v>736</c:v>
                </c:pt>
                <c:pt idx="65">
                  <c:v>735</c:v>
                </c:pt>
                <c:pt idx="66">
                  <c:v>734</c:v>
                </c:pt>
                <c:pt idx="67">
                  <c:v>733</c:v>
                </c:pt>
                <c:pt idx="68">
                  <c:v>732</c:v>
                </c:pt>
                <c:pt idx="69">
                  <c:v>731</c:v>
                </c:pt>
                <c:pt idx="70">
                  <c:v>730</c:v>
                </c:pt>
                <c:pt idx="71">
                  <c:v>729</c:v>
                </c:pt>
                <c:pt idx="72">
                  <c:v>728</c:v>
                </c:pt>
                <c:pt idx="73">
                  <c:v>727</c:v>
                </c:pt>
                <c:pt idx="74">
                  <c:v>726</c:v>
                </c:pt>
                <c:pt idx="75">
                  <c:v>725</c:v>
                </c:pt>
                <c:pt idx="76">
                  <c:v>724</c:v>
                </c:pt>
                <c:pt idx="77">
                  <c:v>723</c:v>
                </c:pt>
                <c:pt idx="78">
                  <c:v>722</c:v>
                </c:pt>
                <c:pt idx="79">
                  <c:v>721</c:v>
                </c:pt>
                <c:pt idx="80">
                  <c:v>720</c:v>
                </c:pt>
                <c:pt idx="81">
                  <c:v>719</c:v>
                </c:pt>
                <c:pt idx="82">
                  <c:v>718</c:v>
                </c:pt>
                <c:pt idx="83">
                  <c:v>717</c:v>
                </c:pt>
                <c:pt idx="84">
                  <c:v>716</c:v>
                </c:pt>
                <c:pt idx="85">
                  <c:v>715</c:v>
                </c:pt>
                <c:pt idx="86">
                  <c:v>714</c:v>
                </c:pt>
                <c:pt idx="87">
                  <c:v>713</c:v>
                </c:pt>
                <c:pt idx="88">
                  <c:v>712</c:v>
                </c:pt>
                <c:pt idx="89">
                  <c:v>711</c:v>
                </c:pt>
                <c:pt idx="90">
                  <c:v>710</c:v>
                </c:pt>
                <c:pt idx="91">
                  <c:v>709</c:v>
                </c:pt>
                <c:pt idx="92">
                  <c:v>708</c:v>
                </c:pt>
                <c:pt idx="93">
                  <c:v>707</c:v>
                </c:pt>
                <c:pt idx="94">
                  <c:v>706</c:v>
                </c:pt>
                <c:pt idx="95">
                  <c:v>705</c:v>
                </c:pt>
                <c:pt idx="96">
                  <c:v>704</c:v>
                </c:pt>
                <c:pt idx="97">
                  <c:v>703</c:v>
                </c:pt>
                <c:pt idx="98">
                  <c:v>702</c:v>
                </c:pt>
                <c:pt idx="99">
                  <c:v>701</c:v>
                </c:pt>
                <c:pt idx="100">
                  <c:v>700</c:v>
                </c:pt>
                <c:pt idx="101">
                  <c:v>699</c:v>
                </c:pt>
                <c:pt idx="102">
                  <c:v>698</c:v>
                </c:pt>
                <c:pt idx="103">
                  <c:v>697</c:v>
                </c:pt>
                <c:pt idx="104">
                  <c:v>696</c:v>
                </c:pt>
                <c:pt idx="105">
                  <c:v>695</c:v>
                </c:pt>
                <c:pt idx="106">
                  <c:v>694</c:v>
                </c:pt>
                <c:pt idx="107">
                  <c:v>693</c:v>
                </c:pt>
                <c:pt idx="108">
                  <c:v>692</c:v>
                </c:pt>
                <c:pt idx="109">
                  <c:v>691</c:v>
                </c:pt>
                <c:pt idx="110">
                  <c:v>690</c:v>
                </c:pt>
                <c:pt idx="111">
                  <c:v>689</c:v>
                </c:pt>
                <c:pt idx="112">
                  <c:v>688</c:v>
                </c:pt>
                <c:pt idx="113">
                  <c:v>687</c:v>
                </c:pt>
                <c:pt idx="114">
                  <c:v>686</c:v>
                </c:pt>
                <c:pt idx="115">
                  <c:v>685</c:v>
                </c:pt>
                <c:pt idx="116">
                  <c:v>684</c:v>
                </c:pt>
                <c:pt idx="117">
                  <c:v>683</c:v>
                </c:pt>
                <c:pt idx="118">
                  <c:v>682</c:v>
                </c:pt>
                <c:pt idx="119">
                  <c:v>681</c:v>
                </c:pt>
                <c:pt idx="120">
                  <c:v>680</c:v>
                </c:pt>
                <c:pt idx="121">
                  <c:v>679</c:v>
                </c:pt>
                <c:pt idx="122">
                  <c:v>678</c:v>
                </c:pt>
                <c:pt idx="123">
                  <c:v>677</c:v>
                </c:pt>
                <c:pt idx="124">
                  <c:v>676</c:v>
                </c:pt>
                <c:pt idx="125">
                  <c:v>675</c:v>
                </c:pt>
                <c:pt idx="126">
                  <c:v>674</c:v>
                </c:pt>
                <c:pt idx="127">
                  <c:v>673</c:v>
                </c:pt>
                <c:pt idx="128">
                  <c:v>672</c:v>
                </c:pt>
                <c:pt idx="129">
                  <c:v>671</c:v>
                </c:pt>
                <c:pt idx="130">
                  <c:v>670</c:v>
                </c:pt>
                <c:pt idx="131">
                  <c:v>669</c:v>
                </c:pt>
                <c:pt idx="132">
                  <c:v>668</c:v>
                </c:pt>
                <c:pt idx="133">
                  <c:v>667</c:v>
                </c:pt>
                <c:pt idx="134">
                  <c:v>666</c:v>
                </c:pt>
                <c:pt idx="135">
                  <c:v>665</c:v>
                </c:pt>
                <c:pt idx="136">
                  <c:v>664</c:v>
                </c:pt>
                <c:pt idx="137">
                  <c:v>663</c:v>
                </c:pt>
                <c:pt idx="138">
                  <c:v>662</c:v>
                </c:pt>
                <c:pt idx="139">
                  <c:v>661</c:v>
                </c:pt>
                <c:pt idx="140">
                  <c:v>660</c:v>
                </c:pt>
                <c:pt idx="141">
                  <c:v>659</c:v>
                </c:pt>
                <c:pt idx="142">
                  <c:v>658</c:v>
                </c:pt>
                <c:pt idx="143">
                  <c:v>657</c:v>
                </c:pt>
                <c:pt idx="144">
                  <c:v>656</c:v>
                </c:pt>
                <c:pt idx="145">
                  <c:v>655</c:v>
                </c:pt>
                <c:pt idx="146">
                  <c:v>654</c:v>
                </c:pt>
                <c:pt idx="147">
                  <c:v>653</c:v>
                </c:pt>
                <c:pt idx="148">
                  <c:v>652</c:v>
                </c:pt>
                <c:pt idx="149">
                  <c:v>651</c:v>
                </c:pt>
                <c:pt idx="150">
                  <c:v>650</c:v>
                </c:pt>
                <c:pt idx="151">
                  <c:v>649</c:v>
                </c:pt>
                <c:pt idx="152">
                  <c:v>648</c:v>
                </c:pt>
                <c:pt idx="153">
                  <c:v>647</c:v>
                </c:pt>
                <c:pt idx="154">
                  <c:v>646</c:v>
                </c:pt>
                <c:pt idx="155">
                  <c:v>645</c:v>
                </c:pt>
                <c:pt idx="156">
                  <c:v>644</c:v>
                </c:pt>
                <c:pt idx="157">
                  <c:v>643</c:v>
                </c:pt>
                <c:pt idx="158">
                  <c:v>642</c:v>
                </c:pt>
                <c:pt idx="159">
                  <c:v>641</c:v>
                </c:pt>
                <c:pt idx="160">
                  <c:v>640</c:v>
                </c:pt>
                <c:pt idx="161">
                  <c:v>639</c:v>
                </c:pt>
                <c:pt idx="162">
                  <c:v>638</c:v>
                </c:pt>
                <c:pt idx="163">
                  <c:v>637</c:v>
                </c:pt>
                <c:pt idx="164">
                  <c:v>636</c:v>
                </c:pt>
                <c:pt idx="165">
                  <c:v>635</c:v>
                </c:pt>
                <c:pt idx="166">
                  <c:v>634</c:v>
                </c:pt>
                <c:pt idx="167">
                  <c:v>633</c:v>
                </c:pt>
                <c:pt idx="168">
                  <c:v>632</c:v>
                </c:pt>
                <c:pt idx="169">
                  <c:v>631</c:v>
                </c:pt>
                <c:pt idx="170">
                  <c:v>630</c:v>
                </c:pt>
                <c:pt idx="171">
                  <c:v>629</c:v>
                </c:pt>
                <c:pt idx="172">
                  <c:v>628</c:v>
                </c:pt>
                <c:pt idx="173">
                  <c:v>627</c:v>
                </c:pt>
                <c:pt idx="174">
                  <c:v>626</c:v>
                </c:pt>
                <c:pt idx="175">
                  <c:v>625</c:v>
                </c:pt>
                <c:pt idx="176">
                  <c:v>624</c:v>
                </c:pt>
                <c:pt idx="177">
                  <c:v>623</c:v>
                </c:pt>
                <c:pt idx="178">
                  <c:v>622</c:v>
                </c:pt>
                <c:pt idx="179">
                  <c:v>621</c:v>
                </c:pt>
                <c:pt idx="180">
                  <c:v>620</c:v>
                </c:pt>
                <c:pt idx="181">
                  <c:v>619</c:v>
                </c:pt>
                <c:pt idx="182">
                  <c:v>618</c:v>
                </c:pt>
                <c:pt idx="183">
                  <c:v>617</c:v>
                </c:pt>
                <c:pt idx="184">
                  <c:v>616</c:v>
                </c:pt>
                <c:pt idx="185">
                  <c:v>615</c:v>
                </c:pt>
                <c:pt idx="186">
                  <c:v>614</c:v>
                </c:pt>
                <c:pt idx="187">
                  <c:v>613</c:v>
                </c:pt>
                <c:pt idx="188">
                  <c:v>612</c:v>
                </c:pt>
                <c:pt idx="189">
                  <c:v>611</c:v>
                </c:pt>
                <c:pt idx="190">
                  <c:v>610</c:v>
                </c:pt>
                <c:pt idx="191">
                  <c:v>609</c:v>
                </c:pt>
                <c:pt idx="192">
                  <c:v>608</c:v>
                </c:pt>
                <c:pt idx="193">
                  <c:v>607</c:v>
                </c:pt>
                <c:pt idx="194">
                  <c:v>606</c:v>
                </c:pt>
                <c:pt idx="195">
                  <c:v>605</c:v>
                </c:pt>
                <c:pt idx="196">
                  <c:v>604</c:v>
                </c:pt>
                <c:pt idx="197">
                  <c:v>603</c:v>
                </c:pt>
                <c:pt idx="198">
                  <c:v>602</c:v>
                </c:pt>
                <c:pt idx="199">
                  <c:v>601</c:v>
                </c:pt>
                <c:pt idx="200">
                  <c:v>600</c:v>
                </c:pt>
                <c:pt idx="201">
                  <c:v>599</c:v>
                </c:pt>
                <c:pt idx="202">
                  <c:v>598</c:v>
                </c:pt>
                <c:pt idx="203">
                  <c:v>597</c:v>
                </c:pt>
                <c:pt idx="204">
                  <c:v>596</c:v>
                </c:pt>
                <c:pt idx="205">
                  <c:v>595</c:v>
                </c:pt>
                <c:pt idx="206">
                  <c:v>594</c:v>
                </c:pt>
                <c:pt idx="207">
                  <c:v>593</c:v>
                </c:pt>
                <c:pt idx="208">
                  <c:v>592</c:v>
                </c:pt>
                <c:pt idx="209">
                  <c:v>591</c:v>
                </c:pt>
                <c:pt idx="210">
                  <c:v>590</c:v>
                </c:pt>
                <c:pt idx="211">
                  <c:v>589</c:v>
                </c:pt>
                <c:pt idx="212">
                  <c:v>588</c:v>
                </c:pt>
                <c:pt idx="213">
                  <c:v>587</c:v>
                </c:pt>
                <c:pt idx="214">
                  <c:v>586</c:v>
                </c:pt>
                <c:pt idx="215">
                  <c:v>585</c:v>
                </c:pt>
                <c:pt idx="216">
                  <c:v>584</c:v>
                </c:pt>
                <c:pt idx="217">
                  <c:v>583</c:v>
                </c:pt>
                <c:pt idx="218">
                  <c:v>582</c:v>
                </c:pt>
                <c:pt idx="219">
                  <c:v>581</c:v>
                </c:pt>
                <c:pt idx="220">
                  <c:v>580</c:v>
                </c:pt>
                <c:pt idx="221">
                  <c:v>579</c:v>
                </c:pt>
                <c:pt idx="222">
                  <c:v>578</c:v>
                </c:pt>
                <c:pt idx="223">
                  <c:v>577</c:v>
                </c:pt>
                <c:pt idx="224">
                  <c:v>576</c:v>
                </c:pt>
                <c:pt idx="225">
                  <c:v>575</c:v>
                </c:pt>
                <c:pt idx="226">
                  <c:v>574</c:v>
                </c:pt>
                <c:pt idx="227">
                  <c:v>573</c:v>
                </c:pt>
                <c:pt idx="228">
                  <c:v>572</c:v>
                </c:pt>
                <c:pt idx="229">
                  <c:v>571</c:v>
                </c:pt>
                <c:pt idx="230">
                  <c:v>570</c:v>
                </c:pt>
                <c:pt idx="231">
                  <c:v>569</c:v>
                </c:pt>
                <c:pt idx="232">
                  <c:v>568</c:v>
                </c:pt>
                <c:pt idx="233">
                  <c:v>567</c:v>
                </c:pt>
                <c:pt idx="234">
                  <c:v>566</c:v>
                </c:pt>
                <c:pt idx="235">
                  <c:v>565</c:v>
                </c:pt>
                <c:pt idx="236">
                  <c:v>564</c:v>
                </c:pt>
                <c:pt idx="237">
                  <c:v>563</c:v>
                </c:pt>
                <c:pt idx="238">
                  <c:v>562</c:v>
                </c:pt>
                <c:pt idx="239">
                  <c:v>561</c:v>
                </c:pt>
                <c:pt idx="240">
                  <c:v>560</c:v>
                </c:pt>
                <c:pt idx="241">
                  <c:v>559</c:v>
                </c:pt>
                <c:pt idx="242">
                  <c:v>558</c:v>
                </c:pt>
                <c:pt idx="243">
                  <c:v>557</c:v>
                </c:pt>
                <c:pt idx="244">
                  <c:v>556</c:v>
                </c:pt>
                <c:pt idx="245">
                  <c:v>555</c:v>
                </c:pt>
                <c:pt idx="246">
                  <c:v>554</c:v>
                </c:pt>
                <c:pt idx="247">
                  <c:v>553</c:v>
                </c:pt>
                <c:pt idx="248">
                  <c:v>552</c:v>
                </c:pt>
                <c:pt idx="249">
                  <c:v>551</c:v>
                </c:pt>
                <c:pt idx="250">
                  <c:v>550</c:v>
                </c:pt>
                <c:pt idx="251">
                  <c:v>549</c:v>
                </c:pt>
                <c:pt idx="252">
                  <c:v>548</c:v>
                </c:pt>
                <c:pt idx="253">
                  <c:v>547</c:v>
                </c:pt>
                <c:pt idx="254">
                  <c:v>546</c:v>
                </c:pt>
                <c:pt idx="255">
                  <c:v>545</c:v>
                </c:pt>
                <c:pt idx="256">
                  <c:v>544</c:v>
                </c:pt>
                <c:pt idx="257">
                  <c:v>543</c:v>
                </c:pt>
                <c:pt idx="258">
                  <c:v>542</c:v>
                </c:pt>
                <c:pt idx="259">
                  <c:v>541</c:v>
                </c:pt>
                <c:pt idx="260">
                  <c:v>540</c:v>
                </c:pt>
                <c:pt idx="261">
                  <c:v>539</c:v>
                </c:pt>
                <c:pt idx="262">
                  <c:v>538</c:v>
                </c:pt>
                <c:pt idx="263">
                  <c:v>537</c:v>
                </c:pt>
                <c:pt idx="264">
                  <c:v>536</c:v>
                </c:pt>
                <c:pt idx="265">
                  <c:v>535</c:v>
                </c:pt>
                <c:pt idx="266">
                  <c:v>534</c:v>
                </c:pt>
                <c:pt idx="267">
                  <c:v>533</c:v>
                </c:pt>
                <c:pt idx="268">
                  <c:v>532</c:v>
                </c:pt>
                <c:pt idx="269">
                  <c:v>531</c:v>
                </c:pt>
                <c:pt idx="270">
                  <c:v>530</c:v>
                </c:pt>
                <c:pt idx="271">
                  <c:v>529</c:v>
                </c:pt>
                <c:pt idx="272">
                  <c:v>528</c:v>
                </c:pt>
                <c:pt idx="273">
                  <c:v>527</c:v>
                </c:pt>
                <c:pt idx="274">
                  <c:v>526</c:v>
                </c:pt>
                <c:pt idx="275">
                  <c:v>525</c:v>
                </c:pt>
                <c:pt idx="276">
                  <c:v>524</c:v>
                </c:pt>
                <c:pt idx="277">
                  <c:v>523</c:v>
                </c:pt>
                <c:pt idx="278">
                  <c:v>522</c:v>
                </c:pt>
                <c:pt idx="279">
                  <c:v>521</c:v>
                </c:pt>
                <c:pt idx="280">
                  <c:v>520</c:v>
                </c:pt>
                <c:pt idx="281">
                  <c:v>519</c:v>
                </c:pt>
                <c:pt idx="282">
                  <c:v>518</c:v>
                </c:pt>
                <c:pt idx="283">
                  <c:v>517</c:v>
                </c:pt>
                <c:pt idx="284">
                  <c:v>516</c:v>
                </c:pt>
                <c:pt idx="285">
                  <c:v>515</c:v>
                </c:pt>
                <c:pt idx="286">
                  <c:v>514</c:v>
                </c:pt>
                <c:pt idx="287">
                  <c:v>513</c:v>
                </c:pt>
                <c:pt idx="288">
                  <c:v>512</c:v>
                </c:pt>
                <c:pt idx="289">
                  <c:v>511</c:v>
                </c:pt>
                <c:pt idx="290">
                  <c:v>510</c:v>
                </c:pt>
                <c:pt idx="291">
                  <c:v>509</c:v>
                </c:pt>
                <c:pt idx="292">
                  <c:v>508</c:v>
                </c:pt>
                <c:pt idx="293">
                  <c:v>507</c:v>
                </c:pt>
                <c:pt idx="294">
                  <c:v>506</c:v>
                </c:pt>
                <c:pt idx="295">
                  <c:v>505</c:v>
                </c:pt>
                <c:pt idx="296">
                  <c:v>504</c:v>
                </c:pt>
                <c:pt idx="297">
                  <c:v>503</c:v>
                </c:pt>
                <c:pt idx="298">
                  <c:v>502</c:v>
                </c:pt>
                <c:pt idx="299">
                  <c:v>501</c:v>
                </c:pt>
                <c:pt idx="300">
                  <c:v>500</c:v>
                </c:pt>
                <c:pt idx="301">
                  <c:v>499</c:v>
                </c:pt>
                <c:pt idx="302">
                  <c:v>498</c:v>
                </c:pt>
                <c:pt idx="303">
                  <c:v>497</c:v>
                </c:pt>
                <c:pt idx="304">
                  <c:v>496</c:v>
                </c:pt>
                <c:pt idx="305">
                  <c:v>495</c:v>
                </c:pt>
                <c:pt idx="306">
                  <c:v>494</c:v>
                </c:pt>
                <c:pt idx="307">
                  <c:v>493</c:v>
                </c:pt>
                <c:pt idx="308">
                  <c:v>492</c:v>
                </c:pt>
                <c:pt idx="309">
                  <c:v>491</c:v>
                </c:pt>
                <c:pt idx="310">
                  <c:v>490</c:v>
                </c:pt>
                <c:pt idx="311">
                  <c:v>489</c:v>
                </c:pt>
                <c:pt idx="312">
                  <c:v>488</c:v>
                </c:pt>
                <c:pt idx="313">
                  <c:v>487</c:v>
                </c:pt>
                <c:pt idx="314">
                  <c:v>486</c:v>
                </c:pt>
                <c:pt idx="315">
                  <c:v>485</c:v>
                </c:pt>
                <c:pt idx="316">
                  <c:v>484</c:v>
                </c:pt>
                <c:pt idx="317">
                  <c:v>483</c:v>
                </c:pt>
                <c:pt idx="318">
                  <c:v>482</c:v>
                </c:pt>
                <c:pt idx="319">
                  <c:v>481</c:v>
                </c:pt>
                <c:pt idx="320">
                  <c:v>480</c:v>
                </c:pt>
                <c:pt idx="321">
                  <c:v>479</c:v>
                </c:pt>
                <c:pt idx="322">
                  <c:v>478</c:v>
                </c:pt>
                <c:pt idx="323">
                  <c:v>477</c:v>
                </c:pt>
                <c:pt idx="324">
                  <c:v>476</c:v>
                </c:pt>
                <c:pt idx="325">
                  <c:v>475</c:v>
                </c:pt>
                <c:pt idx="326">
                  <c:v>474</c:v>
                </c:pt>
                <c:pt idx="327">
                  <c:v>473</c:v>
                </c:pt>
                <c:pt idx="328">
                  <c:v>472</c:v>
                </c:pt>
                <c:pt idx="329">
                  <c:v>471</c:v>
                </c:pt>
                <c:pt idx="330">
                  <c:v>470</c:v>
                </c:pt>
                <c:pt idx="331">
                  <c:v>469</c:v>
                </c:pt>
                <c:pt idx="332">
                  <c:v>468</c:v>
                </c:pt>
                <c:pt idx="333">
                  <c:v>467</c:v>
                </c:pt>
                <c:pt idx="334">
                  <c:v>466</c:v>
                </c:pt>
                <c:pt idx="335">
                  <c:v>465</c:v>
                </c:pt>
                <c:pt idx="336">
                  <c:v>464</c:v>
                </c:pt>
                <c:pt idx="337">
                  <c:v>463</c:v>
                </c:pt>
                <c:pt idx="338">
                  <c:v>462</c:v>
                </c:pt>
                <c:pt idx="339">
                  <c:v>461</c:v>
                </c:pt>
                <c:pt idx="340">
                  <c:v>460</c:v>
                </c:pt>
                <c:pt idx="341">
                  <c:v>459</c:v>
                </c:pt>
                <c:pt idx="342">
                  <c:v>458</c:v>
                </c:pt>
                <c:pt idx="343">
                  <c:v>457</c:v>
                </c:pt>
                <c:pt idx="344">
                  <c:v>456</c:v>
                </c:pt>
                <c:pt idx="345">
                  <c:v>455</c:v>
                </c:pt>
                <c:pt idx="346">
                  <c:v>454</c:v>
                </c:pt>
                <c:pt idx="347">
                  <c:v>453</c:v>
                </c:pt>
                <c:pt idx="348">
                  <c:v>452</c:v>
                </c:pt>
                <c:pt idx="349">
                  <c:v>451</c:v>
                </c:pt>
                <c:pt idx="350">
                  <c:v>450</c:v>
                </c:pt>
                <c:pt idx="351">
                  <c:v>449</c:v>
                </c:pt>
                <c:pt idx="352">
                  <c:v>448</c:v>
                </c:pt>
                <c:pt idx="353">
                  <c:v>447</c:v>
                </c:pt>
                <c:pt idx="354">
                  <c:v>446</c:v>
                </c:pt>
                <c:pt idx="355">
                  <c:v>445</c:v>
                </c:pt>
                <c:pt idx="356">
                  <c:v>444</c:v>
                </c:pt>
                <c:pt idx="357">
                  <c:v>443</c:v>
                </c:pt>
                <c:pt idx="358">
                  <c:v>442</c:v>
                </c:pt>
                <c:pt idx="359">
                  <c:v>441</c:v>
                </c:pt>
                <c:pt idx="360">
                  <c:v>440</c:v>
                </c:pt>
                <c:pt idx="361">
                  <c:v>439</c:v>
                </c:pt>
                <c:pt idx="362">
                  <c:v>438</c:v>
                </c:pt>
                <c:pt idx="363">
                  <c:v>437</c:v>
                </c:pt>
                <c:pt idx="364">
                  <c:v>436</c:v>
                </c:pt>
                <c:pt idx="365">
                  <c:v>435</c:v>
                </c:pt>
                <c:pt idx="366">
                  <c:v>434</c:v>
                </c:pt>
                <c:pt idx="367">
                  <c:v>433</c:v>
                </c:pt>
                <c:pt idx="368">
                  <c:v>432</c:v>
                </c:pt>
                <c:pt idx="369">
                  <c:v>431</c:v>
                </c:pt>
                <c:pt idx="370">
                  <c:v>430</c:v>
                </c:pt>
                <c:pt idx="371">
                  <c:v>429</c:v>
                </c:pt>
                <c:pt idx="372">
                  <c:v>428</c:v>
                </c:pt>
                <c:pt idx="373">
                  <c:v>427</c:v>
                </c:pt>
                <c:pt idx="374">
                  <c:v>426</c:v>
                </c:pt>
                <c:pt idx="375">
                  <c:v>425</c:v>
                </c:pt>
                <c:pt idx="376">
                  <c:v>424</c:v>
                </c:pt>
                <c:pt idx="377">
                  <c:v>423</c:v>
                </c:pt>
                <c:pt idx="378">
                  <c:v>422</c:v>
                </c:pt>
                <c:pt idx="379">
                  <c:v>421</c:v>
                </c:pt>
                <c:pt idx="380">
                  <c:v>420</c:v>
                </c:pt>
                <c:pt idx="381">
                  <c:v>419</c:v>
                </c:pt>
                <c:pt idx="382">
                  <c:v>418</c:v>
                </c:pt>
                <c:pt idx="383">
                  <c:v>417</c:v>
                </c:pt>
                <c:pt idx="384">
                  <c:v>416</c:v>
                </c:pt>
                <c:pt idx="385">
                  <c:v>415</c:v>
                </c:pt>
                <c:pt idx="386">
                  <c:v>414</c:v>
                </c:pt>
                <c:pt idx="387">
                  <c:v>413</c:v>
                </c:pt>
                <c:pt idx="388">
                  <c:v>412</c:v>
                </c:pt>
                <c:pt idx="389">
                  <c:v>411</c:v>
                </c:pt>
                <c:pt idx="390">
                  <c:v>410</c:v>
                </c:pt>
                <c:pt idx="391">
                  <c:v>409</c:v>
                </c:pt>
                <c:pt idx="392">
                  <c:v>408</c:v>
                </c:pt>
                <c:pt idx="393">
                  <c:v>407</c:v>
                </c:pt>
                <c:pt idx="394">
                  <c:v>406</c:v>
                </c:pt>
                <c:pt idx="395">
                  <c:v>405</c:v>
                </c:pt>
                <c:pt idx="396">
                  <c:v>404</c:v>
                </c:pt>
                <c:pt idx="397">
                  <c:v>403</c:v>
                </c:pt>
                <c:pt idx="398">
                  <c:v>402</c:v>
                </c:pt>
                <c:pt idx="399">
                  <c:v>401</c:v>
                </c:pt>
                <c:pt idx="400">
                  <c:v>400</c:v>
                </c:pt>
                <c:pt idx="401">
                  <c:v>399</c:v>
                </c:pt>
                <c:pt idx="402">
                  <c:v>398</c:v>
                </c:pt>
                <c:pt idx="403">
                  <c:v>397</c:v>
                </c:pt>
                <c:pt idx="404">
                  <c:v>396</c:v>
                </c:pt>
                <c:pt idx="405">
                  <c:v>395</c:v>
                </c:pt>
                <c:pt idx="406">
                  <c:v>394</c:v>
                </c:pt>
                <c:pt idx="407">
                  <c:v>393</c:v>
                </c:pt>
                <c:pt idx="408">
                  <c:v>392</c:v>
                </c:pt>
                <c:pt idx="409">
                  <c:v>391</c:v>
                </c:pt>
                <c:pt idx="410">
                  <c:v>390</c:v>
                </c:pt>
                <c:pt idx="411">
                  <c:v>389</c:v>
                </c:pt>
                <c:pt idx="412">
                  <c:v>388</c:v>
                </c:pt>
                <c:pt idx="413">
                  <c:v>387</c:v>
                </c:pt>
                <c:pt idx="414">
                  <c:v>386</c:v>
                </c:pt>
                <c:pt idx="415">
                  <c:v>385</c:v>
                </c:pt>
                <c:pt idx="416">
                  <c:v>384</c:v>
                </c:pt>
                <c:pt idx="417">
                  <c:v>383</c:v>
                </c:pt>
                <c:pt idx="418">
                  <c:v>382</c:v>
                </c:pt>
                <c:pt idx="419">
                  <c:v>381</c:v>
                </c:pt>
                <c:pt idx="420">
                  <c:v>380</c:v>
                </c:pt>
                <c:pt idx="421">
                  <c:v>379</c:v>
                </c:pt>
                <c:pt idx="422">
                  <c:v>378</c:v>
                </c:pt>
                <c:pt idx="423">
                  <c:v>377</c:v>
                </c:pt>
                <c:pt idx="424">
                  <c:v>376</c:v>
                </c:pt>
                <c:pt idx="425">
                  <c:v>375</c:v>
                </c:pt>
                <c:pt idx="426">
                  <c:v>374</c:v>
                </c:pt>
                <c:pt idx="427">
                  <c:v>373</c:v>
                </c:pt>
                <c:pt idx="428">
                  <c:v>372</c:v>
                </c:pt>
                <c:pt idx="429">
                  <c:v>371</c:v>
                </c:pt>
                <c:pt idx="430">
                  <c:v>370</c:v>
                </c:pt>
                <c:pt idx="431">
                  <c:v>369</c:v>
                </c:pt>
                <c:pt idx="432">
                  <c:v>368</c:v>
                </c:pt>
                <c:pt idx="433">
                  <c:v>367</c:v>
                </c:pt>
                <c:pt idx="434">
                  <c:v>366</c:v>
                </c:pt>
                <c:pt idx="435">
                  <c:v>365</c:v>
                </c:pt>
                <c:pt idx="436">
                  <c:v>364</c:v>
                </c:pt>
                <c:pt idx="437">
                  <c:v>363</c:v>
                </c:pt>
                <c:pt idx="438">
                  <c:v>362</c:v>
                </c:pt>
                <c:pt idx="439">
                  <c:v>361</c:v>
                </c:pt>
                <c:pt idx="440">
                  <c:v>360</c:v>
                </c:pt>
                <c:pt idx="441">
                  <c:v>359</c:v>
                </c:pt>
                <c:pt idx="442">
                  <c:v>358</c:v>
                </c:pt>
                <c:pt idx="443">
                  <c:v>357</c:v>
                </c:pt>
                <c:pt idx="444">
                  <c:v>356</c:v>
                </c:pt>
                <c:pt idx="445">
                  <c:v>355</c:v>
                </c:pt>
                <c:pt idx="446">
                  <c:v>354</c:v>
                </c:pt>
                <c:pt idx="447">
                  <c:v>353</c:v>
                </c:pt>
                <c:pt idx="448">
                  <c:v>352</c:v>
                </c:pt>
                <c:pt idx="449">
                  <c:v>351</c:v>
                </c:pt>
                <c:pt idx="450">
                  <c:v>350</c:v>
                </c:pt>
                <c:pt idx="451">
                  <c:v>349</c:v>
                </c:pt>
                <c:pt idx="452">
                  <c:v>348</c:v>
                </c:pt>
                <c:pt idx="453">
                  <c:v>347</c:v>
                </c:pt>
                <c:pt idx="454">
                  <c:v>346</c:v>
                </c:pt>
                <c:pt idx="455">
                  <c:v>345</c:v>
                </c:pt>
                <c:pt idx="456">
                  <c:v>344</c:v>
                </c:pt>
                <c:pt idx="457">
                  <c:v>343</c:v>
                </c:pt>
                <c:pt idx="458">
                  <c:v>342</c:v>
                </c:pt>
                <c:pt idx="459">
                  <c:v>341</c:v>
                </c:pt>
                <c:pt idx="460">
                  <c:v>340</c:v>
                </c:pt>
                <c:pt idx="461">
                  <c:v>339</c:v>
                </c:pt>
                <c:pt idx="462">
                  <c:v>338</c:v>
                </c:pt>
                <c:pt idx="463">
                  <c:v>337</c:v>
                </c:pt>
                <c:pt idx="464">
                  <c:v>336</c:v>
                </c:pt>
                <c:pt idx="465">
                  <c:v>335</c:v>
                </c:pt>
                <c:pt idx="466">
                  <c:v>334</c:v>
                </c:pt>
                <c:pt idx="467">
                  <c:v>333</c:v>
                </c:pt>
                <c:pt idx="468">
                  <c:v>332</c:v>
                </c:pt>
                <c:pt idx="469">
                  <c:v>331</c:v>
                </c:pt>
                <c:pt idx="470">
                  <c:v>330</c:v>
                </c:pt>
                <c:pt idx="471">
                  <c:v>329</c:v>
                </c:pt>
                <c:pt idx="472">
                  <c:v>328</c:v>
                </c:pt>
                <c:pt idx="473">
                  <c:v>327</c:v>
                </c:pt>
                <c:pt idx="474">
                  <c:v>326</c:v>
                </c:pt>
                <c:pt idx="475">
                  <c:v>325</c:v>
                </c:pt>
                <c:pt idx="476">
                  <c:v>324</c:v>
                </c:pt>
                <c:pt idx="477">
                  <c:v>323</c:v>
                </c:pt>
                <c:pt idx="478">
                  <c:v>322</c:v>
                </c:pt>
                <c:pt idx="479">
                  <c:v>321</c:v>
                </c:pt>
                <c:pt idx="480">
                  <c:v>320</c:v>
                </c:pt>
                <c:pt idx="481">
                  <c:v>319</c:v>
                </c:pt>
                <c:pt idx="482">
                  <c:v>318</c:v>
                </c:pt>
                <c:pt idx="483">
                  <c:v>317</c:v>
                </c:pt>
                <c:pt idx="484">
                  <c:v>316</c:v>
                </c:pt>
                <c:pt idx="485">
                  <c:v>315</c:v>
                </c:pt>
                <c:pt idx="486">
                  <c:v>314</c:v>
                </c:pt>
                <c:pt idx="487">
                  <c:v>313</c:v>
                </c:pt>
                <c:pt idx="488">
                  <c:v>312</c:v>
                </c:pt>
                <c:pt idx="489">
                  <c:v>311</c:v>
                </c:pt>
                <c:pt idx="490">
                  <c:v>310</c:v>
                </c:pt>
                <c:pt idx="491">
                  <c:v>309</c:v>
                </c:pt>
                <c:pt idx="492">
                  <c:v>308</c:v>
                </c:pt>
                <c:pt idx="493">
                  <c:v>307</c:v>
                </c:pt>
                <c:pt idx="494">
                  <c:v>306</c:v>
                </c:pt>
                <c:pt idx="495">
                  <c:v>305</c:v>
                </c:pt>
                <c:pt idx="496">
                  <c:v>304</c:v>
                </c:pt>
                <c:pt idx="497">
                  <c:v>303</c:v>
                </c:pt>
                <c:pt idx="498">
                  <c:v>302</c:v>
                </c:pt>
                <c:pt idx="499">
                  <c:v>301</c:v>
                </c:pt>
                <c:pt idx="500">
                  <c:v>300</c:v>
                </c:pt>
                <c:pt idx="501">
                  <c:v>299</c:v>
                </c:pt>
                <c:pt idx="502">
                  <c:v>298</c:v>
                </c:pt>
                <c:pt idx="503">
                  <c:v>297</c:v>
                </c:pt>
                <c:pt idx="504">
                  <c:v>296</c:v>
                </c:pt>
                <c:pt idx="505">
                  <c:v>295</c:v>
                </c:pt>
                <c:pt idx="506">
                  <c:v>294</c:v>
                </c:pt>
                <c:pt idx="507">
                  <c:v>293</c:v>
                </c:pt>
                <c:pt idx="508">
                  <c:v>292</c:v>
                </c:pt>
                <c:pt idx="509">
                  <c:v>291</c:v>
                </c:pt>
                <c:pt idx="510">
                  <c:v>290</c:v>
                </c:pt>
                <c:pt idx="511">
                  <c:v>289</c:v>
                </c:pt>
                <c:pt idx="512">
                  <c:v>288</c:v>
                </c:pt>
                <c:pt idx="513">
                  <c:v>287</c:v>
                </c:pt>
                <c:pt idx="514">
                  <c:v>286</c:v>
                </c:pt>
                <c:pt idx="515">
                  <c:v>285</c:v>
                </c:pt>
                <c:pt idx="516">
                  <c:v>284</c:v>
                </c:pt>
                <c:pt idx="517">
                  <c:v>283</c:v>
                </c:pt>
                <c:pt idx="518">
                  <c:v>282</c:v>
                </c:pt>
                <c:pt idx="519">
                  <c:v>281</c:v>
                </c:pt>
                <c:pt idx="520">
                  <c:v>280</c:v>
                </c:pt>
                <c:pt idx="521">
                  <c:v>279</c:v>
                </c:pt>
                <c:pt idx="522">
                  <c:v>278</c:v>
                </c:pt>
                <c:pt idx="523">
                  <c:v>277</c:v>
                </c:pt>
                <c:pt idx="524">
                  <c:v>276</c:v>
                </c:pt>
                <c:pt idx="525">
                  <c:v>275</c:v>
                </c:pt>
                <c:pt idx="526">
                  <c:v>274</c:v>
                </c:pt>
                <c:pt idx="527">
                  <c:v>273</c:v>
                </c:pt>
                <c:pt idx="528">
                  <c:v>272</c:v>
                </c:pt>
                <c:pt idx="529">
                  <c:v>271</c:v>
                </c:pt>
                <c:pt idx="530">
                  <c:v>270</c:v>
                </c:pt>
                <c:pt idx="531">
                  <c:v>269</c:v>
                </c:pt>
                <c:pt idx="532">
                  <c:v>268</c:v>
                </c:pt>
                <c:pt idx="533">
                  <c:v>267</c:v>
                </c:pt>
                <c:pt idx="534">
                  <c:v>266</c:v>
                </c:pt>
                <c:pt idx="535">
                  <c:v>265</c:v>
                </c:pt>
                <c:pt idx="536">
                  <c:v>264</c:v>
                </c:pt>
                <c:pt idx="537">
                  <c:v>263</c:v>
                </c:pt>
                <c:pt idx="538">
                  <c:v>262</c:v>
                </c:pt>
                <c:pt idx="539">
                  <c:v>261</c:v>
                </c:pt>
                <c:pt idx="540">
                  <c:v>260</c:v>
                </c:pt>
                <c:pt idx="541">
                  <c:v>259</c:v>
                </c:pt>
                <c:pt idx="542">
                  <c:v>258</c:v>
                </c:pt>
                <c:pt idx="543">
                  <c:v>257</c:v>
                </c:pt>
                <c:pt idx="544">
                  <c:v>256</c:v>
                </c:pt>
                <c:pt idx="545">
                  <c:v>255</c:v>
                </c:pt>
                <c:pt idx="546">
                  <c:v>254</c:v>
                </c:pt>
                <c:pt idx="547">
                  <c:v>253</c:v>
                </c:pt>
                <c:pt idx="548">
                  <c:v>252</c:v>
                </c:pt>
                <c:pt idx="549">
                  <c:v>251</c:v>
                </c:pt>
                <c:pt idx="550">
                  <c:v>250</c:v>
                </c:pt>
                <c:pt idx="551">
                  <c:v>249</c:v>
                </c:pt>
                <c:pt idx="552">
                  <c:v>248</c:v>
                </c:pt>
                <c:pt idx="553">
                  <c:v>247</c:v>
                </c:pt>
                <c:pt idx="554">
                  <c:v>246</c:v>
                </c:pt>
                <c:pt idx="555">
                  <c:v>245</c:v>
                </c:pt>
                <c:pt idx="556">
                  <c:v>244</c:v>
                </c:pt>
                <c:pt idx="557">
                  <c:v>243</c:v>
                </c:pt>
                <c:pt idx="558">
                  <c:v>242</c:v>
                </c:pt>
                <c:pt idx="559">
                  <c:v>241</c:v>
                </c:pt>
                <c:pt idx="560">
                  <c:v>240</c:v>
                </c:pt>
                <c:pt idx="561">
                  <c:v>239</c:v>
                </c:pt>
                <c:pt idx="562">
                  <c:v>238</c:v>
                </c:pt>
                <c:pt idx="563">
                  <c:v>237</c:v>
                </c:pt>
                <c:pt idx="564">
                  <c:v>236</c:v>
                </c:pt>
                <c:pt idx="565">
                  <c:v>235</c:v>
                </c:pt>
                <c:pt idx="566">
                  <c:v>234</c:v>
                </c:pt>
                <c:pt idx="567">
                  <c:v>233</c:v>
                </c:pt>
                <c:pt idx="568">
                  <c:v>232</c:v>
                </c:pt>
                <c:pt idx="569">
                  <c:v>231</c:v>
                </c:pt>
                <c:pt idx="570">
                  <c:v>230</c:v>
                </c:pt>
                <c:pt idx="571">
                  <c:v>229</c:v>
                </c:pt>
                <c:pt idx="572">
                  <c:v>228</c:v>
                </c:pt>
                <c:pt idx="573">
                  <c:v>227</c:v>
                </c:pt>
                <c:pt idx="574">
                  <c:v>226</c:v>
                </c:pt>
                <c:pt idx="575">
                  <c:v>225</c:v>
                </c:pt>
                <c:pt idx="576">
                  <c:v>224</c:v>
                </c:pt>
                <c:pt idx="577">
                  <c:v>223</c:v>
                </c:pt>
                <c:pt idx="578">
                  <c:v>222</c:v>
                </c:pt>
                <c:pt idx="579">
                  <c:v>221</c:v>
                </c:pt>
                <c:pt idx="580">
                  <c:v>220</c:v>
                </c:pt>
                <c:pt idx="581">
                  <c:v>219</c:v>
                </c:pt>
                <c:pt idx="582">
                  <c:v>218</c:v>
                </c:pt>
                <c:pt idx="583">
                  <c:v>217</c:v>
                </c:pt>
                <c:pt idx="584">
                  <c:v>216</c:v>
                </c:pt>
                <c:pt idx="585">
                  <c:v>215</c:v>
                </c:pt>
                <c:pt idx="586">
                  <c:v>214</c:v>
                </c:pt>
                <c:pt idx="587">
                  <c:v>213</c:v>
                </c:pt>
                <c:pt idx="588">
                  <c:v>212</c:v>
                </c:pt>
                <c:pt idx="589">
                  <c:v>211</c:v>
                </c:pt>
                <c:pt idx="590">
                  <c:v>210</c:v>
                </c:pt>
                <c:pt idx="591">
                  <c:v>209</c:v>
                </c:pt>
                <c:pt idx="592">
                  <c:v>208</c:v>
                </c:pt>
                <c:pt idx="593">
                  <c:v>207</c:v>
                </c:pt>
                <c:pt idx="594">
                  <c:v>206</c:v>
                </c:pt>
                <c:pt idx="595">
                  <c:v>205</c:v>
                </c:pt>
                <c:pt idx="596">
                  <c:v>204</c:v>
                </c:pt>
                <c:pt idx="597">
                  <c:v>203</c:v>
                </c:pt>
                <c:pt idx="598">
                  <c:v>202</c:v>
                </c:pt>
                <c:pt idx="599">
                  <c:v>201</c:v>
                </c:pt>
                <c:pt idx="600">
                  <c:v>200</c:v>
                </c:pt>
              </c:numCache>
            </c:numRef>
          </c:xVal>
          <c:yVal>
            <c:numRef>
              <c:f>'7'!$B$87:$B$687</c:f>
              <c:numCache>
                <c:formatCode>General</c:formatCode>
                <c:ptCount val="601"/>
                <c:pt idx="0">
                  <c:v>2.49E-3</c:v>
                </c:pt>
                <c:pt idx="1">
                  <c:v>2.5000000000000001E-3</c:v>
                </c:pt>
                <c:pt idx="2">
                  <c:v>2.49E-3</c:v>
                </c:pt>
                <c:pt idx="3">
                  <c:v>2.5200000000000001E-3</c:v>
                </c:pt>
                <c:pt idx="4">
                  <c:v>2.3900000000000002E-3</c:v>
                </c:pt>
                <c:pt idx="5">
                  <c:v>2.5600000000000002E-3</c:v>
                </c:pt>
                <c:pt idx="6">
                  <c:v>2.4299999999999999E-3</c:v>
                </c:pt>
                <c:pt idx="7">
                  <c:v>2.65E-3</c:v>
                </c:pt>
                <c:pt idx="8">
                  <c:v>2.8800000000000002E-3</c:v>
                </c:pt>
                <c:pt idx="9">
                  <c:v>3.0200000000000001E-3</c:v>
                </c:pt>
                <c:pt idx="10">
                  <c:v>3.0200000000000001E-3</c:v>
                </c:pt>
                <c:pt idx="11">
                  <c:v>3.0500000000000002E-3</c:v>
                </c:pt>
                <c:pt idx="12">
                  <c:v>3.0799999999999998E-3</c:v>
                </c:pt>
                <c:pt idx="13">
                  <c:v>3.0899999999999999E-3</c:v>
                </c:pt>
                <c:pt idx="14">
                  <c:v>2.98E-3</c:v>
                </c:pt>
                <c:pt idx="15">
                  <c:v>3.0400000000000002E-3</c:v>
                </c:pt>
                <c:pt idx="16">
                  <c:v>3.0899999999999999E-3</c:v>
                </c:pt>
                <c:pt idx="17">
                  <c:v>3.0000000000000001E-3</c:v>
                </c:pt>
                <c:pt idx="18">
                  <c:v>3.2100000000000002E-3</c:v>
                </c:pt>
                <c:pt idx="19">
                  <c:v>3.0699999999999998E-3</c:v>
                </c:pt>
                <c:pt idx="20">
                  <c:v>3.1800000000000001E-3</c:v>
                </c:pt>
                <c:pt idx="21">
                  <c:v>3.14E-3</c:v>
                </c:pt>
                <c:pt idx="22">
                  <c:v>3.0899999999999999E-3</c:v>
                </c:pt>
                <c:pt idx="23">
                  <c:v>3.1099999999999999E-3</c:v>
                </c:pt>
                <c:pt idx="24">
                  <c:v>3.2100000000000002E-3</c:v>
                </c:pt>
                <c:pt idx="25">
                  <c:v>3.2000000000000002E-3</c:v>
                </c:pt>
                <c:pt idx="26">
                  <c:v>3.1099999999999999E-3</c:v>
                </c:pt>
                <c:pt idx="27">
                  <c:v>3.1900000000000001E-3</c:v>
                </c:pt>
                <c:pt idx="28">
                  <c:v>3.0500000000000002E-3</c:v>
                </c:pt>
                <c:pt idx="29">
                  <c:v>3.0500000000000002E-3</c:v>
                </c:pt>
                <c:pt idx="30">
                  <c:v>2.8500000000000001E-3</c:v>
                </c:pt>
                <c:pt idx="31">
                  <c:v>3.14E-3</c:v>
                </c:pt>
                <c:pt idx="32">
                  <c:v>3.13E-3</c:v>
                </c:pt>
                <c:pt idx="33">
                  <c:v>3.0699999999999998E-3</c:v>
                </c:pt>
                <c:pt idx="34">
                  <c:v>3.0300000000000001E-3</c:v>
                </c:pt>
                <c:pt idx="35">
                  <c:v>3.2499999999999999E-3</c:v>
                </c:pt>
                <c:pt idx="36">
                  <c:v>3.3E-3</c:v>
                </c:pt>
                <c:pt idx="37">
                  <c:v>3.3999999999999998E-3</c:v>
                </c:pt>
                <c:pt idx="38">
                  <c:v>3.2499999999999999E-3</c:v>
                </c:pt>
                <c:pt idx="39">
                  <c:v>3.3899999999999998E-3</c:v>
                </c:pt>
                <c:pt idx="40">
                  <c:v>3.2699999999999999E-3</c:v>
                </c:pt>
                <c:pt idx="41">
                  <c:v>3.46E-3</c:v>
                </c:pt>
                <c:pt idx="42">
                  <c:v>3.3700000000000002E-3</c:v>
                </c:pt>
                <c:pt idx="43">
                  <c:v>3.3600000000000001E-3</c:v>
                </c:pt>
                <c:pt idx="44">
                  <c:v>3.1800000000000001E-3</c:v>
                </c:pt>
                <c:pt idx="45">
                  <c:v>3.2499999999999999E-3</c:v>
                </c:pt>
                <c:pt idx="46">
                  <c:v>3.3400000000000001E-3</c:v>
                </c:pt>
                <c:pt idx="47">
                  <c:v>3.3400000000000001E-3</c:v>
                </c:pt>
                <c:pt idx="48">
                  <c:v>3.2000000000000002E-3</c:v>
                </c:pt>
                <c:pt idx="49">
                  <c:v>3.2799999999999999E-3</c:v>
                </c:pt>
                <c:pt idx="50">
                  <c:v>3.13E-3</c:v>
                </c:pt>
                <c:pt idx="51">
                  <c:v>3.3999999999999998E-3</c:v>
                </c:pt>
                <c:pt idx="52">
                  <c:v>3.3800000000000002E-3</c:v>
                </c:pt>
                <c:pt idx="53">
                  <c:v>3.32E-3</c:v>
                </c:pt>
                <c:pt idx="54">
                  <c:v>3.4399999999999999E-3</c:v>
                </c:pt>
                <c:pt idx="55">
                  <c:v>3.2200000000000002E-3</c:v>
                </c:pt>
                <c:pt idx="56">
                  <c:v>3.16E-3</c:v>
                </c:pt>
                <c:pt idx="57">
                  <c:v>3.2399999999999998E-3</c:v>
                </c:pt>
                <c:pt idx="58">
                  <c:v>3.0599999999999998E-3</c:v>
                </c:pt>
                <c:pt idx="59">
                  <c:v>3.2699999999999999E-3</c:v>
                </c:pt>
                <c:pt idx="60">
                  <c:v>3.1800000000000001E-3</c:v>
                </c:pt>
                <c:pt idx="61">
                  <c:v>3.0300000000000001E-3</c:v>
                </c:pt>
                <c:pt idx="62">
                  <c:v>3.3E-3</c:v>
                </c:pt>
                <c:pt idx="63">
                  <c:v>3.0100000000000001E-3</c:v>
                </c:pt>
                <c:pt idx="64">
                  <c:v>3.2000000000000002E-3</c:v>
                </c:pt>
                <c:pt idx="65">
                  <c:v>2.98E-3</c:v>
                </c:pt>
                <c:pt idx="66">
                  <c:v>3.0400000000000002E-3</c:v>
                </c:pt>
                <c:pt idx="67">
                  <c:v>3.0100000000000001E-3</c:v>
                </c:pt>
                <c:pt idx="68">
                  <c:v>2.97E-3</c:v>
                </c:pt>
                <c:pt idx="69">
                  <c:v>3.0000000000000001E-3</c:v>
                </c:pt>
                <c:pt idx="70">
                  <c:v>2.7899999999999999E-3</c:v>
                </c:pt>
                <c:pt idx="71">
                  <c:v>2.9499999999999999E-3</c:v>
                </c:pt>
                <c:pt idx="72">
                  <c:v>2.96E-3</c:v>
                </c:pt>
                <c:pt idx="73">
                  <c:v>2.97E-3</c:v>
                </c:pt>
                <c:pt idx="74">
                  <c:v>2.9299999999999999E-3</c:v>
                </c:pt>
                <c:pt idx="75">
                  <c:v>2.96E-3</c:v>
                </c:pt>
                <c:pt idx="76">
                  <c:v>2.9299999999999999E-3</c:v>
                </c:pt>
                <c:pt idx="77">
                  <c:v>2.8400000000000001E-3</c:v>
                </c:pt>
                <c:pt idx="78">
                  <c:v>2.9199999999999999E-3</c:v>
                </c:pt>
                <c:pt idx="79">
                  <c:v>2.9499999999999999E-3</c:v>
                </c:pt>
                <c:pt idx="80">
                  <c:v>3.0000000000000001E-3</c:v>
                </c:pt>
                <c:pt idx="81">
                  <c:v>3.0599999999999998E-3</c:v>
                </c:pt>
                <c:pt idx="82">
                  <c:v>3.0100000000000001E-3</c:v>
                </c:pt>
                <c:pt idx="83">
                  <c:v>2.8400000000000001E-3</c:v>
                </c:pt>
                <c:pt idx="84">
                  <c:v>2.8999999999999998E-3</c:v>
                </c:pt>
                <c:pt idx="85">
                  <c:v>2.8E-3</c:v>
                </c:pt>
                <c:pt idx="86">
                  <c:v>2.7899999999999999E-3</c:v>
                </c:pt>
                <c:pt idx="87">
                  <c:v>2.8700000000000002E-3</c:v>
                </c:pt>
                <c:pt idx="88">
                  <c:v>2.7599999999999999E-3</c:v>
                </c:pt>
                <c:pt idx="89">
                  <c:v>2.63E-3</c:v>
                </c:pt>
                <c:pt idx="90">
                  <c:v>2.6800000000000001E-3</c:v>
                </c:pt>
                <c:pt idx="91">
                  <c:v>2.7699999999999999E-3</c:v>
                </c:pt>
                <c:pt idx="92">
                  <c:v>2.9299999999999999E-3</c:v>
                </c:pt>
                <c:pt idx="93">
                  <c:v>2.7000000000000001E-3</c:v>
                </c:pt>
                <c:pt idx="94">
                  <c:v>2.64E-3</c:v>
                </c:pt>
                <c:pt idx="95">
                  <c:v>2.7699999999999999E-3</c:v>
                </c:pt>
                <c:pt idx="96">
                  <c:v>2.6800000000000001E-3</c:v>
                </c:pt>
                <c:pt idx="97">
                  <c:v>2.6900000000000001E-3</c:v>
                </c:pt>
                <c:pt idx="98">
                  <c:v>2.7399999999999998E-3</c:v>
                </c:pt>
                <c:pt idx="99">
                  <c:v>2.64E-3</c:v>
                </c:pt>
                <c:pt idx="100">
                  <c:v>2.47E-3</c:v>
                </c:pt>
                <c:pt idx="101">
                  <c:v>2.7899999999999999E-3</c:v>
                </c:pt>
                <c:pt idx="102">
                  <c:v>2.7100000000000002E-3</c:v>
                </c:pt>
                <c:pt idx="103">
                  <c:v>2.7399999999999998E-3</c:v>
                </c:pt>
                <c:pt idx="104">
                  <c:v>2.6199999999999999E-3</c:v>
                </c:pt>
                <c:pt idx="105">
                  <c:v>2.6199999999999999E-3</c:v>
                </c:pt>
                <c:pt idx="106">
                  <c:v>2.66E-3</c:v>
                </c:pt>
                <c:pt idx="107">
                  <c:v>2.4199999999999998E-3</c:v>
                </c:pt>
                <c:pt idx="108">
                  <c:v>2.5799999999999998E-3</c:v>
                </c:pt>
                <c:pt idx="109">
                  <c:v>2.8E-3</c:v>
                </c:pt>
                <c:pt idx="110">
                  <c:v>2.5500000000000002E-3</c:v>
                </c:pt>
                <c:pt idx="111">
                  <c:v>2.48E-3</c:v>
                </c:pt>
                <c:pt idx="112">
                  <c:v>2.4399999999999999E-3</c:v>
                </c:pt>
                <c:pt idx="113">
                  <c:v>2.4299999999999999E-3</c:v>
                </c:pt>
                <c:pt idx="114">
                  <c:v>2.32E-3</c:v>
                </c:pt>
                <c:pt idx="115">
                  <c:v>2.2799999999999999E-3</c:v>
                </c:pt>
                <c:pt idx="116">
                  <c:v>2.3999999999999998E-3</c:v>
                </c:pt>
                <c:pt idx="117">
                  <c:v>2.2799999999999999E-3</c:v>
                </c:pt>
                <c:pt idx="118">
                  <c:v>2.2699999999999999E-3</c:v>
                </c:pt>
                <c:pt idx="119">
                  <c:v>2.1199999999999999E-3</c:v>
                </c:pt>
                <c:pt idx="120">
                  <c:v>2.0899999999999998E-3</c:v>
                </c:pt>
                <c:pt idx="121">
                  <c:v>2.2000000000000001E-3</c:v>
                </c:pt>
                <c:pt idx="122">
                  <c:v>2.1800000000000001E-3</c:v>
                </c:pt>
                <c:pt idx="123">
                  <c:v>2.1700000000000001E-3</c:v>
                </c:pt>
                <c:pt idx="124">
                  <c:v>1.9400000000000001E-3</c:v>
                </c:pt>
                <c:pt idx="125">
                  <c:v>1.97E-3</c:v>
                </c:pt>
                <c:pt idx="126">
                  <c:v>2.0300000000000001E-3</c:v>
                </c:pt>
                <c:pt idx="127">
                  <c:v>2.0899999999999998E-3</c:v>
                </c:pt>
                <c:pt idx="128">
                  <c:v>1.9599999999999999E-3</c:v>
                </c:pt>
                <c:pt idx="129">
                  <c:v>1.92E-3</c:v>
                </c:pt>
                <c:pt idx="130">
                  <c:v>1.9499999999999999E-3</c:v>
                </c:pt>
                <c:pt idx="131">
                  <c:v>2.0100000000000001E-3</c:v>
                </c:pt>
                <c:pt idx="132">
                  <c:v>1.99E-3</c:v>
                </c:pt>
                <c:pt idx="133">
                  <c:v>1.7600000000000001E-3</c:v>
                </c:pt>
                <c:pt idx="134">
                  <c:v>1.81E-3</c:v>
                </c:pt>
                <c:pt idx="135">
                  <c:v>1.7799999999999999E-3</c:v>
                </c:pt>
                <c:pt idx="136">
                  <c:v>1.7099999999999999E-3</c:v>
                </c:pt>
                <c:pt idx="137">
                  <c:v>1.8400000000000001E-3</c:v>
                </c:pt>
                <c:pt idx="138">
                  <c:v>1.6800000000000001E-3</c:v>
                </c:pt>
                <c:pt idx="139">
                  <c:v>1.6299999999999999E-3</c:v>
                </c:pt>
                <c:pt idx="140">
                  <c:v>1.6900000000000001E-3</c:v>
                </c:pt>
                <c:pt idx="141">
                  <c:v>1.6299999999999999E-3</c:v>
                </c:pt>
                <c:pt idx="142">
                  <c:v>1.65E-3</c:v>
                </c:pt>
                <c:pt idx="143">
                  <c:v>1.5299999999999999E-3</c:v>
                </c:pt>
                <c:pt idx="144">
                  <c:v>1.57E-3</c:v>
                </c:pt>
                <c:pt idx="145">
                  <c:v>1.5100000000000001E-3</c:v>
                </c:pt>
                <c:pt idx="146">
                  <c:v>1.4400000000000001E-3</c:v>
                </c:pt>
                <c:pt idx="147">
                  <c:v>1.5200000000000001E-3</c:v>
                </c:pt>
                <c:pt idx="148">
                  <c:v>1.4599999999999999E-3</c:v>
                </c:pt>
                <c:pt idx="149">
                  <c:v>1.47E-3</c:v>
                </c:pt>
                <c:pt idx="150">
                  <c:v>1.4E-3</c:v>
                </c:pt>
                <c:pt idx="151">
                  <c:v>1.24E-3</c:v>
                </c:pt>
                <c:pt idx="152">
                  <c:v>1.58E-3</c:v>
                </c:pt>
                <c:pt idx="153">
                  <c:v>1.41E-3</c:v>
                </c:pt>
                <c:pt idx="154">
                  <c:v>1.25E-3</c:v>
                </c:pt>
                <c:pt idx="155">
                  <c:v>1.2700000000000001E-3</c:v>
                </c:pt>
                <c:pt idx="156">
                  <c:v>1.31E-3</c:v>
                </c:pt>
                <c:pt idx="157">
                  <c:v>1.2700000000000001E-3</c:v>
                </c:pt>
                <c:pt idx="158">
                  <c:v>1.16E-3</c:v>
                </c:pt>
                <c:pt idx="159">
                  <c:v>1.3500000000000001E-3</c:v>
                </c:pt>
                <c:pt idx="160">
                  <c:v>1.24E-3</c:v>
                </c:pt>
                <c:pt idx="161">
                  <c:v>1.1999999999999999E-3</c:v>
                </c:pt>
                <c:pt idx="162">
                  <c:v>1.31E-3</c:v>
                </c:pt>
                <c:pt idx="163">
                  <c:v>1.2099999999999999E-3</c:v>
                </c:pt>
                <c:pt idx="164">
                  <c:v>1.3699999999999999E-3</c:v>
                </c:pt>
                <c:pt idx="165">
                  <c:v>1.1900000000000001E-3</c:v>
                </c:pt>
                <c:pt idx="166">
                  <c:v>1.15E-3</c:v>
                </c:pt>
                <c:pt idx="167">
                  <c:v>1.32E-3</c:v>
                </c:pt>
                <c:pt idx="168">
                  <c:v>1.32E-3</c:v>
                </c:pt>
                <c:pt idx="169">
                  <c:v>1.3500000000000001E-3</c:v>
                </c:pt>
                <c:pt idx="170">
                  <c:v>1.2800000000000001E-3</c:v>
                </c:pt>
                <c:pt idx="171">
                  <c:v>1.2999999999999999E-3</c:v>
                </c:pt>
                <c:pt idx="172">
                  <c:v>1.06E-3</c:v>
                </c:pt>
                <c:pt idx="173">
                  <c:v>1.34E-3</c:v>
                </c:pt>
                <c:pt idx="174">
                  <c:v>1.23E-3</c:v>
                </c:pt>
                <c:pt idx="175">
                  <c:v>1.25E-3</c:v>
                </c:pt>
                <c:pt idx="176">
                  <c:v>1.4300000000000001E-3</c:v>
                </c:pt>
                <c:pt idx="177">
                  <c:v>1.24E-3</c:v>
                </c:pt>
                <c:pt idx="178">
                  <c:v>1.4E-3</c:v>
                </c:pt>
                <c:pt idx="179">
                  <c:v>1.4300000000000001E-3</c:v>
                </c:pt>
                <c:pt idx="180">
                  <c:v>1.3600000000000001E-3</c:v>
                </c:pt>
                <c:pt idx="181">
                  <c:v>1.47E-3</c:v>
                </c:pt>
                <c:pt idx="182">
                  <c:v>1.5E-3</c:v>
                </c:pt>
                <c:pt idx="183">
                  <c:v>1.48E-3</c:v>
                </c:pt>
                <c:pt idx="184">
                  <c:v>1.6199999999999999E-3</c:v>
                </c:pt>
                <c:pt idx="185">
                  <c:v>1.6100000000000001E-3</c:v>
                </c:pt>
                <c:pt idx="186">
                  <c:v>1.5399999999999999E-3</c:v>
                </c:pt>
                <c:pt idx="187">
                  <c:v>1.5900000000000001E-3</c:v>
                </c:pt>
                <c:pt idx="188">
                  <c:v>1.89E-3</c:v>
                </c:pt>
                <c:pt idx="189">
                  <c:v>1.7899999999999999E-3</c:v>
                </c:pt>
                <c:pt idx="190">
                  <c:v>1.81E-3</c:v>
                </c:pt>
                <c:pt idx="191">
                  <c:v>1.83E-3</c:v>
                </c:pt>
                <c:pt idx="192">
                  <c:v>1.89E-3</c:v>
                </c:pt>
                <c:pt idx="193">
                  <c:v>1.8699999999999999E-3</c:v>
                </c:pt>
                <c:pt idx="194">
                  <c:v>2.0500000000000002E-3</c:v>
                </c:pt>
                <c:pt idx="195">
                  <c:v>2.0999999999999999E-3</c:v>
                </c:pt>
                <c:pt idx="196">
                  <c:v>2.1800000000000001E-3</c:v>
                </c:pt>
                <c:pt idx="197">
                  <c:v>2.1800000000000001E-3</c:v>
                </c:pt>
                <c:pt idx="198">
                  <c:v>2.2300000000000002E-3</c:v>
                </c:pt>
                <c:pt idx="199">
                  <c:v>2.2599999999999999E-3</c:v>
                </c:pt>
                <c:pt idx="200">
                  <c:v>2.3999999999999998E-3</c:v>
                </c:pt>
                <c:pt idx="201">
                  <c:v>2.3700000000000001E-3</c:v>
                </c:pt>
                <c:pt idx="202">
                  <c:v>2.48E-3</c:v>
                </c:pt>
                <c:pt idx="203">
                  <c:v>2.6700000000000001E-3</c:v>
                </c:pt>
                <c:pt idx="204">
                  <c:v>2.7599999999999999E-3</c:v>
                </c:pt>
                <c:pt idx="205">
                  <c:v>2.7200000000000002E-3</c:v>
                </c:pt>
                <c:pt idx="206">
                  <c:v>2.8500000000000001E-3</c:v>
                </c:pt>
                <c:pt idx="207">
                  <c:v>3.0300000000000001E-3</c:v>
                </c:pt>
                <c:pt idx="208">
                  <c:v>3.1700000000000001E-3</c:v>
                </c:pt>
                <c:pt idx="209">
                  <c:v>3.13E-3</c:v>
                </c:pt>
                <c:pt idx="210">
                  <c:v>3.31E-3</c:v>
                </c:pt>
                <c:pt idx="211">
                  <c:v>3.3500000000000001E-3</c:v>
                </c:pt>
                <c:pt idx="212">
                  <c:v>3.4499999999999999E-3</c:v>
                </c:pt>
                <c:pt idx="213">
                  <c:v>3.47E-3</c:v>
                </c:pt>
                <c:pt idx="214">
                  <c:v>3.6099999999999999E-3</c:v>
                </c:pt>
                <c:pt idx="215">
                  <c:v>3.7299999999999998E-3</c:v>
                </c:pt>
                <c:pt idx="216">
                  <c:v>3.7200000000000002E-3</c:v>
                </c:pt>
                <c:pt idx="217">
                  <c:v>3.9899999999999996E-3</c:v>
                </c:pt>
                <c:pt idx="218">
                  <c:v>4.0299999999999997E-3</c:v>
                </c:pt>
                <c:pt idx="219">
                  <c:v>4.15E-3</c:v>
                </c:pt>
                <c:pt idx="220">
                  <c:v>4.15E-3</c:v>
                </c:pt>
                <c:pt idx="221">
                  <c:v>4.3800000000000002E-3</c:v>
                </c:pt>
                <c:pt idx="222">
                  <c:v>4.4000000000000003E-3</c:v>
                </c:pt>
                <c:pt idx="223">
                  <c:v>4.4999999999999997E-3</c:v>
                </c:pt>
                <c:pt idx="224">
                  <c:v>4.7400000000000003E-3</c:v>
                </c:pt>
                <c:pt idx="225">
                  <c:v>4.62E-3</c:v>
                </c:pt>
                <c:pt idx="226">
                  <c:v>4.7699999999999999E-3</c:v>
                </c:pt>
                <c:pt idx="227">
                  <c:v>4.9100000000000003E-3</c:v>
                </c:pt>
                <c:pt idx="228">
                  <c:v>4.8799999999999998E-3</c:v>
                </c:pt>
                <c:pt idx="229">
                  <c:v>5.0600000000000003E-3</c:v>
                </c:pt>
                <c:pt idx="230">
                  <c:v>5.1900000000000002E-3</c:v>
                </c:pt>
                <c:pt idx="231">
                  <c:v>5.4299999999999999E-3</c:v>
                </c:pt>
                <c:pt idx="232">
                  <c:v>5.3099999999999996E-3</c:v>
                </c:pt>
                <c:pt idx="233">
                  <c:v>5.4900000000000001E-3</c:v>
                </c:pt>
                <c:pt idx="234">
                  <c:v>5.62E-3</c:v>
                </c:pt>
                <c:pt idx="235">
                  <c:v>5.5900000000000004E-3</c:v>
                </c:pt>
                <c:pt idx="236">
                  <c:v>5.7800000000000004E-3</c:v>
                </c:pt>
                <c:pt idx="237">
                  <c:v>5.7299999999999999E-3</c:v>
                </c:pt>
                <c:pt idx="238">
                  <c:v>5.8599999999999998E-3</c:v>
                </c:pt>
                <c:pt idx="239">
                  <c:v>5.8799999999999998E-3</c:v>
                </c:pt>
                <c:pt idx="240">
                  <c:v>5.94E-3</c:v>
                </c:pt>
                <c:pt idx="241">
                  <c:v>6.0600000000000003E-3</c:v>
                </c:pt>
                <c:pt idx="242">
                  <c:v>6.2100000000000002E-3</c:v>
                </c:pt>
                <c:pt idx="243">
                  <c:v>6.3699999999999998E-3</c:v>
                </c:pt>
                <c:pt idx="244">
                  <c:v>6.4900000000000001E-3</c:v>
                </c:pt>
                <c:pt idx="245">
                  <c:v>6.4200000000000004E-3</c:v>
                </c:pt>
                <c:pt idx="246">
                  <c:v>6.4999999999999997E-3</c:v>
                </c:pt>
                <c:pt idx="247">
                  <c:v>6.6699999999999997E-3</c:v>
                </c:pt>
                <c:pt idx="248">
                  <c:v>6.7799999999999996E-3</c:v>
                </c:pt>
                <c:pt idx="249">
                  <c:v>6.7099999999999998E-3</c:v>
                </c:pt>
                <c:pt idx="250">
                  <c:v>6.96E-3</c:v>
                </c:pt>
                <c:pt idx="251">
                  <c:v>6.9499999999999996E-3</c:v>
                </c:pt>
                <c:pt idx="252">
                  <c:v>6.8900000000000003E-3</c:v>
                </c:pt>
                <c:pt idx="253">
                  <c:v>7.0200000000000002E-3</c:v>
                </c:pt>
                <c:pt idx="254">
                  <c:v>7.0200000000000002E-3</c:v>
                </c:pt>
                <c:pt idx="255">
                  <c:v>7.1799999999999998E-3</c:v>
                </c:pt>
                <c:pt idx="256">
                  <c:v>7.0200000000000002E-3</c:v>
                </c:pt>
                <c:pt idx="257">
                  <c:v>7.1500000000000001E-3</c:v>
                </c:pt>
                <c:pt idx="258">
                  <c:v>7.2700000000000004E-3</c:v>
                </c:pt>
                <c:pt idx="259">
                  <c:v>7.1700000000000002E-3</c:v>
                </c:pt>
                <c:pt idx="260">
                  <c:v>7.1999999999999998E-3</c:v>
                </c:pt>
                <c:pt idx="261">
                  <c:v>7.26E-3</c:v>
                </c:pt>
                <c:pt idx="262">
                  <c:v>7.45E-3</c:v>
                </c:pt>
                <c:pt idx="263">
                  <c:v>7.3400000000000002E-3</c:v>
                </c:pt>
                <c:pt idx="264">
                  <c:v>7.3600000000000002E-3</c:v>
                </c:pt>
                <c:pt idx="265">
                  <c:v>7.4000000000000003E-3</c:v>
                </c:pt>
                <c:pt idx="266">
                  <c:v>7.4200000000000004E-3</c:v>
                </c:pt>
                <c:pt idx="267">
                  <c:v>7.3400000000000002E-3</c:v>
                </c:pt>
                <c:pt idx="268">
                  <c:v>7.3000000000000001E-3</c:v>
                </c:pt>
                <c:pt idx="269">
                  <c:v>7.5100000000000002E-3</c:v>
                </c:pt>
                <c:pt idx="270">
                  <c:v>7.1300000000000001E-3</c:v>
                </c:pt>
                <c:pt idx="271">
                  <c:v>7.3000000000000001E-3</c:v>
                </c:pt>
                <c:pt idx="272">
                  <c:v>7.3499999999999998E-3</c:v>
                </c:pt>
                <c:pt idx="273">
                  <c:v>7.1900000000000002E-3</c:v>
                </c:pt>
                <c:pt idx="274">
                  <c:v>7.2300000000000003E-3</c:v>
                </c:pt>
                <c:pt idx="275">
                  <c:v>7.2300000000000003E-3</c:v>
                </c:pt>
                <c:pt idx="276">
                  <c:v>7.1700000000000002E-3</c:v>
                </c:pt>
                <c:pt idx="277">
                  <c:v>7.0899999999999999E-3</c:v>
                </c:pt>
                <c:pt idx="278">
                  <c:v>6.8999999999999999E-3</c:v>
                </c:pt>
                <c:pt idx="279">
                  <c:v>7.0699999999999999E-3</c:v>
                </c:pt>
                <c:pt idx="280">
                  <c:v>6.7400000000000003E-3</c:v>
                </c:pt>
                <c:pt idx="281">
                  <c:v>7.0800000000000004E-3</c:v>
                </c:pt>
                <c:pt idx="282">
                  <c:v>6.9699999999999996E-3</c:v>
                </c:pt>
                <c:pt idx="283">
                  <c:v>6.9499999999999996E-3</c:v>
                </c:pt>
                <c:pt idx="284">
                  <c:v>6.9899999999999997E-3</c:v>
                </c:pt>
                <c:pt idx="285">
                  <c:v>6.7799999999999996E-3</c:v>
                </c:pt>
                <c:pt idx="286">
                  <c:v>6.96E-3</c:v>
                </c:pt>
                <c:pt idx="287">
                  <c:v>6.6E-3</c:v>
                </c:pt>
                <c:pt idx="288">
                  <c:v>6.6299999999999996E-3</c:v>
                </c:pt>
                <c:pt idx="289">
                  <c:v>6.6899999999999998E-3</c:v>
                </c:pt>
                <c:pt idx="290">
                  <c:v>6.7000000000000002E-3</c:v>
                </c:pt>
                <c:pt idx="291">
                  <c:v>6.6899999999999998E-3</c:v>
                </c:pt>
                <c:pt idx="292">
                  <c:v>6.5700000000000003E-3</c:v>
                </c:pt>
                <c:pt idx="293">
                  <c:v>6.7099999999999998E-3</c:v>
                </c:pt>
                <c:pt idx="294">
                  <c:v>6.3499999999999997E-3</c:v>
                </c:pt>
                <c:pt idx="295">
                  <c:v>6.5199999999999998E-3</c:v>
                </c:pt>
                <c:pt idx="296">
                  <c:v>6.4900000000000001E-3</c:v>
                </c:pt>
                <c:pt idx="297">
                  <c:v>6.3299999999999997E-3</c:v>
                </c:pt>
                <c:pt idx="298">
                  <c:v>6.4599999999999996E-3</c:v>
                </c:pt>
                <c:pt idx="299">
                  <c:v>6.3800000000000003E-3</c:v>
                </c:pt>
                <c:pt idx="300">
                  <c:v>6.4900000000000001E-3</c:v>
                </c:pt>
                <c:pt idx="301">
                  <c:v>6.4099999999999999E-3</c:v>
                </c:pt>
                <c:pt idx="302">
                  <c:v>6.4900000000000001E-3</c:v>
                </c:pt>
                <c:pt idx="303">
                  <c:v>6.2300000000000003E-3</c:v>
                </c:pt>
                <c:pt idx="304">
                  <c:v>6.3899999999999998E-3</c:v>
                </c:pt>
                <c:pt idx="305">
                  <c:v>6.2399999999999999E-3</c:v>
                </c:pt>
                <c:pt idx="306">
                  <c:v>6.2100000000000002E-3</c:v>
                </c:pt>
                <c:pt idx="307">
                  <c:v>6.3600000000000002E-3</c:v>
                </c:pt>
                <c:pt idx="308">
                  <c:v>6.1000000000000004E-3</c:v>
                </c:pt>
                <c:pt idx="309">
                  <c:v>6.3899999999999998E-3</c:v>
                </c:pt>
                <c:pt idx="310">
                  <c:v>6.1900000000000002E-3</c:v>
                </c:pt>
                <c:pt idx="311">
                  <c:v>6.2500000000000003E-3</c:v>
                </c:pt>
                <c:pt idx="312">
                  <c:v>6.1500000000000001E-3</c:v>
                </c:pt>
                <c:pt idx="313">
                  <c:v>6.3699999999999998E-3</c:v>
                </c:pt>
                <c:pt idx="314">
                  <c:v>6.3899999999999998E-3</c:v>
                </c:pt>
                <c:pt idx="315">
                  <c:v>6.2399999999999999E-3</c:v>
                </c:pt>
                <c:pt idx="316">
                  <c:v>6.4400000000000004E-3</c:v>
                </c:pt>
                <c:pt idx="317">
                  <c:v>6.4599999999999996E-3</c:v>
                </c:pt>
                <c:pt idx="318">
                  <c:v>6.2899999999999996E-3</c:v>
                </c:pt>
                <c:pt idx="319">
                  <c:v>6.2199999999999998E-3</c:v>
                </c:pt>
                <c:pt idx="320">
                  <c:v>6.2700000000000004E-3</c:v>
                </c:pt>
                <c:pt idx="321">
                  <c:v>6.2100000000000002E-3</c:v>
                </c:pt>
                <c:pt idx="322">
                  <c:v>6.1000000000000004E-3</c:v>
                </c:pt>
                <c:pt idx="323">
                  <c:v>6.2599999999999999E-3</c:v>
                </c:pt>
                <c:pt idx="324">
                  <c:v>6.28E-3</c:v>
                </c:pt>
                <c:pt idx="325">
                  <c:v>6.3099999999999996E-3</c:v>
                </c:pt>
                <c:pt idx="326">
                  <c:v>6.4000000000000003E-3</c:v>
                </c:pt>
                <c:pt idx="327">
                  <c:v>6.2700000000000004E-3</c:v>
                </c:pt>
                <c:pt idx="328">
                  <c:v>6.4700000000000001E-3</c:v>
                </c:pt>
                <c:pt idx="329">
                  <c:v>6.4599999999999996E-3</c:v>
                </c:pt>
                <c:pt idx="330">
                  <c:v>6.2599999999999999E-3</c:v>
                </c:pt>
                <c:pt idx="331">
                  <c:v>6.3800000000000003E-3</c:v>
                </c:pt>
                <c:pt idx="332">
                  <c:v>6.43E-3</c:v>
                </c:pt>
                <c:pt idx="333">
                  <c:v>6.4799999999999996E-3</c:v>
                </c:pt>
                <c:pt idx="334">
                  <c:v>6.3299999999999997E-3</c:v>
                </c:pt>
                <c:pt idx="335">
                  <c:v>6.3899999999999998E-3</c:v>
                </c:pt>
                <c:pt idx="336">
                  <c:v>6.4799999999999996E-3</c:v>
                </c:pt>
                <c:pt idx="337">
                  <c:v>6.5599999999999999E-3</c:v>
                </c:pt>
                <c:pt idx="338">
                  <c:v>6.4700000000000001E-3</c:v>
                </c:pt>
                <c:pt idx="339">
                  <c:v>6.5500000000000003E-3</c:v>
                </c:pt>
                <c:pt idx="340">
                  <c:v>6.4599999999999996E-3</c:v>
                </c:pt>
                <c:pt idx="341">
                  <c:v>6.4400000000000004E-3</c:v>
                </c:pt>
                <c:pt idx="342">
                  <c:v>6.4599999999999996E-3</c:v>
                </c:pt>
                <c:pt idx="343">
                  <c:v>6.4999999999999997E-3</c:v>
                </c:pt>
                <c:pt idx="344">
                  <c:v>6.6100000000000004E-3</c:v>
                </c:pt>
                <c:pt idx="345">
                  <c:v>6.6E-3</c:v>
                </c:pt>
                <c:pt idx="346">
                  <c:v>6.4599999999999996E-3</c:v>
                </c:pt>
                <c:pt idx="347">
                  <c:v>6.6899999999999998E-3</c:v>
                </c:pt>
                <c:pt idx="348">
                  <c:v>6.7600000000000004E-3</c:v>
                </c:pt>
                <c:pt idx="349">
                  <c:v>6.6400000000000001E-3</c:v>
                </c:pt>
                <c:pt idx="350">
                  <c:v>6.5700000000000003E-3</c:v>
                </c:pt>
                <c:pt idx="351">
                  <c:v>6.77E-3</c:v>
                </c:pt>
                <c:pt idx="352">
                  <c:v>6.8500000000000002E-3</c:v>
                </c:pt>
                <c:pt idx="353">
                  <c:v>6.8199999999999997E-3</c:v>
                </c:pt>
                <c:pt idx="354">
                  <c:v>6.8599999999999998E-3</c:v>
                </c:pt>
                <c:pt idx="355">
                  <c:v>6.6800000000000002E-3</c:v>
                </c:pt>
                <c:pt idx="356">
                  <c:v>6.9300000000000004E-3</c:v>
                </c:pt>
                <c:pt idx="357">
                  <c:v>6.7999999999999996E-3</c:v>
                </c:pt>
                <c:pt idx="358">
                  <c:v>6.6299999999999996E-3</c:v>
                </c:pt>
                <c:pt idx="359">
                  <c:v>7.0400000000000003E-3</c:v>
                </c:pt>
                <c:pt idx="360">
                  <c:v>7.0499999999999998E-3</c:v>
                </c:pt>
                <c:pt idx="361">
                  <c:v>6.9300000000000004E-3</c:v>
                </c:pt>
                <c:pt idx="362">
                  <c:v>6.7299999999999999E-3</c:v>
                </c:pt>
                <c:pt idx="363">
                  <c:v>7.1199999999999996E-3</c:v>
                </c:pt>
                <c:pt idx="364">
                  <c:v>7.11E-3</c:v>
                </c:pt>
                <c:pt idx="365">
                  <c:v>7.0800000000000004E-3</c:v>
                </c:pt>
                <c:pt idx="366">
                  <c:v>6.96E-3</c:v>
                </c:pt>
                <c:pt idx="367">
                  <c:v>6.9699999999999996E-3</c:v>
                </c:pt>
                <c:pt idx="368">
                  <c:v>7.28E-3</c:v>
                </c:pt>
                <c:pt idx="369">
                  <c:v>7.1000000000000004E-3</c:v>
                </c:pt>
                <c:pt idx="370">
                  <c:v>7.3000000000000001E-3</c:v>
                </c:pt>
                <c:pt idx="371">
                  <c:v>7.3299999999999997E-3</c:v>
                </c:pt>
                <c:pt idx="372">
                  <c:v>7.1599999999999997E-3</c:v>
                </c:pt>
                <c:pt idx="373">
                  <c:v>7.45E-3</c:v>
                </c:pt>
                <c:pt idx="374">
                  <c:v>7.11E-3</c:v>
                </c:pt>
                <c:pt idx="375">
                  <c:v>7.2399999999999999E-3</c:v>
                </c:pt>
                <c:pt idx="376">
                  <c:v>7.2500000000000004E-3</c:v>
                </c:pt>
                <c:pt idx="377">
                  <c:v>7.3800000000000003E-3</c:v>
                </c:pt>
                <c:pt idx="378">
                  <c:v>7.3899999999999999E-3</c:v>
                </c:pt>
                <c:pt idx="379">
                  <c:v>7.3400000000000002E-3</c:v>
                </c:pt>
                <c:pt idx="380">
                  <c:v>7.5100000000000002E-3</c:v>
                </c:pt>
                <c:pt idx="381">
                  <c:v>7.5300000000000002E-3</c:v>
                </c:pt>
                <c:pt idx="382">
                  <c:v>7.8300000000000002E-3</c:v>
                </c:pt>
                <c:pt idx="383">
                  <c:v>7.9389999999999999E-3</c:v>
                </c:pt>
                <c:pt idx="384">
                  <c:v>7.9389999999999999E-3</c:v>
                </c:pt>
                <c:pt idx="385">
                  <c:v>7.9600000000000001E-3</c:v>
                </c:pt>
                <c:pt idx="386">
                  <c:v>8.0000000000000002E-3</c:v>
                </c:pt>
                <c:pt idx="387">
                  <c:v>8.0400000000000003E-3</c:v>
                </c:pt>
                <c:pt idx="388">
                  <c:v>8.0400000000000003E-3</c:v>
                </c:pt>
                <c:pt idx="389">
                  <c:v>8.1300000000000001E-3</c:v>
                </c:pt>
                <c:pt idx="390">
                  <c:v>8.1399999999999997E-3</c:v>
                </c:pt>
                <c:pt idx="391">
                  <c:v>8.2199999999999999E-3</c:v>
                </c:pt>
                <c:pt idx="392">
                  <c:v>8.0800000000000004E-3</c:v>
                </c:pt>
                <c:pt idx="393">
                  <c:v>8.2100000000000003E-3</c:v>
                </c:pt>
                <c:pt idx="394">
                  <c:v>8.3590000000000001E-3</c:v>
                </c:pt>
                <c:pt idx="395">
                  <c:v>8.2199999999999999E-3</c:v>
                </c:pt>
                <c:pt idx="396">
                  <c:v>8.1600000000000006E-3</c:v>
                </c:pt>
                <c:pt idx="397">
                  <c:v>8.26E-3</c:v>
                </c:pt>
                <c:pt idx="398">
                  <c:v>8.3800000000000003E-3</c:v>
                </c:pt>
                <c:pt idx="399">
                  <c:v>8.489E-3</c:v>
                </c:pt>
                <c:pt idx="400">
                  <c:v>8.2500000000000004E-3</c:v>
                </c:pt>
                <c:pt idx="401">
                  <c:v>8.5599999999999999E-3</c:v>
                </c:pt>
                <c:pt idx="402">
                  <c:v>8.5500000000000003E-3</c:v>
                </c:pt>
                <c:pt idx="403">
                  <c:v>8.4399999999999996E-3</c:v>
                </c:pt>
                <c:pt idx="404">
                  <c:v>8.5599999999999999E-3</c:v>
                </c:pt>
                <c:pt idx="405">
                  <c:v>8.5900000000000004E-3</c:v>
                </c:pt>
                <c:pt idx="406">
                  <c:v>8.9300000000000004E-3</c:v>
                </c:pt>
                <c:pt idx="407">
                  <c:v>8.77E-3</c:v>
                </c:pt>
                <c:pt idx="408">
                  <c:v>8.8199999999999997E-3</c:v>
                </c:pt>
                <c:pt idx="409">
                  <c:v>8.8400000000000006E-3</c:v>
                </c:pt>
                <c:pt idx="410">
                  <c:v>8.8000000000000005E-3</c:v>
                </c:pt>
                <c:pt idx="411">
                  <c:v>8.7600000000000004E-3</c:v>
                </c:pt>
                <c:pt idx="412">
                  <c:v>8.8690000000000001E-3</c:v>
                </c:pt>
                <c:pt idx="413">
                  <c:v>9.129E-3</c:v>
                </c:pt>
                <c:pt idx="414">
                  <c:v>9.0299999999999998E-3</c:v>
                </c:pt>
                <c:pt idx="415">
                  <c:v>9.1599999999999997E-3</c:v>
                </c:pt>
                <c:pt idx="416">
                  <c:v>9.2800000000000001E-3</c:v>
                </c:pt>
                <c:pt idx="417">
                  <c:v>9.0799999999999995E-3</c:v>
                </c:pt>
                <c:pt idx="418">
                  <c:v>9.469E-3</c:v>
                </c:pt>
                <c:pt idx="419">
                  <c:v>9.3200000000000002E-3</c:v>
                </c:pt>
                <c:pt idx="420">
                  <c:v>9.7900000000000001E-3</c:v>
                </c:pt>
                <c:pt idx="421">
                  <c:v>9.5700000000000004E-3</c:v>
                </c:pt>
                <c:pt idx="422">
                  <c:v>9.5700000000000004E-3</c:v>
                </c:pt>
                <c:pt idx="423">
                  <c:v>9.7900000000000001E-3</c:v>
                </c:pt>
                <c:pt idx="424">
                  <c:v>9.979E-3</c:v>
                </c:pt>
                <c:pt idx="425">
                  <c:v>9.4500000000000001E-3</c:v>
                </c:pt>
                <c:pt idx="426">
                  <c:v>9.6790000000000001E-3</c:v>
                </c:pt>
                <c:pt idx="427">
                  <c:v>9.639E-3</c:v>
                </c:pt>
                <c:pt idx="428">
                  <c:v>9.7190000000000002E-3</c:v>
                </c:pt>
                <c:pt idx="429">
                  <c:v>9.7599999999999996E-3</c:v>
                </c:pt>
                <c:pt idx="430">
                  <c:v>9.8700000000000003E-3</c:v>
                </c:pt>
                <c:pt idx="431">
                  <c:v>9.8700000000000003E-3</c:v>
                </c:pt>
                <c:pt idx="432">
                  <c:v>9.7999999999999997E-3</c:v>
                </c:pt>
                <c:pt idx="433">
                  <c:v>9.9100000000000004E-3</c:v>
                </c:pt>
                <c:pt idx="434">
                  <c:v>9.9100000000000004E-3</c:v>
                </c:pt>
                <c:pt idx="435">
                  <c:v>1.0030000000000001E-2</c:v>
                </c:pt>
                <c:pt idx="436">
                  <c:v>1.035E-2</c:v>
                </c:pt>
                <c:pt idx="437">
                  <c:v>9.9500000000000005E-3</c:v>
                </c:pt>
                <c:pt idx="438">
                  <c:v>1.017E-2</c:v>
                </c:pt>
                <c:pt idx="439">
                  <c:v>1.005E-2</c:v>
                </c:pt>
                <c:pt idx="440">
                  <c:v>1.0359999999999999E-2</c:v>
                </c:pt>
                <c:pt idx="441">
                  <c:v>1.0120000000000001E-2</c:v>
                </c:pt>
                <c:pt idx="442">
                  <c:v>1.0319999999999999E-2</c:v>
                </c:pt>
                <c:pt idx="443">
                  <c:v>1.052E-2</c:v>
                </c:pt>
                <c:pt idx="444">
                  <c:v>1.034E-2</c:v>
                </c:pt>
                <c:pt idx="445">
                  <c:v>1.0149999999999999E-2</c:v>
                </c:pt>
                <c:pt idx="446">
                  <c:v>1.021E-2</c:v>
                </c:pt>
                <c:pt idx="447">
                  <c:v>1.0319999999999999E-2</c:v>
                </c:pt>
                <c:pt idx="448">
                  <c:v>1.0290000000000001E-2</c:v>
                </c:pt>
                <c:pt idx="449">
                  <c:v>1.021E-2</c:v>
                </c:pt>
                <c:pt idx="450">
                  <c:v>1.0149999999999999E-2</c:v>
                </c:pt>
                <c:pt idx="451">
                  <c:v>1.0120000000000001E-2</c:v>
                </c:pt>
                <c:pt idx="452">
                  <c:v>1.023E-2</c:v>
                </c:pt>
                <c:pt idx="453">
                  <c:v>1.004E-2</c:v>
                </c:pt>
                <c:pt idx="454">
                  <c:v>1.0149999999999999E-2</c:v>
                </c:pt>
                <c:pt idx="455">
                  <c:v>9.8700000000000003E-3</c:v>
                </c:pt>
                <c:pt idx="456">
                  <c:v>1.0019999999999999E-2</c:v>
                </c:pt>
                <c:pt idx="457">
                  <c:v>9.75E-3</c:v>
                </c:pt>
                <c:pt idx="458">
                  <c:v>9.2700000000000005E-3</c:v>
                </c:pt>
                <c:pt idx="459">
                  <c:v>9.639E-3</c:v>
                </c:pt>
                <c:pt idx="460">
                  <c:v>9.2399999999999999E-3</c:v>
                </c:pt>
                <c:pt idx="461">
                  <c:v>9.5300000000000003E-3</c:v>
                </c:pt>
                <c:pt idx="462">
                  <c:v>9.0299999999999998E-3</c:v>
                </c:pt>
                <c:pt idx="463">
                  <c:v>8.8800000000000007E-3</c:v>
                </c:pt>
                <c:pt idx="464">
                  <c:v>9.0390000000000002E-3</c:v>
                </c:pt>
                <c:pt idx="465">
                  <c:v>8.4700000000000001E-3</c:v>
                </c:pt>
                <c:pt idx="466">
                  <c:v>8.7200000000000003E-3</c:v>
                </c:pt>
                <c:pt idx="467">
                  <c:v>8.09E-3</c:v>
                </c:pt>
                <c:pt idx="468">
                  <c:v>8.09E-3</c:v>
                </c:pt>
                <c:pt idx="469">
                  <c:v>7.7400000000000004E-3</c:v>
                </c:pt>
                <c:pt idx="470">
                  <c:v>7.4200000000000004E-3</c:v>
                </c:pt>
                <c:pt idx="471">
                  <c:v>7.5399999999999998E-3</c:v>
                </c:pt>
                <c:pt idx="472">
                  <c:v>7.1599999999999997E-3</c:v>
                </c:pt>
                <c:pt idx="473">
                  <c:v>7.3899999999999999E-3</c:v>
                </c:pt>
                <c:pt idx="474">
                  <c:v>6.9300000000000004E-3</c:v>
                </c:pt>
                <c:pt idx="475">
                  <c:v>6.8100000000000001E-3</c:v>
                </c:pt>
                <c:pt idx="476">
                  <c:v>6.7299999999999999E-3</c:v>
                </c:pt>
                <c:pt idx="477">
                  <c:v>7.7299999999999999E-3</c:v>
                </c:pt>
                <c:pt idx="478">
                  <c:v>7.4900000000000001E-3</c:v>
                </c:pt>
                <c:pt idx="479">
                  <c:v>7.8890000000000002E-3</c:v>
                </c:pt>
                <c:pt idx="480">
                  <c:v>7.6800000000000002E-3</c:v>
                </c:pt>
                <c:pt idx="481">
                  <c:v>7.7400000000000004E-3</c:v>
                </c:pt>
                <c:pt idx="482">
                  <c:v>7.8700000000000003E-3</c:v>
                </c:pt>
                <c:pt idx="483">
                  <c:v>7.8300000000000002E-3</c:v>
                </c:pt>
                <c:pt idx="484">
                  <c:v>8.0190000000000001E-3</c:v>
                </c:pt>
                <c:pt idx="485">
                  <c:v>7.9500000000000005E-3</c:v>
                </c:pt>
                <c:pt idx="486">
                  <c:v>8.43E-3</c:v>
                </c:pt>
                <c:pt idx="487">
                  <c:v>8.2290000000000002E-3</c:v>
                </c:pt>
                <c:pt idx="488">
                  <c:v>8.5100000000000002E-3</c:v>
                </c:pt>
                <c:pt idx="489">
                  <c:v>8.3300000000000006E-3</c:v>
                </c:pt>
                <c:pt idx="490">
                  <c:v>8.4489999999999999E-3</c:v>
                </c:pt>
                <c:pt idx="491">
                  <c:v>8.7889999999999999E-3</c:v>
                </c:pt>
                <c:pt idx="492">
                  <c:v>8.7399999999999995E-3</c:v>
                </c:pt>
                <c:pt idx="493">
                  <c:v>9.2090000000000002E-3</c:v>
                </c:pt>
                <c:pt idx="494">
                  <c:v>9.0699999999999999E-3</c:v>
                </c:pt>
                <c:pt idx="495">
                  <c:v>9.3699999999999999E-3</c:v>
                </c:pt>
                <c:pt idx="496">
                  <c:v>9.2700000000000005E-3</c:v>
                </c:pt>
                <c:pt idx="497">
                  <c:v>9.2589999999999999E-3</c:v>
                </c:pt>
                <c:pt idx="498">
                  <c:v>9.5989999999999999E-3</c:v>
                </c:pt>
                <c:pt idx="499">
                  <c:v>9.6699999999999998E-3</c:v>
                </c:pt>
                <c:pt idx="500">
                  <c:v>1.0019999999999999E-2</c:v>
                </c:pt>
                <c:pt idx="501">
                  <c:v>1.0160000000000001E-2</c:v>
                </c:pt>
                <c:pt idx="502">
                  <c:v>1.0500000000000001E-2</c:v>
                </c:pt>
                <c:pt idx="503">
                  <c:v>1.0290000000000001E-2</c:v>
                </c:pt>
                <c:pt idx="504">
                  <c:v>1.0449999999999999E-2</c:v>
                </c:pt>
                <c:pt idx="505">
                  <c:v>1.0789999999999999E-2</c:v>
                </c:pt>
                <c:pt idx="506">
                  <c:v>1.098E-2</c:v>
                </c:pt>
                <c:pt idx="507">
                  <c:v>1.116E-2</c:v>
                </c:pt>
                <c:pt idx="508">
                  <c:v>1.1339999999999999E-2</c:v>
                </c:pt>
                <c:pt idx="509">
                  <c:v>1.1599999999999999E-2</c:v>
                </c:pt>
                <c:pt idx="510">
                  <c:v>1.1860000000000001E-2</c:v>
                </c:pt>
                <c:pt idx="511">
                  <c:v>1.191E-2</c:v>
                </c:pt>
                <c:pt idx="512">
                  <c:v>1.2160000000000001E-2</c:v>
                </c:pt>
                <c:pt idx="513">
                  <c:v>1.2239999999999999E-2</c:v>
                </c:pt>
                <c:pt idx="514">
                  <c:v>1.2409999999999999E-2</c:v>
                </c:pt>
                <c:pt idx="515">
                  <c:v>1.2749999999999999E-2</c:v>
                </c:pt>
                <c:pt idx="516">
                  <c:v>1.2840000000000001E-2</c:v>
                </c:pt>
                <c:pt idx="517">
                  <c:v>1.2930000000000001E-2</c:v>
                </c:pt>
                <c:pt idx="518">
                  <c:v>1.325E-2</c:v>
                </c:pt>
                <c:pt idx="519">
                  <c:v>1.337E-2</c:v>
                </c:pt>
                <c:pt idx="520">
                  <c:v>1.338E-2</c:v>
                </c:pt>
                <c:pt idx="521">
                  <c:v>1.3729999999999999E-2</c:v>
                </c:pt>
                <c:pt idx="522">
                  <c:v>1.3769999999999999E-2</c:v>
                </c:pt>
                <c:pt idx="523">
                  <c:v>1.404E-2</c:v>
                </c:pt>
                <c:pt idx="524">
                  <c:v>1.3979999999999999E-2</c:v>
                </c:pt>
                <c:pt idx="525">
                  <c:v>1.4149999999999999E-2</c:v>
                </c:pt>
                <c:pt idx="526">
                  <c:v>1.44E-2</c:v>
                </c:pt>
                <c:pt idx="527">
                  <c:v>1.4290000000000001E-2</c:v>
                </c:pt>
                <c:pt idx="528">
                  <c:v>1.455E-2</c:v>
                </c:pt>
                <c:pt idx="529">
                  <c:v>1.457E-2</c:v>
                </c:pt>
                <c:pt idx="530">
                  <c:v>1.4540000000000001E-2</c:v>
                </c:pt>
                <c:pt idx="531">
                  <c:v>1.49E-2</c:v>
                </c:pt>
                <c:pt idx="532">
                  <c:v>1.457E-2</c:v>
                </c:pt>
                <c:pt idx="533">
                  <c:v>1.5140000000000001E-2</c:v>
                </c:pt>
                <c:pt idx="534">
                  <c:v>1.5129999999999999E-2</c:v>
                </c:pt>
                <c:pt idx="535">
                  <c:v>1.533E-2</c:v>
                </c:pt>
                <c:pt idx="536">
                  <c:v>1.5389999999999999E-2</c:v>
                </c:pt>
                <c:pt idx="537">
                  <c:v>1.5440000000000001E-2</c:v>
                </c:pt>
                <c:pt idx="538">
                  <c:v>1.5859999999999999E-2</c:v>
                </c:pt>
                <c:pt idx="539">
                  <c:v>1.562E-2</c:v>
                </c:pt>
                <c:pt idx="540">
                  <c:v>1.592E-2</c:v>
                </c:pt>
                <c:pt idx="541">
                  <c:v>1.5959999999999998E-2</c:v>
                </c:pt>
                <c:pt idx="542">
                  <c:v>1.6140000000000002E-2</c:v>
                </c:pt>
                <c:pt idx="543">
                  <c:v>1.5959999999999998E-2</c:v>
                </c:pt>
                <c:pt idx="544">
                  <c:v>1.626E-2</c:v>
                </c:pt>
                <c:pt idx="545">
                  <c:v>1.6590000000000001E-2</c:v>
                </c:pt>
                <c:pt idx="546">
                  <c:v>1.67E-2</c:v>
                </c:pt>
                <c:pt idx="547">
                  <c:v>1.6750000000000001E-2</c:v>
                </c:pt>
                <c:pt idx="548">
                  <c:v>1.7059999999999999E-2</c:v>
                </c:pt>
                <c:pt idx="549">
                  <c:v>1.7100000000000001E-2</c:v>
                </c:pt>
                <c:pt idx="550">
                  <c:v>1.7559999999999999E-2</c:v>
                </c:pt>
                <c:pt idx="551">
                  <c:v>1.788E-2</c:v>
                </c:pt>
                <c:pt idx="552">
                  <c:v>1.831E-2</c:v>
                </c:pt>
                <c:pt idx="553">
                  <c:v>1.883E-2</c:v>
                </c:pt>
                <c:pt idx="554">
                  <c:v>1.9359999999999999E-2</c:v>
                </c:pt>
                <c:pt idx="555">
                  <c:v>1.9879999999999998E-2</c:v>
                </c:pt>
                <c:pt idx="556">
                  <c:v>2.078E-2</c:v>
                </c:pt>
                <c:pt idx="557">
                  <c:v>2.1299999999999999E-2</c:v>
                </c:pt>
                <c:pt idx="558">
                  <c:v>2.2460000000000001E-2</c:v>
                </c:pt>
                <c:pt idx="559">
                  <c:v>2.3279999999999999E-2</c:v>
                </c:pt>
                <c:pt idx="560">
                  <c:v>2.4250000000000001E-2</c:v>
                </c:pt>
                <c:pt idx="561">
                  <c:v>2.554E-2</c:v>
                </c:pt>
                <c:pt idx="562">
                  <c:v>2.63E-2</c:v>
                </c:pt>
                <c:pt idx="563">
                  <c:v>2.7380000000000002E-2</c:v>
                </c:pt>
                <c:pt idx="564">
                  <c:v>2.8240000000000001E-2</c:v>
                </c:pt>
                <c:pt idx="565">
                  <c:v>2.86E-2</c:v>
                </c:pt>
                <c:pt idx="566">
                  <c:v>2.9090000000000001E-2</c:v>
                </c:pt>
                <c:pt idx="567">
                  <c:v>2.913E-2</c:v>
                </c:pt>
                <c:pt idx="568">
                  <c:v>3.0110000000000001E-2</c:v>
                </c:pt>
                <c:pt idx="569">
                  <c:v>3.1829999999999997E-2</c:v>
                </c:pt>
                <c:pt idx="570">
                  <c:v>3.4160000000000003E-2</c:v>
                </c:pt>
                <c:pt idx="571">
                  <c:v>3.7109999999999997E-2</c:v>
                </c:pt>
                <c:pt idx="572">
                  <c:v>4.0840000000000001E-2</c:v>
                </c:pt>
                <c:pt idx="573">
                  <c:v>4.5670000000000002E-2</c:v>
                </c:pt>
                <c:pt idx="574">
                  <c:v>5.2159999999999998E-2</c:v>
                </c:pt>
                <c:pt idx="575">
                  <c:v>6.1330000000000003E-2</c:v>
                </c:pt>
                <c:pt idx="576">
                  <c:v>7.3108999999999993E-2</c:v>
                </c:pt>
                <c:pt idx="577">
                  <c:v>8.8050000000000003E-2</c:v>
                </c:pt>
                <c:pt idx="578">
                  <c:v>0.10754</c:v>
                </c:pt>
                <c:pt idx="579">
                  <c:v>0.13322000000000001</c:v>
                </c:pt>
                <c:pt idx="580">
                  <c:v>0.16638</c:v>
                </c:pt>
                <c:pt idx="581">
                  <c:v>0.20988000000000001</c:v>
                </c:pt>
                <c:pt idx="582">
                  <c:v>0.26623000000000002</c:v>
                </c:pt>
                <c:pt idx="583">
                  <c:v>0.34079999999999999</c:v>
                </c:pt>
                <c:pt idx="584">
                  <c:v>0.43706</c:v>
                </c:pt>
                <c:pt idx="585">
                  <c:v>0.56384999999999996</c:v>
                </c:pt>
                <c:pt idx="586">
                  <c:v>0.72355999999999998</c:v>
                </c:pt>
                <c:pt idx="587">
                  <c:v>0.92854000000000003</c:v>
                </c:pt>
                <c:pt idx="588">
                  <c:v>1.1802900000000001</c:v>
                </c:pt>
                <c:pt idx="589">
                  <c:v>1.4954499999999999</c:v>
                </c:pt>
                <c:pt idx="590">
                  <c:v>1.88026</c:v>
                </c:pt>
                <c:pt idx="591">
                  <c:v>2.3655400000000002</c:v>
                </c:pt>
                <c:pt idx="592">
                  <c:v>3.1652100000000001</c:v>
                </c:pt>
                <c:pt idx="593">
                  <c:v>5.4292299999999996</c:v>
                </c:pt>
                <c:pt idx="594">
                  <c:v>6</c:v>
                </c:pt>
                <c:pt idx="595">
                  <c:v>6</c:v>
                </c:pt>
                <c:pt idx="596">
                  <c:v>6</c:v>
                </c:pt>
                <c:pt idx="597">
                  <c:v>6</c:v>
                </c:pt>
                <c:pt idx="598">
                  <c:v>6</c:v>
                </c:pt>
                <c:pt idx="599">
                  <c:v>6</c:v>
                </c:pt>
                <c:pt idx="600">
                  <c:v>6</c:v>
                </c:pt>
              </c:numCache>
            </c:numRef>
          </c:yVal>
          <c:smooth val="1"/>
        </c:ser>
        <c:ser>
          <c:idx val="2"/>
          <c:order val="2"/>
          <c:tx>
            <c:v>آب قبل وسل</c:v>
          </c:tx>
          <c:spPr>
            <a:ln>
              <a:solidFill>
                <a:srgbClr val="FF0000"/>
              </a:solidFill>
            </a:ln>
          </c:spPr>
          <c:marker>
            <c:symbol val="none"/>
          </c:marker>
          <c:xVal>
            <c:numRef>
              <c:f>'8.xlsx'!$A$87:$A$687</c:f>
              <c:numCache>
                <c:formatCode>General</c:formatCode>
                <c:ptCount val="601"/>
                <c:pt idx="0">
                  <c:v>800</c:v>
                </c:pt>
                <c:pt idx="1">
                  <c:v>799</c:v>
                </c:pt>
                <c:pt idx="2">
                  <c:v>798</c:v>
                </c:pt>
                <c:pt idx="3">
                  <c:v>797</c:v>
                </c:pt>
                <c:pt idx="4">
                  <c:v>796</c:v>
                </c:pt>
                <c:pt idx="5">
                  <c:v>795</c:v>
                </c:pt>
                <c:pt idx="6">
                  <c:v>794</c:v>
                </c:pt>
                <c:pt idx="7">
                  <c:v>793</c:v>
                </c:pt>
                <c:pt idx="8">
                  <c:v>792</c:v>
                </c:pt>
                <c:pt idx="9">
                  <c:v>791</c:v>
                </c:pt>
                <c:pt idx="10">
                  <c:v>790</c:v>
                </c:pt>
                <c:pt idx="11">
                  <c:v>789</c:v>
                </c:pt>
                <c:pt idx="12">
                  <c:v>788</c:v>
                </c:pt>
                <c:pt idx="13">
                  <c:v>787</c:v>
                </c:pt>
                <c:pt idx="14">
                  <c:v>786</c:v>
                </c:pt>
                <c:pt idx="15">
                  <c:v>785</c:v>
                </c:pt>
                <c:pt idx="16">
                  <c:v>784</c:v>
                </c:pt>
                <c:pt idx="17">
                  <c:v>783</c:v>
                </c:pt>
                <c:pt idx="18">
                  <c:v>782</c:v>
                </c:pt>
                <c:pt idx="19">
                  <c:v>781</c:v>
                </c:pt>
                <c:pt idx="20">
                  <c:v>780</c:v>
                </c:pt>
                <c:pt idx="21">
                  <c:v>779</c:v>
                </c:pt>
                <c:pt idx="22">
                  <c:v>778</c:v>
                </c:pt>
                <c:pt idx="23">
                  <c:v>777</c:v>
                </c:pt>
                <c:pt idx="24">
                  <c:v>776</c:v>
                </c:pt>
                <c:pt idx="25">
                  <c:v>775</c:v>
                </c:pt>
                <c:pt idx="26">
                  <c:v>774</c:v>
                </c:pt>
                <c:pt idx="27">
                  <c:v>773</c:v>
                </c:pt>
                <c:pt idx="28">
                  <c:v>772</c:v>
                </c:pt>
                <c:pt idx="29">
                  <c:v>771</c:v>
                </c:pt>
                <c:pt idx="30">
                  <c:v>770</c:v>
                </c:pt>
                <c:pt idx="31">
                  <c:v>769</c:v>
                </c:pt>
                <c:pt idx="32">
                  <c:v>768</c:v>
                </c:pt>
                <c:pt idx="33">
                  <c:v>767</c:v>
                </c:pt>
                <c:pt idx="34">
                  <c:v>766</c:v>
                </c:pt>
                <c:pt idx="35">
                  <c:v>765</c:v>
                </c:pt>
                <c:pt idx="36">
                  <c:v>764</c:v>
                </c:pt>
                <c:pt idx="37">
                  <c:v>763</c:v>
                </c:pt>
                <c:pt idx="38">
                  <c:v>762</c:v>
                </c:pt>
                <c:pt idx="39">
                  <c:v>761</c:v>
                </c:pt>
                <c:pt idx="40">
                  <c:v>760</c:v>
                </c:pt>
                <c:pt idx="41">
                  <c:v>759</c:v>
                </c:pt>
                <c:pt idx="42">
                  <c:v>758</c:v>
                </c:pt>
                <c:pt idx="43">
                  <c:v>757</c:v>
                </c:pt>
                <c:pt idx="44">
                  <c:v>756</c:v>
                </c:pt>
                <c:pt idx="45">
                  <c:v>755</c:v>
                </c:pt>
                <c:pt idx="46">
                  <c:v>754</c:v>
                </c:pt>
                <c:pt idx="47">
                  <c:v>753</c:v>
                </c:pt>
                <c:pt idx="48">
                  <c:v>752</c:v>
                </c:pt>
                <c:pt idx="49">
                  <c:v>751</c:v>
                </c:pt>
                <c:pt idx="50">
                  <c:v>750</c:v>
                </c:pt>
                <c:pt idx="51">
                  <c:v>749</c:v>
                </c:pt>
                <c:pt idx="52">
                  <c:v>748</c:v>
                </c:pt>
                <c:pt idx="53">
                  <c:v>747</c:v>
                </c:pt>
                <c:pt idx="54">
                  <c:v>746</c:v>
                </c:pt>
                <c:pt idx="55">
                  <c:v>745</c:v>
                </c:pt>
                <c:pt idx="56">
                  <c:v>744</c:v>
                </c:pt>
                <c:pt idx="57">
                  <c:v>743</c:v>
                </c:pt>
                <c:pt idx="58">
                  <c:v>742</c:v>
                </c:pt>
                <c:pt idx="59">
                  <c:v>741</c:v>
                </c:pt>
                <c:pt idx="60">
                  <c:v>740</c:v>
                </c:pt>
                <c:pt idx="61">
                  <c:v>739</c:v>
                </c:pt>
                <c:pt idx="62">
                  <c:v>738</c:v>
                </c:pt>
                <c:pt idx="63">
                  <c:v>737</c:v>
                </c:pt>
                <c:pt idx="64">
                  <c:v>736</c:v>
                </c:pt>
                <c:pt idx="65">
                  <c:v>735</c:v>
                </c:pt>
                <c:pt idx="66">
                  <c:v>734</c:v>
                </c:pt>
                <c:pt idx="67">
                  <c:v>733</c:v>
                </c:pt>
                <c:pt idx="68">
                  <c:v>732</c:v>
                </c:pt>
                <c:pt idx="69">
                  <c:v>731</c:v>
                </c:pt>
                <c:pt idx="70">
                  <c:v>730</c:v>
                </c:pt>
                <c:pt idx="71">
                  <c:v>729</c:v>
                </c:pt>
                <c:pt idx="72">
                  <c:v>728</c:v>
                </c:pt>
                <c:pt idx="73">
                  <c:v>727</c:v>
                </c:pt>
                <c:pt idx="74">
                  <c:v>726</c:v>
                </c:pt>
                <c:pt idx="75">
                  <c:v>725</c:v>
                </c:pt>
                <c:pt idx="76">
                  <c:v>724</c:v>
                </c:pt>
                <c:pt idx="77">
                  <c:v>723</c:v>
                </c:pt>
                <c:pt idx="78">
                  <c:v>722</c:v>
                </c:pt>
                <c:pt idx="79">
                  <c:v>721</c:v>
                </c:pt>
                <c:pt idx="80">
                  <c:v>720</c:v>
                </c:pt>
                <c:pt idx="81">
                  <c:v>719</c:v>
                </c:pt>
                <c:pt idx="82">
                  <c:v>718</c:v>
                </c:pt>
                <c:pt idx="83">
                  <c:v>717</c:v>
                </c:pt>
                <c:pt idx="84">
                  <c:v>716</c:v>
                </c:pt>
                <c:pt idx="85">
                  <c:v>715</c:v>
                </c:pt>
                <c:pt idx="86">
                  <c:v>714</c:v>
                </c:pt>
                <c:pt idx="87">
                  <c:v>713</c:v>
                </c:pt>
                <c:pt idx="88">
                  <c:v>712</c:v>
                </c:pt>
                <c:pt idx="89">
                  <c:v>711</c:v>
                </c:pt>
                <c:pt idx="90">
                  <c:v>710</c:v>
                </c:pt>
                <c:pt idx="91">
                  <c:v>709</c:v>
                </c:pt>
                <c:pt idx="92">
                  <c:v>708</c:v>
                </c:pt>
                <c:pt idx="93">
                  <c:v>707</c:v>
                </c:pt>
                <c:pt idx="94">
                  <c:v>706</c:v>
                </c:pt>
                <c:pt idx="95">
                  <c:v>705</c:v>
                </c:pt>
                <c:pt idx="96">
                  <c:v>704</c:v>
                </c:pt>
                <c:pt idx="97">
                  <c:v>703</c:v>
                </c:pt>
                <c:pt idx="98">
                  <c:v>702</c:v>
                </c:pt>
                <c:pt idx="99">
                  <c:v>701</c:v>
                </c:pt>
                <c:pt idx="100">
                  <c:v>700</c:v>
                </c:pt>
                <c:pt idx="101">
                  <c:v>699</c:v>
                </c:pt>
                <c:pt idx="102">
                  <c:v>698</c:v>
                </c:pt>
                <c:pt idx="103">
                  <c:v>697</c:v>
                </c:pt>
                <c:pt idx="104">
                  <c:v>696</c:v>
                </c:pt>
                <c:pt idx="105">
                  <c:v>695</c:v>
                </c:pt>
                <c:pt idx="106">
                  <c:v>694</c:v>
                </c:pt>
                <c:pt idx="107">
                  <c:v>693</c:v>
                </c:pt>
                <c:pt idx="108">
                  <c:v>692</c:v>
                </c:pt>
                <c:pt idx="109">
                  <c:v>691</c:v>
                </c:pt>
                <c:pt idx="110">
                  <c:v>690</c:v>
                </c:pt>
                <c:pt idx="111">
                  <c:v>689</c:v>
                </c:pt>
                <c:pt idx="112">
                  <c:v>688</c:v>
                </c:pt>
                <c:pt idx="113">
                  <c:v>687</c:v>
                </c:pt>
                <c:pt idx="114">
                  <c:v>686</c:v>
                </c:pt>
                <c:pt idx="115">
                  <c:v>685</c:v>
                </c:pt>
                <c:pt idx="116">
                  <c:v>684</c:v>
                </c:pt>
                <c:pt idx="117">
                  <c:v>683</c:v>
                </c:pt>
                <c:pt idx="118">
                  <c:v>682</c:v>
                </c:pt>
                <c:pt idx="119">
                  <c:v>681</c:v>
                </c:pt>
                <c:pt idx="120">
                  <c:v>680</c:v>
                </c:pt>
                <c:pt idx="121">
                  <c:v>679</c:v>
                </c:pt>
                <c:pt idx="122">
                  <c:v>678</c:v>
                </c:pt>
                <c:pt idx="123">
                  <c:v>677</c:v>
                </c:pt>
                <c:pt idx="124">
                  <c:v>676</c:v>
                </c:pt>
                <c:pt idx="125">
                  <c:v>675</c:v>
                </c:pt>
                <c:pt idx="126">
                  <c:v>674</c:v>
                </c:pt>
                <c:pt idx="127">
                  <c:v>673</c:v>
                </c:pt>
                <c:pt idx="128">
                  <c:v>672</c:v>
                </c:pt>
                <c:pt idx="129">
                  <c:v>671</c:v>
                </c:pt>
                <c:pt idx="130">
                  <c:v>670</c:v>
                </c:pt>
                <c:pt idx="131">
                  <c:v>669</c:v>
                </c:pt>
                <c:pt idx="132">
                  <c:v>668</c:v>
                </c:pt>
                <c:pt idx="133">
                  <c:v>667</c:v>
                </c:pt>
                <c:pt idx="134">
                  <c:v>666</c:v>
                </c:pt>
                <c:pt idx="135">
                  <c:v>665</c:v>
                </c:pt>
                <c:pt idx="136">
                  <c:v>664</c:v>
                </c:pt>
                <c:pt idx="137">
                  <c:v>663</c:v>
                </c:pt>
                <c:pt idx="138">
                  <c:v>662</c:v>
                </c:pt>
                <c:pt idx="139">
                  <c:v>661</c:v>
                </c:pt>
                <c:pt idx="140">
                  <c:v>660</c:v>
                </c:pt>
                <c:pt idx="141">
                  <c:v>659</c:v>
                </c:pt>
                <c:pt idx="142">
                  <c:v>658</c:v>
                </c:pt>
                <c:pt idx="143">
                  <c:v>657</c:v>
                </c:pt>
                <c:pt idx="144">
                  <c:v>656</c:v>
                </c:pt>
                <c:pt idx="145">
                  <c:v>655</c:v>
                </c:pt>
                <c:pt idx="146">
                  <c:v>654</c:v>
                </c:pt>
                <c:pt idx="147">
                  <c:v>653</c:v>
                </c:pt>
                <c:pt idx="148">
                  <c:v>652</c:v>
                </c:pt>
                <c:pt idx="149">
                  <c:v>651</c:v>
                </c:pt>
                <c:pt idx="150">
                  <c:v>650</c:v>
                </c:pt>
                <c:pt idx="151">
                  <c:v>649</c:v>
                </c:pt>
                <c:pt idx="152">
                  <c:v>648</c:v>
                </c:pt>
                <c:pt idx="153">
                  <c:v>647</c:v>
                </c:pt>
                <c:pt idx="154">
                  <c:v>646</c:v>
                </c:pt>
                <c:pt idx="155">
                  <c:v>645</c:v>
                </c:pt>
                <c:pt idx="156">
                  <c:v>644</c:v>
                </c:pt>
                <c:pt idx="157">
                  <c:v>643</c:v>
                </c:pt>
                <c:pt idx="158">
                  <c:v>642</c:v>
                </c:pt>
                <c:pt idx="159">
                  <c:v>641</c:v>
                </c:pt>
                <c:pt idx="160">
                  <c:v>640</c:v>
                </c:pt>
                <c:pt idx="161">
                  <c:v>639</c:v>
                </c:pt>
                <c:pt idx="162">
                  <c:v>638</c:v>
                </c:pt>
                <c:pt idx="163">
                  <c:v>637</c:v>
                </c:pt>
                <c:pt idx="164">
                  <c:v>636</c:v>
                </c:pt>
                <c:pt idx="165">
                  <c:v>635</c:v>
                </c:pt>
                <c:pt idx="166">
                  <c:v>634</c:v>
                </c:pt>
                <c:pt idx="167">
                  <c:v>633</c:v>
                </c:pt>
                <c:pt idx="168">
                  <c:v>632</c:v>
                </c:pt>
                <c:pt idx="169">
                  <c:v>631</c:v>
                </c:pt>
                <c:pt idx="170">
                  <c:v>630</c:v>
                </c:pt>
                <c:pt idx="171">
                  <c:v>629</c:v>
                </c:pt>
                <c:pt idx="172">
                  <c:v>628</c:v>
                </c:pt>
                <c:pt idx="173">
                  <c:v>627</c:v>
                </c:pt>
                <c:pt idx="174">
                  <c:v>626</c:v>
                </c:pt>
                <c:pt idx="175">
                  <c:v>625</c:v>
                </c:pt>
                <c:pt idx="176">
                  <c:v>624</c:v>
                </c:pt>
                <c:pt idx="177">
                  <c:v>623</c:v>
                </c:pt>
                <c:pt idx="178">
                  <c:v>622</c:v>
                </c:pt>
                <c:pt idx="179">
                  <c:v>621</c:v>
                </c:pt>
                <c:pt idx="180">
                  <c:v>620</c:v>
                </c:pt>
                <c:pt idx="181">
                  <c:v>619</c:v>
                </c:pt>
                <c:pt idx="182">
                  <c:v>618</c:v>
                </c:pt>
                <c:pt idx="183">
                  <c:v>617</c:v>
                </c:pt>
                <c:pt idx="184">
                  <c:v>616</c:v>
                </c:pt>
                <c:pt idx="185">
                  <c:v>615</c:v>
                </c:pt>
                <c:pt idx="186">
                  <c:v>614</c:v>
                </c:pt>
                <c:pt idx="187">
                  <c:v>613</c:v>
                </c:pt>
                <c:pt idx="188">
                  <c:v>612</c:v>
                </c:pt>
                <c:pt idx="189">
                  <c:v>611</c:v>
                </c:pt>
                <c:pt idx="190">
                  <c:v>610</c:v>
                </c:pt>
                <c:pt idx="191">
                  <c:v>609</c:v>
                </c:pt>
                <c:pt idx="192">
                  <c:v>608</c:v>
                </c:pt>
                <c:pt idx="193">
                  <c:v>607</c:v>
                </c:pt>
                <c:pt idx="194">
                  <c:v>606</c:v>
                </c:pt>
                <c:pt idx="195">
                  <c:v>605</c:v>
                </c:pt>
                <c:pt idx="196">
                  <c:v>604</c:v>
                </c:pt>
                <c:pt idx="197">
                  <c:v>603</c:v>
                </c:pt>
                <c:pt idx="198">
                  <c:v>602</c:v>
                </c:pt>
                <c:pt idx="199">
                  <c:v>601</c:v>
                </c:pt>
                <c:pt idx="200">
                  <c:v>600</c:v>
                </c:pt>
                <c:pt idx="201">
                  <c:v>599</c:v>
                </c:pt>
                <c:pt idx="202">
                  <c:v>598</c:v>
                </c:pt>
                <c:pt idx="203">
                  <c:v>597</c:v>
                </c:pt>
                <c:pt idx="204">
                  <c:v>596</c:v>
                </c:pt>
                <c:pt idx="205">
                  <c:v>595</c:v>
                </c:pt>
                <c:pt idx="206">
                  <c:v>594</c:v>
                </c:pt>
                <c:pt idx="207">
                  <c:v>593</c:v>
                </c:pt>
                <c:pt idx="208">
                  <c:v>592</c:v>
                </c:pt>
                <c:pt idx="209">
                  <c:v>591</c:v>
                </c:pt>
                <c:pt idx="210">
                  <c:v>590</c:v>
                </c:pt>
                <c:pt idx="211">
                  <c:v>589</c:v>
                </c:pt>
                <c:pt idx="212">
                  <c:v>588</c:v>
                </c:pt>
                <c:pt idx="213">
                  <c:v>587</c:v>
                </c:pt>
                <c:pt idx="214">
                  <c:v>586</c:v>
                </c:pt>
                <c:pt idx="215">
                  <c:v>585</c:v>
                </c:pt>
                <c:pt idx="216">
                  <c:v>584</c:v>
                </c:pt>
                <c:pt idx="217">
                  <c:v>583</c:v>
                </c:pt>
                <c:pt idx="218">
                  <c:v>582</c:v>
                </c:pt>
                <c:pt idx="219">
                  <c:v>581</c:v>
                </c:pt>
                <c:pt idx="220">
                  <c:v>580</c:v>
                </c:pt>
                <c:pt idx="221">
                  <c:v>579</c:v>
                </c:pt>
                <c:pt idx="222">
                  <c:v>578</c:v>
                </c:pt>
                <c:pt idx="223">
                  <c:v>577</c:v>
                </c:pt>
                <c:pt idx="224">
                  <c:v>576</c:v>
                </c:pt>
                <c:pt idx="225">
                  <c:v>575</c:v>
                </c:pt>
                <c:pt idx="226">
                  <c:v>574</c:v>
                </c:pt>
                <c:pt idx="227">
                  <c:v>573</c:v>
                </c:pt>
                <c:pt idx="228">
                  <c:v>572</c:v>
                </c:pt>
                <c:pt idx="229">
                  <c:v>571</c:v>
                </c:pt>
                <c:pt idx="230">
                  <c:v>570</c:v>
                </c:pt>
                <c:pt idx="231">
                  <c:v>569</c:v>
                </c:pt>
                <c:pt idx="232">
                  <c:v>568</c:v>
                </c:pt>
                <c:pt idx="233">
                  <c:v>567</c:v>
                </c:pt>
                <c:pt idx="234">
                  <c:v>566</c:v>
                </c:pt>
                <c:pt idx="235">
                  <c:v>565</c:v>
                </c:pt>
                <c:pt idx="236">
                  <c:v>564</c:v>
                </c:pt>
                <c:pt idx="237">
                  <c:v>563</c:v>
                </c:pt>
                <c:pt idx="238">
                  <c:v>562</c:v>
                </c:pt>
                <c:pt idx="239">
                  <c:v>561</c:v>
                </c:pt>
                <c:pt idx="240">
                  <c:v>560</c:v>
                </c:pt>
                <c:pt idx="241">
                  <c:v>559</c:v>
                </c:pt>
                <c:pt idx="242">
                  <c:v>558</c:v>
                </c:pt>
                <c:pt idx="243">
                  <c:v>557</c:v>
                </c:pt>
                <c:pt idx="244">
                  <c:v>556</c:v>
                </c:pt>
                <c:pt idx="245">
                  <c:v>555</c:v>
                </c:pt>
                <c:pt idx="246">
                  <c:v>554</c:v>
                </c:pt>
                <c:pt idx="247">
                  <c:v>553</c:v>
                </c:pt>
                <c:pt idx="248">
                  <c:v>552</c:v>
                </c:pt>
                <c:pt idx="249">
                  <c:v>551</c:v>
                </c:pt>
                <c:pt idx="250">
                  <c:v>550</c:v>
                </c:pt>
                <c:pt idx="251">
                  <c:v>549</c:v>
                </c:pt>
                <c:pt idx="252">
                  <c:v>548</c:v>
                </c:pt>
                <c:pt idx="253">
                  <c:v>547</c:v>
                </c:pt>
                <c:pt idx="254">
                  <c:v>546</c:v>
                </c:pt>
                <c:pt idx="255">
                  <c:v>545</c:v>
                </c:pt>
                <c:pt idx="256">
                  <c:v>544</c:v>
                </c:pt>
                <c:pt idx="257">
                  <c:v>543</c:v>
                </c:pt>
                <c:pt idx="258">
                  <c:v>542</c:v>
                </c:pt>
                <c:pt idx="259">
                  <c:v>541</c:v>
                </c:pt>
                <c:pt idx="260">
                  <c:v>540</c:v>
                </c:pt>
                <c:pt idx="261">
                  <c:v>539</c:v>
                </c:pt>
                <c:pt idx="262">
                  <c:v>538</c:v>
                </c:pt>
                <c:pt idx="263">
                  <c:v>537</c:v>
                </c:pt>
                <c:pt idx="264">
                  <c:v>536</c:v>
                </c:pt>
                <c:pt idx="265">
                  <c:v>535</c:v>
                </c:pt>
                <c:pt idx="266">
                  <c:v>534</c:v>
                </c:pt>
                <c:pt idx="267">
                  <c:v>533</c:v>
                </c:pt>
                <c:pt idx="268">
                  <c:v>532</c:v>
                </c:pt>
                <c:pt idx="269">
                  <c:v>531</c:v>
                </c:pt>
                <c:pt idx="270">
                  <c:v>530</c:v>
                </c:pt>
                <c:pt idx="271">
                  <c:v>529</c:v>
                </c:pt>
                <c:pt idx="272">
                  <c:v>528</c:v>
                </c:pt>
                <c:pt idx="273">
                  <c:v>527</c:v>
                </c:pt>
                <c:pt idx="274">
                  <c:v>526</c:v>
                </c:pt>
                <c:pt idx="275">
                  <c:v>525</c:v>
                </c:pt>
                <c:pt idx="276">
                  <c:v>524</c:v>
                </c:pt>
                <c:pt idx="277">
                  <c:v>523</c:v>
                </c:pt>
                <c:pt idx="278">
                  <c:v>522</c:v>
                </c:pt>
                <c:pt idx="279">
                  <c:v>521</c:v>
                </c:pt>
                <c:pt idx="280">
                  <c:v>520</c:v>
                </c:pt>
                <c:pt idx="281">
                  <c:v>519</c:v>
                </c:pt>
                <c:pt idx="282">
                  <c:v>518</c:v>
                </c:pt>
                <c:pt idx="283">
                  <c:v>517</c:v>
                </c:pt>
                <c:pt idx="284">
                  <c:v>516</c:v>
                </c:pt>
                <c:pt idx="285">
                  <c:v>515</c:v>
                </c:pt>
                <c:pt idx="286">
                  <c:v>514</c:v>
                </c:pt>
                <c:pt idx="287">
                  <c:v>513</c:v>
                </c:pt>
                <c:pt idx="288">
                  <c:v>512</c:v>
                </c:pt>
                <c:pt idx="289">
                  <c:v>511</c:v>
                </c:pt>
                <c:pt idx="290">
                  <c:v>510</c:v>
                </c:pt>
                <c:pt idx="291">
                  <c:v>509</c:v>
                </c:pt>
                <c:pt idx="292">
                  <c:v>508</c:v>
                </c:pt>
                <c:pt idx="293">
                  <c:v>507</c:v>
                </c:pt>
                <c:pt idx="294">
                  <c:v>506</c:v>
                </c:pt>
                <c:pt idx="295">
                  <c:v>505</c:v>
                </c:pt>
                <c:pt idx="296">
                  <c:v>504</c:v>
                </c:pt>
                <c:pt idx="297">
                  <c:v>503</c:v>
                </c:pt>
                <c:pt idx="298">
                  <c:v>502</c:v>
                </c:pt>
                <c:pt idx="299">
                  <c:v>501</c:v>
                </c:pt>
                <c:pt idx="300">
                  <c:v>500</c:v>
                </c:pt>
                <c:pt idx="301">
                  <c:v>499</c:v>
                </c:pt>
                <c:pt idx="302">
                  <c:v>498</c:v>
                </c:pt>
                <c:pt idx="303">
                  <c:v>497</c:v>
                </c:pt>
                <c:pt idx="304">
                  <c:v>496</c:v>
                </c:pt>
                <c:pt idx="305">
                  <c:v>495</c:v>
                </c:pt>
                <c:pt idx="306">
                  <c:v>494</c:v>
                </c:pt>
                <c:pt idx="307">
                  <c:v>493</c:v>
                </c:pt>
                <c:pt idx="308">
                  <c:v>492</c:v>
                </c:pt>
                <c:pt idx="309">
                  <c:v>491</c:v>
                </c:pt>
                <c:pt idx="310">
                  <c:v>490</c:v>
                </c:pt>
                <c:pt idx="311">
                  <c:v>489</c:v>
                </c:pt>
                <c:pt idx="312">
                  <c:v>488</c:v>
                </c:pt>
                <c:pt idx="313">
                  <c:v>487</c:v>
                </c:pt>
                <c:pt idx="314">
                  <c:v>486</c:v>
                </c:pt>
                <c:pt idx="315">
                  <c:v>485</c:v>
                </c:pt>
                <c:pt idx="316">
                  <c:v>484</c:v>
                </c:pt>
                <c:pt idx="317">
                  <c:v>483</c:v>
                </c:pt>
                <c:pt idx="318">
                  <c:v>482</c:v>
                </c:pt>
                <c:pt idx="319">
                  <c:v>481</c:v>
                </c:pt>
                <c:pt idx="320">
                  <c:v>480</c:v>
                </c:pt>
                <c:pt idx="321">
                  <c:v>479</c:v>
                </c:pt>
                <c:pt idx="322">
                  <c:v>478</c:v>
                </c:pt>
                <c:pt idx="323">
                  <c:v>477</c:v>
                </c:pt>
                <c:pt idx="324">
                  <c:v>476</c:v>
                </c:pt>
                <c:pt idx="325">
                  <c:v>475</c:v>
                </c:pt>
                <c:pt idx="326">
                  <c:v>474</c:v>
                </c:pt>
                <c:pt idx="327">
                  <c:v>473</c:v>
                </c:pt>
                <c:pt idx="328">
                  <c:v>472</c:v>
                </c:pt>
                <c:pt idx="329">
                  <c:v>471</c:v>
                </c:pt>
                <c:pt idx="330">
                  <c:v>470</c:v>
                </c:pt>
                <c:pt idx="331">
                  <c:v>469</c:v>
                </c:pt>
                <c:pt idx="332">
                  <c:v>468</c:v>
                </c:pt>
                <c:pt idx="333">
                  <c:v>467</c:v>
                </c:pt>
                <c:pt idx="334">
                  <c:v>466</c:v>
                </c:pt>
                <c:pt idx="335">
                  <c:v>465</c:v>
                </c:pt>
                <c:pt idx="336">
                  <c:v>464</c:v>
                </c:pt>
                <c:pt idx="337">
                  <c:v>463</c:v>
                </c:pt>
                <c:pt idx="338">
                  <c:v>462</c:v>
                </c:pt>
                <c:pt idx="339">
                  <c:v>461</c:v>
                </c:pt>
                <c:pt idx="340">
                  <c:v>460</c:v>
                </c:pt>
                <c:pt idx="341">
                  <c:v>459</c:v>
                </c:pt>
                <c:pt idx="342">
                  <c:v>458</c:v>
                </c:pt>
                <c:pt idx="343">
                  <c:v>457</c:v>
                </c:pt>
                <c:pt idx="344">
                  <c:v>456</c:v>
                </c:pt>
                <c:pt idx="345">
                  <c:v>455</c:v>
                </c:pt>
                <c:pt idx="346">
                  <c:v>454</c:v>
                </c:pt>
                <c:pt idx="347">
                  <c:v>453</c:v>
                </c:pt>
                <c:pt idx="348">
                  <c:v>452</c:v>
                </c:pt>
                <c:pt idx="349">
                  <c:v>451</c:v>
                </c:pt>
                <c:pt idx="350">
                  <c:v>450</c:v>
                </c:pt>
                <c:pt idx="351">
                  <c:v>449</c:v>
                </c:pt>
                <c:pt idx="352">
                  <c:v>448</c:v>
                </c:pt>
                <c:pt idx="353">
                  <c:v>447</c:v>
                </c:pt>
                <c:pt idx="354">
                  <c:v>446</c:v>
                </c:pt>
                <c:pt idx="355">
                  <c:v>445</c:v>
                </c:pt>
                <c:pt idx="356">
                  <c:v>444</c:v>
                </c:pt>
                <c:pt idx="357">
                  <c:v>443</c:v>
                </c:pt>
                <c:pt idx="358">
                  <c:v>442</c:v>
                </c:pt>
                <c:pt idx="359">
                  <c:v>441</c:v>
                </c:pt>
                <c:pt idx="360">
                  <c:v>440</c:v>
                </c:pt>
                <c:pt idx="361">
                  <c:v>439</c:v>
                </c:pt>
                <c:pt idx="362">
                  <c:v>438</c:v>
                </c:pt>
                <c:pt idx="363">
                  <c:v>437</c:v>
                </c:pt>
                <c:pt idx="364">
                  <c:v>436</c:v>
                </c:pt>
                <c:pt idx="365">
                  <c:v>435</c:v>
                </c:pt>
                <c:pt idx="366">
                  <c:v>434</c:v>
                </c:pt>
                <c:pt idx="367">
                  <c:v>433</c:v>
                </c:pt>
                <c:pt idx="368">
                  <c:v>432</c:v>
                </c:pt>
                <c:pt idx="369">
                  <c:v>431</c:v>
                </c:pt>
                <c:pt idx="370">
                  <c:v>430</c:v>
                </c:pt>
                <c:pt idx="371">
                  <c:v>429</c:v>
                </c:pt>
                <c:pt idx="372">
                  <c:v>428</c:v>
                </c:pt>
                <c:pt idx="373">
                  <c:v>427</c:v>
                </c:pt>
                <c:pt idx="374">
                  <c:v>426</c:v>
                </c:pt>
                <c:pt idx="375">
                  <c:v>425</c:v>
                </c:pt>
                <c:pt idx="376">
                  <c:v>424</c:v>
                </c:pt>
                <c:pt idx="377">
                  <c:v>423</c:v>
                </c:pt>
                <c:pt idx="378">
                  <c:v>422</c:v>
                </c:pt>
                <c:pt idx="379">
                  <c:v>421</c:v>
                </c:pt>
                <c:pt idx="380">
                  <c:v>420</c:v>
                </c:pt>
                <c:pt idx="381">
                  <c:v>419</c:v>
                </c:pt>
                <c:pt idx="382">
                  <c:v>418</c:v>
                </c:pt>
                <c:pt idx="383">
                  <c:v>417</c:v>
                </c:pt>
                <c:pt idx="384">
                  <c:v>416</c:v>
                </c:pt>
                <c:pt idx="385">
                  <c:v>415</c:v>
                </c:pt>
                <c:pt idx="386">
                  <c:v>414</c:v>
                </c:pt>
                <c:pt idx="387">
                  <c:v>413</c:v>
                </c:pt>
                <c:pt idx="388">
                  <c:v>412</c:v>
                </c:pt>
                <c:pt idx="389">
                  <c:v>411</c:v>
                </c:pt>
                <c:pt idx="390">
                  <c:v>410</c:v>
                </c:pt>
                <c:pt idx="391">
                  <c:v>409</c:v>
                </c:pt>
                <c:pt idx="392">
                  <c:v>408</c:v>
                </c:pt>
                <c:pt idx="393">
                  <c:v>407</c:v>
                </c:pt>
                <c:pt idx="394">
                  <c:v>406</c:v>
                </c:pt>
                <c:pt idx="395">
                  <c:v>405</c:v>
                </c:pt>
                <c:pt idx="396">
                  <c:v>404</c:v>
                </c:pt>
                <c:pt idx="397">
                  <c:v>403</c:v>
                </c:pt>
                <c:pt idx="398">
                  <c:v>402</c:v>
                </c:pt>
                <c:pt idx="399">
                  <c:v>401</c:v>
                </c:pt>
                <c:pt idx="400">
                  <c:v>400</c:v>
                </c:pt>
                <c:pt idx="401">
                  <c:v>399</c:v>
                </c:pt>
                <c:pt idx="402">
                  <c:v>398</c:v>
                </c:pt>
                <c:pt idx="403">
                  <c:v>397</c:v>
                </c:pt>
                <c:pt idx="404">
                  <c:v>396</c:v>
                </c:pt>
                <c:pt idx="405">
                  <c:v>395</c:v>
                </c:pt>
                <c:pt idx="406">
                  <c:v>394</c:v>
                </c:pt>
                <c:pt idx="407">
                  <c:v>393</c:v>
                </c:pt>
                <c:pt idx="408">
                  <c:v>392</c:v>
                </c:pt>
                <c:pt idx="409">
                  <c:v>391</c:v>
                </c:pt>
                <c:pt idx="410">
                  <c:v>390</c:v>
                </c:pt>
                <c:pt idx="411">
                  <c:v>389</c:v>
                </c:pt>
                <c:pt idx="412">
                  <c:v>388</c:v>
                </c:pt>
                <c:pt idx="413">
                  <c:v>387</c:v>
                </c:pt>
                <c:pt idx="414">
                  <c:v>386</c:v>
                </c:pt>
                <c:pt idx="415">
                  <c:v>385</c:v>
                </c:pt>
                <c:pt idx="416">
                  <c:v>384</c:v>
                </c:pt>
                <c:pt idx="417">
                  <c:v>383</c:v>
                </c:pt>
                <c:pt idx="418">
                  <c:v>382</c:v>
                </c:pt>
                <c:pt idx="419">
                  <c:v>381</c:v>
                </c:pt>
                <c:pt idx="420">
                  <c:v>380</c:v>
                </c:pt>
                <c:pt idx="421">
                  <c:v>379</c:v>
                </c:pt>
                <c:pt idx="422">
                  <c:v>378</c:v>
                </c:pt>
                <c:pt idx="423">
                  <c:v>377</c:v>
                </c:pt>
                <c:pt idx="424">
                  <c:v>376</c:v>
                </c:pt>
                <c:pt idx="425">
                  <c:v>375</c:v>
                </c:pt>
                <c:pt idx="426">
                  <c:v>374</c:v>
                </c:pt>
                <c:pt idx="427">
                  <c:v>373</c:v>
                </c:pt>
                <c:pt idx="428">
                  <c:v>372</c:v>
                </c:pt>
                <c:pt idx="429">
                  <c:v>371</c:v>
                </c:pt>
                <c:pt idx="430">
                  <c:v>370</c:v>
                </c:pt>
                <c:pt idx="431">
                  <c:v>369</c:v>
                </c:pt>
                <c:pt idx="432">
                  <c:v>368</c:v>
                </c:pt>
                <c:pt idx="433">
                  <c:v>367</c:v>
                </c:pt>
                <c:pt idx="434">
                  <c:v>366</c:v>
                </c:pt>
                <c:pt idx="435">
                  <c:v>365</c:v>
                </c:pt>
                <c:pt idx="436">
                  <c:v>364</c:v>
                </c:pt>
                <c:pt idx="437">
                  <c:v>363</c:v>
                </c:pt>
                <c:pt idx="438">
                  <c:v>362</c:v>
                </c:pt>
                <c:pt idx="439">
                  <c:v>361</c:v>
                </c:pt>
                <c:pt idx="440">
                  <c:v>360</c:v>
                </c:pt>
                <c:pt idx="441">
                  <c:v>359</c:v>
                </c:pt>
                <c:pt idx="442">
                  <c:v>358</c:v>
                </c:pt>
                <c:pt idx="443">
                  <c:v>357</c:v>
                </c:pt>
                <c:pt idx="444">
                  <c:v>356</c:v>
                </c:pt>
                <c:pt idx="445">
                  <c:v>355</c:v>
                </c:pt>
                <c:pt idx="446">
                  <c:v>354</c:v>
                </c:pt>
                <c:pt idx="447">
                  <c:v>353</c:v>
                </c:pt>
                <c:pt idx="448">
                  <c:v>352</c:v>
                </c:pt>
                <c:pt idx="449">
                  <c:v>351</c:v>
                </c:pt>
                <c:pt idx="450">
                  <c:v>350</c:v>
                </c:pt>
                <c:pt idx="451">
                  <c:v>349</c:v>
                </c:pt>
                <c:pt idx="452">
                  <c:v>348</c:v>
                </c:pt>
                <c:pt idx="453">
                  <c:v>347</c:v>
                </c:pt>
                <c:pt idx="454">
                  <c:v>346</c:v>
                </c:pt>
                <c:pt idx="455">
                  <c:v>345</c:v>
                </c:pt>
                <c:pt idx="456">
                  <c:v>344</c:v>
                </c:pt>
                <c:pt idx="457">
                  <c:v>343</c:v>
                </c:pt>
                <c:pt idx="458">
                  <c:v>342</c:v>
                </c:pt>
                <c:pt idx="459">
                  <c:v>341</c:v>
                </c:pt>
                <c:pt idx="460">
                  <c:v>340</c:v>
                </c:pt>
                <c:pt idx="461">
                  <c:v>339</c:v>
                </c:pt>
                <c:pt idx="462">
                  <c:v>338</c:v>
                </c:pt>
                <c:pt idx="463">
                  <c:v>337</c:v>
                </c:pt>
                <c:pt idx="464">
                  <c:v>336</c:v>
                </c:pt>
                <c:pt idx="465">
                  <c:v>335</c:v>
                </c:pt>
                <c:pt idx="466">
                  <c:v>334</c:v>
                </c:pt>
                <c:pt idx="467">
                  <c:v>333</c:v>
                </c:pt>
                <c:pt idx="468">
                  <c:v>332</c:v>
                </c:pt>
                <c:pt idx="469">
                  <c:v>331</c:v>
                </c:pt>
                <c:pt idx="470">
                  <c:v>330</c:v>
                </c:pt>
                <c:pt idx="471">
                  <c:v>329</c:v>
                </c:pt>
                <c:pt idx="472">
                  <c:v>328</c:v>
                </c:pt>
                <c:pt idx="473">
                  <c:v>327</c:v>
                </c:pt>
                <c:pt idx="474">
                  <c:v>326</c:v>
                </c:pt>
                <c:pt idx="475">
                  <c:v>325</c:v>
                </c:pt>
                <c:pt idx="476">
                  <c:v>324</c:v>
                </c:pt>
                <c:pt idx="477">
                  <c:v>323</c:v>
                </c:pt>
                <c:pt idx="478">
                  <c:v>322</c:v>
                </c:pt>
                <c:pt idx="479">
                  <c:v>321</c:v>
                </c:pt>
                <c:pt idx="480">
                  <c:v>320</c:v>
                </c:pt>
                <c:pt idx="481">
                  <c:v>319</c:v>
                </c:pt>
                <c:pt idx="482">
                  <c:v>318</c:v>
                </c:pt>
                <c:pt idx="483">
                  <c:v>317</c:v>
                </c:pt>
                <c:pt idx="484">
                  <c:v>316</c:v>
                </c:pt>
                <c:pt idx="485">
                  <c:v>315</c:v>
                </c:pt>
                <c:pt idx="486">
                  <c:v>314</c:v>
                </c:pt>
                <c:pt idx="487">
                  <c:v>313</c:v>
                </c:pt>
                <c:pt idx="488">
                  <c:v>312</c:v>
                </c:pt>
                <c:pt idx="489">
                  <c:v>311</c:v>
                </c:pt>
                <c:pt idx="490">
                  <c:v>310</c:v>
                </c:pt>
                <c:pt idx="491">
                  <c:v>309</c:v>
                </c:pt>
                <c:pt idx="492">
                  <c:v>308</c:v>
                </c:pt>
                <c:pt idx="493">
                  <c:v>307</c:v>
                </c:pt>
                <c:pt idx="494">
                  <c:v>306</c:v>
                </c:pt>
                <c:pt idx="495">
                  <c:v>305</c:v>
                </c:pt>
                <c:pt idx="496">
                  <c:v>304</c:v>
                </c:pt>
                <c:pt idx="497">
                  <c:v>303</c:v>
                </c:pt>
                <c:pt idx="498">
                  <c:v>302</c:v>
                </c:pt>
                <c:pt idx="499">
                  <c:v>301</c:v>
                </c:pt>
                <c:pt idx="500">
                  <c:v>300</c:v>
                </c:pt>
                <c:pt idx="501">
                  <c:v>299</c:v>
                </c:pt>
                <c:pt idx="502">
                  <c:v>298</c:v>
                </c:pt>
                <c:pt idx="503">
                  <c:v>297</c:v>
                </c:pt>
                <c:pt idx="504">
                  <c:v>296</c:v>
                </c:pt>
                <c:pt idx="505">
                  <c:v>295</c:v>
                </c:pt>
                <c:pt idx="506">
                  <c:v>294</c:v>
                </c:pt>
                <c:pt idx="507">
                  <c:v>293</c:v>
                </c:pt>
                <c:pt idx="508">
                  <c:v>292</c:v>
                </c:pt>
                <c:pt idx="509">
                  <c:v>291</c:v>
                </c:pt>
                <c:pt idx="510">
                  <c:v>290</c:v>
                </c:pt>
                <c:pt idx="511">
                  <c:v>289</c:v>
                </c:pt>
                <c:pt idx="512">
                  <c:v>288</c:v>
                </c:pt>
                <c:pt idx="513">
                  <c:v>287</c:v>
                </c:pt>
                <c:pt idx="514">
                  <c:v>286</c:v>
                </c:pt>
                <c:pt idx="515">
                  <c:v>285</c:v>
                </c:pt>
                <c:pt idx="516">
                  <c:v>284</c:v>
                </c:pt>
                <c:pt idx="517">
                  <c:v>283</c:v>
                </c:pt>
                <c:pt idx="518">
                  <c:v>282</c:v>
                </c:pt>
                <c:pt idx="519">
                  <c:v>281</c:v>
                </c:pt>
                <c:pt idx="520">
                  <c:v>280</c:v>
                </c:pt>
                <c:pt idx="521">
                  <c:v>279</c:v>
                </c:pt>
                <c:pt idx="522">
                  <c:v>278</c:v>
                </c:pt>
                <c:pt idx="523">
                  <c:v>277</c:v>
                </c:pt>
                <c:pt idx="524">
                  <c:v>276</c:v>
                </c:pt>
                <c:pt idx="525">
                  <c:v>275</c:v>
                </c:pt>
                <c:pt idx="526">
                  <c:v>274</c:v>
                </c:pt>
                <c:pt idx="527">
                  <c:v>273</c:v>
                </c:pt>
                <c:pt idx="528">
                  <c:v>272</c:v>
                </c:pt>
                <c:pt idx="529">
                  <c:v>271</c:v>
                </c:pt>
                <c:pt idx="530">
                  <c:v>270</c:v>
                </c:pt>
                <c:pt idx="531">
                  <c:v>269</c:v>
                </c:pt>
                <c:pt idx="532">
                  <c:v>268</c:v>
                </c:pt>
                <c:pt idx="533">
                  <c:v>267</c:v>
                </c:pt>
                <c:pt idx="534">
                  <c:v>266</c:v>
                </c:pt>
                <c:pt idx="535">
                  <c:v>265</c:v>
                </c:pt>
                <c:pt idx="536">
                  <c:v>264</c:v>
                </c:pt>
                <c:pt idx="537">
                  <c:v>263</c:v>
                </c:pt>
                <c:pt idx="538">
                  <c:v>262</c:v>
                </c:pt>
                <c:pt idx="539">
                  <c:v>261</c:v>
                </c:pt>
                <c:pt idx="540">
                  <c:v>260</c:v>
                </c:pt>
                <c:pt idx="541">
                  <c:v>259</c:v>
                </c:pt>
                <c:pt idx="542">
                  <c:v>258</c:v>
                </c:pt>
                <c:pt idx="543">
                  <c:v>257</c:v>
                </c:pt>
                <c:pt idx="544">
                  <c:v>256</c:v>
                </c:pt>
                <c:pt idx="545">
                  <c:v>255</c:v>
                </c:pt>
                <c:pt idx="546">
                  <c:v>254</c:v>
                </c:pt>
                <c:pt idx="547">
                  <c:v>253</c:v>
                </c:pt>
                <c:pt idx="548">
                  <c:v>252</c:v>
                </c:pt>
                <c:pt idx="549">
                  <c:v>251</c:v>
                </c:pt>
                <c:pt idx="550">
                  <c:v>250</c:v>
                </c:pt>
                <c:pt idx="551">
                  <c:v>249</c:v>
                </c:pt>
                <c:pt idx="552">
                  <c:v>248</c:v>
                </c:pt>
                <c:pt idx="553">
                  <c:v>247</c:v>
                </c:pt>
                <c:pt idx="554">
                  <c:v>246</c:v>
                </c:pt>
                <c:pt idx="555">
                  <c:v>245</c:v>
                </c:pt>
                <c:pt idx="556">
                  <c:v>244</c:v>
                </c:pt>
                <c:pt idx="557">
                  <c:v>243</c:v>
                </c:pt>
                <c:pt idx="558">
                  <c:v>242</c:v>
                </c:pt>
                <c:pt idx="559">
                  <c:v>241</c:v>
                </c:pt>
                <c:pt idx="560">
                  <c:v>240</c:v>
                </c:pt>
                <c:pt idx="561">
                  <c:v>239</c:v>
                </c:pt>
                <c:pt idx="562">
                  <c:v>238</c:v>
                </c:pt>
                <c:pt idx="563">
                  <c:v>237</c:v>
                </c:pt>
                <c:pt idx="564">
                  <c:v>236</c:v>
                </c:pt>
                <c:pt idx="565">
                  <c:v>235</c:v>
                </c:pt>
                <c:pt idx="566">
                  <c:v>234</c:v>
                </c:pt>
                <c:pt idx="567">
                  <c:v>233</c:v>
                </c:pt>
                <c:pt idx="568">
                  <c:v>232</c:v>
                </c:pt>
                <c:pt idx="569">
                  <c:v>231</c:v>
                </c:pt>
                <c:pt idx="570">
                  <c:v>230</c:v>
                </c:pt>
                <c:pt idx="571">
                  <c:v>229</c:v>
                </c:pt>
                <c:pt idx="572">
                  <c:v>228</c:v>
                </c:pt>
                <c:pt idx="573">
                  <c:v>227</c:v>
                </c:pt>
                <c:pt idx="574">
                  <c:v>226</c:v>
                </c:pt>
                <c:pt idx="575">
                  <c:v>225</c:v>
                </c:pt>
                <c:pt idx="576">
                  <c:v>224</c:v>
                </c:pt>
                <c:pt idx="577">
                  <c:v>223</c:v>
                </c:pt>
                <c:pt idx="578">
                  <c:v>222</c:v>
                </c:pt>
                <c:pt idx="579">
                  <c:v>221</c:v>
                </c:pt>
                <c:pt idx="580">
                  <c:v>220</c:v>
                </c:pt>
                <c:pt idx="581">
                  <c:v>219</c:v>
                </c:pt>
                <c:pt idx="582">
                  <c:v>218</c:v>
                </c:pt>
                <c:pt idx="583">
                  <c:v>217</c:v>
                </c:pt>
                <c:pt idx="584">
                  <c:v>216</c:v>
                </c:pt>
                <c:pt idx="585">
                  <c:v>215</c:v>
                </c:pt>
                <c:pt idx="586">
                  <c:v>214</c:v>
                </c:pt>
                <c:pt idx="587">
                  <c:v>213</c:v>
                </c:pt>
                <c:pt idx="588">
                  <c:v>212</c:v>
                </c:pt>
                <c:pt idx="589">
                  <c:v>211</c:v>
                </c:pt>
                <c:pt idx="590">
                  <c:v>210</c:v>
                </c:pt>
                <c:pt idx="591">
                  <c:v>209</c:v>
                </c:pt>
                <c:pt idx="592">
                  <c:v>208</c:v>
                </c:pt>
                <c:pt idx="593">
                  <c:v>207</c:v>
                </c:pt>
                <c:pt idx="594">
                  <c:v>206</c:v>
                </c:pt>
                <c:pt idx="595">
                  <c:v>205</c:v>
                </c:pt>
                <c:pt idx="596">
                  <c:v>204</c:v>
                </c:pt>
                <c:pt idx="597">
                  <c:v>203</c:v>
                </c:pt>
                <c:pt idx="598">
                  <c:v>202</c:v>
                </c:pt>
                <c:pt idx="599">
                  <c:v>201</c:v>
                </c:pt>
                <c:pt idx="600">
                  <c:v>200</c:v>
                </c:pt>
              </c:numCache>
            </c:numRef>
          </c:xVal>
          <c:yVal>
            <c:numRef>
              <c:f>'8.xlsx'!$B$87:$B$687</c:f>
              <c:numCache>
                <c:formatCode>General</c:formatCode>
                <c:ptCount val="601"/>
                <c:pt idx="0">
                  <c:v>-1.2199999999999999E-3</c:v>
                </c:pt>
                <c:pt idx="1">
                  <c:v>-1.1000000000000001E-3</c:v>
                </c:pt>
                <c:pt idx="2">
                  <c:v>-8.8900000000000003E-4</c:v>
                </c:pt>
                <c:pt idx="3">
                  <c:v>-9.5E-4</c:v>
                </c:pt>
                <c:pt idx="4">
                  <c:v>-1.06E-3</c:v>
                </c:pt>
                <c:pt idx="5">
                  <c:v>-9.1E-4</c:v>
                </c:pt>
                <c:pt idx="6">
                  <c:v>-1.0399999999999999E-3</c:v>
                </c:pt>
                <c:pt idx="7">
                  <c:v>-8.8900000000000003E-4</c:v>
                </c:pt>
                <c:pt idx="8">
                  <c:v>-6.7000000000000002E-4</c:v>
                </c:pt>
                <c:pt idx="9">
                  <c:v>-3.2000000000000003E-4</c:v>
                </c:pt>
                <c:pt idx="10">
                  <c:v>-3.2000000000000003E-4</c:v>
                </c:pt>
                <c:pt idx="11">
                  <c:v>-3.2000000000000003E-4</c:v>
                </c:pt>
                <c:pt idx="12">
                  <c:v>-4.2000000000000002E-4</c:v>
                </c:pt>
                <c:pt idx="13">
                  <c:v>-3.6000000000000002E-4</c:v>
                </c:pt>
                <c:pt idx="14">
                  <c:v>-4.0999999999999999E-4</c:v>
                </c:pt>
                <c:pt idx="15">
                  <c:v>-3.6999999999999999E-4</c:v>
                </c:pt>
                <c:pt idx="16">
                  <c:v>-3.2000000000000003E-4</c:v>
                </c:pt>
                <c:pt idx="17">
                  <c:v>-4.0000000000000002E-4</c:v>
                </c:pt>
                <c:pt idx="18">
                  <c:v>-2.1000000000000001E-4</c:v>
                </c:pt>
                <c:pt idx="19">
                  <c:v>-2.1000000000000001E-4</c:v>
                </c:pt>
                <c:pt idx="20">
                  <c:v>-2.9999999999999997E-4</c:v>
                </c:pt>
                <c:pt idx="21">
                  <c:v>-3.3E-4</c:v>
                </c:pt>
                <c:pt idx="22">
                  <c:v>-3.6999999999999999E-4</c:v>
                </c:pt>
                <c:pt idx="23">
                  <c:v>-2.9999999999999997E-4</c:v>
                </c:pt>
                <c:pt idx="24">
                  <c:v>-2.7999999999999998E-4</c:v>
                </c:pt>
                <c:pt idx="25">
                  <c:v>-3.5E-4</c:v>
                </c:pt>
                <c:pt idx="26">
                  <c:v>-3.8999999999999999E-4</c:v>
                </c:pt>
                <c:pt idx="27">
                  <c:v>-2.2000000000000001E-4</c:v>
                </c:pt>
                <c:pt idx="28">
                  <c:v>-3.4000000000000002E-4</c:v>
                </c:pt>
                <c:pt idx="29">
                  <c:v>-2.9999999999999997E-4</c:v>
                </c:pt>
                <c:pt idx="30">
                  <c:v>-4.6999999999999999E-4</c:v>
                </c:pt>
                <c:pt idx="31">
                  <c:v>-3.3E-4</c:v>
                </c:pt>
                <c:pt idx="32">
                  <c:v>-2.7999999999999998E-4</c:v>
                </c:pt>
                <c:pt idx="33">
                  <c:v>-3.1E-4</c:v>
                </c:pt>
                <c:pt idx="34">
                  <c:v>-2.5000000000000001E-4</c:v>
                </c:pt>
                <c:pt idx="35">
                  <c:v>-1.2999999999999999E-4</c:v>
                </c:pt>
                <c:pt idx="36">
                  <c:v>-8.0000000000000007E-5</c:v>
                </c:pt>
                <c:pt idx="37">
                  <c:v>-3.0000000000000001E-5</c:v>
                </c:pt>
                <c:pt idx="38">
                  <c:v>-4.0000000000000003E-5</c:v>
                </c:pt>
                <c:pt idx="39">
                  <c:v>-2.0000000000000002E-5</c:v>
                </c:pt>
                <c:pt idx="40">
                  <c:v>1.2E-4</c:v>
                </c:pt>
                <c:pt idx="41">
                  <c:v>-9.0000000000000006E-5</c:v>
                </c:pt>
                <c:pt idx="42">
                  <c:v>5.0000000000000002E-5</c:v>
                </c:pt>
                <c:pt idx="43">
                  <c:v>-1.1E-4</c:v>
                </c:pt>
                <c:pt idx="44">
                  <c:v>-1.3999999999999999E-4</c:v>
                </c:pt>
                <c:pt idx="45">
                  <c:v>-1.2999999999999999E-4</c:v>
                </c:pt>
                <c:pt idx="46">
                  <c:v>0</c:v>
                </c:pt>
                <c:pt idx="47">
                  <c:v>1.0000000000000001E-5</c:v>
                </c:pt>
                <c:pt idx="48">
                  <c:v>-1.2999999999999999E-4</c:v>
                </c:pt>
                <c:pt idx="49">
                  <c:v>-1.2E-4</c:v>
                </c:pt>
                <c:pt idx="50">
                  <c:v>-3.8000000000000002E-4</c:v>
                </c:pt>
                <c:pt idx="51">
                  <c:v>-1E-4</c:v>
                </c:pt>
                <c:pt idx="52">
                  <c:v>-1.2E-4</c:v>
                </c:pt>
                <c:pt idx="53">
                  <c:v>0</c:v>
                </c:pt>
                <c:pt idx="54">
                  <c:v>6.0000000000000002E-5</c:v>
                </c:pt>
                <c:pt idx="55">
                  <c:v>-1.3999999999999999E-4</c:v>
                </c:pt>
                <c:pt idx="56">
                  <c:v>-3.1E-4</c:v>
                </c:pt>
                <c:pt idx="57">
                  <c:v>3.0000000000000001E-5</c:v>
                </c:pt>
                <c:pt idx="58">
                  <c:v>-2.2000000000000001E-4</c:v>
                </c:pt>
                <c:pt idx="59">
                  <c:v>-1.6000000000000001E-4</c:v>
                </c:pt>
                <c:pt idx="60">
                  <c:v>-1.9000000000000001E-4</c:v>
                </c:pt>
                <c:pt idx="61">
                  <c:v>-2.5000000000000001E-4</c:v>
                </c:pt>
                <c:pt idx="62">
                  <c:v>-2.3000000000000001E-4</c:v>
                </c:pt>
                <c:pt idx="63">
                  <c:v>-3.8999999999999999E-4</c:v>
                </c:pt>
                <c:pt idx="64">
                  <c:v>-1.1E-4</c:v>
                </c:pt>
                <c:pt idx="65">
                  <c:v>-3.5E-4</c:v>
                </c:pt>
                <c:pt idx="66">
                  <c:v>-3.3E-4</c:v>
                </c:pt>
                <c:pt idx="67">
                  <c:v>-4.4999999999999999E-4</c:v>
                </c:pt>
                <c:pt idx="68">
                  <c:v>-4.4999999999999999E-4</c:v>
                </c:pt>
                <c:pt idx="69">
                  <c:v>-4.0999999999999999E-4</c:v>
                </c:pt>
                <c:pt idx="70">
                  <c:v>-5.8E-4</c:v>
                </c:pt>
                <c:pt idx="71">
                  <c:v>-3.8000000000000002E-4</c:v>
                </c:pt>
                <c:pt idx="72">
                  <c:v>-3.1E-4</c:v>
                </c:pt>
                <c:pt idx="73">
                  <c:v>-3.3E-4</c:v>
                </c:pt>
                <c:pt idx="74">
                  <c:v>-1.9000000000000001E-4</c:v>
                </c:pt>
                <c:pt idx="75">
                  <c:v>-4.2000000000000002E-4</c:v>
                </c:pt>
                <c:pt idx="76">
                  <c:v>-5.8E-4</c:v>
                </c:pt>
                <c:pt idx="77">
                  <c:v>-4.4999999999999999E-4</c:v>
                </c:pt>
                <c:pt idx="78">
                  <c:v>-3.8999999999999999E-4</c:v>
                </c:pt>
                <c:pt idx="79">
                  <c:v>-4.4999999999999999E-4</c:v>
                </c:pt>
                <c:pt idx="80">
                  <c:v>-2.7E-4</c:v>
                </c:pt>
                <c:pt idx="81">
                  <c:v>-4.4999999999999999E-4</c:v>
                </c:pt>
                <c:pt idx="82">
                  <c:v>-4.6999999999999999E-4</c:v>
                </c:pt>
                <c:pt idx="83">
                  <c:v>-5.9900000000000003E-4</c:v>
                </c:pt>
                <c:pt idx="84">
                  <c:v>-6.4999999999999997E-4</c:v>
                </c:pt>
                <c:pt idx="85">
                  <c:v>-5.6999999999999998E-4</c:v>
                </c:pt>
                <c:pt idx="86">
                  <c:v>-4.6000000000000001E-4</c:v>
                </c:pt>
                <c:pt idx="87">
                  <c:v>-4.6000000000000001E-4</c:v>
                </c:pt>
                <c:pt idx="88">
                  <c:v>-5.9000000000000003E-4</c:v>
                </c:pt>
                <c:pt idx="89">
                  <c:v>-6.4000000000000005E-4</c:v>
                </c:pt>
                <c:pt idx="90">
                  <c:v>-5.9000000000000003E-4</c:v>
                </c:pt>
                <c:pt idx="91">
                  <c:v>-4.2999999999999999E-4</c:v>
                </c:pt>
                <c:pt idx="92">
                  <c:v>-5.1000000000000004E-4</c:v>
                </c:pt>
                <c:pt idx="93">
                  <c:v>-4.4000000000000002E-4</c:v>
                </c:pt>
                <c:pt idx="94">
                  <c:v>-5.6999999999999998E-4</c:v>
                </c:pt>
                <c:pt idx="95">
                  <c:v>-5.9000000000000003E-4</c:v>
                </c:pt>
                <c:pt idx="96">
                  <c:v>-5.1999999999999995E-4</c:v>
                </c:pt>
                <c:pt idx="97">
                  <c:v>-7.2000000000000005E-4</c:v>
                </c:pt>
                <c:pt idx="98">
                  <c:v>-4.6000000000000001E-4</c:v>
                </c:pt>
                <c:pt idx="99">
                  <c:v>-6.6E-4</c:v>
                </c:pt>
                <c:pt idx="100">
                  <c:v>-7.5000000000000002E-4</c:v>
                </c:pt>
                <c:pt idx="101">
                  <c:v>-5.5999999999999995E-4</c:v>
                </c:pt>
                <c:pt idx="102">
                  <c:v>-5.6999999999999998E-4</c:v>
                </c:pt>
                <c:pt idx="103">
                  <c:v>-6.8000000000000005E-4</c:v>
                </c:pt>
                <c:pt idx="104">
                  <c:v>-5.8E-4</c:v>
                </c:pt>
                <c:pt idx="105">
                  <c:v>-5.1999999999999995E-4</c:v>
                </c:pt>
                <c:pt idx="106">
                  <c:v>-7.3999999999999999E-4</c:v>
                </c:pt>
                <c:pt idx="107">
                  <c:v>-7.5000000000000002E-4</c:v>
                </c:pt>
                <c:pt idx="108">
                  <c:v>-7.1000000000000002E-4</c:v>
                </c:pt>
                <c:pt idx="109">
                  <c:v>-5.4000000000000001E-4</c:v>
                </c:pt>
                <c:pt idx="110">
                  <c:v>-6.0999999999999997E-4</c:v>
                </c:pt>
                <c:pt idx="111">
                  <c:v>-8.4000000000000003E-4</c:v>
                </c:pt>
                <c:pt idx="112">
                  <c:v>-6.8999999999999997E-4</c:v>
                </c:pt>
                <c:pt idx="113">
                  <c:v>-6.2E-4</c:v>
                </c:pt>
                <c:pt idx="114">
                  <c:v>-1.07E-3</c:v>
                </c:pt>
                <c:pt idx="115">
                  <c:v>-1.01E-3</c:v>
                </c:pt>
                <c:pt idx="116">
                  <c:v>-7.1000000000000002E-4</c:v>
                </c:pt>
                <c:pt idx="117">
                  <c:v>-9.7000000000000005E-4</c:v>
                </c:pt>
                <c:pt idx="118">
                  <c:v>-1.06E-3</c:v>
                </c:pt>
                <c:pt idx="119">
                  <c:v>-1.07E-3</c:v>
                </c:pt>
                <c:pt idx="120">
                  <c:v>-1.08E-3</c:v>
                </c:pt>
                <c:pt idx="121">
                  <c:v>-1.1100000000000001E-3</c:v>
                </c:pt>
                <c:pt idx="122">
                  <c:v>-1.15E-3</c:v>
                </c:pt>
                <c:pt idx="123">
                  <c:v>-1.1900000000000001E-3</c:v>
                </c:pt>
                <c:pt idx="124">
                  <c:v>-1.2899999999999999E-3</c:v>
                </c:pt>
                <c:pt idx="125">
                  <c:v>-1.23E-3</c:v>
                </c:pt>
                <c:pt idx="126">
                  <c:v>-1.2700000000000001E-3</c:v>
                </c:pt>
                <c:pt idx="127">
                  <c:v>-1.1100000000000001E-3</c:v>
                </c:pt>
                <c:pt idx="128">
                  <c:v>-1.41E-3</c:v>
                </c:pt>
                <c:pt idx="129">
                  <c:v>-1.39E-3</c:v>
                </c:pt>
                <c:pt idx="130">
                  <c:v>-1.42E-3</c:v>
                </c:pt>
                <c:pt idx="131">
                  <c:v>-1.24E-3</c:v>
                </c:pt>
                <c:pt idx="132">
                  <c:v>-1.4499999999999999E-3</c:v>
                </c:pt>
                <c:pt idx="133">
                  <c:v>-1.5399999999999999E-3</c:v>
                </c:pt>
                <c:pt idx="134">
                  <c:v>-1.5499999999999999E-3</c:v>
                </c:pt>
                <c:pt idx="135">
                  <c:v>-1.49E-3</c:v>
                </c:pt>
                <c:pt idx="136">
                  <c:v>-1.7600000000000001E-3</c:v>
                </c:pt>
                <c:pt idx="137">
                  <c:v>-1.5399999999999999E-3</c:v>
                </c:pt>
                <c:pt idx="138">
                  <c:v>-1.7600000000000001E-3</c:v>
                </c:pt>
                <c:pt idx="139">
                  <c:v>-1.8699999999999999E-3</c:v>
                </c:pt>
                <c:pt idx="140">
                  <c:v>-1.7700000000000001E-3</c:v>
                </c:pt>
                <c:pt idx="141">
                  <c:v>-1.74E-3</c:v>
                </c:pt>
                <c:pt idx="142">
                  <c:v>-1.81E-3</c:v>
                </c:pt>
                <c:pt idx="143">
                  <c:v>-1.91E-3</c:v>
                </c:pt>
                <c:pt idx="144">
                  <c:v>-1.7700000000000001E-3</c:v>
                </c:pt>
                <c:pt idx="145">
                  <c:v>-1.82E-3</c:v>
                </c:pt>
                <c:pt idx="146">
                  <c:v>-2.0300000000000001E-3</c:v>
                </c:pt>
                <c:pt idx="147">
                  <c:v>-1.9400000000000001E-3</c:v>
                </c:pt>
                <c:pt idx="148">
                  <c:v>-2.0600000000000002E-3</c:v>
                </c:pt>
                <c:pt idx="149">
                  <c:v>-1.9499999999999999E-3</c:v>
                </c:pt>
                <c:pt idx="150">
                  <c:v>-2.1800000000000001E-3</c:v>
                </c:pt>
                <c:pt idx="151">
                  <c:v>-2.14E-3</c:v>
                </c:pt>
                <c:pt idx="152">
                  <c:v>-1.97E-3</c:v>
                </c:pt>
                <c:pt idx="153">
                  <c:v>-2.1900000000000001E-3</c:v>
                </c:pt>
                <c:pt idx="154">
                  <c:v>-2.0999999999999999E-3</c:v>
                </c:pt>
                <c:pt idx="155">
                  <c:v>-2.2499999999999998E-3</c:v>
                </c:pt>
                <c:pt idx="156">
                  <c:v>-2.1700000000000001E-3</c:v>
                </c:pt>
                <c:pt idx="157">
                  <c:v>-2.2499999999999998E-3</c:v>
                </c:pt>
                <c:pt idx="158">
                  <c:v>-2.2599999999999999E-3</c:v>
                </c:pt>
                <c:pt idx="159">
                  <c:v>-2.3700000000000001E-3</c:v>
                </c:pt>
                <c:pt idx="160">
                  <c:v>-2.2300000000000002E-3</c:v>
                </c:pt>
                <c:pt idx="161">
                  <c:v>-2.4099999999999998E-3</c:v>
                </c:pt>
                <c:pt idx="162">
                  <c:v>-2.3900000000000002E-3</c:v>
                </c:pt>
                <c:pt idx="163">
                  <c:v>-2.49E-3</c:v>
                </c:pt>
                <c:pt idx="164">
                  <c:v>-2.4399999999999999E-3</c:v>
                </c:pt>
                <c:pt idx="165">
                  <c:v>-2.5300000000000001E-3</c:v>
                </c:pt>
                <c:pt idx="166">
                  <c:v>-2.5500000000000002E-3</c:v>
                </c:pt>
                <c:pt idx="167">
                  <c:v>-2.4399999999999999E-3</c:v>
                </c:pt>
                <c:pt idx="168">
                  <c:v>-2.5100000000000001E-3</c:v>
                </c:pt>
                <c:pt idx="169">
                  <c:v>-2.4599999999999999E-3</c:v>
                </c:pt>
                <c:pt idx="170">
                  <c:v>-2.4599999999999999E-3</c:v>
                </c:pt>
                <c:pt idx="171">
                  <c:v>-2.3900000000000002E-3</c:v>
                </c:pt>
                <c:pt idx="172">
                  <c:v>-2.66E-3</c:v>
                </c:pt>
                <c:pt idx="173">
                  <c:v>-2.48E-3</c:v>
                </c:pt>
                <c:pt idx="174">
                  <c:v>-2.5500000000000002E-3</c:v>
                </c:pt>
                <c:pt idx="175">
                  <c:v>-2.5799999999999998E-3</c:v>
                </c:pt>
                <c:pt idx="176">
                  <c:v>-2.6700000000000001E-3</c:v>
                </c:pt>
                <c:pt idx="177">
                  <c:v>-2.7200000000000002E-3</c:v>
                </c:pt>
                <c:pt idx="178">
                  <c:v>-2.7499999999999998E-3</c:v>
                </c:pt>
                <c:pt idx="179">
                  <c:v>-2.5400000000000002E-3</c:v>
                </c:pt>
                <c:pt idx="180">
                  <c:v>-2.6099999999999999E-3</c:v>
                </c:pt>
                <c:pt idx="181">
                  <c:v>-2.5100000000000001E-3</c:v>
                </c:pt>
                <c:pt idx="182">
                  <c:v>-2.6800000000000001E-3</c:v>
                </c:pt>
                <c:pt idx="183">
                  <c:v>-2.5500000000000002E-3</c:v>
                </c:pt>
                <c:pt idx="184">
                  <c:v>-2.5999999999999999E-3</c:v>
                </c:pt>
                <c:pt idx="185">
                  <c:v>-2.5200000000000001E-3</c:v>
                </c:pt>
                <c:pt idx="186">
                  <c:v>-2.63E-3</c:v>
                </c:pt>
                <c:pt idx="187">
                  <c:v>-2.5400000000000002E-3</c:v>
                </c:pt>
                <c:pt idx="188">
                  <c:v>-2.3E-3</c:v>
                </c:pt>
                <c:pt idx="189">
                  <c:v>-2.4599999999999999E-3</c:v>
                </c:pt>
                <c:pt idx="190">
                  <c:v>-2.5100000000000001E-3</c:v>
                </c:pt>
                <c:pt idx="191">
                  <c:v>-2.4599999999999999E-3</c:v>
                </c:pt>
                <c:pt idx="192">
                  <c:v>-2.5000000000000001E-3</c:v>
                </c:pt>
                <c:pt idx="193">
                  <c:v>-2.5899999999999999E-3</c:v>
                </c:pt>
                <c:pt idx="194">
                  <c:v>-2.3800000000000002E-3</c:v>
                </c:pt>
                <c:pt idx="195">
                  <c:v>-2.3700000000000001E-3</c:v>
                </c:pt>
                <c:pt idx="196">
                  <c:v>-2.5200000000000001E-3</c:v>
                </c:pt>
                <c:pt idx="197">
                  <c:v>-2.3900000000000002E-3</c:v>
                </c:pt>
                <c:pt idx="198">
                  <c:v>-2.31E-3</c:v>
                </c:pt>
                <c:pt idx="199">
                  <c:v>-2.32E-3</c:v>
                </c:pt>
                <c:pt idx="200">
                  <c:v>-2.2399999999999998E-3</c:v>
                </c:pt>
                <c:pt idx="201">
                  <c:v>-2.2399999999999998E-3</c:v>
                </c:pt>
                <c:pt idx="202">
                  <c:v>-2.3800000000000002E-3</c:v>
                </c:pt>
                <c:pt idx="203">
                  <c:v>-2.0999999999999999E-3</c:v>
                </c:pt>
                <c:pt idx="204">
                  <c:v>-2.1800000000000001E-3</c:v>
                </c:pt>
                <c:pt idx="205">
                  <c:v>-2.0999999999999999E-3</c:v>
                </c:pt>
                <c:pt idx="206">
                  <c:v>-1.9599999999999999E-3</c:v>
                </c:pt>
                <c:pt idx="207">
                  <c:v>-1.9599999999999999E-3</c:v>
                </c:pt>
                <c:pt idx="208">
                  <c:v>-1.91E-3</c:v>
                </c:pt>
                <c:pt idx="209">
                  <c:v>-2.0100000000000001E-3</c:v>
                </c:pt>
                <c:pt idx="210">
                  <c:v>-1.8500000000000001E-3</c:v>
                </c:pt>
                <c:pt idx="211">
                  <c:v>-1.72E-3</c:v>
                </c:pt>
                <c:pt idx="212">
                  <c:v>-1.9300000000000001E-3</c:v>
                </c:pt>
                <c:pt idx="213">
                  <c:v>-1.8E-3</c:v>
                </c:pt>
                <c:pt idx="214">
                  <c:v>-1.8400000000000001E-3</c:v>
                </c:pt>
                <c:pt idx="215">
                  <c:v>-1.7099999999999999E-3</c:v>
                </c:pt>
                <c:pt idx="216">
                  <c:v>-1.66E-3</c:v>
                </c:pt>
                <c:pt idx="217">
                  <c:v>-1.4499999999999999E-3</c:v>
                </c:pt>
                <c:pt idx="218">
                  <c:v>-1.5499999999999999E-3</c:v>
                </c:pt>
                <c:pt idx="219">
                  <c:v>-1.5900000000000001E-3</c:v>
                </c:pt>
                <c:pt idx="220">
                  <c:v>-1.4599999999999999E-3</c:v>
                </c:pt>
                <c:pt idx="221">
                  <c:v>-1.4499999999999999E-3</c:v>
                </c:pt>
                <c:pt idx="222">
                  <c:v>-1.4300000000000001E-3</c:v>
                </c:pt>
                <c:pt idx="223">
                  <c:v>-1.2800000000000001E-3</c:v>
                </c:pt>
                <c:pt idx="224">
                  <c:v>-1.1299999999999999E-3</c:v>
                </c:pt>
                <c:pt idx="225">
                  <c:v>-1.3699999999999999E-3</c:v>
                </c:pt>
                <c:pt idx="226">
                  <c:v>-1.32E-3</c:v>
                </c:pt>
                <c:pt idx="227">
                  <c:v>-1.2700000000000001E-3</c:v>
                </c:pt>
                <c:pt idx="228">
                  <c:v>-1.24E-3</c:v>
                </c:pt>
                <c:pt idx="229">
                  <c:v>-1.1199999999999999E-3</c:v>
                </c:pt>
                <c:pt idx="230">
                  <c:v>-1.09E-3</c:v>
                </c:pt>
                <c:pt idx="231">
                  <c:v>-9.5E-4</c:v>
                </c:pt>
                <c:pt idx="232">
                  <c:v>-9.8999999999999999E-4</c:v>
                </c:pt>
                <c:pt idx="233">
                  <c:v>-9.2000000000000003E-4</c:v>
                </c:pt>
                <c:pt idx="234">
                  <c:v>-7.3999999999999999E-4</c:v>
                </c:pt>
                <c:pt idx="235">
                  <c:v>-9.3999999999999997E-4</c:v>
                </c:pt>
                <c:pt idx="236">
                  <c:v>-1E-3</c:v>
                </c:pt>
                <c:pt idx="237">
                  <c:v>-9.1E-4</c:v>
                </c:pt>
                <c:pt idx="238">
                  <c:v>-8.0000000000000004E-4</c:v>
                </c:pt>
                <c:pt idx="239">
                  <c:v>-8.5999999999999998E-4</c:v>
                </c:pt>
                <c:pt idx="240">
                  <c:v>-6.6E-4</c:v>
                </c:pt>
                <c:pt idx="241">
                  <c:v>-6.4000000000000005E-4</c:v>
                </c:pt>
                <c:pt idx="242">
                  <c:v>-6.8000000000000005E-4</c:v>
                </c:pt>
                <c:pt idx="243">
                  <c:v>-5.8E-4</c:v>
                </c:pt>
                <c:pt idx="244">
                  <c:v>-6.0999999999999997E-4</c:v>
                </c:pt>
                <c:pt idx="245">
                  <c:v>-5.9900000000000003E-4</c:v>
                </c:pt>
                <c:pt idx="246">
                  <c:v>-6.3000000000000003E-4</c:v>
                </c:pt>
                <c:pt idx="247">
                  <c:v>-5.8E-4</c:v>
                </c:pt>
                <c:pt idx="248">
                  <c:v>-3.2000000000000003E-4</c:v>
                </c:pt>
                <c:pt idx="249">
                  <c:v>-5.2999999999999998E-4</c:v>
                </c:pt>
                <c:pt idx="250">
                  <c:v>-2.7E-4</c:v>
                </c:pt>
                <c:pt idx="251">
                  <c:v>-4.4999999999999999E-4</c:v>
                </c:pt>
                <c:pt idx="252">
                  <c:v>-4.4999999999999999E-4</c:v>
                </c:pt>
                <c:pt idx="253">
                  <c:v>-4.4999999999999999E-4</c:v>
                </c:pt>
                <c:pt idx="254">
                  <c:v>-4.6999999999999999E-4</c:v>
                </c:pt>
                <c:pt idx="255">
                  <c:v>-2.9E-4</c:v>
                </c:pt>
                <c:pt idx="256">
                  <c:v>-4.0000000000000002E-4</c:v>
                </c:pt>
                <c:pt idx="257">
                  <c:v>-5.1999999999999995E-4</c:v>
                </c:pt>
                <c:pt idx="258">
                  <c:v>-4.0999999999999999E-4</c:v>
                </c:pt>
                <c:pt idx="259">
                  <c:v>-5.5000000000000003E-4</c:v>
                </c:pt>
                <c:pt idx="260">
                  <c:v>-3.8999999999999999E-4</c:v>
                </c:pt>
                <c:pt idx="261">
                  <c:v>-4.6000000000000001E-4</c:v>
                </c:pt>
                <c:pt idx="262">
                  <c:v>-2.9999999999999997E-4</c:v>
                </c:pt>
                <c:pt idx="263">
                  <c:v>-3.6999999999999999E-4</c:v>
                </c:pt>
                <c:pt idx="264">
                  <c:v>-3.6999999999999999E-4</c:v>
                </c:pt>
                <c:pt idx="265">
                  <c:v>-4.0999999999999999E-4</c:v>
                </c:pt>
                <c:pt idx="266">
                  <c:v>-2.9999999999999997E-4</c:v>
                </c:pt>
                <c:pt idx="267">
                  <c:v>-3.4000000000000002E-4</c:v>
                </c:pt>
                <c:pt idx="268">
                  <c:v>-5.5000000000000003E-4</c:v>
                </c:pt>
                <c:pt idx="269">
                  <c:v>-3.8000000000000002E-4</c:v>
                </c:pt>
                <c:pt idx="270">
                  <c:v>-5.5999999999999995E-4</c:v>
                </c:pt>
                <c:pt idx="271">
                  <c:v>-3.8999999999999999E-4</c:v>
                </c:pt>
                <c:pt idx="272">
                  <c:v>-4.2000000000000002E-4</c:v>
                </c:pt>
                <c:pt idx="273">
                  <c:v>-4.6999999999999999E-4</c:v>
                </c:pt>
                <c:pt idx="274">
                  <c:v>-2.5000000000000001E-4</c:v>
                </c:pt>
                <c:pt idx="275">
                  <c:v>-5.1000000000000004E-4</c:v>
                </c:pt>
                <c:pt idx="276">
                  <c:v>-5.1000000000000004E-4</c:v>
                </c:pt>
                <c:pt idx="277">
                  <c:v>-5.1000000000000004E-4</c:v>
                </c:pt>
                <c:pt idx="278">
                  <c:v>-5.6999999999999998E-4</c:v>
                </c:pt>
                <c:pt idx="279">
                  <c:v>-5.5999999999999995E-4</c:v>
                </c:pt>
                <c:pt idx="280">
                  <c:v>-5.5000000000000003E-4</c:v>
                </c:pt>
                <c:pt idx="281">
                  <c:v>-4.6999999999999999E-4</c:v>
                </c:pt>
                <c:pt idx="282">
                  <c:v>-5.8E-4</c:v>
                </c:pt>
                <c:pt idx="283">
                  <c:v>-5.4000000000000001E-4</c:v>
                </c:pt>
                <c:pt idx="284">
                  <c:v>-5.2999999999999998E-4</c:v>
                </c:pt>
                <c:pt idx="285">
                  <c:v>-4.8000000000000001E-4</c:v>
                </c:pt>
                <c:pt idx="286">
                  <c:v>-2.4000000000000001E-4</c:v>
                </c:pt>
                <c:pt idx="287">
                  <c:v>-4.8999999999999998E-4</c:v>
                </c:pt>
                <c:pt idx="288">
                  <c:v>-5.6999999999999998E-4</c:v>
                </c:pt>
                <c:pt idx="289">
                  <c:v>-5.6999999999999998E-4</c:v>
                </c:pt>
                <c:pt idx="290">
                  <c:v>-4.0999999999999999E-4</c:v>
                </c:pt>
                <c:pt idx="291">
                  <c:v>-3.8000000000000002E-4</c:v>
                </c:pt>
                <c:pt idx="292">
                  <c:v>-4.6999999999999999E-4</c:v>
                </c:pt>
                <c:pt idx="293">
                  <c:v>-3.5E-4</c:v>
                </c:pt>
                <c:pt idx="294">
                  <c:v>-4.8000000000000001E-4</c:v>
                </c:pt>
                <c:pt idx="295">
                  <c:v>-3.8999999999999999E-4</c:v>
                </c:pt>
                <c:pt idx="296">
                  <c:v>-3.8000000000000002E-4</c:v>
                </c:pt>
                <c:pt idx="297">
                  <c:v>-4.6999999999999999E-4</c:v>
                </c:pt>
                <c:pt idx="298">
                  <c:v>-5.4000000000000001E-4</c:v>
                </c:pt>
                <c:pt idx="299">
                  <c:v>-4.2999999999999999E-4</c:v>
                </c:pt>
                <c:pt idx="300">
                  <c:v>-2.5000000000000001E-4</c:v>
                </c:pt>
                <c:pt idx="301">
                  <c:v>-4.2000000000000002E-4</c:v>
                </c:pt>
                <c:pt idx="302">
                  <c:v>-5.5999999999999995E-4</c:v>
                </c:pt>
                <c:pt idx="303">
                  <c:v>-2.9999999999999997E-4</c:v>
                </c:pt>
                <c:pt idx="304">
                  <c:v>-2.3000000000000001E-4</c:v>
                </c:pt>
                <c:pt idx="305">
                  <c:v>-4.2000000000000002E-4</c:v>
                </c:pt>
                <c:pt idx="306">
                  <c:v>-2.2000000000000001E-4</c:v>
                </c:pt>
                <c:pt idx="307">
                  <c:v>-8.0000000000000007E-5</c:v>
                </c:pt>
                <c:pt idx="308">
                  <c:v>-2.5000000000000001E-4</c:v>
                </c:pt>
                <c:pt idx="309">
                  <c:v>0</c:v>
                </c:pt>
                <c:pt idx="310">
                  <c:v>-2.5000000000000001E-4</c:v>
                </c:pt>
                <c:pt idx="311">
                  <c:v>-2.4000000000000001E-4</c:v>
                </c:pt>
                <c:pt idx="312">
                  <c:v>-2.1000000000000001E-4</c:v>
                </c:pt>
                <c:pt idx="313">
                  <c:v>-3.3E-4</c:v>
                </c:pt>
                <c:pt idx="314">
                  <c:v>-3.3E-4</c:v>
                </c:pt>
                <c:pt idx="315">
                  <c:v>-2.7999999999999998E-4</c:v>
                </c:pt>
                <c:pt idx="316">
                  <c:v>-6.0000000000000002E-5</c:v>
                </c:pt>
                <c:pt idx="317">
                  <c:v>-2.3000000000000001E-4</c:v>
                </c:pt>
                <c:pt idx="318">
                  <c:v>-1.1E-4</c:v>
                </c:pt>
                <c:pt idx="319">
                  <c:v>-2.5000000000000001E-4</c:v>
                </c:pt>
                <c:pt idx="320">
                  <c:v>-2.9999999999999997E-4</c:v>
                </c:pt>
                <c:pt idx="321">
                  <c:v>-4.2999999999999999E-4</c:v>
                </c:pt>
                <c:pt idx="322">
                  <c:v>-2.3000000000000001E-4</c:v>
                </c:pt>
                <c:pt idx="323">
                  <c:v>-1.7000000000000001E-4</c:v>
                </c:pt>
                <c:pt idx="324">
                  <c:v>-1.4999999999999999E-4</c:v>
                </c:pt>
                <c:pt idx="325">
                  <c:v>-2.9999999999999997E-4</c:v>
                </c:pt>
                <c:pt idx="326">
                  <c:v>-1.2E-4</c:v>
                </c:pt>
                <c:pt idx="327">
                  <c:v>-1.2999999999999999E-4</c:v>
                </c:pt>
                <c:pt idx="328">
                  <c:v>-2.0000000000000001E-4</c:v>
                </c:pt>
                <c:pt idx="329">
                  <c:v>-2.2000000000000001E-4</c:v>
                </c:pt>
                <c:pt idx="330">
                  <c:v>-1.2E-4</c:v>
                </c:pt>
                <c:pt idx="331">
                  <c:v>1.2999999999999999E-4</c:v>
                </c:pt>
                <c:pt idx="332">
                  <c:v>6.8999999999999997E-5</c:v>
                </c:pt>
                <c:pt idx="333">
                  <c:v>1.3999999999999999E-4</c:v>
                </c:pt>
                <c:pt idx="334">
                  <c:v>0</c:v>
                </c:pt>
                <c:pt idx="335">
                  <c:v>6.0000000000000002E-5</c:v>
                </c:pt>
                <c:pt idx="336">
                  <c:v>1.4999999999999999E-4</c:v>
                </c:pt>
                <c:pt idx="337">
                  <c:v>8.0000000000000007E-5</c:v>
                </c:pt>
                <c:pt idx="338">
                  <c:v>9.0000000000000006E-5</c:v>
                </c:pt>
                <c:pt idx="339">
                  <c:v>6.8999999999999997E-5</c:v>
                </c:pt>
                <c:pt idx="340">
                  <c:v>2.4000000000000001E-4</c:v>
                </c:pt>
                <c:pt idx="341">
                  <c:v>1E-4</c:v>
                </c:pt>
                <c:pt idx="342">
                  <c:v>1.2999999999999999E-4</c:v>
                </c:pt>
                <c:pt idx="343">
                  <c:v>1.1E-4</c:v>
                </c:pt>
                <c:pt idx="344">
                  <c:v>4.0000000000000002E-4</c:v>
                </c:pt>
                <c:pt idx="345">
                  <c:v>2.3000000000000001E-4</c:v>
                </c:pt>
                <c:pt idx="346">
                  <c:v>2.4000000000000001E-4</c:v>
                </c:pt>
                <c:pt idx="347">
                  <c:v>2.7999999999999998E-4</c:v>
                </c:pt>
                <c:pt idx="348">
                  <c:v>3.8999999999999999E-4</c:v>
                </c:pt>
                <c:pt idx="349">
                  <c:v>2.4000000000000001E-4</c:v>
                </c:pt>
                <c:pt idx="350">
                  <c:v>3.2000000000000003E-4</c:v>
                </c:pt>
                <c:pt idx="351">
                  <c:v>4.0000000000000002E-4</c:v>
                </c:pt>
                <c:pt idx="352">
                  <c:v>2.9E-4</c:v>
                </c:pt>
                <c:pt idx="353">
                  <c:v>3.3E-4</c:v>
                </c:pt>
                <c:pt idx="354">
                  <c:v>3.8000000000000002E-4</c:v>
                </c:pt>
                <c:pt idx="355">
                  <c:v>2.2000000000000001E-4</c:v>
                </c:pt>
                <c:pt idx="356">
                  <c:v>5.9000000000000003E-4</c:v>
                </c:pt>
                <c:pt idx="357">
                  <c:v>4.6000000000000001E-4</c:v>
                </c:pt>
                <c:pt idx="358">
                  <c:v>2.5000000000000001E-4</c:v>
                </c:pt>
                <c:pt idx="359">
                  <c:v>4.4999999999999999E-4</c:v>
                </c:pt>
                <c:pt idx="360">
                  <c:v>5.1000000000000004E-4</c:v>
                </c:pt>
                <c:pt idx="361">
                  <c:v>6.3000000000000003E-4</c:v>
                </c:pt>
                <c:pt idx="362">
                  <c:v>2.9E-4</c:v>
                </c:pt>
                <c:pt idx="363">
                  <c:v>5.4000000000000001E-4</c:v>
                </c:pt>
                <c:pt idx="364">
                  <c:v>4.6000000000000001E-4</c:v>
                </c:pt>
                <c:pt idx="365">
                  <c:v>6.2E-4</c:v>
                </c:pt>
                <c:pt idx="366">
                  <c:v>5.5999999999999995E-4</c:v>
                </c:pt>
                <c:pt idx="367">
                  <c:v>6.3000000000000003E-4</c:v>
                </c:pt>
                <c:pt idx="368">
                  <c:v>7.3999999999999999E-4</c:v>
                </c:pt>
                <c:pt idx="369">
                  <c:v>5.5999999999999995E-4</c:v>
                </c:pt>
                <c:pt idx="370">
                  <c:v>5.9900000000000003E-4</c:v>
                </c:pt>
                <c:pt idx="371">
                  <c:v>6.3000000000000003E-4</c:v>
                </c:pt>
                <c:pt idx="372">
                  <c:v>5.9000000000000003E-4</c:v>
                </c:pt>
                <c:pt idx="373">
                  <c:v>9.1E-4</c:v>
                </c:pt>
                <c:pt idx="374">
                  <c:v>6.8000000000000005E-4</c:v>
                </c:pt>
                <c:pt idx="375">
                  <c:v>8.0999999999999996E-4</c:v>
                </c:pt>
                <c:pt idx="376">
                  <c:v>7.2000000000000005E-4</c:v>
                </c:pt>
                <c:pt idx="377">
                  <c:v>7.7999999999999999E-4</c:v>
                </c:pt>
                <c:pt idx="378">
                  <c:v>8.4999999999999995E-4</c:v>
                </c:pt>
                <c:pt idx="379">
                  <c:v>7.7999999999999999E-4</c:v>
                </c:pt>
                <c:pt idx="380">
                  <c:v>1E-3</c:v>
                </c:pt>
                <c:pt idx="381">
                  <c:v>1.0200000000000001E-3</c:v>
                </c:pt>
                <c:pt idx="382">
                  <c:v>1.2099999999999999E-3</c:v>
                </c:pt>
                <c:pt idx="383">
                  <c:v>1.1199999999999999E-3</c:v>
                </c:pt>
                <c:pt idx="384">
                  <c:v>1.25E-3</c:v>
                </c:pt>
                <c:pt idx="385">
                  <c:v>1.31E-3</c:v>
                </c:pt>
                <c:pt idx="386">
                  <c:v>1.32E-3</c:v>
                </c:pt>
                <c:pt idx="387">
                  <c:v>1.32E-3</c:v>
                </c:pt>
                <c:pt idx="388">
                  <c:v>1.3600000000000001E-3</c:v>
                </c:pt>
                <c:pt idx="389">
                  <c:v>1.2899999999999999E-3</c:v>
                </c:pt>
                <c:pt idx="390">
                  <c:v>1.24E-3</c:v>
                </c:pt>
                <c:pt idx="391">
                  <c:v>1.2899999999999999E-3</c:v>
                </c:pt>
                <c:pt idx="392">
                  <c:v>1.2999999999999999E-3</c:v>
                </c:pt>
                <c:pt idx="393">
                  <c:v>1.2800000000000001E-3</c:v>
                </c:pt>
                <c:pt idx="394">
                  <c:v>1.3799999999999999E-3</c:v>
                </c:pt>
                <c:pt idx="395">
                  <c:v>1.24E-3</c:v>
                </c:pt>
                <c:pt idx="396">
                  <c:v>1.1999999999999999E-3</c:v>
                </c:pt>
                <c:pt idx="397">
                  <c:v>1.2800000000000001E-3</c:v>
                </c:pt>
                <c:pt idx="398">
                  <c:v>1.5299999999999999E-3</c:v>
                </c:pt>
                <c:pt idx="399">
                  <c:v>1.64E-3</c:v>
                </c:pt>
                <c:pt idx="400">
                  <c:v>1.3500000000000001E-3</c:v>
                </c:pt>
                <c:pt idx="401">
                  <c:v>1.6000000000000001E-3</c:v>
                </c:pt>
                <c:pt idx="402">
                  <c:v>1.7600000000000001E-3</c:v>
                </c:pt>
                <c:pt idx="403">
                  <c:v>1.5399999999999999E-3</c:v>
                </c:pt>
                <c:pt idx="404">
                  <c:v>1.5900000000000001E-3</c:v>
                </c:pt>
                <c:pt idx="405">
                  <c:v>1.7099999999999999E-3</c:v>
                </c:pt>
                <c:pt idx="406">
                  <c:v>1.92E-3</c:v>
                </c:pt>
                <c:pt idx="407">
                  <c:v>1.73E-3</c:v>
                </c:pt>
                <c:pt idx="408">
                  <c:v>1.9300000000000001E-3</c:v>
                </c:pt>
                <c:pt idx="409">
                  <c:v>1.97E-3</c:v>
                </c:pt>
                <c:pt idx="410">
                  <c:v>1.82E-3</c:v>
                </c:pt>
                <c:pt idx="411">
                  <c:v>1.98E-3</c:v>
                </c:pt>
                <c:pt idx="412">
                  <c:v>2.0300000000000001E-3</c:v>
                </c:pt>
                <c:pt idx="413">
                  <c:v>2.16E-3</c:v>
                </c:pt>
                <c:pt idx="414">
                  <c:v>2.1800000000000001E-3</c:v>
                </c:pt>
                <c:pt idx="415">
                  <c:v>2.3400000000000001E-3</c:v>
                </c:pt>
                <c:pt idx="416">
                  <c:v>2.14E-3</c:v>
                </c:pt>
                <c:pt idx="417">
                  <c:v>2.4399999999999999E-3</c:v>
                </c:pt>
                <c:pt idx="418">
                  <c:v>2.7100000000000002E-3</c:v>
                </c:pt>
                <c:pt idx="419">
                  <c:v>2.8999999999999998E-3</c:v>
                </c:pt>
                <c:pt idx="420">
                  <c:v>3.3E-3</c:v>
                </c:pt>
                <c:pt idx="421">
                  <c:v>2.9099999999999998E-3</c:v>
                </c:pt>
                <c:pt idx="422">
                  <c:v>3.5500000000000002E-3</c:v>
                </c:pt>
                <c:pt idx="423">
                  <c:v>3.4199999999999999E-3</c:v>
                </c:pt>
                <c:pt idx="424">
                  <c:v>3.81E-3</c:v>
                </c:pt>
                <c:pt idx="425">
                  <c:v>3.2399999999999998E-3</c:v>
                </c:pt>
                <c:pt idx="426">
                  <c:v>3.3999999999999998E-3</c:v>
                </c:pt>
                <c:pt idx="427">
                  <c:v>3.3400000000000001E-3</c:v>
                </c:pt>
                <c:pt idx="428">
                  <c:v>3.3899999999999998E-3</c:v>
                </c:pt>
                <c:pt idx="429">
                  <c:v>3.32E-3</c:v>
                </c:pt>
                <c:pt idx="430">
                  <c:v>3.2799999999999999E-3</c:v>
                </c:pt>
                <c:pt idx="431">
                  <c:v>3.5400000000000002E-3</c:v>
                </c:pt>
                <c:pt idx="432">
                  <c:v>3.2699999999999999E-3</c:v>
                </c:pt>
                <c:pt idx="433">
                  <c:v>3.31E-3</c:v>
                </c:pt>
                <c:pt idx="434">
                  <c:v>3.3500000000000001E-3</c:v>
                </c:pt>
                <c:pt idx="435">
                  <c:v>3.4199999999999999E-3</c:v>
                </c:pt>
                <c:pt idx="436">
                  <c:v>3.5400000000000002E-3</c:v>
                </c:pt>
                <c:pt idx="437">
                  <c:v>3.32E-3</c:v>
                </c:pt>
                <c:pt idx="438">
                  <c:v>3.6600000000000001E-3</c:v>
                </c:pt>
                <c:pt idx="439">
                  <c:v>3.5300000000000002E-3</c:v>
                </c:pt>
                <c:pt idx="440">
                  <c:v>3.7599999999999999E-3</c:v>
                </c:pt>
                <c:pt idx="441">
                  <c:v>3.7299999999999998E-3</c:v>
                </c:pt>
                <c:pt idx="442">
                  <c:v>3.82E-3</c:v>
                </c:pt>
                <c:pt idx="443">
                  <c:v>4.28E-3</c:v>
                </c:pt>
                <c:pt idx="444">
                  <c:v>4.1700000000000001E-3</c:v>
                </c:pt>
                <c:pt idx="445">
                  <c:v>4.0200000000000001E-3</c:v>
                </c:pt>
                <c:pt idx="446">
                  <c:v>4.2900000000000004E-3</c:v>
                </c:pt>
                <c:pt idx="447">
                  <c:v>4.1900000000000001E-3</c:v>
                </c:pt>
                <c:pt idx="448">
                  <c:v>4.2500000000000003E-3</c:v>
                </c:pt>
                <c:pt idx="449">
                  <c:v>3.9100000000000003E-3</c:v>
                </c:pt>
                <c:pt idx="450">
                  <c:v>3.8800000000000002E-3</c:v>
                </c:pt>
                <c:pt idx="451">
                  <c:v>3.65E-3</c:v>
                </c:pt>
                <c:pt idx="452">
                  <c:v>3.7100000000000002E-3</c:v>
                </c:pt>
                <c:pt idx="453">
                  <c:v>3.6600000000000001E-3</c:v>
                </c:pt>
                <c:pt idx="454">
                  <c:v>3.64E-3</c:v>
                </c:pt>
                <c:pt idx="455">
                  <c:v>3.3300000000000001E-3</c:v>
                </c:pt>
                <c:pt idx="456">
                  <c:v>3.2200000000000002E-3</c:v>
                </c:pt>
                <c:pt idx="457">
                  <c:v>3.4399999999999999E-3</c:v>
                </c:pt>
                <c:pt idx="458">
                  <c:v>2.8800000000000002E-3</c:v>
                </c:pt>
                <c:pt idx="459">
                  <c:v>3.1099999999999999E-3</c:v>
                </c:pt>
                <c:pt idx="460">
                  <c:v>2.82E-3</c:v>
                </c:pt>
                <c:pt idx="461">
                  <c:v>2.8700000000000002E-3</c:v>
                </c:pt>
                <c:pt idx="462">
                  <c:v>2.5400000000000002E-3</c:v>
                </c:pt>
                <c:pt idx="463">
                  <c:v>2.33E-3</c:v>
                </c:pt>
                <c:pt idx="464">
                  <c:v>2.4099999999999998E-3</c:v>
                </c:pt>
                <c:pt idx="465">
                  <c:v>2.0400000000000001E-3</c:v>
                </c:pt>
                <c:pt idx="466">
                  <c:v>2.0100000000000001E-3</c:v>
                </c:pt>
                <c:pt idx="467">
                  <c:v>1.5E-3</c:v>
                </c:pt>
                <c:pt idx="468">
                  <c:v>1.39E-3</c:v>
                </c:pt>
                <c:pt idx="469">
                  <c:v>1.24E-3</c:v>
                </c:pt>
                <c:pt idx="470">
                  <c:v>8.8900000000000003E-4</c:v>
                </c:pt>
                <c:pt idx="471">
                  <c:v>9.7000000000000005E-4</c:v>
                </c:pt>
                <c:pt idx="472">
                  <c:v>7.2000000000000005E-4</c:v>
                </c:pt>
                <c:pt idx="473">
                  <c:v>6.4000000000000005E-4</c:v>
                </c:pt>
                <c:pt idx="474">
                  <c:v>1.7000000000000001E-4</c:v>
                </c:pt>
                <c:pt idx="475">
                  <c:v>4.8999999999999998E-4</c:v>
                </c:pt>
                <c:pt idx="476">
                  <c:v>-5.0000000000000001E-4</c:v>
                </c:pt>
                <c:pt idx="477">
                  <c:v>8.0000000000000004E-4</c:v>
                </c:pt>
                <c:pt idx="478">
                  <c:v>7.2999999999999996E-4</c:v>
                </c:pt>
                <c:pt idx="479">
                  <c:v>9.2000000000000003E-4</c:v>
                </c:pt>
                <c:pt idx="480">
                  <c:v>6.0999999999999997E-4</c:v>
                </c:pt>
                <c:pt idx="481">
                  <c:v>8.3000000000000001E-4</c:v>
                </c:pt>
                <c:pt idx="482">
                  <c:v>1.0499999999999999E-3</c:v>
                </c:pt>
                <c:pt idx="483">
                  <c:v>7.2999999999999996E-4</c:v>
                </c:pt>
                <c:pt idx="484">
                  <c:v>1.3699999999999999E-3</c:v>
                </c:pt>
                <c:pt idx="485">
                  <c:v>1.0499999999999999E-3</c:v>
                </c:pt>
                <c:pt idx="486">
                  <c:v>1.58E-3</c:v>
                </c:pt>
                <c:pt idx="487">
                  <c:v>1.49E-3</c:v>
                </c:pt>
                <c:pt idx="488">
                  <c:v>1.74E-3</c:v>
                </c:pt>
                <c:pt idx="489">
                  <c:v>1.83E-3</c:v>
                </c:pt>
                <c:pt idx="490">
                  <c:v>2E-3</c:v>
                </c:pt>
                <c:pt idx="491">
                  <c:v>2.2399999999999998E-3</c:v>
                </c:pt>
                <c:pt idx="492">
                  <c:v>2.47E-3</c:v>
                </c:pt>
                <c:pt idx="493">
                  <c:v>2.8300000000000001E-3</c:v>
                </c:pt>
                <c:pt idx="494">
                  <c:v>2.7599999999999999E-3</c:v>
                </c:pt>
                <c:pt idx="495">
                  <c:v>3.1700000000000001E-3</c:v>
                </c:pt>
                <c:pt idx="496">
                  <c:v>3.4199999999999999E-3</c:v>
                </c:pt>
                <c:pt idx="497">
                  <c:v>3.5699999999999998E-3</c:v>
                </c:pt>
                <c:pt idx="498">
                  <c:v>3.8500000000000001E-3</c:v>
                </c:pt>
                <c:pt idx="499">
                  <c:v>4.0899999999999999E-3</c:v>
                </c:pt>
                <c:pt idx="500">
                  <c:v>4.5399999999999998E-3</c:v>
                </c:pt>
                <c:pt idx="501">
                  <c:v>4.8300000000000001E-3</c:v>
                </c:pt>
                <c:pt idx="502">
                  <c:v>5.1900000000000002E-3</c:v>
                </c:pt>
                <c:pt idx="503">
                  <c:v>5.4400000000000004E-3</c:v>
                </c:pt>
                <c:pt idx="504">
                  <c:v>5.47E-3</c:v>
                </c:pt>
                <c:pt idx="505">
                  <c:v>6.1000000000000004E-3</c:v>
                </c:pt>
                <c:pt idx="506">
                  <c:v>6.1500000000000001E-3</c:v>
                </c:pt>
                <c:pt idx="507">
                  <c:v>6.5500000000000003E-3</c:v>
                </c:pt>
                <c:pt idx="508">
                  <c:v>7.0499999999999998E-3</c:v>
                </c:pt>
                <c:pt idx="509">
                  <c:v>7.2399999999999999E-3</c:v>
                </c:pt>
                <c:pt idx="510">
                  <c:v>7.6600000000000001E-3</c:v>
                </c:pt>
                <c:pt idx="511">
                  <c:v>7.9600000000000001E-3</c:v>
                </c:pt>
                <c:pt idx="512">
                  <c:v>8.2699999999999996E-3</c:v>
                </c:pt>
                <c:pt idx="513">
                  <c:v>8.6700000000000006E-3</c:v>
                </c:pt>
                <c:pt idx="514">
                  <c:v>9.11E-3</c:v>
                </c:pt>
                <c:pt idx="515">
                  <c:v>9.6900000000000007E-3</c:v>
                </c:pt>
                <c:pt idx="516">
                  <c:v>1.0189999999999999E-2</c:v>
                </c:pt>
                <c:pt idx="517">
                  <c:v>1.059E-2</c:v>
                </c:pt>
                <c:pt idx="518">
                  <c:v>1.076E-2</c:v>
                </c:pt>
                <c:pt idx="519">
                  <c:v>1.0829999999999999E-2</c:v>
                </c:pt>
                <c:pt idx="520">
                  <c:v>1.089E-2</c:v>
                </c:pt>
                <c:pt idx="521">
                  <c:v>1.1209999999999999E-2</c:v>
                </c:pt>
                <c:pt idx="522">
                  <c:v>1.1129999999999999E-2</c:v>
                </c:pt>
                <c:pt idx="523">
                  <c:v>1.124E-2</c:v>
                </c:pt>
                <c:pt idx="524">
                  <c:v>1.1480000000000001E-2</c:v>
                </c:pt>
                <c:pt idx="525">
                  <c:v>1.163E-2</c:v>
                </c:pt>
                <c:pt idx="526">
                  <c:v>1.21E-2</c:v>
                </c:pt>
                <c:pt idx="527">
                  <c:v>1.225E-2</c:v>
                </c:pt>
                <c:pt idx="528">
                  <c:v>1.2319999999999999E-2</c:v>
                </c:pt>
                <c:pt idx="529">
                  <c:v>1.2319999999999999E-2</c:v>
                </c:pt>
                <c:pt idx="530">
                  <c:v>1.238E-2</c:v>
                </c:pt>
                <c:pt idx="531">
                  <c:v>1.2359999999999999E-2</c:v>
                </c:pt>
                <c:pt idx="532">
                  <c:v>1.234E-2</c:v>
                </c:pt>
                <c:pt idx="533">
                  <c:v>1.273E-2</c:v>
                </c:pt>
                <c:pt idx="534">
                  <c:v>1.2659999999999999E-2</c:v>
                </c:pt>
                <c:pt idx="535">
                  <c:v>1.281E-2</c:v>
                </c:pt>
                <c:pt idx="536">
                  <c:v>1.285E-2</c:v>
                </c:pt>
                <c:pt idx="537">
                  <c:v>1.307E-2</c:v>
                </c:pt>
                <c:pt idx="538">
                  <c:v>1.316E-2</c:v>
                </c:pt>
                <c:pt idx="539">
                  <c:v>1.3129999999999999E-2</c:v>
                </c:pt>
                <c:pt idx="540">
                  <c:v>1.3440000000000001E-2</c:v>
                </c:pt>
                <c:pt idx="541">
                  <c:v>1.363E-2</c:v>
                </c:pt>
                <c:pt idx="542">
                  <c:v>1.374E-2</c:v>
                </c:pt>
                <c:pt idx="543">
                  <c:v>1.379E-2</c:v>
                </c:pt>
                <c:pt idx="544">
                  <c:v>1.401E-2</c:v>
                </c:pt>
                <c:pt idx="545">
                  <c:v>1.4460000000000001E-2</c:v>
                </c:pt>
                <c:pt idx="546">
                  <c:v>1.468E-2</c:v>
                </c:pt>
                <c:pt idx="547">
                  <c:v>1.489E-2</c:v>
                </c:pt>
                <c:pt idx="548">
                  <c:v>1.5310000000000001E-2</c:v>
                </c:pt>
                <c:pt idx="549">
                  <c:v>1.5339999999999999E-2</c:v>
                </c:pt>
                <c:pt idx="550">
                  <c:v>1.5910000000000001E-2</c:v>
                </c:pt>
                <c:pt idx="551">
                  <c:v>1.619E-2</c:v>
                </c:pt>
                <c:pt idx="552">
                  <c:v>1.7000000000000001E-2</c:v>
                </c:pt>
                <c:pt idx="553">
                  <c:v>1.738E-2</c:v>
                </c:pt>
                <c:pt idx="554">
                  <c:v>1.8159999999999999E-2</c:v>
                </c:pt>
                <c:pt idx="555">
                  <c:v>1.882E-2</c:v>
                </c:pt>
                <c:pt idx="556">
                  <c:v>1.9800000000000002E-2</c:v>
                </c:pt>
                <c:pt idx="557">
                  <c:v>2.053E-2</c:v>
                </c:pt>
                <c:pt idx="558">
                  <c:v>2.1680000000000001E-2</c:v>
                </c:pt>
                <c:pt idx="559">
                  <c:v>2.2669999999999999E-2</c:v>
                </c:pt>
                <c:pt idx="560">
                  <c:v>2.375E-2</c:v>
                </c:pt>
                <c:pt idx="561">
                  <c:v>2.5270000000000001E-2</c:v>
                </c:pt>
                <c:pt idx="562">
                  <c:v>2.6499999999999999E-2</c:v>
                </c:pt>
                <c:pt idx="563">
                  <c:v>2.8170000000000001E-2</c:v>
                </c:pt>
                <c:pt idx="564">
                  <c:v>2.9729999999999999E-2</c:v>
                </c:pt>
                <c:pt idx="565">
                  <c:v>3.107E-2</c:v>
                </c:pt>
                <c:pt idx="566">
                  <c:v>3.2579999999999998E-2</c:v>
                </c:pt>
                <c:pt idx="567">
                  <c:v>3.397E-2</c:v>
                </c:pt>
                <c:pt idx="568">
                  <c:v>3.6389999999999999E-2</c:v>
                </c:pt>
                <c:pt idx="569">
                  <c:v>0.04</c:v>
                </c:pt>
                <c:pt idx="570">
                  <c:v>4.446E-2</c:v>
                </c:pt>
                <c:pt idx="571">
                  <c:v>5.015E-2</c:v>
                </c:pt>
                <c:pt idx="572">
                  <c:v>5.6230000000000002E-2</c:v>
                </c:pt>
                <c:pt idx="573">
                  <c:v>6.4500000000000002E-2</c:v>
                </c:pt>
                <c:pt idx="574">
                  <c:v>7.4450000000000002E-2</c:v>
                </c:pt>
                <c:pt idx="575">
                  <c:v>8.7459999999999996E-2</c:v>
                </c:pt>
                <c:pt idx="576">
                  <c:v>0.10367</c:v>
                </c:pt>
                <c:pt idx="577">
                  <c:v>0.12349</c:v>
                </c:pt>
                <c:pt idx="578">
                  <c:v>0.14840999999999999</c:v>
                </c:pt>
                <c:pt idx="579">
                  <c:v>0.17957000000000001</c:v>
                </c:pt>
                <c:pt idx="580">
                  <c:v>0.21889</c:v>
                </c:pt>
                <c:pt idx="581">
                  <c:v>0.26900000000000002</c:v>
                </c:pt>
                <c:pt idx="582">
                  <c:v>0.33255000000000001</c:v>
                </c:pt>
                <c:pt idx="583">
                  <c:v>0.41537000000000002</c:v>
                </c:pt>
                <c:pt idx="584">
                  <c:v>0.52</c:v>
                </c:pt>
                <c:pt idx="585">
                  <c:v>0.65571999999999997</c:v>
                </c:pt>
                <c:pt idx="586">
                  <c:v>0.82464000000000004</c:v>
                </c:pt>
                <c:pt idx="587">
                  <c:v>1.03904</c:v>
                </c:pt>
                <c:pt idx="588">
                  <c:v>1.3013399999999999</c:v>
                </c:pt>
                <c:pt idx="589">
                  <c:v>1.6285700000000001</c:v>
                </c:pt>
                <c:pt idx="590">
                  <c:v>2.0366399999999998</c:v>
                </c:pt>
                <c:pt idx="591">
                  <c:v>2.5293199999999998</c:v>
                </c:pt>
                <c:pt idx="592">
                  <c:v>3.4533399999999999</c:v>
                </c:pt>
                <c:pt idx="593">
                  <c:v>5.5674299999999999</c:v>
                </c:pt>
                <c:pt idx="594">
                  <c:v>6</c:v>
                </c:pt>
                <c:pt idx="595">
                  <c:v>6</c:v>
                </c:pt>
                <c:pt idx="596">
                  <c:v>6</c:v>
                </c:pt>
                <c:pt idx="597">
                  <c:v>6</c:v>
                </c:pt>
                <c:pt idx="598">
                  <c:v>6</c:v>
                </c:pt>
                <c:pt idx="599">
                  <c:v>6</c:v>
                </c:pt>
                <c:pt idx="600">
                  <c:v>6</c:v>
                </c:pt>
              </c:numCache>
            </c:numRef>
          </c:yVal>
          <c:smooth val="1"/>
        </c:ser>
        <c:ser>
          <c:idx val="0"/>
          <c:order val="0"/>
          <c:tx>
            <c:v>آب خروجی وسل</c:v>
          </c:tx>
          <c:spPr>
            <a:ln>
              <a:solidFill>
                <a:srgbClr val="00B050"/>
              </a:solidFill>
            </a:ln>
          </c:spPr>
          <c:marker>
            <c:symbol val="none"/>
          </c:marker>
          <c:xVal>
            <c:numRef>
              <c:f>'9.xlsx'!$A$87:$A$687</c:f>
              <c:numCache>
                <c:formatCode>General</c:formatCode>
                <c:ptCount val="601"/>
                <c:pt idx="0">
                  <c:v>800</c:v>
                </c:pt>
                <c:pt idx="1">
                  <c:v>799</c:v>
                </c:pt>
                <c:pt idx="2">
                  <c:v>798</c:v>
                </c:pt>
                <c:pt idx="3">
                  <c:v>797</c:v>
                </c:pt>
                <c:pt idx="4">
                  <c:v>796</c:v>
                </c:pt>
                <c:pt idx="5">
                  <c:v>795</c:v>
                </c:pt>
                <c:pt idx="6">
                  <c:v>794</c:v>
                </c:pt>
                <c:pt idx="7">
                  <c:v>793</c:v>
                </c:pt>
                <c:pt idx="8">
                  <c:v>792</c:v>
                </c:pt>
                <c:pt idx="9">
                  <c:v>791</c:v>
                </c:pt>
                <c:pt idx="10">
                  <c:v>790</c:v>
                </c:pt>
                <c:pt idx="11">
                  <c:v>789</c:v>
                </c:pt>
                <c:pt idx="12">
                  <c:v>788</c:v>
                </c:pt>
                <c:pt idx="13">
                  <c:v>787</c:v>
                </c:pt>
                <c:pt idx="14">
                  <c:v>786</c:v>
                </c:pt>
                <c:pt idx="15">
                  <c:v>785</c:v>
                </c:pt>
                <c:pt idx="16">
                  <c:v>784</c:v>
                </c:pt>
                <c:pt idx="17">
                  <c:v>783</c:v>
                </c:pt>
                <c:pt idx="18">
                  <c:v>782</c:v>
                </c:pt>
                <c:pt idx="19">
                  <c:v>781</c:v>
                </c:pt>
                <c:pt idx="20">
                  <c:v>780</c:v>
                </c:pt>
                <c:pt idx="21">
                  <c:v>779</c:v>
                </c:pt>
                <c:pt idx="22">
                  <c:v>778</c:v>
                </c:pt>
                <c:pt idx="23">
                  <c:v>777</c:v>
                </c:pt>
                <c:pt idx="24">
                  <c:v>776</c:v>
                </c:pt>
                <c:pt idx="25">
                  <c:v>775</c:v>
                </c:pt>
                <c:pt idx="26">
                  <c:v>774</c:v>
                </c:pt>
                <c:pt idx="27">
                  <c:v>773</c:v>
                </c:pt>
                <c:pt idx="28">
                  <c:v>772</c:v>
                </c:pt>
                <c:pt idx="29">
                  <c:v>771</c:v>
                </c:pt>
                <c:pt idx="30">
                  <c:v>770</c:v>
                </c:pt>
                <c:pt idx="31">
                  <c:v>769</c:v>
                </c:pt>
                <c:pt idx="32">
                  <c:v>768</c:v>
                </c:pt>
                <c:pt idx="33">
                  <c:v>767</c:v>
                </c:pt>
                <c:pt idx="34">
                  <c:v>766</c:v>
                </c:pt>
                <c:pt idx="35">
                  <c:v>765</c:v>
                </c:pt>
                <c:pt idx="36">
                  <c:v>764</c:v>
                </c:pt>
                <c:pt idx="37">
                  <c:v>763</c:v>
                </c:pt>
                <c:pt idx="38">
                  <c:v>762</c:v>
                </c:pt>
                <c:pt idx="39">
                  <c:v>761</c:v>
                </c:pt>
                <c:pt idx="40">
                  <c:v>760</c:v>
                </c:pt>
                <c:pt idx="41">
                  <c:v>759</c:v>
                </c:pt>
                <c:pt idx="42">
                  <c:v>758</c:v>
                </c:pt>
                <c:pt idx="43">
                  <c:v>757</c:v>
                </c:pt>
                <c:pt idx="44">
                  <c:v>756</c:v>
                </c:pt>
                <c:pt idx="45">
                  <c:v>755</c:v>
                </c:pt>
                <c:pt idx="46">
                  <c:v>754</c:v>
                </c:pt>
                <c:pt idx="47">
                  <c:v>753</c:v>
                </c:pt>
                <c:pt idx="48">
                  <c:v>752</c:v>
                </c:pt>
                <c:pt idx="49">
                  <c:v>751</c:v>
                </c:pt>
                <c:pt idx="50">
                  <c:v>750</c:v>
                </c:pt>
                <c:pt idx="51">
                  <c:v>749</c:v>
                </c:pt>
                <c:pt idx="52">
                  <c:v>748</c:v>
                </c:pt>
                <c:pt idx="53">
                  <c:v>747</c:v>
                </c:pt>
                <c:pt idx="54">
                  <c:v>746</c:v>
                </c:pt>
                <c:pt idx="55">
                  <c:v>745</c:v>
                </c:pt>
                <c:pt idx="56">
                  <c:v>744</c:v>
                </c:pt>
                <c:pt idx="57">
                  <c:v>743</c:v>
                </c:pt>
                <c:pt idx="58">
                  <c:v>742</c:v>
                </c:pt>
                <c:pt idx="59">
                  <c:v>741</c:v>
                </c:pt>
                <c:pt idx="60">
                  <c:v>740</c:v>
                </c:pt>
                <c:pt idx="61">
                  <c:v>739</c:v>
                </c:pt>
                <c:pt idx="62">
                  <c:v>738</c:v>
                </c:pt>
                <c:pt idx="63">
                  <c:v>737</c:v>
                </c:pt>
                <c:pt idx="64">
                  <c:v>736</c:v>
                </c:pt>
                <c:pt idx="65">
                  <c:v>735</c:v>
                </c:pt>
                <c:pt idx="66">
                  <c:v>734</c:v>
                </c:pt>
                <c:pt idx="67">
                  <c:v>733</c:v>
                </c:pt>
                <c:pt idx="68">
                  <c:v>732</c:v>
                </c:pt>
                <c:pt idx="69">
                  <c:v>731</c:v>
                </c:pt>
                <c:pt idx="70">
                  <c:v>730</c:v>
                </c:pt>
                <c:pt idx="71">
                  <c:v>729</c:v>
                </c:pt>
                <c:pt idx="72">
                  <c:v>728</c:v>
                </c:pt>
                <c:pt idx="73">
                  <c:v>727</c:v>
                </c:pt>
                <c:pt idx="74">
                  <c:v>726</c:v>
                </c:pt>
                <c:pt idx="75">
                  <c:v>725</c:v>
                </c:pt>
                <c:pt idx="76">
                  <c:v>724</c:v>
                </c:pt>
                <c:pt idx="77">
                  <c:v>723</c:v>
                </c:pt>
                <c:pt idx="78">
                  <c:v>722</c:v>
                </c:pt>
                <c:pt idx="79">
                  <c:v>721</c:v>
                </c:pt>
                <c:pt idx="80">
                  <c:v>720</c:v>
                </c:pt>
                <c:pt idx="81">
                  <c:v>719</c:v>
                </c:pt>
                <c:pt idx="82">
                  <c:v>718</c:v>
                </c:pt>
                <c:pt idx="83">
                  <c:v>717</c:v>
                </c:pt>
                <c:pt idx="84">
                  <c:v>716</c:v>
                </c:pt>
                <c:pt idx="85">
                  <c:v>715</c:v>
                </c:pt>
                <c:pt idx="86">
                  <c:v>714</c:v>
                </c:pt>
                <c:pt idx="87">
                  <c:v>713</c:v>
                </c:pt>
                <c:pt idx="88">
                  <c:v>712</c:v>
                </c:pt>
                <c:pt idx="89">
                  <c:v>711</c:v>
                </c:pt>
                <c:pt idx="90">
                  <c:v>710</c:v>
                </c:pt>
                <c:pt idx="91">
                  <c:v>709</c:v>
                </c:pt>
                <c:pt idx="92">
                  <c:v>708</c:v>
                </c:pt>
                <c:pt idx="93">
                  <c:v>707</c:v>
                </c:pt>
                <c:pt idx="94">
                  <c:v>706</c:v>
                </c:pt>
                <c:pt idx="95">
                  <c:v>705</c:v>
                </c:pt>
                <c:pt idx="96">
                  <c:v>704</c:v>
                </c:pt>
                <c:pt idx="97">
                  <c:v>703</c:v>
                </c:pt>
                <c:pt idx="98">
                  <c:v>702</c:v>
                </c:pt>
                <c:pt idx="99">
                  <c:v>701</c:v>
                </c:pt>
                <c:pt idx="100">
                  <c:v>700</c:v>
                </c:pt>
                <c:pt idx="101">
                  <c:v>699</c:v>
                </c:pt>
                <c:pt idx="102">
                  <c:v>698</c:v>
                </c:pt>
                <c:pt idx="103">
                  <c:v>697</c:v>
                </c:pt>
                <c:pt idx="104">
                  <c:v>696</c:v>
                </c:pt>
                <c:pt idx="105">
                  <c:v>695</c:v>
                </c:pt>
                <c:pt idx="106">
                  <c:v>694</c:v>
                </c:pt>
                <c:pt idx="107">
                  <c:v>693</c:v>
                </c:pt>
                <c:pt idx="108">
                  <c:v>692</c:v>
                </c:pt>
                <c:pt idx="109">
                  <c:v>691</c:v>
                </c:pt>
                <c:pt idx="110">
                  <c:v>690</c:v>
                </c:pt>
                <c:pt idx="111">
                  <c:v>689</c:v>
                </c:pt>
                <c:pt idx="112">
                  <c:v>688</c:v>
                </c:pt>
                <c:pt idx="113">
                  <c:v>687</c:v>
                </c:pt>
                <c:pt idx="114">
                  <c:v>686</c:v>
                </c:pt>
                <c:pt idx="115">
                  <c:v>685</c:v>
                </c:pt>
                <c:pt idx="116">
                  <c:v>684</c:v>
                </c:pt>
                <c:pt idx="117">
                  <c:v>683</c:v>
                </c:pt>
                <c:pt idx="118">
                  <c:v>682</c:v>
                </c:pt>
                <c:pt idx="119">
                  <c:v>681</c:v>
                </c:pt>
                <c:pt idx="120">
                  <c:v>680</c:v>
                </c:pt>
                <c:pt idx="121">
                  <c:v>679</c:v>
                </c:pt>
                <c:pt idx="122">
                  <c:v>678</c:v>
                </c:pt>
                <c:pt idx="123">
                  <c:v>677</c:v>
                </c:pt>
                <c:pt idx="124">
                  <c:v>676</c:v>
                </c:pt>
                <c:pt idx="125">
                  <c:v>675</c:v>
                </c:pt>
                <c:pt idx="126">
                  <c:v>674</c:v>
                </c:pt>
                <c:pt idx="127">
                  <c:v>673</c:v>
                </c:pt>
                <c:pt idx="128">
                  <c:v>672</c:v>
                </c:pt>
                <c:pt idx="129">
                  <c:v>671</c:v>
                </c:pt>
                <c:pt idx="130">
                  <c:v>670</c:v>
                </c:pt>
                <c:pt idx="131">
                  <c:v>669</c:v>
                </c:pt>
                <c:pt idx="132">
                  <c:v>668</c:v>
                </c:pt>
                <c:pt idx="133">
                  <c:v>667</c:v>
                </c:pt>
                <c:pt idx="134">
                  <c:v>666</c:v>
                </c:pt>
                <c:pt idx="135">
                  <c:v>665</c:v>
                </c:pt>
                <c:pt idx="136">
                  <c:v>664</c:v>
                </c:pt>
                <c:pt idx="137">
                  <c:v>663</c:v>
                </c:pt>
                <c:pt idx="138">
                  <c:v>662</c:v>
                </c:pt>
                <c:pt idx="139">
                  <c:v>661</c:v>
                </c:pt>
                <c:pt idx="140">
                  <c:v>660</c:v>
                </c:pt>
                <c:pt idx="141">
                  <c:v>659</c:v>
                </c:pt>
                <c:pt idx="142">
                  <c:v>658</c:v>
                </c:pt>
                <c:pt idx="143">
                  <c:v>657</c:v>
                </c:pt>
                <c:pt idx="144">
                  <c:v>656</c:v>
                </c:pt>
                <c:pt idx="145">
                  <c:v>655</c:v>
                </c:pt>
                <c:pt idx="146">
                  <c:v>654</c:v>
                </c:pt>
                <c:pt idx="147">
                  <c:v>653</c:v>
                </c:pt>
                <c:pt idx="148">
                  <c:v>652</c:v>
                </c:pt>
                <c:pt idx="149">
                  <c:v>651</c:v>
                </c:pt>
                <c:pt idx="150">
                  <c:v>650</c:v>
                </c:pt>
                <c:pt idx="151">
                  <c:v>649</c:v>
                </c:pt>
                <c:pt idx="152">
                  <c:v>648</c:v>
                </c:pt>
                <c:pt idx="153">
                  <c:v>647</c:v>
                </c:pt>
                <c:pt idx="154">
                  <c:v>646</c:v>
                </c:pt>
                <c:pt idx="155">
                  <c:v>645</c:v>
                </c:pt>
                <c:pt idx="156">
                  <c:v>644</c:v>
                </c:pt>
                <c:pt idx="157">
                  <c:v>643</c:v>
                </c:pt>
                <c:pt idx="158">
                  <c:v>642</c:v>
                </c:pt>
                <c:pt idx="159">
                  <c:v>641</c:v>
                </c:pt>
                <c:pt idx="160">
                  <c:v>640</c:v>
                </c:pt>
                <c:pt idx="161">
                  <c:v>639</c:v>
                </c:pt>
                <c:pt idx="162">
                  <c:v>638</c:v>
                </c:pt>
                <c:pt idx="163">
                  <c:v>637</c:v>
                </c:pt>
                <c:pt idx="164">
                  <c:v>636</c:v>
                </c:pt>
                <c:pt idx="165">
                  <c:v>635</c:v>
                </c:pt>
                <c:pt idx="166">
                  <c:v>634</c:v>
                </c:pt>
                <c:pt idx="167">
                  <c:v>633</c:v>
                </c:pt>
                <c:pt idx="168">
                  <c:v>632</c:v>
                </c:pt>
                <c:pt idx="169">
                  <c:v>631</c:v>
                </c:pt>
                <c:pt idx="170">
                  <c:v>630</c:v>
                </c:pt>
                <c:pt idx="171">
                  <c:v>629</c:v>
                </c:pt>
                <c:pt idx="172">
                  <c:v>628</c:v>
                </c:pt>
                <c:pt idx="173">
                  <c:v>627</c:v>
                </c:pt>
                <c:pt idx="174">
                  <c:v>626</c:v>
                </c:pt>
                <c:pt idx="175">
                  <c:v>625</c:v>
                </c:pt>
                <c:pt idx="176">
                  <c:v>624</c:v>
                </c:pt>
                <c:pt idx="177">
                  <c:v>623</c:v>
                </c:pt>
                <c:pt idx="178">
                  <c:v>622</c:v>
                </c:pt>
                <c:pt idx="179">
                  <c:v>621</c:v>
                </c:pt>
                <c:pt idx="180">
                  <c:v>620</c:v>
                </c:pt>
                <c:pt idx="181">
                  <c:v>619</c:v>
                </c:pt>
                <c:pt idx="182">
                  <c:v>618</c:v>
                </c:pt>
                <c:pt idx="183">
                  <c:v>617</c:v>
                </c:pt>
                <c:pt idx="184">
                  <c:v>616</c:v>
                </c:pt>
                <c:pt idx="185">
                  <c:v>615</c:v>
                </c:pt>
                <c:pt idx="186">
                  <c:v>614</c:v>
                </c:pt>
                <c:pt idx="187">
                  <c:v>613</c:v>
                </c:pt>
                <c:pt idx="188">
                  <c:v>612</c:v>
                </c:pt>
                <c:pt idx="189">
                  <c:v>611</c:v>
                </c:pt>
                <c:pt idx="190">
                  <c:v>610</c:v>
                </c:pt>
                <c:pt idx="191">
                  <c:v>609</c:v>
                </c:pt>
                <c:pt idx="192">
                  <c:v>608</c:v>
                </c:pt>
                <c:pt idx="193">
                  <c:v>607</c:v>
                </c:pt>
                <c:pt idx="194">
                  <c:v>606</c:v>
                </c:pt>
                <c:pt idx="195">
                  <c:v>605</c:v>
                </c:pt>
                <c:pt idx="196">
                  <c:v>604</c:v>
                </c:pt>
                <c:pt idx="197">
                  <c:v>603</c:v>
                </c:pt>
                <c:pt idx="198">
                  <c:v>602</c:v>
                </c:pt>
                <c:pt idx="199">
                  <c:v>601</c:v>
                </c:pt>
                <c:pt idx="200">
                  <c:v>600</c:v>
                </c:pt>
                <c:pt idx="201">
                  <c:v>599</c:v>
                </c:pt>
                <c:pt idx="202">
                  <c:v>598</c:v>
                </c:pt>
                <c:pt idx="203">
                  <c:v>597</c:v>
                </c:pt>
                <c:pt idx="204">
                  <c:v>596</c:v>
                </c:pt>
                <c:pt idx="205">
                  <c:v>595</c:v>
                </c:pt>
                <c:pt idx="206">
                  <c:v>594</c:v>
                </c:pt>
                <c:pt idx="207">
                  <c:v>593</c:v>
                </c:pt>
                <c:pt idx="208">
                  <c:v>592</c:v>
                </c:pt>
                <c:pt idx="209">
                  <c:v>591</c:v>
                </c:pt>
                <c:pt idx="210">
                  <c:v>590</c:v>
                </c:pt>
                <c:pt idx="211">
                  <c:v>589</c:v>
                </c:pt>
                <c:pt idx="212">
                  <c:v>588</c:v>
                </c:pt>
                <c:pt idx="213">
                  <c:v>587</c:v>
                </c:pt>
                <c:pt idx="214">
                  <c:v>586</c:v>
                </c:pt>
                <c:pt idx="215">
                  <c:v>585</c:v>
                </c:pt>
                <c:pt idx="216">
                  <c:v>584</c:v>
                </c:pt>
                <c:pt idx="217">
                  <c:v>583</c:v>
                </c:pt>
                <c:pt idx="218">
                  <c:v>582</c:v>
                </c:pt>
                <c:pt idx="219">
                  <c:v>581</c:v>
                </c:pt>
                <c:pt idx="220">
                  <c:v>580</c:v>
                </c:pt>
                <c:pt idx="221">
                  <c:v>579</c:v>
                </c:pt>
                <c:pt idx="222">
                  <c:v>578</c:v>
                </c:pt>
                <c:pt idx="223">
                  <c:v>577</c:v>
                </c:pt>
                <c:pt idx="224">
                  <c:v>576</c:v>
                </c:pt>
                <c:pt idx="225">
                  <c:v>575</c:v>
                </c:pt>
                <c:pt idx="226">
                  <c:v>574</c:v>
                </c:pt>
                <c:pt idx="227">
                  <c:v>573</c:v>
                </c:pt>
                <c:pt idx="228">
                  <c:v>572</c:v>
                </c:pt>
                <c:pt idx="229">
                  <c:v>571</c:v>
                </c:pt>
                <c:pt idx="230">
                  <c:v>570</c:v>
                </c:pt>
                <c:pt idx="231">
                  <c:v>569</c:v>
                </c:pt>
                <c:pt idx="232">
                  <c:v>568</c:v>
                </c:pt>
                <c:pt idx="233">
                  <c:v>567</c:v>
                </c:pt>
                <c:pt idx="234">
                  <c:v>566</c:v>
                </c:pt>
                <c:pt idx="235">
                  <c:v>565</c:v>
                </c:pt>
                <c:pt idx="236">
                  <c:v>564</c:v>
                </c:pt>
                <c:pt idx="237">
                  <c:v>563</c:v>
                </c:pt>
                <c:pt idx="238">
                  <c:v>562</c:v>
                </c:pt>
                <c:pt idx="239">
                  <c:v>561</c:v>
                </c:pt>
                <c:pt idx="240">
                  <c:v>560</c:v>
                </c:pt>
                <c:pt idx="241">
                  <c:v>559</c:v>
                </c:pt>
                <c:pt idx="242">
                  <c:v>558</c:v>
                </c:pt>
                <c:pt idx="243">
                  <c:v>557</c:v>
                </c:pt>
                <c:pt idx="244">
                  <c:v>556</c:v>
                </c:pt>
                <c:pt idx="245">
                  <c:v>555</c:v>
                </c:pt>
                <c:pt idx="246">
                  <c:v>554</c:v>
                </c:pt>
                <c:pt idx="247">
                  <c:v>553</c:v>
                </c:pt>
                <c:pt idx="248">
                  <c:v>552</c:v>
                </c:pt>
                <c:pt idx="249">
                  <c:v>551</c:v>
                </c:pt>
                <c:pt idx="250">
                  <c:v>550</c:v>
                </c:pt>
                <c:pt idx="251">
                  <c:v>549</c:v>
                </c:pt>
                <c:pt idx="252">
                  <c:v>548</c:v>
                </c:pt>
                <c:pt idx="253">
                  <c:v>547</c:v>
                </c:pt>
                <c:pt idx="254">
                  <c:v>546</c:v>
                </c:pt>
                <c:pt idx="255">
                  <c:v>545</c:v>
                </c:pt>
                <c:pt idx="256">
                  <c:v>544</c:v>
                </c:pt>
                <c:pt idx="257">
                  <c:v>543</c:v>
                </c:pt>
                <c:pt idx="258">
                  <c:v>542</c:v>
                </c:pt>
                <c:pt idx="259">
                  <c:v>541</c:v>
                </c:pt>
                <c:pt idx="260">
                  <c:v>540</c:v>
                </c:pt>
                <c:pt idx="261">
                  <c:v>539</c:v>
                </c:pt>
                <c:pt idx="262">
                  <c:v>538</c:v>
                </c:pt>
                <c:pt idx="263">
                  <c:v>537</c:v>
                </c:pt>
                <c:pt idx="264">
                  <c:v>536</c:v>
                </c:pt>
                <c:pt idx="265">
                  <c:v>535</c:v>
                </c:pt>
                <c:pt idx="266">
                  <c:v>534</c:v>
                </c:pt>
                <c:pt idx="267">
                  <c:v>533</c:v>
                </c:pt>
                <c:pt idx="268">
                  <c:v>532</c:v>
                </c:pt>
                <c:pt idx="269">
                  <c:v>531</c:v>
                </c:pt>
                <c:pt idx="270">
                  <c:v>530</c:v>
                </c:pt>
                <c:pt idx="271">
                  <c:v>529</c:v>
                </c:pt>
                <c:pt idx="272">
                  <c:v>528</c:v>
                </c:pt>
                <c:pt idx="273">
                  <c:v>527</c:v>
                </c:pt>
                <c:pt idx="274">
                  <c:v>526</c:v>
                </c:pt>
                <c:pt idx="275">
                  <c:v>525</c:v>
                </c:pt>
                <c:pt idx="276">
                  <c:v>524</c:v>
                </c:pt>
                <c:pt idx="277">
                  <c:v>523</c:v>
                </c:pt>
                <c:pt idx="278">
                  <c:v>522</c:v>
                </c:pt>
                <c:pt idx="279">
                  <c:v>521</c:v>
                </c:pt>
                <c:pt idx="280">
                  <c:v>520</c:v>
                </c:pt>
                <c:pt idx="281">
                  <c:v>519</c:v>
                </c:pt>
                <c:pt idx="282">
                  <c:v>518</c:v>
                </c:pt>
                <c:pt idx="283">
                  <c:v>517</c:v>
                </c:pt>
                <c:pt idx="284">
                  <c:v>516</c:v>
                </c:pt>
                <c:pt idx="285">
                  <c:v>515</c:v>
                </c:pt>
                <c:pt idx="286">
                  <c:v>514</c:v>
                </c:pt>
                <c:pt idx="287">
                  <c:v>513</c:v>
                </c:pt>
                <c:pt idx="288">
                  <c:v>512</c:v>
                </c:pt>
                <c:pt idx="289">
                  <c:v>511</c:v>
                </c:pt>
                <c:pt idx="290">
                  <c:v>510</c:v>
                </c:pt>
                <c:pt idx="291">
                  <c:v>509</c:v>
                </c:pt>
                <c:pt idx="292">
                  <c:v>508</c:v>
                </c:pt>
                <c:pt idx="293">
                  <c:v>507</c:v>
                </c:pt>
                <c:pt idx="294">
                  <c:v>506</c:v>
                </c:pt>
                <c:pt idx="295">
                  <c:v>505</c:v>
                </c:pt>
                <c:pt idx="296">
                  <c:v>504</c:v>
                </c:pt>
                <c:pt idx="297">
                  <c:v>503</c:v>
                </c:pt>
                <c:pt idx="298">
                  <c:v>502</c:v>
                </c:pt>
                <c:pt idx="299">
                  <c:v>501</c:v>
                </c:pt>
                <c:pt idx="300">
                  <c:v>500</c:v>
                </c:pt>
                <c:pt idx="301">
                  <c:v>499</c:v>
                </c:pt>
                <c:pt idx="302">
                  <c:v>498</c:v>
                </c:pt>
                <c:pt idx="303">
                  <c:v>497</c:v>
                </c:pt>
                <c:pt idx="304">
                  <c:v>496</c:v>
                </c:pt>
                <c:pt idx="305">
                  <c:v>495</c:v>
                </c:pt>
                <c:pt idx="306">
                  <c:v>494</c:v>
                </c:pt>
                <c:pt idx="307">
                  <c:v>493</c:v>
                </c:pt>
                <c:pt idx="308">
                  <c:v>492</c:v>
                </c:pt>
                <c:pt idx="309">
                  <c:v>491</c:v>
                </c:pt>
                <c:pt idx="310">
                  <c:v>490</c:v>
                </c:pt>
                <c:pt idx="311">
                  <c:v>489</c:v>
                </c:pt>
                <c:pt idx="312">
                  <c:v>488</c:v>
                </c:pt>
                <c:pt idx="313">
                  <c:v>487</c:v>
                </c:pt>
                <c:pt idx="314">
                  <c:v>486</c:v>
                </c:pt>
                <c:pt idx="315">
                  <c:v>485</c:v>
                </c:pt>
                <c:pt idx="316">
                  <c:v>484</c:v>
                </c:pt>
                <c:pt idx="317">
                  <c:v>483</c:v>
                </c:pt>
                <c:pt idx="318">
                  <c:v>482</c:v>
                </c:pt>
                <c:pt idx="319">
                  <c:v>481</c:v>
                </c:pt>
                <c:pt idx="320">
                  <c:v>480</c:v>
                </c:pt>
                <c:pt idx="321">
                  <c:v>479</c:v>
                </c:pt>
                <c:pt idx="322">
                  <c:v>478</c:v>
                </c:pt>
                <c:pt idx="323">
                  <c:v>477</c:v>
                </c:pt>
                <c:pt idx="324">
                  <c:v>476</c:v>
                </c:pt>
                <c:pt idx="325">
                  <c:v>475</c:v>
                </c:pt>
                <c:pt idx="326">
                  <c:v>474</c:v>
                </c:pt>
                <c:pt idx="327">
                  <c:v>473</c:v>
                </c:pt>
                <c:pt idx="328">
                  <c:v>472</c:v>
                </c:pt>
                <c:pt idx="329">
                  <c:v>471</c:v>
                </c:pt>
                <c:pt idx="330">
                  <c:v>470</c:v>
                </c:pt>
                <c:pt idx="331">
                  <c:v>469</c:v>
                </c:pt>
                <c:pt idx="332">
                  <c:v>468</c:v>
                </c:pt>
                <c:pt idx="333">
                  <c:v>467</c:v>
                </c:pt>
                <c:pt idx="334">
                  <c:v>466</c:v>
                </c:pt>
                <c:pt idx="335">
                  <c:v>465</c:v>
                </c:pt>
                <c:pt idx="336">
                  <c:v>464</c:v>
                </c:pt>
                <c:pt idx="337">
                  <c:v>463</c:v>
                </c:pt>
                <c:pt idx="338">
                  <c:v>462</c:v>
                </c:pt>
                <c:pt idx="339">
                  <c:v>461</c:v>
                </c:pt>
                <c:pt idx="340">
                  <c:v>460</c:v>
                </c:pt>
                <c:pt idx="341">
                  <c:v>459</c:v>
                </c:pt>
                <c:pt idx="342">
                  <c:v>458</c:v>
                </c:pt>
                <c:pt idx="343">
                  <c:v>457</c:v>
                </c:pt>
                <c:pt idx="344">
                  <c:v>456</c:v>
                </c:pt>
                <c:pt idx="345">
                  <c:v>455</c:v>
                </c:pt>
                <c:pt idx="346">
                  <c:v>454</c:v>
                </c:pt>
                <c:pt idx="347">
                  <c:v>453</c:v>
                </c:pt>
                <c:pt idx="348">
                  <c:v>452</c:v>
                </c:pt>
                <c:pt idx="349">
                  <c:v>451</c:v>
                </c:pt>
                <c:pt idx="350">
                  <c:v>450</c:v>
                </c:pt>
                <c:pt idx="351">
                  <c:v>449</c:v>
                </c:pt>
                <c:pt idx="352">
                  <c:v>448</c:v>
                </c:pt>
                <c:pt idx="353">
                  <c:v>447</c:v>
                </c:pt>
                <c:pt idx="354">
                  <c:v>446</c:v>
                </c:pt>
                <c:pt idx="355">
                  <c:v>445</c:v>
                </c:pt>
                <c:pt idx="356">
                  <c:v>444</c:v>
                </c:pt>
                <c:pt idx="357">
                  <c:v>443</c:v>
                </c:pt>
                <c:pt idx="358">
                  <c:v>442</c:v>
                </c:pt>
                <c:pt idx="359">
                  <c:v>441</c:v>
                </c:pt>
                <c:pt idx="360">
                  <c:v>440</c:v>
                </c:pt>
                <c:pt idx="361">
                  <c:v>439</c:v>
                </c:pt>
                <c:pt idx="362">
                  <c:v>438</c:v>
                </c:pt>
                <c:pt idx="363">
                  <c:v>437</c:v>
                </c:pt>
                <c:pt idx="364">
                  <c:v>436</c:v>
                </c:pt>
                <c:pt idx="365">
                  <c:v>435</c:v>
                </c:pt>
                <c:pt idx="366">
                  <c:v>434</c:v>
                </c:pt>
                <c:pt idx="367">
                  <c:v>433</c:v>
                </c:pt>
                <c:pt idx="368">
                  <c:v>432</c:v>
                </c:pt>
                <c:pt idx="369">
                  <c:v>431</c:v>
                </c:pt>
                <c:pt idx="370">
                  <c:v>430</c:v>
                </c:pt>
                <c:pt idx="371">
                  <c:v>429</c:v>
                </c:pt>
                <c:pt idx="372">
                  <c:v>428</c:v>
                </c:pt>
                <c:pt idx="373">
                  <c:v>427</c:v>
                </c:pt>
                <c:pt idx="374">
                  <c:v>426</c:v>
                </c:pt>
                <c:pt idx="375">
                  <c:v>425</c:v>
                </c:pt>
                <c:pt idx="376">
                  <c:v>424</c:v>
                </c:pt>
                <c:pt idx="377">
                  <c:v>423</c:v>
                </c:pt>
                <c:pt idx="378">
                  <c:v>422</c:v>
                </c:pt>
                <c:pt idx="379">
                  <c:v>421</c:v>
                </c:pt>
                <c:pt idx="380">
                  <c:v>420</c:v>
                </c:pt>
                <c:pt idx="381">
                  <c:v>419</c:v>
                </c:pt>
                <c:pt idx="382">
                  <c:v>418</c:v>
                </c:pt>
                <c:pt idx="383">
                  <c:v>417</c:v>
                </c:pt>
                <c:pt idx="384">
                  <c:v>416</c:v>
                </c:pt>
                <c:pt idx="385">
                  <c:v>415</c:v>
                </c:pt>
                <c:pt idx="386">
                  <c:v>414</c:v>
                </c:pt>
                <c:pt idx="387">
                  <c:v>413</c:v>
                </c:pt>
                <c:pt idx="388">
                  <c:v>412</c:v>
                </c:pt>
                <c:pt idx="389">
                  <c:v>411</c:v>
                </c:pt>
                <c:pt idx="390">
                  <c:v>410</c:v>
                </c:pt>
                <c:pt idx="391">
                  <c:v>409</c:v>
                </c:pt>
                <c:pt idx="392">
                  <c:v>408</c:v>
                </c:pt>
                <c:pt idx="393">
                  <c:v>407</c:v>
                </c:pt>
                <c:pt idx="394">
                  <c:v>406</c:v>
                </c:pt>
                <c:pt idx="395">
                  <c:v>405</c:v>
                </c:pt>
                <c:pt idx="396">
                  <c:v>404</c:v>
                </c:pt>
                <c:pt idx="397">
                  <c:v>403</c:v>
                </c:pt>
                <c:pt idx="398">
                  <c:v>402</c:v>
                </c:pt>
                <c:pt idx="399">
                  <c:v>401</c:v>
                </c:pt>
                <c:pt idx="400">
                  <c:v>400</c:v>
                </c:pt>
                <c:pt idx="401">
                  <c:v>399</c:v>
                </c:pt>
                <c:pt idx="402">
                  <c:v>398</c:v>
                </c:pt>
                <c:pt idx="403">
                  <c:v>397</c:v>
                </c:pt>
                <c:pt idx="404">
                  <c:v>396</c:v>
                </c:pt>
                <c:pt idx="405">
                  <c:v>395</c:v>
                </c:pt>
                <c:pt idx="406">
                  <c:v>394</c:v>
                </c:pt>
                <c:pt idx="407">
                  <c:v>393</c:v>
                </c:pt>
                <c:pt idx="408">
                  <c:v>392</c:v>
                </c:pt>
                <c:pt idx="409">
                  <c:v>391</c:v>
                </c:pt>
                <c:pt idx="410">
                  <c:v>390</c:v>
                </c:pt>
                <c:pt idx="411">
                  <c:v>389</c:v>
                </c:pt>
                <c:pt idx="412">
                  <c:v>388</c:v>
                </c:pt>
                <c:pt idx="413">
                  <c:v>387</c:v>
                </c:pt>
                <c:pt idx="414">
                  <c:v>386</c:v>
                </c:pt>
                <c:pt idx="415">
                  <c:v>385</c:v>
                </c:pt>
                <c:pt idx="416">
                  <c:v>384</c:v>
                </c:pt>
                <c:pt idx="417">
                  <c:v>383</c:v>
                </c:pt>
                <c:pt idx="418">
                  <c:v>382</c:v>
                </c:pt>
                <c:pt idx="419">
                  <c:v>381</c:v>
                </c:pt>
                <c:pt idx="420">
                  <c:v>380</c:v>
                </c:pt>
                <c:pt idx="421">
                  <c:v>379</c:v>
                </c:pt>
                <c:pt idx="422">
                  <c:v>378</c:v>
                </c:pt>
                <c:pt idx="423">
                  <c:v>377</c:v>
                </c:pt>
                <c:pt idx="424">
                  <c:v>376</c:v>
                </c:pt>
                <c:pt idx="425">
                  <c:v>375</c:v>
                </c:pt>
                <c:pt idx="426">
                  <c:v>374</c:v>
                </c:pt>
                <c:pt idx="427">
                  <c:v>373</c:v>
                </c:pt>
                <c:pt idx="428">
                  <c:v>372</c:v>
                </c:pt>
                <c:pt idx="429">
                  <c:v>371</c:v>
                </c:pt>
                <c:pt idx="430">
                  <c:v>370</c:v>
                </c:pt>
                <c:pt idx="431">
                  <c:v>369</c:v>
                </c:pt>
                <c:pt idx="432">
                  <c:v>368</c:v>
                </c:pt>
                <c:pt idx="433">
                  <c:v>367</c:v>
                </c:pt>
                <c:pt idx="434">
                  <c:v>366</c:v>
                </c:pt>
                <c:pt idx="435">
                  <c:v>365</c:v>
                </c:pt>
                <c:pt idx="436">
                  <c:v>364</c:v>
                </c:pt>
                <c:pt idx="437">
                  <c:v>363</c:v>
                </c:pt>
                <c:pt idx="438">
                  <c:v>362</c:v>
                </c:pt>
                <c:pt idx="439">
                  <c:v>361</c:v>
                </c:pt>
                <c:pt idx="440">
                  <c:v>360</c:v>
                </c:pt>
                <c:pt idx="441">
                  <c:v>359</c:v>
                </c:pt>
                <c:pt idx="442">
                  <c:v>358</c:v>
                </c:pt>
                <c:pt idx="443">
                  <c:v>357</c:v>
                </c:pt>
                <c:pt idx="444">
                  <c:v>356</c:v>
                </c:pt>
                <c:pt idx="445">
                  <c:v>355</c:v>
                </c:pt>
                <c:pt idx="446">
                  <c:v>354</c:v>
                </c:pt>
                <c:pt idx="447">
                  <c:v>353</c:v>
                </c:pt>
                <c:pt idx="448">
                  <c:v>352</c:v>
                </c:pt>
                <c:pt idx="449">
                  <c:v>351</c:v>
                </c:pt>
                <c:pt idx="450">
                  <c:v>350</c:v>
                </c:pt>
                <c:pt idx="451">
                  <c:v>349</c:v>
                </c:pt>
                <c:pt idx="452">
                  <c:v>348</c:v>
                </c:pt>
                <c:pt idx="453">
                  <c:v>347</c:v>
                </c:pt>
                <c:pt idx="454">
                  <c:v>346</c:v>
                </c:pt>
                <c:pt idx="455">
                  <c:v>345</c:v>
                </c:pt>
                <c:pt idx="456">
                  <c:v>344</c:v>
                </c:pt>
                <c:pt idx="457">
                  <c:v>343</c:v>
                </c:pt>
                <c:pt idx="458">
                  <c:v>342</c:v>
                </c:pt>
                <c:pt idx="459">
                  <c:v>341</c:v>
                </c:pt>
                <c:pt idx="460">
                  <c:v>340</c:v>
                </c:pt>
                <c:pt idx="461">
                  <c:v>339</c:v>
                </c:pt>
                <c:pt idx="462">
                  <c:v>338</c:v>
                </c:pt>
                <c:pt idx="463">
                  <c:v>337</c:v>
                </c:pt>
                <c:pt idx="464">
                  <c:v>336</c:v>
                </c:pt>
                <c:pt idx="465">
                  <c:v>335</c:v>
                </c:pt>
                <c:pt idx="466">
                  <c:v>334</c:v>
                </c:pt>
                <c:pt idx="467">
                  <c:v>333</c:v>
                </c:pt>
                <c:pt idx="468">
                  <c:v>332</c:v>
                </c:pt>
                <c:pt idx="469">
                  <c:v>331</c:v>
                </c:pt>
                <c:pt idx="470">
                  <c:v>330</c:v>
                </c:pt>
                <c:pt idx="471">
                  <c:v>329</c:v>
                </c:pt>
                <c:pt idx="472">
                  <c:v>328</c:v>
                </c:pt>
                <c:pt idx="473">
                  <c:v>327</c:v>
                </c:pt>
                <c:pt idx="474">
                  <c:v>326</c:v>
                </c:pt>
                <c:pt idx="475">
                  <c:v>325</c:v>
                </c:pt>
                <c:pt idx="476">
                  <c:v>324</c:v>
                </c:pt>
                <c:pt idx="477">
                  <c:v>323</c:v>
                </c:pt>
                <c:pt idx="478">
                  <c:v>322</c:v>
                </c:pt>
                <c:pt idx="479">
                  <c:v>321</c:v>
                </c:pt>
                <c:pt idx="480">
                  <c:v>320</c:v>
                </c:pt>
                <c:pt idx="481">
                  <c:v>319</c:v>
                </c:pt>
                <c:pt idx="482">
                  <c:v>318</c:v>
                </c:pt>
                <c:pt idx="483">
                  <c:v>317</c:v>
                </c:pt>
                <c:pt idx="484">
                  <c:v>316</c:v>
                </c:pt>
                <c:pt idx="485">
                  <c:v>315</c:v>
                </c:pt>
                <c:pt idx="486">
                  <c:v>314</c:v>
                </c:pt>
                <c:pt idx="487">
                  <c:v>313</c:v>
                </c:pt>
                <c:pt idx="488">
                  <c:v>312</c:v>
                </c:pt>
                <c:pt idx="489">
                  <c:v>311</c:v>
                </c:pt>
                <c:pt idx="490">
                  <c:v>310</c:v>
                </c:pt>
                <c:pt idx="491">
                  <c:v>309</c:v>
                </c:pt>
                <c:pt idx="492">
                  <c:v>308</c:v>
                </c:pt>
                <c:pt idx="493">
                  <c:v>307</c:v>
                </c:pt>
                <c:pt idx="494">
                  <c:v>306</c:v>
                </c:pt>
                <c:pt idx="495">
                  <c:v>305</c:v>
                </c:pt>
                <c:pt idx="496">
                  <c:v>304</c:v>
                </c:pt>
                <c:pt idx="497">
                  <c:v>303</c:v>
                </c:pt>
                <c:pt idx="498">
                  <c:v>302</c:v>
                </c:pt>
                <c:pt idx="499">
                  <c:v>301</c:v>
                </c:pt>
                <c:pt idx="500">
                  <c:v>300</c:v>
                </c:pt>
                <c:pt idx="501">
                  <c:v>299</c:v>
                </c:pt>
                <c:pt idx="502">
                  <c:v>298</c:v>
                </c:pt>
                <c:pt idx="503">
                  <c:v>297</c:v>
                </c:pt>
                <c:pt idx="504">
                  <c:v>296</c:v>
                </c:pt>
                <c:pt idx="505">
                  <c:v>295</c:v>
                </c:pt>
                <c:pt idx="506">
                  <c:v>294</c:v>
                </c:pt>
                <c:pt idx="507">
                  <c:v>293</c:v>
                </c:pt>
                <c:pt idx="508">
                  <c:v>292</c:v>
                </c:pt>
                <c:pt idx="509">
                  <c:v>291</c:v>
                </c:pt>
                <c:pt idx="510">
                  <c:v>290</c:v>
                </c:pt>
                <c:pt idx="511">
                  <c:v>289</c:v>
                </c:pt>
                <c:pt idx="512">
                  <c:v>288</c:v>
                </c:pt>
                <c:pt idx="513">
                  <c:v>287</c:v>
                </c:pt>
                <c:pt idx="514">
                  <c:v>286</c:v>
                </c:pt>
                <c:pt idx="515">
                  <c:v>285</c:v>
                </c:pt>
                <c:pt idx="516">
                  <c:v>284</c:v>
                </c:pt>
                <c:pt idx="517">
                  <c:v>283</c:v>
                </c:pt>
                <c:pt idx="518">
                  <c:v>282</c:v>
                </c:pt>
                <c:pt idx="519">
                  <c:v>281</c:v>
                </c:pt>
                <c:pt idx="520">
                  <c:v>280</c:v>
                </c:pt>
                <c:pt idx="521">
                  <c:v>279</c:v>
                </c:pt>
                <c:pt idx="522">
                  <c:v>278</c:v>
                </c:pt>
                <c:pt idx="523">
                  <c:v>277</c:v>
                </c:pt>
                <c:pt idx="524">
                  <c:v>276</c:v>
                </c:pt>
                <c:pt idx="525">
                  <c:v>275</c:v>
                </c:pt>
                <c:pt idx="526">
                  <c:v>274</c:v>
                </c:pt>
                <c:pt idx="527">
                  <c:v>273</c:v>
                </c:pt>
                <c:pt idx="528">
                  <c:v>272</c:v>
                </c:pt>
                <c:pt idx="529">
                  <c:v>271</c:v>
                </c:pt>
                <c:pt idx="530">
                  <c:v>270</c:v>
                </c:pt>
                <c:pt idx="531">
                  <c:v>269</c:v>
                </c:pt>
                <c:pt idx="532">
                  <c:v>268</c:v>
                </c:pt>
                <c:pt idx="533">
                  <c:v>267</c:v>
                </c:pt>
                <c:pt idx="534">
                  <c:v>266</c:v>
                </c:pt>
                <c:pt idx="535">
                  <c:v>265</c:v>
                </c:pt>
                <c:pt idx="536">
                  <c:v>264</c:v>
                </c:pt>
                <c:pt idx="537">
                  <c:v>263</c:v>
                </c:pt>
                <c:pt idx="538">
                  <c:v>262</c:v>
                </c:pt>
                <c:pt idx="539">
                  <c:v>261</c:v>
                </c:pt>
                <c:pt idx="540">
                  <c:v>260</c:v>
                </c:pt>
                <c:pt idx="541">
                  <c:v>259</c:v>
                </c:pt>
                <c:pt idx="542">
                  <c:v>258</c:v>
                </c:pt>
                <c:pt idx="543">
                  <c:v>257</c:v>
                </c:pt>
                <c:pt idx="544">
                  <c:v>256</c:v>
                </c:pt>
                <c:pt idx="545">
                  <c:v>255</c:v>
                </c:pt>
                <c:pt idx="546">
                  <c:v>254</c:v>
                </c:pt>
                <c:pt idx="547">
                  <c:v>253</c:v>
                </c:pt>
                <c:pt idx="548">
                  <c:v>252</c:v>
                </c:pt>
                <c:pt idx="549">
                  <c:v>251</c:v>
                </c:pt>
                <c:pt idx="550">
                  <c:v>250</c:v>
                </c:pt>
                <c:pt idx="551">
                  <c:v>249</c:v>
                </c:pt>
                <c:pt idx="552">
                  <c:v>248</c:v>
                </c:pt>
                <c:pt idx="553">
                  <c:v>247</c:v>
                </c:pt>
                <c:pt idx="554">
                  <c:v>246</c:v>
                </c:pt>
                <c:pt idx="555">
                  <c:v>245</c:v>
                </c:pt>
                <c:pt idx="556">
                  <c:v>244</c:v>
                </c:pt>
                <c:pt idx="557">
                  <c:v>243</c:v>
                </c:pt>
                <c:pt idx="558">
                  <c:v>242</c:v>
                </c:pt>
                <c:pt idx="559">
                  <c:v>241</c:v>
                </c:pt>
                <c:pt idx="560">
                  <c:v>240</c:v>
                </c:pt>
                <c:pt idx="561">
                  <c:v>239</c:v>
                </c:pt>
                <c:pt idx="562">
                  <c:v>238</c:v>
                </c:pt>
                <c:pt idx="563">
                  <c:v>237</c:v>
                </c:pt>
                <c:pt idx="564">
                  <c:v>236</c:v>
                </c:pt>
                <c:pt idx="565">
                  <c:v>235</c:v>
                </c:pt>
                <c:pt idx="566">
                  <c:v>234</c:v>
                </c:pt>
                <c:pt idx="567">
                  <c:v>233</c:v>
                </c:pt>
                <c:pt idx="568">
                  <c:v>232</c:v>
                </c:pt>
                <c:pt idx="569">
                  <c:v>231</c:v>
                </c:pt>
                <c:pt idx="570">
                  <c:v>230</c:v>
                </c:pt>
                <c:pt idx="571">
                  <c:v>229</c:v>
                </c:pt>
                <c:pt idx="572">
                  <c:v>228</c:v>
                </c:pt>
                <c:pt idx="573">
                  <c:v>227</c:v>
                </c:pt>
                <c:pt idx="574">
                  <c:v>226</c:v>
                </c:pt>
                <c:pt idx="575">
                  <c:v>225</c:v>
                </c:pt>
                <c:pt idx="576">
                  <c:v>224</c:v>
                </c:pt>
                <c:pt idx="577">
                  <c:v>223</c:v>
                </c:pt>
                <c:pt idx="578">
                  <c:v>222</c:v>
                </c:pt>
                <c:pt idx="579">
                  <c:v>221</c:v>
                </c:pt>
                <c:pt idx="580">
                  <c:v>220</c:v>
                </c:pt>
                <c:pt idx="581">
                  <c:v>219</c:v>
                </c:pt>
                <c:pt idx="582">
                  <c:v>218</c:v>
                </c:pt>
                <c:pt idx="583">
                  <c:v>217</c:v>
                </c:pt>
                <c:pt idx="584">
                  <c:v>216</c:v>
                </c:pt>
                <c:pt idx="585">
                  <c:v>215</c:v>
                </c:pt>
                <c:pt idx="586">
                  <c:v>214</c:v>
                </c:pt>
                <c:pt idx="587">
                  <c:v>213</c:v>
                </c:pt>
                <c:pt idx="588">
                  <c:v>212</c:v>
                </c:pt>
                <c:pt idx="589">
                  <c:v>211</c:v>
                </c:pt>
                <c:pt idx="590">
                  <c:v>210</c:v>
                </c:pt>
                <c:pt idx="591">
                  <c:v>209</c:v>
                </c:pt>
                <c:pt idx="592">
                  <c:v>208</c:v>
                </c:pt>
                <c:pt idx="593">
                  <c:v>207</c:v>
                </c:pt>
                <c:pt idx="594">
                  <c:v>206</c:v>
                </c:pt>
                <c:pt idx="595">
                  <c:v>205</c:v>
                </c:pt>
                <c:pt idx="596">
                  <c:v>204</c:v>
                </c:pt>
                <c:pt idx="597">
                  <c:v>203</c:v>
                </c:pt>
                <c:pt idx="598">
                  <c:v>202</c:v>
                </c:pt>
                <c:pt idx="599">
                  <c:v>201</c:v>
                </c:pt>
                <c:pt idx="600">
                  <c:v>200</c:v>
                </c:pt>
              </c:numCache>
            </c:numRef>
          </c:xVal>
          <c:yVal>
            <c:numRef>
              <c:f>'9.xlsx'!$B$87:$B$687</c:f>
              <c:numCache>
                <c:formatCode>General</c:formatCode>
                <c:ptCount val="601"/>
                <c:pt idx="0">
                  <c:v>2.0200000000000001E-3</c:v>
                </c:pt>
                <c:pt idx="1">
                  <c:v>2.2699999999999999E-3</c:v>
                </c:pt>
                <c:pt idx="2">
                  <c:v>2.2399999999999998E-3</c:v>
                </c:pt>
                <c:pt idx="3">
                  <c:v>2.0600000000000002E-3</c:v>
                </c:pt>
                <c:pt idx="4">
                  <c:v>2.2399999999999998E-3</c:v>
                </c:pt>
                <c:pt idx="5">
                  <c:v>2.32E-3</c:v>
                </c:pt>
                <c:pt idx="6">
                  <c:v>2.15E-3</c:v>
                </c:pt>
                <c:pt idx="7">
                  <c:v>2.16E-3</c:v>
                </c:pt>
                <c:pt idx="8">
                  <c:v>2.4599999999999999E-3</c:v>
                </c:pt>
                <c:pt idx="9">
                  <c:v>2.5899999999999999E-3</c:v>
                </c:pt>
                <c:pt idx="10">
                  <c:v>2.5500000000000002E-3</c:v>
                </c:pt>
                <c:pt idx="11">
                  <c:v>2.5500000000000002E-3</c:v>
                </c:pt>
                <c:pt idx="12">
                  <c:v>2.49E-3</c:v>
                </c:pt>
                <c:pt idx="13">
                  <c:v>2.5699999999999998E-3</c:v>
                </c:pt>
                <c:pt idx="14">
                  <c:v>2.4599999999999999E-3</c:v>
                </c:pt>
                <c:pt idx="15">
                  <c:v>2.5799999999999998E-3</c:v>
                </c:pt>
                <c:pt idx="16">
                  <c:v>2.64E-3</c:v>
                </c:pt>
                <c:pt idx="17">
                  <c:v>2.4299999999999999E-3</c:v>
                </c:pt>
                <c:pt idx="18">
                  <c:v>2.5899999999999999E-3</c:v>
                </c:pt>
                <c:pt idx="19">
                  <c:v>2.6199999999999999E-3</c:v>
                </c:pt>
                <c:pt idx="20">
                  <c:v>2.6099999999999999E-3</c:v>
                </c:pt>
                <c:pt idx="21">
                  <c:v>2.5699999999999998E-3</c:v>
                </c:pt>
                <c:pt idx="22">
                  <c:v>2.5699999999999998E-3</c:v>
                </c:pt>
                <c:pt idx="23">
                  <c:v>2.65E-3</c:v>
                </c:pt>
                <c:pt idx="24">
                  <c:v>2.6099999999999999E-3</c:v>
                </c:pt>
                <c:pt idx="25">
                  <c:v>2.63E-3</c:v>
                </c:pt>
                <c:pt idx="26">
                  <c:v>2.4599999999999999E-3</c:v>
                </c:pt>
                <c:pt idx="27">
                  <c:v>2.6800000000000001E-3</c:v>
                </c:pt>
                <c:pt idx="28">
                  <c:v>2.7200000000000002E-3</c:v>
                </c:pt>
                <c:pt idx="29">
                  <c:v>2.5100000000000001E-3</c:v>
                </c:pt>
                <c:pt idx="30">
                  <c:v>2.4399999999999999E-3</c:v>
                </c:pt>
                <c:pt idx="31">
                  <c:v>2.5400000000000002E-3</c:v>
                </c:pt>
                <c:pt idx="32">
                  <c:v>2.7000000000000001E-3</c:v>
                </c:pt>
                <c:pt idx="33">
                  <c:v>2.6700000000000001E-3</c:v>
                </c:pt>
                <c:pt idx="34">
                  <c:v>2.66E-3</c:v>
                </c:pt>
                <c:pt idx="35">
                  <c:v>2.9399999999999999E-3</c:v>
                </c:pt>
                <c:pt idx="36">
                  <c:v>2.9199999999999999E-3</c:v>
                </c:pt>
                <c:pt idx="37">
                  <c:v>3.0000000000000001E-3</c:v>
                </c:pt>
                <c:pt idx="38">
                  <c:v>2.7899999999999999E-3</c:v>
                </c:pt>
                <c:pt idx="39">
                  <c:v>2.97E-3</c:v>
                </c:pt>
                <c:pt idx="40">
                  <c:v>3.0000000000000001E-3</c:v>
                </c:pt>
                <c:pt idx="41">
                  <c:v>2.96E-3</c:v>
                </c:pt>
                <c:pt idx="42">
                  <c:v>2.9299999999999999E-3</c:v>
                </c:pt>
                <c:pt idx="43">
                  <c:v>2.81E-3</c:v>
                </c:pt>
                <c:pt idx="44">
                  <c:v>2.7000000000000001E-3</c:v>
                </c:pt>
                <c:pt idx="45">
                  <c:v>2.8E-3</c:v>
                </c:pt>
                <c:pt idx="46">
                  <c:v>2.9399999999999999E-3</c:v>
                </c:pt>
                <c:pt idx="47">
                  <c:v>2.9199999999999999E-3</c:v>
                </c:pt>
                <c:pt idx="48">
                  <c:v>2.8700000000000002E-3</c:v>
                </c:pt>
                <c:pt idx="49">
                  <c:v>2.8600000000000001E-3</c:v>
                </c:pt>
                <c:pt idx="50">
                  <c:v>2.6199999999999999E-3</c:v>
                </c:pt>
                <c:pt idx="51">
                  <c:v>2.98E-3</c:v>
                </c:pt>
                <c:pt idx="52">
                  <c:v>2.8400000000000001E-3</c:v>
                </c:pt>
                <c:pt idx="53">
                  <c:v>2.99E-3</c:v>
                </c:pt>
                <c:pt idx="54">
                  <c:v>3.16E-3</c:v>
                </c:pt>
                <c:pt idx="55">
                  <c:v>2.9099999999999998E-3</c:v>
                </c:pt>
                <c:pt idx="56">
                  <c:v>2.5699999999999998E-3</c:v>
                </c:pt>
                <c:pt idx="57">
                  <c:v>2.99E-3</c:v>
                </c:pt>
                <c:pt idx="58">
                  <c:v>2.7200000000000002E-3</c:v>
                </c:pt>
                <c:pt idx="59">
                  <c:v>2.96E-3</c:v>
                </c:pt>
                <c:pt idx="60">
                  <c:v>3.0999999999999999E-3</c:v>
                </c:pt>
                <c:pt idx="61">
                  <c:v>2.99E-3</c:v>
                </c:pt>
                <c:pt idx="62">
                  <c:v>2.9399999999999999E-3</c:v>
                </c:pt>
                <c:pt idx="63">
                  <c:v>3.0300000000000001E-3</c:v>
                </c:pt>
                <c:pt idx="64">
                  <c:v>3.0799999999999998E-3</c:v>
                </c:pt>
                <c:pt idx="65">
                  <c:v>2.8800000000000002E-3</c:v>
                </c:pt>
                <c:pt idx="66">
                  <c:v>2.8400000000000001E-3</c:v>
                </c:pt>
                <c:pt idx="67">
                  <c:v>3.0000000000000001E-3</c:v>
                </c:pt>
                <c:pt idx="68">
                  <c:v>2.8800000000000002E-3</c:v>
                </c:pt>
                <c:pt idx="69">
                  <c:v>2.9099999999999998E-3</c:v>
                </c:pt>
                <c:pt idx="70">
                  <c:v>2.9399999999999999E-3</c:v>
                </c:pt>
                <c:pt idx="71">
                  <c:v>2.9499999999999999E-3</c:v>
                </c:pt>
                <c:pt idx="72">
                  <c:v>2.9199999999999999E-3</c:v>
                </c:pt>
                <c:pt idx="73">
                  <c:v>3.0000000000000001E-3</c:v>
                </c:pt>
                <c:pt idx="74">
                  <c:v>2.97E-3</c:v>
                </c:pt>
                <c:pt idx="75">
                  <c:v>2.8800000000000002E-3</c:v>
                </c:pt>
                <c:pt idx="76">
                  <c:v>2.8E-3</c:v>
                </c:pt>
                <c:pt idx="77">
                  <c:v>2.7799999999999999E-3</c:v>
                </c:pt>
                <c:pt idx="78">
                  <c:v>2.8E-3</c:v>
                </c:pt>
                <c:pt idx="79">
                  <c:v>2.8999999999999998E-3</c:v>
                </c:pt>
                <c:pt idx="80">
                  <c:v>2.9099999999999998E-3</c:v>
                </c:pt>
                <c:pt idx="81">
                  <c:v>2.8600000000000001E-3</c:v>
                </c:pt>
                <c:pt idx="82">
                  <c:v>2.8300000000000001E-3</c:v>
                </c:pt>
                <c:pt idx="83">
                  <c:v>2.7000000000000001E-3</c:v>
                </c:pt>
                <c:pt idx="84">
                  <c:v>2.8400000000000001E-3</c:v>
                </c:pt>
                <c:pt idx="85">
                  <c:v>2.81E-3</c:v>
                </c:pt>
                <c:pt idx="86">
                  <c:v>3.0100000000000001E-3</c:v>
                </c:pt>
                <c:pt idx="87">
                  <c:v>2.7899999999999999E-3</c:v>
                </c:pt>
                <c:pt idx="88">
                  <c:v>2.7899999999999999E-3</c:v>
                </c:pt>
                <c:pt idx="89">
                  <c:v>2.6800000000000001E-3</c:v>
                </c:pt>
                <c:pt idx="90">
                  <c:v>2.7100000000000002E-3</c:v>
                </c:pt>
                <c:pt idx="91">
                  <c:v>2.9499999999999999E-3</c:v>
                </c:pt>
                <c:pt idx="92">
                  <c:v>2.9399999999999999E-3</c:v>
                </c:pt>
                <c:pt idx="93">
                  <c:v>2.7299999999999998E-3</c:v>
                </c:pt>
                <c:pt idx="94">
                  <c:v>2.6700000000000001E-3</c:v>
                </c:pt>
                <c:pt idx="95">
                  <c:v>2.7399999999999998E-3</c:v>
                </c:pt>
                <c:pt idx="96">
                  <c:v>2.8999999999999998E-3</c:v>
                </c:pt>
                <c:pt idx="97">
                  <c:v>2.8300000000000001E-3</c:v>
                </c:pt>
                <c:pt idx="98">
                  <c:v>2.81E-3</c:v>
                </c:pt>
                <c:pt idx="99">
                  <c:v>2.7499999999999998E-3</c:v>
                </c:pt>
                <c:pt idx="100">
                  <c:v>2.6800000000000001E-3</c:v>
                </c:pt>
                <c:pt idx="101">
                  <c:v>2.7100000000000002E-3</c:v>
                </c:pt>
                <c:pt idx="102">
                  <c:v>2.7399999999999998E-3</c:v>
                </c:pt>
                <c:pt idx="103">
                  <c:v>2.7299999999999998E-3</c:v>
                </c:pt>
                <c:pt idx="104">
                  <c:v>2.7100000000000002E-3</c:v>
                </c:pt>
                <c:pt idx="105">
                  <c:v>2.7799999999999999E-3</c:v>
                </c:pt>
                <c:pt idx="106">
                  <c:v>2.66E-3</c:v>
                </c:pt>
                <c:pt idx="107">
                  <c:v>2.5600000000000002E-3</c:v>
                </c:pt>
                <c:pt idx="108">
                  <c:v>2.7699999999999999E-3</c:v>
                </c:pt>
                <c:pt idx="109">
                  <c:v>2.7799999999999999E-3</c:v>
                </c:pt>
                <c:pt idx="110">
                  <c:v>2.7100000000000002E-3</c:v>
                </c:pt>
                <c:pt idx="111">
                  <c:v>2.5000000000000001E-3</c:v>
                </c:pt>
                <c:pt idx="112">
                  <c:v>2.81E-3</c:v>
                </c:pt>
                <c:pt idx="113">
                  <c:v>2.5400000000000002E-3</c:v>
                </c:pt>
                <c:pt idx="114">
                  <c:v>2.5600000000000002E-3</c:v>
                </c:pt>
                <c:pt idx="115">
                  <c:v>2.4399999999999999E-3</c:v>
                </c:pt>
                <c:pt idx="116">
                  <c:v>2.66E-3</c:v>
                </c:pt>
                <c:pt idx="117">
                  <c:v>2.5500000000000002E-3</c:v>
                </c:pt>
                <c:pt idx="118">
                  <c:v>2.2799999999999999E-3</c:v>
                </c:pt>
                <c:pt idx="119">
                  <c:v>2.4299999999999999E-3</c:v>
                </c:pt>
                <c:pt idx="120">
                  <c:v>2.2799999999999999E-3</c:v>
                </c:pt>
                <c:pt idx="121">
                  <c:v>2.4199999999999998E-3</c:v>
                </c:pt>
                <c:pt idx="122">
                  <c:v>2.3E-3</c:v>
                </c:pt>
                <c:pt idx="123">
                  <c:v>2.3400000000000001E-3</c:v>
                </c:pt>
                <c:pt idx="124">
                  <c:v>2.1900000000000001E-3</c:v>
                </c:pt>
                <c:pt idx="125">
                  <c:v>2.2899999999999999E-3</c:v>
                </c:pt>
                <c:pt idx="126">
                  <c:v>2.32E-3</c:v>
                </c:pt>
                <c:pt idx="127">
                  <c:v>2.4199999999999998E-3</c:v>
                </c:pt>
                <c:pt idx="128">
                  <c:v>2.1099999999999999E-3</c:v>
                </c:pt>
                <c:pt idx="129">
                  <c:v>2.2100000000000002E-3</c:v>
                </c:pt>
                <c:pt idx="130">
                  <c:v>2.2599999999999999E-3</c:v>
                </c:pt>
                <c:pt idx="131">
                  <c:v>2.1800000000000001E-3</c:v>
                </c:pt>
                <c:pt idx="132">
                  <c:v>2.0699999999999998E-3</c:v>
                </c:pt>
                <c:pt idx="133">
                  <c:v>2.0300000000000001E-3</c:v>
                </c:pt>
                <c:pt idx="134">
                  <c:v>2.0999999999999999E-3</c:v>
                </c:pt>
                <c:pt idx="135">
                  <c:v>2.2200000000000002E-3</c:v>
                </c:pt>
                <c:pt idx="136">
                  <c:v>2.0699999999999998E-3</c:v>
                </c:pt>
                <c:pt idx="137">
                  <c:v>1.91E-3</c:v>
                </c:pt>
                <c:pt idx="138">
                  <c:v>1.92E-3</c:v>
                </c:pt>
                <c:pt idx="139">
                  <c:v>1.8600000000000001E-3</c:v>
                </c:pt>
                <c:pt idx="140">
                  <c:v>1.8699999999999999E-3</c:v>
                </c:pt>
                <c:pt idx="141">
                  <c:v>1.8799999999999999E-3</c:v>
                </c:pt>
                <c:pt idx="142">
                  <c:v>1.81E-3</c:v>
                </c:pt>
                <c:pt idx="143">
                  <c:v>1.8E-3</c:v>
                </c:pt>
                <c:pt idx="144">
                  <c:v>1.74E-3</c:v>
                </c:pt>
                <c:pt idx="145">
                  <c:v>1.8699999999999999E-3</c:v>
                </c:pt>
                <c:pt idx="146">
                  <c:v>1.6299999999999999E-3</c:v>
                </c:pt>
                <c:pt idx="147">
                  <c:v>1.73E-3</c:v>
                </c:pt>
                <c:pt idx="148">
                  <c:v>1.6000000000000001E-3</c:v>
                </c:pt>
                <c:pt idx="149">
                  <c:v>1.64E-3</c:v>
                </c:pt>
                <c:pt idx="150">
                  <c:v>1.65E-3</c:v>
                </c:pt>
                <c:pt idx="151">
                  <c:v>1.5900000000000001E-3</c:v>
                </c:pt>
                <c:pt idx="152">
                  <c:v>1.57E-3</c:v>
                </c:pt>
                <c:pt idx="153">
                  <c:v>1.6000000000000001E-3</c:v>
                </c:pt>
                <c:pt idx="154">
                  <c:v>1.5499999999999999E-3</c:v>
                </c:pt>
                <c:pt idx="155">
                  <c:v>1.4400000000000001E-3</c:v>
                </c:pt>
                <c:pt idx="156">
                  <c:v>1.3600000000000001E-3</c:v>
                </c:pt>
                <c:pt idx="157">
                  <c:v>1.4300000000000001E-3</c:v>
                </c:pt>
                <c:pt idx="158">
                  <c:v>1.4E-3</c:v>
                </c:pt>
                <c:pt idx="159">
                  <c:v>1.4499999999999999E-3</c:v>
                </c:pt>
                <c:pt idx="160">
                  <c:v>1.5E-3</c:v>
                </c:pt>
                <c:pt idx="161">
                  <c:v>1.23E-3</c:v>
                </c:pt>
                <c:pt idx="162">
                  <c:v>1.41E-3</c:v>
                </c:pt>
                <c:pt idx="163">
                  <c:v>1.1999999999999999E-3</c:v>
                </c:pt>
                <c:pt idx="164">
                  <c:v>1.2600000000000001E-3</c:v>
                </c:pt>
                <c:pt idx="165">
                  <c:v>1.23E-3</c:v>
                </c:pt>
                <c:pt idx="166">
                  <c:v>1.17E-3</c:v>
                </c:pt>
                <c:pt idx="167">
                  <c:v>1.2899999999999999E-3</c:v>
                </c:pt>
                <c:pt idx="168">
                  <c:v>1.3699999999999999E-3</c:v>
                </c:pt>
                <c:pt idx="169">
                  <c:v>1.1999999999999999E-3</c:v>
                </c:pt>
                <c:pt idx="170">
                  <c:v>1.23E-3</c:v>
                </c:pt>
                <c:pt idx="171">
                  <c:v>1.2199999999999999E-3</c:v>
                </c:pt>
                <c:pt idx="172">
                  <c:v>1.1000000000000001E-3</c:v>
                </c:pt>
                <c:pt idx="173">
                  <c:v>1.24E-3</c:v>
                </c:pt>
                <c:pt idx="174">
                  <c:v>1.2600000000000001E-3</c:v>
                </c:pt>
                <c:pt idx="175">
                  <c:v>1.1299999999999999E-3</c:v>
                </c:pt>
                <c:pt idx="176">
                  <c:v>1.2099999999999999E-3</c:v>
                </c:pt>
                <c:pt idx="177">
                  <c:v>1.07E-3</c:v>
                </c:pt>
                <c:pt idx="178">
                  <c:v>1.01E-3</c:v>
                </c:pt>
                <c:pt idx="179">
                  <c:v>1.08E-3</c:v>
                </c:pt>
                <c:pt idx="180">
                  <c:v>1.1299999999999999E-3</c:v>
                </c:pt>
                <c:pt idx="181">
                  <c:v>1.16E-3</c:v>
                </c:pt>
                <c:pt idx="182">
                  <c:v>1.1100000000000001E-3</c:v>
                </c:pt>
                <c:pt idx="183">
                  <c:v>1.16E-3</c:v>
                </c:pt>
                <c:pt idx="184">
                  <c:v>1.17E-3</c:v>
                </c:pt>
                <c:pt idx="185">
                  <c:v>1.24E-3</c:v>
                </c:pt>
                <c:pt idx="186">
                  <c:v>1.1199999999999999E-3</c:v>
                </c:pt>
                <c:pt idx="187">
                  <c:v>1.16E-3</c:v>
                </c:pt>
                <c:pt idx="188">
                  <c:v>1.2800000000000001E-3</c:v>
                </c:pt>
                <c:pt idx="189">
                  <c:v>1.2999999999999999E-3</c:v>
                </c:pt>
                <c:pt idx="190">
                  <c:v>1.2600000000000001E-3</c:v>
                </c:pt>
                <c:pt idx="191">
                  <c:v>1.1800000000000001E-3</c:v>
                </c:pt>
                <c:pt idx="192">
                  <c:v>1.33E-3</c:v>
                </c:pt>
                <c:pt idx="193">
                  <c:v>1.16E-3</c:v>
                </c:pt>
                <c:pt idx="194">
                  <c:v>1.4499999999999999E-3</c:v>
                </c:pt>
                <c:pt idx="195">
                  <c:v>1.41E-3</c:v>
                </c:pt>
                <c:pt idx="196">
                  <c:v>1.4499999999999999E-3</c:v>
                </c:pt>
                <c:pt idx="197">
                  <c:v>1.47E-3</c:v>
                </c:pt>
                <c:pt idx="198">
                  <c:v>1.4E-3</c:v>
                </c:pt>
                <c:pt idx="199">
                  <c:v>1.31E-3</c:v>
                </c:pt>
                <c:pt idx="200">
                  <c:v>1.5E-3</c:v>
                </c:pt>
                <c:pt idx="201">
                  <c:v>1.4400000000000001E-3</c:v>
                </c:pt>
                <c:pt idx="202">
                  <c:v>1.6299999999999999E-3</c:v>
                </c:pt>
                <c:pt idx="203">
                  <c:v>1.7600000000000001E-3</c:v>
                </c:pt>
                <c:pt idx="204">
                  <c:v>1.66E-3</c:v>
                </c:pt>
                <c:pt idx="205">
                  <c:v>1.72E-3</c:v>
                </c:pt>
                <c:pt idx="206">
                  <c:v>1.73E-3</c:v>
                </c:pt>
                <c:pt idx="207">
                  <c:v>1.9E-3</c:v>
                </c:pt>
                <c:pt idx="208">
                  <c:v>1.99E-3</c:v>
                </c:pt>
                <c:pt idx="209">
                  <c:v>1.9E-3</c:v>
                </c:pt>
                <c:pt idx="210">
                  <c:v>2.0600000000000002E-3</c:v>
                </c:pt>
                <c:pt idx="211">
                  <c:v>2.0200000000000001E-3</c:v>
                </c:pt>
                <c:pt idx="212">
                  <c:v>1.9300000000000001E-3</c:v>
                </c:pt>
                <c:pt idx="213">
                  <c:v>1.8600000000000001E-3</c:v>
                </c:pt>
                <c:pt idx="214">
                  <c:v>2.0799999999999998E-3</c:v>
                </c:pt>
                <c:pt idx="215">
                  <c:v>2.0899999999999998E-3</c:v>
                </c:pt>
                <c:pt idx="216">
                  <c:v>2.14E-3</c:v>
                </c:pt>
                <c:pt idx="217">
                  <c:v>2.1800000000000001E-3</c:v>
                </c:pt>
                <c:pt idx="218">
                  <c:v>2.14E-3</c:v>
                </c:pt>
                <c:pt idx="219">
                  <c:v>2.2599999999999999E-3</c:v>
                </c:pt>
                <c:pt idx="220">
                  <c:v>2.2000000000000001E-3</c:v>
                </c:pt>
                <c:pt idx="221">
                  <c:v>2.3999999999999998E-3</c:v>
                </c:pt>
                <c:pt idx="222">
                  <c:v>2.3700000000000001E-3</c:v>
                </c:pt>
                <c:pt idx="223">
                  <c:v>2.5200000000000001E-3</c:v>
                </c:pt>
                <c:pt idx="224">
                  <c:v>2.6199999999999999E-3</c:v>
                </c:pt>
                <c:pt idx="225">
                  <c:v>2.4199999999999998E-3</c:v>
                </c:pt>
                <c:pt idx="226">
                  <c:v>2.6099999999999999E-3</c:v>
                </c:pt>
                <c:pt idx="227">
                  <c:v>2.5000000000000001E-3</c:v>
                </c:pt>
                <c:pt idx="228">
                  <c:v>2.5000000000000001E-3</c:v>
                </c:pt>
                <c:pt idx="229">
                  <c:v>2.65E-3</c:v>
                </c:pt>
                <c:pt idx="230">
                  <c:v>2.6800000000000001E-3</c:v>
                </c:pt>
                <c:pt idx="231">
                  <c:v>2.8E-3</c:v>
                </c:pt>
                <c:pt idx="232">
                  <c:v>2.7799999999999999E-3</c:v>
                </c:pt>
                <c:pt idx="233">
                  <c:v>2.9399999999999999E-3</c:v>
                </c:pt>
                <c:pt idx="234">
                  <c:v>2.8400000000000001E-3</c:v>
                </c:pt>
                <c:pt idx="235">
                  <c:v>2.8300000000000001E-3</c:v>
                </c:pt>
                <c:pt idx="236">
                  <c:v>2.8700000000000002E-3</c:v>
                </c:pt>
                <c:pt idx="237">
                  <c:v>2.8700000000000002E-3</c:v>
                </c:pt>
                <c:pt idx="238">
                  <c:v>2.8999999999999998E-3</c:v>
                </c:pt>
                <c:pt idx="239">
                  <c:v>2.8900000000000002E-3</c:v>
                </c:pt>
                <c:pt idx="240">
                  <c:v>2.8999999999999998E-3</c:v>
                </c:pt>
                <c:pt idx="241">
                  <c:v>3.0799999999999998E-3</c:v>
                </c:pt>
                <c:pt idx="242">
                  <c:v>3.0100000000000001E-3</c:v>
                </c:pt>
                <c:pt idx="243">
                  <c:v>3.15E-3</c:v>
                </c:pt>
                <c:pt idx="244">
                  <c:v>3.0699999999999998E-3</c:v>
                </c:pt>
                <c:pt idx="245">
                  <c:v>3.1199999999999999E-3</c:v>
                </c:pt>
                <c:pt idx="246">
                  <c:v>3.1199999999999999E-3</c:v>
                </c:pt>
                <c:pt idx="247">
                  <c:v>3.16E-3</c:v>
                </c:pt>
                <c:pt idx="248">
                  <c:v>3.3E-3</c:v>
                </c:pt>
                <c:pt idx="249">
                  <c:v>3.15E-3</c:v>
                </c:pt>
                <c:pt idx="250">
                  <c:v>3.2399999999999998E-3</c:v>
                </c:pt>
                <c:pt idx="251">
                  <c:v>3.1900000000000001E-3</c:v>
                </c:pt>
                <c:pt idx="252">
                  <c:v>3.0899999999999999E-3</c:v>
                </c:pt>
                <c:pt idx="253">
                  <c:v>3.1900000000000001E-3</c:v>
                </c:pt>
                <c:pt idx="254">
                  <c:v>3.0999999999999999E-3</c:v>
                </c:pt>
                <c:pt idx="255">
                  <c:v>3.2699999999999999E-3</c:v>
                </c:pt>
                <c:pt idx="256">
                  <c:v>3.13E-3</c:v>
                </c:pt>
                <c:pt idx="257">
                  <c:v>3.0899999999999999E-3</c:v>
                </c:pt>
                <c:pt idx="258">
                  <c:v>3.2200000000000002E-3</c:v>
                </c:pt>
                <c:pt idx="259">
                  <c:v>3.0799999999999998E-3</c:v>
                </c:pt>
                <c:pt idx="260">
                  <c:v>3.0599999999999998E-3</c:v>
                </c:pt>
                <c:pt idx="261">
                  <c:v>3.1900000000000001E-3</c:v>
                </c:pt>
                <c:pt idx="262">
                  <c:v>3.1800000000000001E-3</c:v>
                </c:pt>
                <c:pt idx="263">
                  <c:v>3.2299999999999998E-3</c:v>
                </c:pt>
                <c:pt idx="264">
                  <c:v>3.0799999999999998E-3</c:v>
                </c:pt>
                <c:pt idx="265">
                  <c:v>3.1199999999999999E-3</c:v>
                </c:pt>
                <c:pt idx="266">
                  <c:v>3.0899999999999999E-3</c:v>
                </c:pt>
                <c:pt idx="267">
                  <c:v>3.2100000000000002E-3</c:v>
                </c:pt>
                <c:pt idx="268">
                  <c:v>3.0200000000000001E-3</c:v>
                </c:pt>
                <c:pt idx="269">
                  <c:v>3.1700000000000001E-3</c:v>
                </c:pt>
                <c:pt idx="270">
                  <c:v>3.0400000000000002E-3</c:v>
                </c:pt>
                <c:pt idx="271">
                  <c:v>3.2100000000000002E-3</c:v>
                </c:pt>
                <c:pt idx="272">
                  <c:v>3.16E-3</c:v>
                </c:pt>
                <c:pt idx="273">
                  <c:v>3.0200000000000001E-3</c:v>
                </c:pt>
                <c:pt idx="274">
                  <c:v>3.2299999999999998E-3</c:v>
                </c:pt>
                <c:pt idx="275">
                  <c:v>3.0999999999999999E-3</c:v>
                </c:pt>
                <c:pt idx="276">
                  <c:v>3.0599999999999998E-3</c:v>
                </c:pt>
                <c:pt idx="277">
                  <c:v>3.0899999999999999E-3</c:v>
                </c:pt>
                <c:pt idx="278">
                  <c:v>2.8600000000000001E-3</c:v>
                </c:pt>
                <c:pt idx="279">
                  <c:v>2.97E-3</c:v>
                </c:pt>
                <c:pt idx="280">
                  <c:v>2.96E-3</c:v>
                </c:pt>
                <c:pt idx="281">
                  <c:v>3.0300000000000001E-3</c:v>
                </c:pt>
                <c:pt idx="282">
                  <c:v>3.2299999999999998E-3</c:v>
                </c:pt>
                <c:pt idx="283">
                  <c:v>3.2000000000000002E-3</c:v>
                </c:pt>
                <c:pt idx="284">
                  <c:v>3.2100000000000002E-3</c:v>
                </c:pt>
                <c:pt idx="285">
                  <c:v>3.2100000000000002E-3</c:v>
                </c:pt>
                <c:pt idx="286">
                  <c:v>3.31E-3</c:v>
                </c:pt>
                <c:pt idx="287">
                  <c:v>3.0799999999999998E-3</c:v>
                </c:pt>
                <c:pt idx="288">
                  <c:v>3.0200000000000001E-3</c:v>
                </c:pt>
                <c:pt idx="289">
                  <c:v>3.15E-3</c:v>
                </c:pt>
                <c:pt idx="290">
                  <c:v>3.3E-3</c:v>
                </c:pt>
                <c:pt idx="291">
                  <c:v>3.4199999999999999E-3</c:v>
                </c:pt>
                <c:pt idx="292">
                  <c:v>3.32E-3</c:v>
                </c:pt>
                <c:pt idx="293">
                  <c:v>3.3999999999999998E-3</c:v>
                </c:pt>
                <c:pt idx="294">
                  <c:v>3.4499999999999999E-3</c:v>
                </c:pt>
                <c:pt idx="295">
                  <c:v>3.3899999999999998E-3</c:v>
                </c:pt>
                <c:pt idx="296">
                  <c:v>3.4299999999999999E-3</c:v>
                </c:pt>
                <c:pt idx="297">
                  <c:v>3.2799999999999999E-3</c:v>
                </c:pt>
                <c:pt idx="298">
                  <c:v>3.3999999999999998E-3</c:v>
                </c:pt>
                <c:pt idx="299">
                  <c:v>3.46E-3</c:v>
                </c:pt>
                <c:pt idx="300">
                  <c:v>3.5000000000000001E-3</c:v>
                </c:pt>
                <c:pt idx="301">
                  <c:v>3.5699999999999998E-3</c:v>
                </c:pt>
                <c:pt idx="302">
                  <c:v>3.47E-3</c:v>
                </c:pt>
                <c:pt idx="303">
                  <c:v>3.5999999999999999E-3</c:v>
                </c:pt>
                <c:pt idx="304">
                  <c:v>3.5799999999999998E-3</c:v>
                </c:pt>
                <c:pt idx="305">
                  <c:v>3.5000000000000001E-3</c:v>
                </c:pt>
                <c:pt idx="306">
                  <c:v>3.63E-3</c:v>
                </c:pt>
                <c:pt idx="307">
                  <c:v>3.7599999999999999E-3</c:v>
                </c:pt>
                <c:pt idx="308">
                  <c:v>3.7100000000000002E-3</c:v>
                </c:pt>
                <c:pt idx="309">
                  <c:v>3.81E-3</c:v>
                </c:pt>
                <c:pt idx="310">
                  <c:v>3.7200000000000002E-3</c:v>
                </c:pt>
                <c:pt idx="311">
                  <c:v>3.7000000000000002E-3</c:v>
                </c:pt>
                <c:pt idx="312">
                  <c:v>3.79E-3</c:v>
                </c:pt>
                <c:pt idx="313">
                  <c:v>3.9300000000000003E-3</c:v>
                </c:pt>
                <c:pt idx="314">
                  <c:v>4.13E-3</c:v>
                </c:pt>
                <c:pt idx="315">
                  <c:v>3.82E-3</c:v>
                </c:pt>
                <c:pt idx="316">
                  <c:v>3.9899999999999996E-3</c:v>
                </c:pt>
                <c:pt idx="317">
                  <c:v>4.0499999999999998E-3</c:v>
                </c:pt>
                <c:pt idx="318">
                  <c:v>4.0899999999999999E-3</c:v>
                </c:pt>
                <c:pt idx="319">
                  <c:v>4.0499999999999998E-3</c:v>
                </c:pt>
                <c:pt idx="320">
                  <c:v>4.1099999999999999E-3</c:v>
                </c:pt>
                <c:pt idx="321">
                  <c:v>4.2100000000000002E-3</c:v>
                </c:pt>
                <c:pt idx="322">
                  <c:v>3.9899999999999996E-3</c:v>
                </c:pt>
                <c:pt idx="323">
                  <c:v>4.2100000000000002E-3</c:v>
                </c:pt>
                <c:pt idx="324">
                  <c:v>4.3400000000000001E-3</c:v>
                </c:pt>
                <c:pt idx="325">
                  <c:v>4.2700000000000004E-3</c:v>
                </c:pt>
                <c:pt idx="326">
                  <c:v>4.3299999999999996E-3</c:v>
                </c:pt>
                <c:pt idx="327">
                  <c:v>4.3099999999999996E-3</c:v>
                </c:pt>
                <c:pt idx="328">
                  <c:v>4.3299999999999996E-3</c:v>
                </c:pt>
                <c:pt idx="329">
                  <c:v>4.3200000000000001E-3</c:v>
                </c:pt>
                <c:pt idx="330">
                  <c:v>4.2199999999999998E-3</c:v>
                </c:pt>
                <c:pt idx="331">
                  <c:v>4.4099999999999999E-3</c:v>
                </c:pt>
                <c:pt idx="332">
                  <c:v>4.3499999999999997E-3</c:v>
                </c:pt>
                <c:pt idx="333">
                  <c:v>4.45E-3</c:v>
                </c:pt>
                <c:pt idx="334">
                  <c:v>4.2300000000000003E-3</c:v>
                </c:pt>
                <c:pt idx="335">
                  <c:v>4.4799999999999996E-3</c:v>
                </c:pt>
                <c:pt idx="336">
                  <c:v>4.5900000000000003E-3</c:v>
                </c:pt>
                <c:pt idx="337">
                  <c:v>4.5799999999999999E-3</c:v>
                </c:pt>
                <c:pt idx="338">
                  <c:v>4.47E-3</c:v>
                </c:pt>
                <c:pt idx="339">
                  <c:v>4.5300000000000002E-3</c:v>
                </c:pt>
                <c:pt idx="340">
                  <c:v>4.5500000000000002E-3</c:v>
                </c:pt>
                <c:pt idx="341">
                  <c:v>4.6299999999999996E-3</c:v>
                </c:pt>
                <c:pt idx="342">
                  <c:v>4.79E-3</c:v>
                </c:pt>
                <c:pt idx="343">
                  <c:v>4.5900000000000003E-3</c:v>
                </c:pt>
                <c:pt idx="344">
                  <c:v>4.5799999999999999E-3</c:v>
                </c:pt>
                <c:pt idx="345">
                  <c:v>4.7600000000000003E-3</c:v>
                </c:pt>
                <c:pt idx="346">
                  <c:v>4.7000000000000002E-3</c:v>
                </c:pt>
                <c:pt idx="347">
                  <c:v>4.7299999999999998E-3</c:v>
                </c:pt>
                <c:pt idx="348">
                  <c:v>4.9199999999999999E-3</c:v>
                </c:pt>
                <c:pt idx="349">
                  <c:v>4.8500000000000001E-3</c:v>
                </c:pt>
                <c:pt idx="350">
                  <c:v>4.7999999999999996E-3</c:v>
                </c:pt>
                <c:pt idx="351">
                  <c:v>4.9699999999999996E-3</c:v>
                </c:pt>
                <c:pt idx="352">
                  <c:v>4.9699999999999996E-3</c:v>
                </c:pt>
                <c:pt idx="353">
                  <c:v>5.0299999999999997E-3</c:v>
                </c:pt>
                <c:pt idx="354">
                  <c:v>5.0200000000000002E-3</c:v>
                </c:pt>
                <c:pt idx="355">
                  <c:v>5.0499999999999998E-3</c:v>
                </c:pt>
                <c:pt idx="356">
                  <c:v>5.2300000000000003E-3</c:v>
                </c:pt>
                <c:pt idx="357">
                  <c:v>5.0299999999999997E-3</c:v>
                </c:pt>
                <c:pt idx="358">
                  <c:v>5.0699999999999999E-3</c:v>
                </c:pt>
                <c:pt idx="359">
                  <c:v>5.3499999999999997E-3</c:v>
                </c:pt>
                <c:pt idx="360">
                  <c:v>5.3099999999999996E-3</c:v>
                </c:pt>
                <c:pt idx="361">
                  <c:v>5.3099999999999996E-3</c:v>
                </c:pt>
                <c:pt idx="362">
                  <c:v>5.1000000000000004E-3</c:v>
                </c:pt>
                <c:pt idx="363">
                  <c:v>5.4400000000000004E-3</c:v>
                </c:pt>
                <c:pt idx="364">
                  <c:v>5.1999999999999998E-3</c:v>
                </c:pt>
                <c:pt idx="365">
                  <c:v>5.5500000000000002E-3</c:v>
                </c:pt>
                <c:pt idx="366">
                  <c:v>5.3800000000000002E-3</c:v>
                </c:pt>
                <c:pt idx="367">
                  <c:v>5.4799999999999996E-3</c:v>
                </c:pt>
                <c:pt idx="368">
                  <c:v>5.5399999999999998E-3</c:v>
                </c:pt>
                <c:pt idx="369">
                  <c:v>5.5900000000000004E-3</c:v>
                </c:pt>
                <c:pt idx="370">
                  <c:v>5.4400000000000004E-3</c:v>
                </c:pt>
                <c:pt idx="371">
                  <c:v>5.5799999999999999E-3</c:v>
                </c:pt>
                <c:pt idx="372">
                  <c:v>5.5500000000000002E-3</c:v>
                </c:pt>
                <c:pt idx="373">
                  <c:v>5.7800000000000004E-3</c:v>
                </c:pt>
                <c:pt idx="374">
                  <c:v>5.7299999999999999E-3</c:v>
                </c:pt>
                <c:pt idx="375">
                  <c:v>5.8700000000000002E-3</c:v>
                </c:pt>
                <c:pt idx="376">
                  <c:v>5.8399999999999997E-3</c:v>
                </c:pt>
                <c:pt idx="377">
                  <c:v>5.7800000000000004E-3</c:v>
                </c:pt>
                <c:pt idx="378">
                  <c:v>5.9500000000000004E-3</c:v>
                </c:pt>
                <c:pt idx="379">
                  <c:v>5.8799999999999998E-3</c:v>
                </c:pt>
                <c:pt idx="380">
                  <c:v>5.8999999999999999E-3</c:v>
                </c:pt>
                <c:pt idx="381">
                  <c:v>6.0200000000000002E-3</c:v>
                </c:pt>
                <c:pt idx="382">
                  <c:v>6.2500000000000003E-3</c:v>
                </c:pt>
                <c:pt idx="383">
                  <c:v>6.2100000000000002E-3</c:v>
                </c:pt>
                <c:pt idx="384">
                  <c:v>6.3E-3</c:v>
                </c:pt>
                <c:pt idx="385">
                  <c:v>6.4799999999999996E-3</c:v>
                </c:pt>
                <c:pt idx="386">
                  <c:v>6.4999999999999997E-3</c:v>
                </c:pt>
                <c:pt idx="387">
                  <c:v>6.6E-3</c:v>
                </c:pt>
                <c:pt idx="388">
                  <c:v>6.5599999999999999E-3</c:v>
                </c:pt>
                <c:pt idx="389">
                  <c:v>6.5300000000000002E-3</c:v>
                </c:pt>
                <c:pt idx="390">
                  <c:v>6.6400000000000001E-3</c:v>
                </c:pt>
                <c:pt idx="391">
                  <c:v>6.8199999999999997E-3</c:v>
                </c:pt>
                <c:pt idx="392">
                  <c:v>6.6299999999999996E-3</c:v>
                </c:pt>
                <c:pt idx="393">
                  <c:v>6.7299999999999999E-3</c:v>
                </c:pt>
                <c:pt idx="394">
                  <c:v>6.79E-3</c:v>
                </c:pt>
                <c:pt idx="395">
                  <c:v>6.6499999999999997E-3</c:v>
                </c:pt>
                <c:pt idx="396">
                  <c:v>6.79E-3</c:v>
                </c:pt>
                <c:pt idx="397">
                  <c:v>6.8999999999999999E-3</c:v>
                </c:pt>
                <c:pt idx="398">
                  <c:v>7.0400000000000003E-3</c:v>
                </c:pt>
                <c:pt idx="399">
                  <c:v>6.96E-3</c:v>
                </c:pt>
                <c:pt idx="400">
                  <c:v>6.8599999999999998E-3</c:v>
                </c:pt>
                <c:pt idx="401">
                  <c:v>7.0899999999999999E-3</c:v>
                </c:pt>
                <c:pt idx="402">
                  <c:v>7.2399999999999999E-3</c:v>
                </c:pt>
                <c:pt idx="403">
                  <c:v>7.0200000000000002E-3</c:v>
                </c:pt>
                <c:pt idx="404">
                  <c:v>7.1000000000000004E-3</c:v>
                </c:pt>
                <c:pt idx="405">
                  <c:v>7.2199999999999999E-3</c:v>
                </c:pt>
                <c:pt idx="406">
                  <c:v>7.4200000000000004E-3</c:v>
                </c:pt>
                <c:pt idx="407">
                  <c:v>7.5300000000000002E-3</c:v>
                </c:pt>
                <c:pt idx="408">
                  <c:v>7.4400000000000004E-3</c:v>
                </c:pt>
                <c:pt idx="409">
                  <c:v>7.5500000000000003E-3</c:v>
                </c:pt>
                <c:pt idx="410">
                  <c:v>7.6099999999999996E-3</c:v>
                </c:pt>
                <c:pt idx="411">
                  <c:v>7.5900000000000004E-3</c:v>
                </c:pt>
                <c:pt idx="412">
                  <c:v>7.6800000000000002E-3</c:v>
                </c:pt>
                <c:pt idx="413">
                  <c:v>7.6699999999999997E-3</c:v>
                </c:pt>
                <c:pt idx="414">
                  <c:v>7.7499999999999999E-3</c:v>
                </c:pt>
                <c:pt idx="415">
                  <c:v>7.9600000000000001E-3</c:v>
                </c:pt>
                <c:pt idx="416">
                  <c:v>8.2100000000000003E-3</c:v>
                </c:pt>
                <c:pt idx="417">
                  <c:v>8.0999999999999996E-3</c:v>
                </c:pt>
                <c:pt idx="418">
                  <c:v>8.4100000000000008E-3</c:v>
                </c:pt>
                <c:pt idx="419">
                  <c:v>8.5500000000000003E-3</c:v>
                </c:pt>
                <c:pt idx="420">
                  <c:v>8.829E-3</c:v>
                </c:pt>
                <c:pt idx="421">
                  <c:v>8.3400000000000002E-3</c:v>
                </c:pt>
                <c:pt idx="422">
                  <c:v>8.4799999999999997E-3</c:v>
                </c:pt>
                <c:pt idx="423">
                  <c:v>8.6800000000000002E-3</c:v>
                </c:pt>
                <c:pt idx="424">
                  <c:v>8.7500000000000008E-3</c:v>
                </c:pt>
                <c:pt idx="425">
                  <c:v>8.4399999999999996E-3</c:v>
                </c:pt>
                <c:pt idx="426">
                  <c:v>8.5100000000000002E-3</c:v>
                </c:pt>
                <c:pt idx="427">
                  <c:v>8.77E-3</c:v>
                </c:pt>
                <c:pt idx="428">
                  <c:v>8.7500000000000008E-3</c:v>
                </c:pt>
                <c:pt idx="429">
                  <c:v>8.8400000000000006E-3</c:v>
                </c:pt>
                <c:pt idx="430">
                  <c:v>8.8690000000000001E-3</c:v>
                </c:pt>
                <c:pt idx="431">
                  <c:v>9.299E-3</c:v>
                </c:pt>
                <c:pt idx="432">
                  <c:v>9.2800000000000001E-3</c:v>
                </c:pt>
                <c:pt idx="433">
                  <c:v>9.2399999999999999E-3</c:v>
                </c:pt>
                <c:pt idx="434">
                  <c:v>9.4800000000000006E-3</c:v>
                </c:pt>
                <c:pt idx="435">
                  <c:v>9.4599999999999997E-3</c:v>
                </c:pt>
                <c:pt idx="436">
                  <c:v>9.639E-3</c:v>
                </c:pt>
                <c:pt idx="437">
                  <c:v>9.6699999999999998E-3</c:v>
                </c:pt>
                <c:pt idx="438">
                  <c:v>9.6790000000000001E-3</c:v>
                </c:pt>
                <c:pt idx="439">
                  <c:v>9.7190000000000002E-3</c:v>
                </c:pt>
                <c:pt idx="440">
                  <c:v>9.8200000000000006E-3</c:v>
                </c:pt>
                <c:pt idx="441">
                  <c:v>9.6699999999999998E-3</c:v>
                </c:pt>
                <c:pt idx="442">
                  <c:v>9.9000000000000008E-3</c:v>
                </c:pt>
                <c:pt idx="443">
                  <c:v>9.9389999999999999E-3</c:v>
                </c:pt>
                <c:pt idx="444">
                  <c:v>1.008E-2</c:v>
                </c:pt>
                <c:pt idx="445">
                  <c:v>9.8600000000000007E-3</c:v>
                </c:pt>
                <c:pt idx="446">
                  <c:v>1.0019999999999999E-2</c:v>
                </c:pt>
                <c:pt idx="447">
                  <c:v>1.0109999999999999E-2</c:v>
                </c:pt>
                <c:pt idx="448">
                  <c:v>1.039E-2</c:v>
                </c:pt>
                <c:pt idx="449">
                  <c:v>1.0160000000000001E-2</c:v>
                </c:pt>
                <c:pt idx="450">
                  <c:v>9.9600000000000001E-3</c:v>
                </c:pt>
                <c:pt idx="451">
                  <c:v>1.0109999999999999E-2</c:v>
                </c:pt>
                <c:pt idx="452">
                  <c:v>1.013E-2</c:v>
                </c:pt>
                <c:pt idx="453">
                  <c:v>1.013E-2</c:v>
                </c:pt>
                <c:pt idx="454">
                  <c:v>9.9600000000000001E-3</c:v>
                </c:pt>
                <c:pt idx="455">
                  <c:v>9.8890000000000002E-3</c:v>
                </c:pt>
                <c:pt idx="456">
                  <c:v>9.92E-3</c:v>
                </c:pt>
                <c:pt idx="457">
                  <c:v>9.8490000000000001E-3</c:v>
                </c:pt>
                <c:pt idx="458">
                  <c:v>9.9389999999999999E-3</c:v>
                </c:pt>
                <c:pt idx="459">
                  <c:v>9.6600000000000002E-3</c:v>
                </c:pt>
                <c:pt idx="460">
                  <c:v>9.5300000000000003E-3</c:v>
                </c:pt>
                <c:pt idx="461">
                  <c:v>9.5899999999999996E-3</c:v>
                </c:pt>
                <c:pt idx="462">
                  <c:v>9.2499999999999995E-3</c:v>
                </c:pt>
                <c:pt idx="463">
                  <c:v>9.2090000000000002E-3</c:v>
                </c:pt>
                <c:pt idx="464">
                  <c:v>9.299E-3</c:v>
                </c:pt>
                <c:pt idx="465">
                  <c:v>9.0299999999999998E-3</c:v>
                </c:pt>
                <c:pt idx="466">
                  <c:v>9.0900000000000009E-3</c:v>
                </c:pt>
                <c:pt idx="467">
                  <c:v>8.9099999999999995E-3</c:v>
                </c:pt>
                <c:pt idx="468">
                  <c:v>8.9200000000000008E-3</c:v>
                </c:pt>
                <c:pt idx="469">
                  <c:v>8.9700000000000005E-3</c:v>
                </c:pt>
                <c:pt idx="470">
                  <c:v>8.4799999999999997E-3</c:v>
                </c:pt>
                <c:pt idx="471">
                  <c:v>8.77E-3</c:v>
                </c:pt>
                <c:pt idx="472">
                  <c:v>8.7299999999999999E-3</c:v>
                </c:pt>
                <c:pt idx="473">
                  <c:v>8.7500000000000008E-3</c:v>
                </c:pt>
                <c:pt idx="474">
                  <c:v>8.9499999999999996E-3</c:v>
                </c:pt>
                <c:pt idx="475">
                  <c:v>8.8500000000000002E-3</c:v>
                </c:pt>
                <c:pt idx="476">
                  <c:v>8.6400000000000001E-3</c:v>
                </c:pt>
                <c:pt idx="477">
                  <c:v>9.6900000000000007E-3</c:v>
                </c:pt>
                <c:pt idx="478">
                  <c:v>1.017E-2</c:v>
                </c:pt>
                <c:pt idx="479">
                  <c:v>1.0120000000000001E-2</c:v>
                </c:pt>
                <c:pt idx="480">
                  <c:v>1.025E-2</c:v>
                </c:pt>
                <c:pt idx="481">
                  <c:v>1.026E-2</c:v>
                </c:pt>
                <c:pt idx="482">
                  <c:v>1.0489999999999999E-2</c:v>
                </c:pt>
                <c:pt idx="483">
                  <c:v>1.048E-2</c:v>
                </c:pt>
                <c:pt idx="484">
                  <c:v>1.082E-2</c:v>
                </c:pt>
                <c:pt idx="485">
                  <c:v>1.0999999999999999E-2</c:v>
                </c:pt>
                <c:pt idx="486">
                  <c:v>1.128E-2</c:v>
                </c:pt>
                <c:pt idx="487">
                  <c:v>1.1350000000000001E-2</c:v>
                </c:pt>
                <c:pt idx="488">
                  <c:v>1.158E-2</c:v>
                </c:pt>
                <c:pt idx="489">
                  <c:v>1.1650000000000001E-2</c:v>
                </c:pt>
                <c:pt idx="490">
                  <c:v>1.2E-2</c:v>
                </c:pt>
                <c:pt idx="491">
                  <c:v>1.2200000000000001E-2</c:v>
                </c:pt>
                <c:pt idx="492">
                  <c:v>1.2449999999999999E-2</c:v>
                </c:pt>
                <c:pt idx="493">
                  <c:v>1.2749999999999999E-2</c:v>
                </c:pt>
                <c:pt idx="494">
                  <c:v>1.2699999999999999E-2</c:v>
                </c:pt>
                <c:pt idx="495">
                  <c:v>1.295E-2</c:v>
                </c:pt>
                <c:pt idx="496">
                  <c:v>1.3129999999999999E-2</c:v>
                </c:pt>
                <c:pt idx="497">
                  <c:v>1.329E-2</c:v>
                </c:pt>
                <c:pt idx="498">
                  <c:v>1.333E-2</c:v>
                </c:pt>
                <c:pt idx="499">
                  <c:v>1.392E-2</c:v>
                </c:pt>
                <c:pt idx="500">
                  <c:v>1.406E-2</c:v>
                </c:pt>
                <c:pt idx="501">
                  <c:v>1.4590000000000001E-2</c:v>
                </c:pt>
                <c:pt idx="502">
                  <c:v>1.498E-2</c:v>
                </c:pt>
                <c:pt idx="503">
                  <c:v>1.486E-2</c:v>
                </c:pt>
                <c:pt idx="504">
                  <c:v>1.52E-2</c:v>
                </c:pt>
                <c:pt idx="505">
                  <c:v>1.55E-2</c:v>
                </c:pt>
                <c:pt idx="506">
                  <c:v>1.585E-2</c:v>
                </c:pt>
                <c:pt idx="507">
                  <c:v>1.6039999999999999E-2</c:v>
                </c:pt>
                <c:pt idx="508">
                  <c:v>1.6400000000000001E-2</c:v>
                </c:pt>
                <c:pt idx="509">
                  <c:v>1.6490000000000001E-2</c:v>
                </c:pt>
                <c:pt idx="510">
                  <c:v>1.6799999999999999E-2</c:v>
                </c:pt>
                <c:pt idx="511">
                  <c:v>1.702E-2</c:v>
                </c:pt>
                <c:pt idx="512">
                  <c:v>1.687E-2</c:v>
                </c:pt>
                <c:pt idx="513">
                  <c:v>1.7569999999999999E-2</c:v>
                </c:pt>
                <c:pt idx="514">
                  <c:v>1.7479999999999999E-2</c:v>
                </c:pt>
                <c:pt idx="515">
                  <c:v>1.77E-2</c:v>
                </c:pt>
                <c:pt idx="516">
                  <c:v>1.8089999999999998E-2</c:v>
                </c:pt>
                <c:pt idx="517">
                  <c:v>1.821E-2</c:v>
                </c:pt>
                <c:pt idx="518">
                  <c:v>1.839E-2</c:v>
                </c:pt>
                <c:pt idx="519">
                  <c:v>1.8540000000000001E-2</c:v>
                </c:pt>
                <c:pt idx="520">
                  <c:v>1.8669999999999999E-2</c:v>
                </c:pt>
                <c:pt idx="521">
                  <c:v>1.8710000000000001E-2</c:v>
                </c:pt>
                <c:pt idx="522">
                  <c:v>1.8790000000000001E-2</c:v>
                </c:pt>
                <c:pt idx="523">
                  <c:v>1.8870000000000001E-2</c:v>
                </c:pt>
                <c:pt idx="524">
                  <c:v>1.8720000000000001E-2</c:v>
                </c:pt>
                <c:pt idx="525">
                  <c:v>1.9089999999999999E-2</c:v>
                </c:pt>
                <c:pt idx="526">
                  <c:v>1.8950000000000002E-2</c:v>
                </c:pt>
                <c:pt idx="527">
                  <c:v>1.908E-2</c:v>
                </c:pt>
                <c:pt idx="528">
                  <c:v>1.9050000000000001E-2</c:v>
                </c:pt>
                <c:pt idx="529">
                  <c:v>1.9E-2</c:v>
                </c:pt>
                <c:pt idx="530">
                  <c:v>1.8890000000000001E-2</c:v>
                </c:pt>
                <c:pt idx="531">
                  <c:v>1.8960000000000001E-2</c:v>
                </c:pt>
                <c:pt idx="532">
                  <c:v>1.9089999999999999E-2</c:v>
                </c:pt>
                <c:pt idx="533">
                  <c:v>1.9179999999999999E-2</c:v>
                </c:pt>
                <c:pt idx="534">
                  <c:v>1.907E-2</c:v>
                </c:pt>
                <c:pt idx="535">
                  <c:v>1.9040000000000001E-2</c:v>
                </c:pt>
                <c:pt idx="536">
                  <c:v>1.9060000000000001E-2</c:v>
                </c:pt>
                <c:pt idx="537">
                  <c:v>1.915E-2</c:v>
                </c:pt>
                <c:pt idx="538">
                  <c:v>1.9179999999999999E-2</c:v>
                </c:pt>
                <c:pt idx="539">
                  <c:v>1.9380000000000001E-2</c:v>
                </c:pt>
                <c:pt idx="540">
                  <c:v>1.949E-2</c:v>
                </c:pt>
                <c:pt idx="541">
                  <c:v>1.942E-2</c:v>
                </c:pt>
                <c:pt idx="542">
                  <c:v>1.9460000000000002E-2</c:v>
                </c:pt>
                <c:pt idx="543">
                  <c:v>1.9470000000000001E-2</c:v>
                </c:pt>
                <c:pt idx="544">
                  <c:v>1.9539999999999998E-2</c:v>
                </c:pt>
                <c:pt idx="545">
                  <c:v>2.01E-2</c:v>
                </c:pt>
                <c:pt idx="546">
                  <c:v>2.0230000000000001E-2</c:v>
                </c:pt>
                <c:pt idx="547">
                  <c:v>2.0060000000000001E-2</c:v>
                </c:pt>
                <c:pt idx="548">
                  <c:v>2.036E-2</c:v>
                </c:pt>
                <c:pt idx="549">
                  <c:v>2.0719999999999999E-2</c:v>
                </c:pt>
                <c:pt idx="550">
                  <c:v>2.1090000000000001E-2</c:v>
                </c:pt>
                <c:pt idx="551">
                  <c:v>2.1430000000000001E-2</c:v>
                </c:pt>
                <c:pt idx="552">
                  <c:v>2.1899999999999999E-2</c:v>
                </c:pt>
                <c:pt idx="553">
                  <c:v>2.239E-2</c:v>
                </c:pt>
                <c:pt idx="554">
                  <c:v>2.3009999999999999E-2</c:v>
                </c:pt>
                <c:pt idx="555">
                  <c:v>2.342E-2</c:v>
                </c:pt>
                <c:pt idx="556">
                  <c:v>2.4320000000000001E-2</c:v>
                </c:pt>
                <c:pt idx="557">
                  <c:v>2.4910000000000002E-2</c:v>
                </c:pt>
                <c:pt idx="558">
                  <c:v>2.5850000000000001E-2</c:v>
                </c:pt>
                <c:pt idx="559">
                  <c:v>2.6790000000000001E-2</c:v>
                </c:pt>
                <c:pt idx="560">
                  <c:v>2.7830000000000001E-2</c:v>
                </c:pt>
                <c:pt idx="561">
                  <c:v>2.9020000000000001E-2</c:v>
                </c:pt>
                <c:pt idx="562">
                  <c:v>3.024E-2</c:v>
                </c:pt>
                <c:pt idx="563">
                  <c:v>3.1629999999999998E-2</c:v>
                </c:pt>
                <c:pt idx="564">
                  <c:v>3.3110000000000001E-2</c:v>
                </c:pt>
                <c:pt idx="565">
                  <c:v>3.4380000000000001E-2</c:v>
                </c:pt>
                <c:pt idx="566">
                  <c:v>3.5659999999999997E-2</c:v>
                </c:pt>
                <c:pt idx="567">
                  <c:v>3.7089999999999998E-2</c:v>
                </c:pt>
                <c:pt idx="568">
                  <c:v>3.8780000000000002E-2</c:v>
                </c:pt>
                <c:pt idx="569">
                  <c:v>4.1200000000000001E-2</c:v>
                </c:pt>
                <c:pt idx="570">
                  <c:v>4.3920000000000001E-2</c:v>
                </c:pt>
                <c:pt idx="571">
                  <c:v>4.7300000000000002E-2</c:v>
                </c:pt>
                <c:pt idx="572">
                  <c:v>5.0709999999999998E-2</c:v>
                </c:pt>
                <c:pt idx="573">
                  <c:v>5.416E-2</c:v>
                </c:pt>
                <c:pt idx="574">
                  <c:v>5.8549999999999998E-2</c:v>
                </c:pt>
                <c:pt idx="575">
                  <c:v>6.3170000000000004E-2</c:v>
                </c:pt>
                <c:pt idx="576">
                  <c:v>6.8680000000000005E-2</c:v>
                </c:pt>
                <c:pt idx="577">
                  <c:v>7.4200000000000002E-2</c:v>
                </c:pt>
                <c:pt idx="578">
                  <c:v>8.0110000000000001E-2</c:v>
                </c:pt>
                <c:pt idx="579">
                  <c:v>8.659E-2</c:v>
                </c:pt>
                <c:pt idx="580">
                  <c:v>9.3590000000000007E-2</c:v>
                </c:pt>
                <c:pt idx="581">
                  <c:v>0.10091</c:v>
                </c:pt>
                <c:pt idx="582">
                  <c:v>0.10852000000000001</c:v>
                </c:pt>
                <c:pt idx="583">
                  <c:v>0.11698</c:v>
                </c:pt>
                <c:pt idx="584">
                  <c:v>0.12526000000000001</c:v>
                </c:pt>
                <c:pt idx="585">
                  <c:v>0.13421</c:v>
                </c:pt>
                <c:pt idx="586">
                  <c:v>0.14324999999999999</c:v>
                </c:pt>
                <c:pt idx="587">
                  <c:v>0.15246000000000001</c:v>
                </c:pt>
                <c:pt idx="588">
                  <c:v>0.16156999999999999</c:v>
                </c:pt>
                <c:pt idx="589">
                  <c:v>0.17116999999999999</c:v>
                </c:pt>
                <c:pt idx="590">
                  <c:v>0.18065999999999999</c:v>
                </c:pt>
                <c:pt idx="591">
                  <c:v>0.19062000000000001</c:v>
                </c:pt>
                <c:pt idx="592">
                  <c:v>0.20080999999999999</c:v>
                </c:pt>
                <c:pt idx="593">
                  <c:v>0.21168000000000001</c:v>
                </c:pt>
                <c:pt idx="594">
                  <c:v>0.22231000000000001</c:v>
                </c:pt>
                <c:pt idx="595">
                  <c:v>0.23375000000000001</c:v>
                </c:pt>
                <c:pt idx="596">
                  <c:v>0.24490000000000001</c:v>
                </c:pt>
                <c:pt idx="597">
                  <c:v>0.25713000000000003</c:v>
                </c:pt>
                <c:pt idx="598">
                  <c:v>0.27012000000000003</c:v>
                </c:pt>
                <c:pt idx="599">
                  <c:v>0.28666000000000003</c:v>
                </c:pt>
                <c:pt idx="600">
                  <c:v>0.30961</c:v>
                </c:pt>
              </c:numCache>
            </c:numRef>
          </c:yVal>
          <c:smooth val="1"/>
        </c:ser>
        <c:dLbls>
          <c:showLegendKey val="0"/>
          <c:showVal val="0"/>
          <c:showCatName val="0"/>
          <c:showSerName val="0"/>
          <c:showPercent val="0"/>
          <c:showBubbleSize val="0"/>
        </c:dLbls>
        <c:axId val="29889280"/>
        <c:axId val="29891200"/>
      </c:scatterChart>
      <c:valAx>
        <c:axId val="29889280"/>
        <c:scaling>
          <c:orientation val="minMax"/>
          <c:max val="800"/>
          <c:min val="200"/>
        </c:scaling>
        <c:delete val="0"/>
        <c:axPos val="b"/>
        <c:title>
          <c:tx>
            <c:rich>
              <a:bodyPr/>
              <a:lstStyle/>
              <a:p>
                <a:pPr>
                  <a:defRPr/>
                </a:pPr>
                <a:r>
                  <a:rPr lang="en-US"/>
                  <a:t>wavelength (nm)</a:t>
                </a:r>
              </a:p>
            </c:rich>
          </c:tx>
          <c:overlay val="0"/>
        </c:title>
        <c:numFmt formatCode="General" sourceLinked="1"/>
        <c:majorTickMark val="none"/>
        <c:minorTickMark val="none"/>
        <c:tickLblPos val="nextTo"/>
        <c:crossAx val="29891200"/>
        <c:crosses val="autoZero"/>
        <c:crossBetween val="midCat"/>
      </c:valAx>
      <c:valAx>
        <c:axId val="29891200"/>
        <c:scaling>
          <c:orientation val="minMax"/>
          <c:max val="1"/>
          <c:min val="0"/>
        </c:scaling>
        <c:delete val="0"/>
        <c:axPos val="l"/>
        <c:title>
          <c:tx>
            <c:rich>
              <a:bodyPr/>
              <a:lstStyle/>
              <a:p>
                <a:pPr>
                  <a:defRPr/>
                </a:pPr>
                <a:r>
                  <a:rPr lang="en-US"/>
                  <a:t>Absorbance</a:t>
                </a:r>
              </a:p>
            </c:rich>
          </c:tx>
          <c:layout>
            <c:manualLayout>
              <c:xMode val="edge"/>
              <c:yMode val="edge"/>
              <c:x val="2.1038235085479182E-2"/>
              <c:y val="0.29650144666021538"/>
            </c:manualLayout>
          </c:layout>
          <c:overlay val="0"/>
        </c:title>
        <c:numFmt formatCode="General" sourceLinked="1"/>
        <c:majorTickMark val="none"/>
        <c:minorTickMark val="none"/>
        <c:tickLblPos val="nextTo"/>
        <c:crossAx val="29889280"/>
        <c:crosses val="autoZero"/>
        <c:crossBetween val="midCat"/>
      </c:valAx>
    </c:plotArea>
    <c:legend>
      <c:legendPos val="r"/>
      <c:layout>
        <c:manualLayout>
          <c:xMode val="edge"/>
          <c:yMode val="edge"/>
          <c:x val="0.6296577522404293"/>
          <c:y val="0.18546431194235505"/>
          <c:w val="0.22685885885885887"/>
          <c:h val="0.27202052241339625"/>
        </c:manualLayout>
      </c:layout>
      <c:overlay val="0"/>
    </c:legend>
    <c:plotVisOnly val="1"/>
    <c:dispBlanksAs val="gap"/>
    <c:showDLblsOverMax val="0"/>
  </c:chart>
  <c:txPr>
    <a:bodyPr/>
    <a:lstStyle/>
    <a:p>
      <a:pPr>
        <a:defRPr sz="1200">
          <a:cs typeface="B Zar" pitchFamily="2" charset="-78"/>
        </a:defRPr>
      </a:pPr>
      <a:endParaRPr lang="fa-IR"/>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47A793-2D19-437B-A75F-53C7D29361A8}" type="doc">
      <dgm:prSet loTypeId="urn:microsoft.com/office/officeart/2008/layout/VerticalCurvedList" loCatId="list" qsTypeId="urn:microsoft.com/office/officeart/2005/8/quickstyle/simple3" qsCatId="simple" csTypeId="urn:microsoft.com/office/officeart/2005/8/colors/colorful1" csCatId="colorful" phldr="1"/>
      <dgm:spPr/>
      <dgm:t>
        <a:bodyPr/>
        <a:lstStyle/>
        <a:p>
          <a:endParaRPr lang="en-US"/>
        </a:p>
      </dgm:t>
    </dgm:pt>
    <dgm:pt modelId="{3833310A-3414-41BE-ABD1-B9603D6A36BE}">
      <dgm:prSet phldrT="[Text]" custT="1"/>
      <dgm:spPr/>
      <dgm:t>
        <a:bodyPr/>
        <a:lstStyle/>
        <a:p>
          <a:pPr rtl="1"/>
          <a:r>
            <a:rPr lang="fa-IR" sz="1600" dirty="0" smtClean="0">
              <a:cs typeface="B Titr" pitchFamily="2" charset="-78"/>
            </a:rPr>
            <a:t>بررسی وضعیت کمی و کیفی آب شیرین کن های </a:t>
          </a:r>
          <a:r>
            <a:rPr lang="en-US" sz="1600" dirty="0" smtClean="0">
              <a:cs typeface="B Titr" pitchFamily="2" charset="-78"/>
            </a:rPr>
            <a:t>RO </a:t>
          </a:r>
          <a:r>
            <a:rPr lang="fa-IR" sz="1600" dirty="0" smtClean="0">
              <a:cs typeface="B Titr" pitchFamily="2" charset="-78"/>
            </a:rPr>
            <a:t>موجود در سطح استان</a:t>
          </a:r>
          <a:endParaRPr lang="en-US" sz="1600" dirty="0">
            <a:cs typeface="B Titr" pitchFamily="2" charset="-78"/>
          </a:endParaRPr>
        </a:p>
      </dgm:t>
    </dgm:pt>
    <dgm:pt modelId="{3D31D668-30E4-41F1-A595-815AF7FBC028}" type="parTrans" cxnId="{EF0C6FB0-F1D8-499F-8CFB-3FC35BBA3486}">
      <dgm:prSet/>
      <dgm:spPr/>
      <dgm:t>
        <a:bodyPr/>
        <a:lstStyle/>
        <a:p>
          <a:pPr rtl="1"/>
          <a:endParaRPr lang="en-US" sz="1600">
            <a:cs typeface="B Titr" pitchFamily="2" charset="-78"/>
          </a:endParaRPr>
        </a:p>
      </dgm:t>
    </dgm:pt>
    <dgm:pt modelId="{B235DC83-0931-4C7A-B16C-24E4EAE412F8}" type="sibTrans" cxnId="{EF0C6FB0-F1D8-499F-8CFB-3FC35BBA3486}">
      <dgm:prSet/>
      <dgm:spPr/>
      <dgm:t>
        <a:bodyPr/>
        <a:lstStyle/>
        <a:p>
          <a:pPr rtl="1"/>
          <a:endParaRPr lang="en-US" sz="1600">
            <a:cs typeface="B Titr" pitchFamily="2" charset="-78"/>
          </a:endParaRPr>
        </a:p>
      </dgm:t>
    </dgm:pt>
    <dgm:pt modelId="{AA5F4DD4-9629-4005-BF7A-E5D21D80DD72}">
      <dgm:prSet phldrT="[Text]" custT="1"/>
      <dgm:spPr/>
      <dgm:t>
        <a:bodyPr/>
        <a:lstStyle/>
        <a:p>
          <a:pPr rtl="1"/>
          <a:r>
            <a:rPr lang="fa-IR" sz="1600" dirty="0" smtClean="0">
              <a:cs typeface="B Titr" pitchFamily="2" charset="-78"/>
            </a:rPr>
            <a:t>انتخاب سه سایت آب شیرین کن </a:t>
          </a:r>
          <a:r>
            <a:rPr lang="en-US" sz="1600" dirty="0" smtClean="0">
              <a:cs typeface="B Titr" pitchFamily="2" charset="-78"/>
            </a:rPr>
            <a:t>RO </a:t>
          </a:r>
          <a:r>
            <a:rPr lang="fa-IR" sz="1600" dirty="0" smtClean="0">
              <a:cs typeface="B Titr" pitchFamily="2" charset="-78"/>
            </a:rPr>
            <a:t>بعنوان سایت مورد مطالعه و ارزیابی آن</a:t>
          </a:r>
          <a:endParaRPr lang="en-US" sz="1600" b="1" dirty="0">
            <a:cs typeface="B Titr" pitchFamily="2" charset="-78"/>
          </a:endParaRPr>
        </a:p>
      </dgm:t>
    </dgm:pt>
    <dgm:pt modelId="{605C67E5-89AD-448F-AB35-E5F988B78093}" type="parTrans" cxnId="{7B12C190-4A6D-47FD-BC88-CB124C22C599}">
      <dgm:prSet/>
      <dgm:spPr/>
      <dgm:t>
        <a:bodyPr/>
        <a:lstStyle/>
        <a:p>
          <a:pPr rtl="1"/>
          <a:endParaRPr lang="en-US" sz="1600">
            <a:cs typeface="B Titr" pitchFamily="2" charset="-78"/>
          </a:endParaRPr>
        </a:p>
      </dgm:t>
    </dgm:pt>
    <dgm:pt modelId="{86EB36D8-B94E-4C0C-B8FE-82E81667D21B}" type="sibTrans" cxnId="{7B12C190-4A6D-47FD-BC88-CB124C22C599}">
      <dgm:prSet/>
      <dgm:spPr/>
      <dgm:t>
        <a:bodyPr/>
        <a:lstStyle/>
        <a:p>
          <a:pPr rtl="1"/>
          <a:endParaRPr lang="en-US" sz="1600">
            <a:cs typeface="B Titr" pitchFamily="2" charset="-78"/>
          </a:endParaRPr>
        </a:p>
      </dgm:t>
    </dgm:pt>
    <dgm:pt modelId="{0CF30F5B-CCE7-419A-B3FA-99A700B335E1}">
      <dgm:prSet custT="1"/>
      <dgm:spPr/>
      <dgm:t>
        <a:bodyPr/>
        <a:lstStyle/>
        <a:p>
          <a:pPr rtl="1"/>
          <a:r>
            <a:rPr lang="fa-IR" sz="1600" dirty="0" smtClean="0">
              <a:cs typeface="B Titr" pitchFamily="2" charset="-78"/>
            </a:rPr>
            <a:t>بررسي ساز و کار آب شیرین کن های </a:t>
          </a:r>
          <a:r>
            <a:rPr lang="en-US" sz="1600" dirty="0" smtClean="0">
              <a:cs typeface="B Titr" pitchFamily="2" charset="-78"/>
            </a:rPr>
            <a:t>RO</a:t>
          </a:r>
          <a:r>
            <a:rPr lang="fa-IR" sz="1600" dirty="0" smtClean="0">
              <a:cs typeface="B Titr" pitchFamily="2" charset="-78"/>
            </a:rPr>
            <a:t> </a:t>
          </a:r>
          <a:endParaRPr lang="en-US" sz="1600" dirty="0">
            <a:cs typeface="B Titr" pitchFamily="2" charset="-78"/>
          </a:endParaRPr>
        </a:p>
      </dgm:t>
    </dgm:pt>
    <dgm:pt modelId="{6863795A-354B-4F97-A0C7-3C0FD7E5D235}" type="parTrans" cxnId="{A251CF79-C830-4264-BC35-75A7767F51EB}">
      <dgm:prSet/>
      <dgm:spPr/>
      <dgm:t>
        <a:bodyPr/>
        <a:lstStyle/>
        <a:p>
          <a:pPr rtl="1"/>
          <a:endParaRPr lang="en-US" sz="1600">
            <a:cs typeface="B Titr" pitchFamily="2" charset="-78"/>
          </a:endParaRPr>
        </a:p>
      </dgm:t>
    </dgm:pt>
    <dgm:pt modelId="{131013AE-55AA-4E7F-9AB3-B4D8A9026841}" type="sibTrans" cxnId="{A251CF79-C830-4264-BC35-75A7767F51EB}">
      <dgm:prSet/>
      <dgm:spPr/>
      <dgm:t>
        <a:bodyPr/>
        <a:lstStyle/>
        <a:p>
          <a:pPr rtl="1"/>
          <a:endParaRPr lang="en-US" sz="1600">
            <a:cs typeface="B Titr" pitchFamily="2" charset="-78"/>
          </a:endParaRPr>
        </a:p>
      </dgm:t>
    </dgm:pt>
    <dgm:pt modelId="{6B9AA698-5F67-4016-A858-6CD575713DA3}">
      <dgm:prSet custT="1"/>
      <dgm:spPr/>
      <dgm:t>
        <a:bodyPr/>
        <a:lstStyle/>
        <a:p>
          <a:pPr rtl="1"/>
          <a:r>
            <a:rPr lang="fa-IR" sz="1600" dirty="0" smtClean="0">
              <a:cs typeface="B Titr" pitchFamily="2" charset="-78"/>
            </a:rPr>
            <a:t>شناسایی عوامل موثر در فرآیند پیش تصفیه آب شیرین کن مورد نظر و همچنین موانع موجود.</a:t>
          </a:r>
          <a:endParaRPr lang="en-US" sz="1600" dirty="0">
            <a:cs typeface="B Titr" pitchFamily="2" charset="-78"/>
          </a:endParaRPr>
        </a:p>
      </dgm:t>
    </dgm:pt>
    <dgm:pt modelId="{C267339D-738E-427F-9CA0-90A1DF2589E0}" type="parTrans" cxnId="{5C8CA0D7-D06B-4E88-885D-85A6C56D6E84}">
      <dgm:prSet/>
      <dgm:spPr/>
      <dgm:t>
        <a:bodyPr/>
        <a:lstStyle/>
        <a:p>
          <a:endParaRPr lang="en-US" sz="1600">
            <a:cs typeface="B Titr" pitchFamily="2" charset="-78"/>
          </a:endParaRPr>
        </a:p>
      </dgm:t>
    </dgm:pt>
    <dgm:pt modelId="{4B14E765-A73B-4D6A-B1C8-6251FA3D407D}" type="sibTrans" cxnId="{5C8CA0D7-D06B-4E88-885D-85A6C56D6E84}">
      <dgm:prSet/>
      <dgm:spPr/>
      <dgm:t>
        <a:bodyPr/>
        <a:lstStyle/>
        <a:p>
          <a:endParaRPr lang="en-US" sz="1600">
            <a:cs typeface="B Titr" pitchFamily="2" charset="-78"/>
          </a:endParaRPr>
        </a:p>
      </dgm:t>
    </dgm:pt>
    <dgm:pt modelId="{ECF97FF2-C429-42E4-9C8C-C83F072F5726}">
      <dgm:prSet custT="1"/>
      <dgm:spPr/>
      <dgm:t>
        <a:bodyPr/>
        <a:lstStyle/>
        <a:p>
          <a:pPr rtl="1"/>
          <a:r>
            <a:rPr lang="fa-IR" sz="1600" dirty="0" smtClean="0">
              <a:cs typeface="B Titr" pitchFamily="2" charset="-78"/>
            </a:rPr>
            <a:t>تجزیه و تحلیل اطلاعات به دست آمده به منظور پیشنهاد روش های ارتقای پیش تصفیه.</a:t>
          </a:r>
          <a:endParaRPr lang="en-US" sz="1600" dirty="0">
            <a:cs typeface="B Titr" pitchFamily="2" charset="-78"/>
          </a:endParaRPr>
        </a:p>
      </dgm:t>
    </dgm:pt>
    <dgm:pt modelId="{6C9A8E4F-BEBC-4AE5-8F59-30F6C1AC2F10}" type="parTrans" cxnId="{1FB9DDA3-BE9F-4ED1-9066-B2C59B524D29}">
      <dgm:prSet/>
      <dgm:spPr/>
      <dgm:t>
        <a:bodyPr/>
        <a:lstStyle/>
        <a:p>
          <a:endParaRPr lang="en-US" sz="1600">
            <a:cs typeface="B Titr" pitchFamily="2" charset="-78"/>
          </a:endParaRPr>
        </a:p>
      </dgm:t>
    </dgm:pt>
    <dgm:pt modelId="{01303494-7FC4-4FFA-A0AC-96ADBBFAF3A4}" type="sibTrans" cxnId="{1FB9DDA3-BE9F-4ED1-9066-B2C59B524D29}">
      <dgm:prSet/>
      <dgm:spPr/>
      <dgm:t>
        <a:bodyPr/>
        <a:lstStyle/>
        <a:p>
          <a:endParaRPr lang="en-US" sz="1600">
            <a:cs typeface="B Titr" pitchFamily="2" charset="-78"/>
          </a:endParaRPr>
        </a:p>
      </dgm:t>
    </dgm:pt>
    <dgm:pt modelId="{96A4FC4E-563A-4DCC-93DA-067405150F0B}">
      <dgm:prSet custT="1"/>
      <dgm:spPr/>
      <dgm:t>
        <a:bodyPr/>
        <a:lstStyle/>
        <a:p>
          <a:pPr rtl="1"/>
          <a:r>
            <a:rPr lang="fa-IR" sz="1600" dirty="0" smtClean="0">
              <a:cs typeface="B Titr" pitchFamily="2" charset="-78"/>
            </a:rPr>
            <a:t>انتخاب بهترین راهکارهای ارتقای پیش تصفیه  و پیشنهاد استاندارد کیفی سامانه های </a:t>
          </a:r>
          <a:r>
            <a:rPr lang="en-US" sz="1600" dirty="0" smtClean="0">
              <a:cs typeface="B Titr" pitchFamily="2" charset="-78"/>
            </a:rPr>
            <a:t>RO</a:t>
          </a:r>
          <a:r>
            <a:rPr lang="fa-IR" sz="1600" dirty="0" smtClean="0">
              <a:cs typeface="B Titr" pitchFamily="2" charset="-78"/>
            </a:rPr>
            <a:t>.</a:t>
          </a:r>
          <a:endParaRPr lang="en-US" sz="1600" dirty="0">
            <a:cs typeface="B Titr" pitchFamily="2" charset="-78"/>
          </a:endParaRPr>
        </a:p>
      </dgm:t>
    </dgm:pt>
    <dgm:pt modelId="{870A5AEE-7629-4C54-B843-0944912290D7}" type="parTrans" cxnId="{AA9526A5-5C0F-4C07-9372-7C8993F5C083}">
      <dgm:prSet/>
      <dgm:spPr/>
      <dgm:t>
        <a:bodyPr/>
        <a:lstStyle/>
        <a:p>
          <a:endParaRPr lang="en-US" sz="1600">
            <a:cs typeface="B Titr" pitchFamily="2" charset="-78"/>
          </a:endParaRPr>
        </a:p>
      </dgm:t>
    </dgm:pt>
    <dgm:pt modelId="{C02CB25B-C9B5-47AA-BCD8-BA6FEC92ABCB}" type="sibTrans" cxnId="{AA9526A5-5C0F-4C07-9372-7C8993F5C083}">
      <dgm:prSet/>
      <dgm:spPr/>
      <dgm:t>
        <a:bodyPr/>
        <a:lstStyle/>
        <a:p>
          <a:endParaRPr lang="en-US" sz="1600">
            <a:cs typeface="B Titr" pitchFamily="2" charset="-78"/>
          </a:endParaRPr>
        </a:p>
      </dgm:t>
    </dgm:pt>
    <dgm:pt modelId="{F7AC1D3F-BBDE-4A4C-8033-EF42E695D6D1}" type="pres">
      <dgm:prSet presAssocID="{6447A793-2D19-437B-A75F-53C7D29361A8}" presName="Name0" presStyleCnt="0">
        <dgm:presLayoutVars>
          <dgm:chMax val="7"/>
          <dgm:chPref val="7"/>
          <dgm:dir val="rev"/>
        </dgm:presLayoutVars>
      </dgm:prSet>
      <dgm:spPr/>
      <dgm:t>
        <a:bodyPr/>
        <a:lstStyle/>
        <a:p>
          <a:endParaRPr lang="en-US"/>
        </a:p>
      </dgm:t>
    </dgm:pt>
    <dgm:pt modelId="{D5A6E2E8-B15F-477B-9572-274D8920834D}" type="pres">
      <dgm:prSet presAssocID="{6447A793-2D19-437B-A75F-53C7D29361A8}" presName="Name1" presStyleCnt="0"/>
      <dgm:spPr/>
    </dgm:pt>
    <dgm:pt modelId="{18B231D8-140B-4251-BA25-6C5D74FBAFEE}" type="pres">
      <dgm:prSet presAssocID="{6447A793-2D19-437B-A75F-53C7D29361A8}" presName="cycle" presStyleCnt="0"/>
      <dgm:spPr/>
    </dgm:pt>
    <dgm:pt modelId="{AC6B666A-99DF-4428-B45D-1B610D7566DE}" type="pres">
      <dgm:prSet presAssocID="{6447A793-2D19-437B-A75F-53C7D29361A8}" presName="srcNode" presStyleLbl="node1" presStyleIdx="0" presStyleCnt="6"/>
      <dgm:spPr/>
    </dgm:pt>
    <dgm:pt modelId="{1B015CCB-A045-47D9-8C45-359741B48035}" type="pres">
      <dgm:prSet presAssocID="{6447A793-2D19-437B-A75F-53C7D29361A8}" presName="conn" presStyleLbl="parChTrans1D2" presStyleIdx="0" presStyleCnt="1"/>
      <dgm:spPr/>
      <dgm:t>
        <a:bodyPr/>
        <a:lstStyle/>
        <a:p>
          <a:endParaRPr lang="en-US"/>
        </a:p>
      </dgm:t>
    </dgm:pt>
    <dgm:pt modelId="{DCE53674-CA0D-45E4-8B5D-3AC8C9639750}" type="pres">
      <dgm:prSet presAssocID="{6447A793-2D19-437B-A75F-53C7D29361A8}" presName="extraNode" presStyleLbl="node1" presStyleIdx="0" presStyleCnt="6"/>
      <dgm:spPr/>
    </dgm:pt>
    <dgm:pt modelId="{132A67A4-837D-49A4-BFC7-C3561632CC96}" type="pres">
      <dgm:prSet presAssocID="{6447A793-2D19-437B-A75F-53C7D29361A8}" presName="dstNode" presStyleLbl="node1" presStyleIdx="0" presStyleCnt="6"/>
      <dgm:spPr/>
    </dgm:pt>
    <dgm:pt modelId="{D6D2900D-7F03-4C9D-9FD9-E24D70089779}" type="pres">
      <dgm:prSet presAssocID="{0CF30F5B-CCE7-419A-B3FA-99A700B335E1}" presName="text_1" presStyleLbl="node1" presStyleIdx="0" presStyleCnt="6">
        <dgm:presLayoutVars>
          <dgm:bulletEnabled val="1"/>
        </dgm:presLayoutVars>
      </dgm:prSet>
      <dgm:spPr/>
      <dgm:t>
        <a:bodyPr/>
        <a:lstStyle/>
        <a:p>
          <a:pPr rtl="1"/>
          <a:endParaRPr lang="fa-IR"/>
        </a:p>
      </dgm:t>
    </dgm:pt>
    <dgm:pt modelId="{E4B51563-E24E-4883-B188-3A7D241E9B7C}" type="pres">
      <dgm:prSet presAssocID="{0CF30F5B-CCE7-419A-B3FA-99A700B335E1}" presName="accent_1" presStyleCnt="0"/>
      <dgm:spPr/>
    </dgm:pt>
    <dgm:pt modelId="{E1BD42A8-B052-444F-AF9A-664364A1A033}" type="pres">
      <dgm:prSet presAssocID="{0CF30F5B-CCE7-419A-B3FA-99A700B335E1}" presName="accentRepeatNode" presStyleLbl="solidFgAcc1" presStyleIdx="0" presStyleCnt="6"/>
      <dgm:spPr/>
    </dgm:pt>
    <dgm:pt modelId="{C2434FF8-D9C3-4872-9DBE-6B5A05E377FD}" type="pres">
      <dgm:prSet presAssocID="{3833310A-3414-41BE-ABD1-B9603D6A36BE}" presName="text_2" presStyleLbl="node1" presStyleIdx="1" presStyleCnt="6">
        <dgm:presLayoutVars>
          <dgm:bulletEnabled val="1"/>
        </dgm:presLayoutVars>
      </dgm:prSet>
      <dgm:spPr/>
      <dgm:t>
        <a:bodyPr/>
        <a:lstStyle/>
        <a:p>
          <a:pPr rtl="1"/>
          <a:endParaRPr lang="fa-IR"/>
        </a:p>
      </dgm:t>
    </dgm:pt>
    <dgm:pt modelId="{B5FD71E3-A19E-4C21-A224-30B0F8811574}" type="pres">
      <dgm:prSet presAssocID="{3833310A-3414-41BE-ABD1-B9603D6A36BE}" presName="accent_2" presStyleCnt="0"/>
      <dgm:spPr/>
    </dgm:pt>
    <dgm:pt modelId="{30D86757-E32E-4D38-9F4E-3F4C8EB77625}" type="pres">
      <dgm:prSet presAssocID="{3833310A-3414-41BE-ABD1-B9603D6A36BE}" presName="accentRepeatNode" presStyleLbl="solidFgAcc1" presStyleIdx="1" presStyleCnt="6"/>
      <dgm:spPr/>
    </dgm:pt>
    <dgm:pt modelId="{E13F3986-9A1E-43D1-AD32-3041ED91DF28}" type="pres">
      <dgm:prSet presAssocID="{AA5F4DD4-9629-4005-BF7A-E5D21D80DD72}" presName="text_3" presStyleLbl="node1" presStyleIdx="2" presStyleCnt="6">
        <dgm:presLayoutVars>
          <dgm:bulletEnabled val="1"/>
        </dgm:presLayoutVars>
      </dgm:prSet>
      <dgm:spPr/>
      <dgm:t>
        <a:bodyPr/>
        <a:lstStyle/>
        <a:p>
          <a:pPr rtl="1"/>
          <a:endParaRPr lang="fa-IR"/>
        </a:p>
      </dgm:t>
    </dgm:pt>
    <dgm:pt modelId="{185EE42F-933A-420C-AB30-0DD4F3030177}" type="pres">
      <dgm:prSet presAssocID="{AA5F4DD4-9629-4005-BF7A-E5D21D80DD72}" presName="accent_3" presStyleCnt="0"/>
      <dgm:spPr/>
    </dgm:pt>
    <dgm:pt modelId="{876E1925-FEB4-498B-8A05-FB3EBE13C080}" type="pres">
      <dgm:prSet presAssocID="{AA5F4DD4-9629-4005-BF7A-E5D21D80DD72}" presName="accentRepeatNode" presStyleLbl="solidFgAcc1" presStyleIdx="2" presStyleCnt="6"/>
      <dgm:spPr/>
    </dgm:pt>
    <dgm:pt modelId="{59B04D3A-8FCB-49FB-BED7-9A8703814493}" type="pres">
      <dgm:prSet presAssocID="{6B9AA698-5F67-4016-A858-6CD575713DA3}" presName="text_4" presStyleLbl="node1" presStyleIdx="3" presStyleCnt="6">
        <dgm:presLayoutVars>
          <dgm:bulletEnabled val="1"/>
        </dgm:presLayoutVars>
      </dgm:prSet>
      <dgm:spPr/>
      <dgm:t>
        <a:bodyPr/>
        <a:lstStyle/>
        <a:p>
          <a:pPr rtl="1"/>
          <a:endParaRPr lang="fa-IR"/>
        </a:p>
      </dgm:t>
    </dgm:pt>
    <dgm:pt modelId="{A86EBC32-6B96-4CF5-8792-16D4EE4E6151}" type="pres">
      <dgm:prSet presAssocID="{6B9AA698-5F67-4016-A858-6CD575713DA3}" presName="accent_4" presStyleCnt="0"/>
      <dgm:spPr/>
    </dgm:pt>
    <dgm:pt modelId="{6F5E0104-4129-48CA-8CFA-4208466D77C1}" type="pres">
      <dgm:prSet presAssocID="{6B9AA698-5F67-4016-A858-6CD575713DA3}" presName="accentRepeatNode" presStyleLbl="solidFgAcc1" presStyleIdx="3" presStyleCnt="6"/>
      <dgm:spPr/>
    </dgm:pt>
    <dgm:pt modelId="{0875E470-04BE-466E-B7DF-8DDC4C70F239}" type="pres">
      <dgm:prSet presAssocID="{ECF97FF2-C429-42E4-9C8C-C83F072F5726}" presName="text_5" presStyleLbl="node1" presStyleIdx="4" presStyleCnt="6">
        <dgm:presLayoutVars>
          <dgm:bulletEnabled val="1"/>
        </dgm:presLayoutVars>
      </dgm:prSet>
      <dgm:spPr/>
      <dgm:t>
        <a:bodyPr/>
        <a:lstStyle/>
        <a:p>
          <a:pPr rtl="1"/>
          <a:endParaRPr lang="fa-IR"/>
        </a:p>
      </dgm:t>
    </dgm:pt>
    <dgm:pt modelId="{660F5DBA-94FA-4999-B566-A3653B2BC8E7}" type="pres">
      <dgm:prSet presAssocID="{ECF97FF2-C429-42E4-9C8C-C83F072F5726}" presName="accent_5" presStyleCnt="0"/>
      <dgm:spPr/>
    </dgm:pt>
    <dgm:pt modelId="{6E93C65C-C196-480E-8643-4BA91FF7CAE2}" type="pres">
      <dgm:prSet presAssocID="{ECF97FF2-C429-42E4-9C8C-C83F072F5726}" presName="accentRepeatNode" presStyleLbl="solidFgAcc1" presStyleIdx="4" presStyleCnt="6"/>
      <dgm:spPr/>
    </dgm:pt>
    <dgm:pt modelId="{C82A37A0-9AA5-40CC-8533-E4F5D081F4C2}" type="pres">
      <dgm:prSet presAssocID="{96A4FC4E-563A-4DCC-93DA-067405150F0B}" presName="text_6" presStyleLbl="node1" presStyleIdx="5" presStyleCnt="6">
        <dgm:presLayoutVars>
          <dgm:bulletEnabled val="1"/>
        </dgm:presLayoutVars>
      </dgm:prSet>
      <dgm:spPr/>
      <dgm:t>
        <a:bodyPr/>
        <a:lstStyle/>
        <a:p>
          <a:pPr rtl="1"/>
          <a:endParaRPr lang="fa-IR"/>
        </a:p>
      </dgm:t>
    </dgm:pt>
    <dgm:pt modelId="{FDA5512F-CEDA-490D-9DE6-71470433DDED}" type="pres">
      <dgm:prSet presAssocID="{96A4FC4E-563A-4DCC-93DA-067405150F0B}" presName="accent_6" presStyleCnt="0"/>
      <dgm:spPr/>
    </dgm:pt>
    <dgm:pt modelId="{1707E7A1-F204-477E-B80E-9C57204A169B}" type="pres">
      <dgm:prSet presAssocID="{96A4FC4E-563A-4DCC-93DA-067405150F0B}" presName="accentRepeatNode" presStyleLbl="solidFgAcc1" presStyleIdx="5" presStyleCnt="6"/>
      <dgm:spPr/>
    </dgm:pt>
  </dgm:ptLst>
  <dgm:cxnLst>
    <dgm:cxn modelId="{5C8CA0D7-D06B-4E88-885D-85A6C56D6E84}" srcId="{6447A793-2D19-437B-A75F-53C7D29361A8}" destId="{6B9AA698-5F67-4016-A858-6CD575713DA3}" srcOrd="3" destOrd="0" parTransId="{C267339D-738E-427F-9CA0-90A1DF2589E0}" sibTransId="{4B14E765-A73B-4D6A-B1C8-6251FA3D407D}"/>
    <dgm:cxn modelId="{7B12C190-4A6D-47FD-BC88-CB124C22C599}" srcId="{6447A793-2D19-437B-A75F-53C7D29361A8}" destId="{AA5F4DD4-9629-4005-BF7A-E5D21D80DD72}" srcOrd="2" destOrd="0" parTransId="{605C67E5-89AD-448F-AB35-E5F988B78093}" sibTransId="{86EB36D8-B94E-4C0C-B8FE-82E81667D21B}"/>
    <dgm:cxn modelId="{60C0E503-7691-4311-BFFC-8D4E3C38E4D9}" type="presOf" srcId="{3833310A-3414-41BE-ABD1-B9603D6A36BE}" destId="{C2434FF8-D9C3-4872-9DBE-6B5A05E377FD}" srcOrd="0" destOrd="0" presId="urn:microsoft.com/office/officeart/2008/layout/VerticalCurvedList"/>
    <dgm:cxn modelId="{1FB9DDA3-BE9F-4ED1-9066-B2C59B524D29}" srcId="{6447A793-2D19-437B-A75F-53C7D29361A8}" destId="{ECF97FF2-C429-42E4-9C8C-C83F072F5726}" srcOrd="4" destOrd="0" parTransId="{6C9A8E4F-BEBC-4AE5-8F59-30F6C1AC2F10}" sibTransId="{01303494-7FC4-4FFA-A0AC-96ADBBFAF3A4}"/>
    <dgm:cxn modelId="{E5580144-268F-456E-AC2C-180B7DB49299}" type="presOf" srcId="{AA5F4DD4-9629-4005-BF7A-E5D21D80DD72}" destId="{E13F3986-9A1E-43D1-AD32-3041ED91DF28}" srcOrd="0" destOrd="0" presId="urn:microsoft.com/office/officeart/2008/layout/VerticalCurvedList"/>
    <dgm:cxn modelId="{7C770BAE-948F-493D-9748-EDD7364EBE8A}" type="presOf" srcId="{6447A793-2D19-437B-A75F-53C7D29361A8}" destId="{F7AC1D3F-BBDE-4A4C-8033-EF42E695D6D1}" srcOrd="0" destOrd="0" presId="urn:microsoft.com/office/officeart/2008/layout/VerticalCurvedList"/>
    <dgm:cxn modelId="{EF0C6FB0-F1D8-499F-8CFB-3FC35BBA3486}" srcId="{6447A793-2D19-437B-A75F-53C7D29361A8}" destId="{3833310A-3414-41BE-ABD1-B9603D6A36BE}" srcOrd="1" destOrd="0" parTransId="{3D31D668-30E4-41F1-A595-815AF7FBC028}" sibTransId="{B235DC83-0931-4C7A-B16C-24E4EAE412F8}"/>
    <dgm:cxn modelId="{AA9526A5-5C0F-4C07-9372-7C8993F5C083}" srcId="{6447A793-2D19-437B-A75F-53C7D29361A8}" destId="{96A4FC4E-563A-4DCC-93DA-067405150F0B}" srcOrd="5" destOrd="0" parTransId="{870A5AEE-7629-4C54-B843-0944912290D7}" sibTransId="{C02CB25B-C9B5-47AA-BCD8-BA6FEC92ABCB}"/>
    <dgm:cxn modelId="{AAE4D477-C3B6-4C35-BFAC-C1CF712B6530}" type="presOf" srcId="{131013AE-55AA-4E7F-9AB3-B4D8A9026841}" destId="{1B015CCB-A045-47D9-8C45-359741B48035}" srcOrd="0" destOrd="0" presId="urn:microsoft.com/office/officeart/2008/layout/VerticalCurvedList"/>
    <dgm:cxn modelId="{A54FC9C1-DF8A-4701-925B-4A76C9A6B90E}" type="presOf" srcId="{6B9AA698-5F67-4016-A858-6CD575713DA3}" destId="{59B04D3A-8FCB-49FB-BED7-9A8703814493}" srcOrd="0" destOrd="0" presId="urn:microsoft.com/office/officeart/2008/layout/VerticalCurvedList"/>
    <dgm:cxn modelId="{FD812553-9986-4981-8C5F-587A951043EC}" type="presOf" srcId="{0CF30F5B-CCE7-419A-B3FA-99A700B335E1}" destId="{D6D2900D-7F03-4C9D-9FD9-E24D70089779}" srcOrd="0" destOrd="0" presId="urn:microsoft.com/office/officeart/2008/layout/VerticalCurvedList"/>
    <dgm:cxn modelId="{A251CF79-C830-4264-BC35-75A7767F51EB}" srcId="{6447A793-2D19-437B-A75F-53C7D29361A8}" destId="{0CF30F5B-CCE7-419A-B3FA-99A700B335E1}" srcOrd="0" destOrd="0" parTransId="{6863795A-354B-4F97-A0C7-3C0FD7E5D235}" sibTransId="{131013AE-55AA-4E7F-9AB3-B4D8A9026841}"/>
    <dgm:cxn modelId="{1BBFFA1C-A49D-44FD-8AB4-42E9B57F1BDD}" type="presOf" srcId="{ECF97FF2-C429-42E4-9C8C-C83F072F5726}" destId="{0875E470-04BE-466E-B7DF-8DDC4C70F239}" srcOrd="0" destOrd="0" presId="urn:microsoft.com/office/officeart/2008/layout/VerticalCurvedList"/>
    <dgm:cxn modelId="{FE51327F-E18E-49AF-BE1D-38D39EA260D2}" type="presOf" srcId="{96A4FC4E-563A-4DCC-93DA-067405150F0B}" destId="{C82A37A0-9AA5-40CC-8533-E4F5D081F4C2}" srcOrd="0" destOrd="0" presId="urn:microsoft.com/office/officeart/2008/layout/VerticalCurvedList"/>
    <dgm:cxn modelId="{333CF346-580B-4416-9AC2-C97EA2178482}" type="presParOf" srcId="{F7AC1D3F-BBDE-4A4C-8033-EF42E695D6D1}" destId="{D5A6E2E8-B15F-477B-9572-274D8920834D}" srcOrd="0" destOrd="0" presId="urn:microsoft.com/office/officeart/2008/layout/VerticalCurvedList"/>
    <dgm:cxn modelId="{5661FF2F-62B5-49CF-9070-75CDAC894458}" type="presParOf" srcId="{D5A6E2E8-B15F-477B-9572-274D8920834D}" destId="{18B231D8-140B-4251-BA25-6C5D74FBAFEE}" srcOrd="0" destOrd="0" presId="urn:microsoft.com/office/officeart/2008/layout/VerticalCurvedList"/>
    <dgm:cxn modelId="{BCA79C04-5A2D-4AAC-B2D0-510624C3491A}" type="presParOf" srcId="{18B231D8-140B-4251-BA25-6C5D74FBAFEE}" destId="{AC6B666A-99DF-4428-B45D-1B610D7566DE}" srcOrd="0" destOrd="0" presId="urn:microsoft.com/office/officeart/2008/layout/VerticalCurvedList"/>
    <dgm:cxn modelId="{A831B4EC-DF72-466E-A497-9F627F11CE01}" type="presParOf" srcId="{18B231D8-140B-4251-BA25-6C5D74FBAFEE}" destId="{1B015CCB-A045-47D9-8C45-359741B48035}" srcOrd="1" destOrd="0" presId="urn:microsoft.com/office/officeart/2008/layout/VerticalCurvedList"/>
    <dgm:cxn modelId="{E2048241-F604-434D-B828-C5F3090E13F7}" type="presParOf" srcId="{18B231D8-140B-4251-BA25-6C5D74FBAFEE}" destId="{DCE53674-CA0D-45E4-8B5D-3AC8C9639750}" srcOrd="2" destOrd="0" presId="urn:microsoft.com/office/officeart/2008/layout/VerticalCurvedList"/>
    <dgm:cxn modelId="{75981245-7A8E-4ED0-B726-BEF67113722B}" type="presParOf" srcId="{18B231D8-140B-4251-BA25-6C5D74FBAFEE}" destId="{132A67A4-837D-49A4-BFC7-C3561632CC96}" srcOrd="3" destOrd="0" presId="urn:microsoft.com/office/officeart/2008/layout/VerticalCurvedList"/>
    <dgm:cxn modelId="{623378DF-24AA-4B3C-940F-88A6454DD490}" type="presParOf" srcId="{D5A6E2E8-B15F-477B-9572-274D8920834D}" destId="{D6D2900D-7F03-4C9D-9FD9-E24D70089779}" srcOrd="1" destOrd="0" presId="urn:microsoft.com/office/officeart/2008/layout/VerticalCurvedList"/>
    <dgm:cxn modelId="{484A073B-07CD-4352-A52D-4E7BACAADD39}" type="presParOf" srcId="{D5A6E2E8-B15F-477B-9572-274D8920834D}" destId="{E4B51563-E24E-4883-B188-3A7D241E9B7C}" srcOrd="2" destOrd="0" presId="urn:microsoft.com/office/officeart/2008/layout/VerticalCurvedList"/>
    <dgm:cxn modelId="{8F41F7E5-0ACE-4451-B96E-F8007D5BDC41}" type="presParOf" srcId="{E4B51563-E24E-4883-B188-3A7D241E9B7C}" destId="{E1BD42A8-B052-444F-AF9A-664364A1A033}" srcOrd="0" destOrd="0" presId="urn:microsoft.com/office/officeart/2008/layout/VerticalCurvedList"/>
    <dgm:cxn modelId="{5F5E46C7-3786-40D4-B2A4-D52EFBEEFF1F}" type="presParOf" srcId="{D5A6E2E8-B15F-477B-9572-274D8920834D}" destId="{C2434FF8-D9C3-4872-9DBE-6B5A05E377FD}" srcOrd="3" destOrd="0" presId="urn:microsoft.com/office/officeart/2008/layout/VerticalCurvedList"/>
    <dgm:cxn modelId="{9B5F4718-5836-4AB9-8382-3EE6CBCFBAEE}" type="presParOf" srcId="{D5A6E2E8-B15F-477B-9572-274D8920834D}" destId="{B5FD71E3-A19E-4C21-A224-30B0F8811574}" srcOrd="4" destOrd="0" presId="urn:microsoft.com/office/officeart/2008/layout/VerticalCurvedList"/>
    <dgm:cxn modelId="{6612DD0D-C7D3-41BB-8CD7-15C5F6CE4E4E}" type="presParOf" srcId="{B5FD71E3-A19E-4C21-A224-30B0F8811574}" destId="{30D86757-E32E-4D38-9F4E-3F4C8EB77625}" srcOrd="0" destOrd="0" presId="urn:microsoft.com/office/officeart/2008/layout/VerticalCurvedList"/>
    <dgm:cxn modelId="{2E3DFFE8-82AF-4398-83E6-C81608EE11E2}" type="presParOf" srcId="{D5A6E2E8-B15F-477B-9572-274D8920834D}" destId="{E13F3986-9A1E-43D1-AD32-3041ED91DF28}" srcOrd="5" destOrd="0" presId="urn:microsoft.com/office/officeart/2008/layout/VerticalCurvedList"/>
    <dgm:cxn modelId="{A6226B93-757D-47CD-8DB8-0269AD80A76F}" type="presParOf" srcId="{D5A6E2E8-B15F-477B-9572-274D8920834D}" destId="{185EE42F-933A-420C-AB30-0DD4F3030177}" srcOrd="6" destOrd="0" presId="urn:microsoft.com/office/officeart/2008/layout/VerticalCurvedList"/>
    <dgm:cxn modelId="{A8E172B8-4834-4650-B8C3-663DB68166A9}" type="presParOf" srcId="{185EE42F-933A-420C-AB30-0DD4F3030177}" destId="{876E1925-FEB4-498B-8A05-FB3EBE13C080}" srcOrd="0" destOrd="0" presId="urn:microsoft.com/office/officeart/2008/layout/VerticalCurvedList"/>
    <dgm:cxn modelId="{965AA929-1BF3-44AD-8005-A18196E68638}" type="presParOf" srcId="{D5A6E2E8-B15F-477B-9572-274D8920834D}" destId="{59B04D3A-8FCB-49FB-BED7-9A8703814493}" srcOrd="7" destOrd="0" presId="urn:microsoft.com/office/officeart/2008/layout/VerticalCurvedList"/>
    <dgm:cxn modelId="{0B5D7095-93E5-463D-8ADB-36880DDAFA86}" type="presParOf" srcId="{D5A6E2E8-B15F-477B-9572-274D8920834D}" destId="{A86EBC32-6B96-4CF5-8792-16D4EE4E6151}" srcOrd="8" destOrd="0" presId="urn:microsoft.com/office/officeart/2008/layout/VerticalCurvedList"/>
    <dgm:cxn modelId="{745FCEA1-C529-485C-8EE7-AC32539C69C2}" type="presParOf" srcId="{A86EBC32-6B96-4CF5-8792-16D4EE4E6151}" destId="{6F5E0104-4129-48CA-8CFA-4208466D77C1}" srcOrd="0" destOrd="0" presId="urn:microsoft.com/office/officeart/2008/layout/VerticalCurvedList"/>
    <dgm:cxn modelId="{B8998697-B732-4258-864E-C313C6F1E5EF}" type="presParOf" srcId="{D5A6E2E8-B15F-477B-9572-274D8920834D}" destId="{0875E470-04BE-466E-B7DF-8DDC4C70F239}" srcOrd="9" destOrd="0" presId="urn:microsoft.com/office/officeart/2008/layout/VerticalCurvedList"/>
    <dgm:cxn modelId="{56C9BFD9-1D2F-4CE3-91CC-1B8913C0D047}" type="presParOf" srcId="{D5A6E2E8-B15F-477B-9572-274D8920834D}" destId="{660F5DBA-94FA-4999-B566-A3653B2BC8E7}" srcOrd="10" destOrd="0" presId="urn:microsoft.com/office/officeart/2008/layout/VerticalCurvedList"/>
    <dgm:cxn modelId="{D6424AB8-3F61-4065-A35B-BB69D614106F}" type="presParOf" srcId="{660F5DBA-94FA-4999-B566-A3653B2BC8E7}" destId="{6E93C65C-C196-480E-8643-4BA91FF7CAE2}" srcOrd="0" destOrd="0" presId="urn:microsoft.com/office/officeart/2008/layout/VerticalCurvedList"/>
    <dgm:cxn modelId="{7C0F5C4B-91AE-40F1-9EA3-748EDB2F1663}" type="presParOf" srcId="{D5A6E2E8-B15F-477B-9572-274D8920834D}" destId="{C82A37A0-9AA5-40CC-8533-E4F5D081F4C2}" srcOrd="11" destOrd="0" presId="urn:microsoft.com/office/officeart/2008/layout/VerticalCurvedList"/>
    <dgm:cxn modelId="{1684397F-0D72-428E-AC01-D8F04F7BA4CE}" type="presParOf" srcId="{D5A6E2E8-B15F-477B-9572-274D8920834D}" destId="{FDA5512F-CEDA-490D-9DE6-71470433DDED}" srcOrd="12" destOrd="0" presId="urn:microsoft.com/office/officeart/2008/layout/VerticalCurvedList"/>
    <dgm:cxn modelId="{BD03BB4F-5FBA-4A9D-8622-D4F40D7ADFB4}" type="presParOf" srcId="{FDA5512F-CEDA-490D-9DE6-71470433DDED}" destId="{1707E7A1-F204-477E-B80E-9C57204A169B}"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6718613-9370-41D5-A9F7-C0C8CF392DE7}" type="doc">
      <dgm:prSet loTypeId="urn:microsoft.com/office/officeart/2005/8/layout/radial4" loCatId="relationship" qsTypeId="urn:microsoft.com/office/officeart/2005/8/quickstyle/simple3" qsCatId="simple" csTypeId="urn:microsoft.com/office/officeart/2005/8/colors/colorful1" csCatId="colorful" phldr="1"/>
      <dgm:spPr/>
      <dgm:t>
        <a:bodyPr/>
        <a:lstStyle/>
        <a:p>
          <a:endParaRPr lang="en-US"/>
        </a:p>
      </dgm:t>
    </dgm:pt>
    <dgm:pt modelId="{EF1FB5D2-1A19-43CE-948B-1029490880A8}">
      <dgm:prSet phldrT="[Text]" custT="1"/>
      <dgm:spPr/>
      <dgm:t>
        <a:bodyPr/>
        <a:lstStyle/>
        <a:p>
          <a:pPr rtl="1"/>
          <a:r>
            <a:rPr lang="fa-IR" sz="1800" b="1" dirty="0" smtClean="0">
              <a:cs typeface="B Titr" pitchFamily="2" charset="-78"/>
            </a:rPr>
            <a:t>بررسی و ارائه راهکارهای ارتقای روش های پیش تصفیه سامانه های </a:t>
          </a:r>
          <a:r>
            <a:rPr lang="en-US" sz="1800" b="1" dirty="0" smtClean="0">
              <a:cs typeface="B Titr" pitchFamily="2" charset="-78"/>
            </a:rPr>
            <a:t>RO</a:t>
          </a:r>
          <a:r>
            <a:rPr lang="fa-IR" sz="1800" b="1" dirty="0" smtClean="0">
              <a:cs typeface="B Titr" pitchFamily="2" charset="-78"/>
            </a:rPr>
            <a:t> در استان هرمزگان</a:t>
          </a:r>
          <a:endParaRPr lang="en-US" sz="1800" b="1" dirty="0">
            <a:cs typeface="B Titr" pitchFamily="2" charset="-78"/>
          </a:endParaRPr>
        </a:p>
      </dgm:t>
    </dgm:pt>
    <dgm:pt modelId="{ACB90B2D-E930-460B-9726-FBE9A0CA1707}" type="parTrans" cxnId="{840034BF-A283-4DE8-9F9F-B1B24C1EE048}">
      <dgm:prSet/>
      <dgm:spPr/>
      <dgm:t>
        <a:bodyPr/>
        <a:lstStyle/>
        <a:p>
          <a:pPr rtl="1"/>
          <a:endParaRPr lang="en-US" b="1"/>
        </a:p>
      </dgm:t>
    </dgm:pt>
    <dgm:pt modelId="{B7FF3BB6-4049-4EA7-B9C8-7D3BA134AB27}" type="sibTrans" cxnId="{840034BF-A283-4DE8-9F9F-B1B24C1EE048}">
      <dgm:prSet/>
      <dgm:spPr/>
      <dgm:t>
        <a:bodyPr/>
        <a:lstStyle/>
        <a:p>
          <a:pPr rtl="1"/>
          <a:endParaRPr lang="en-US" b="1"/>
        </a:p>
      </dgm:t>
    </dgm:pt>
    <dgm:pt modelId="{3D0735E9-3EEB-491F-B245-FE1B581309CE}">
      <dgm:prSet phldrT="[Text]" custT="1"/>
      <dgm:spPr/>
      <dgm:t>
        <a:bodyPr/>
        <a:lstStyle/>
        <a:p>
          <a:pPr rtl="1"/>
          <a:r>
            <a:rPr lang="fa-IR" sz="1800" b="1" dirty="0" smtClean="0">
              <a:latin typeface="Times New Roman"/>
              <a:cs typeface="B Titr" pitchFamily="2" charset="-78"/>
            </a:rPr>
            <a:t>افزایش کیفیت آب شیرین تولیدی</a:t>
          </a:r>
          <a:endParaRPr lang="en-US" sz="1800" b="1" dirty="0">
            <a:cs typeface="B Titr" pitchFamily="2" charset="-78"/>
          </a:endParaRPr>
        </a:p>
      </dgm:t>
    </dgm:pt>
    <dgm:pt modelId="{35D3A960-6C53-4DB4-86E3-52B6DEEFBCBE}" type="parTrans" cxnId="{073E0FA0-9524-488A-94D1-EA27EC395E69}">
      <dgm:prSet/>
      <dgm:spPr/>
      <dgm:t>
        <a:bodyPr/>
        <a:lstStyle/>
        <a:p>
          <a:pPr rtl="1"/>
          <a:endParaRPr lang="en-US" sz="2000" b="1">
            <a:cs typeface="B Titr" pitchFamily="2" charset="-78"/>
          </a:endParaRPr>
        </a:p>
      </dgm:t>
    </dgm:pt>
    <dgm:pt modelId="{5AD3636B-D7DD-450F-8EDD-BF490D2ECA88}" type="sibTrans" cxnId="{073E0FA0-9524-488A-94D1-EA27EC395E69}">
      <dgm:prSet/>
      <dgm:spPr/>
      <dgm:t>
        <a:bodyPr/>
        <a:lstStyle/>
        <a:p>
          <a:pPr rtl="1"/>
          <a:endParaRPr lang="en-US" b="1"/>
        </a:p>
      </dgm:t>
    </dgm:pt>
    <dgm:pt modelId="{2ED328D4-8233-4561-8EFA-00BD68703FAB}">
      <dgm:prSet custT="1"/>
      <dgm:spPr/>
      <dgm:t>
        <a:bodyPr/>
        <a:lstStyle/>
        <a:p>
          <a:pPr rtl="1"/>
          <a:r>
            <a:rPr lang="fa-IR" sz="1800" b="1" dirty="0" smtClean="0">
              <a:latin typeface="Times New Roman"/>
              <a:cs typeface="B Titr" pitchFamily="2" charset="-78"/>
            </a:rPr>
            <a:t>افزایش راندمان کیفی فرایندهای پیش تصفیه موجود در سایت های </a:t>
          </a:r>
          <a:r>
            <a:rPr lang="en-US" sz="1800" b="1" dirty="0" smtClean="0">
              <a:latin typeface="Times New Roman"/>
              <a:cs typeface="B Titr" pitchFamily="2" charset="-78"/>
            </a:rPr>
            <a:t>RO</a:t>
          </a:r>
          <a:endParaRPr lang="en-US" sz="1800" b="1" dirty="0">
            <a:cs typeface="B Titr" pitchFamily="2" charset="-78"/>
          </a:endParaRPr>
        </a:p>
      </dgm:t>
    </dgm:pt>
    <dgm:pt modelId="{F958D7D1-C4BA-48A8-8EDA-67358CFF19E0}" type="parTrans" cxnId="{746037B4-80AB-4407-8289-B89E327DE8CD}">
      <dgm:prSet/>
      <dgm:spPr/>
      <dgm:t>
        <a:bodyPr/>
        <a:lstStyle/>
        <a:p>
          <a:pPr rtl="1"/>
          <a:endParaRPr lang="en-US" sz="2000" b="1">
            <a:cs typeface="B Titr" pitchFamily="2" charset="-78"/>
          </a:endParaRPr>
        </a:p>
      </dgm:t>
    </dgm:pt>
    <dgm:pt modelId="{54A38755-E263-4982-8F47-924983595CAF}" type="sibTrans" cxnId="{746037B4-80AB-4407-8289-B89E327DE8CD}">
      <dgm:prSet/>
      <dgm:spPr/>
      <dgm:t>
        <a:bodyPr/>
        <a:lstStyle/>
        <a:p>
          <a:pPr rtl="1"/>
          <a:endParaRPr lang="en-US" b="1"/>
        </a:p>
      </dgm:t>
    </dgm:pt>
    <dgm:pt modelId="{035BAC1B-D545-4266-BE24-D35475CB54B2}">
      <dgm:prSet custT="1"/>
      <dgm:spPr/>
      <dgm:t>
        <a:bodyPr/>
        <a:lstStyle/>
        <a:p>
          <a:pPr rtl="1"/>
          <a:r>
            <a:rPr lang="fa-IR" sz="1800" b="1" dirty="0" smtClean="0">
              <a:latin typeface="Times New Roman"/>
              <a:cs typeface="B Titr" pitchFamily="2" charset="-78"/>
            </a:rPr>
            <a:t>بررسی فنی و اقتصادی  استفاده از روشهای مختلف پیش تصفیه در منطقه هدف </a:t>
          </a:r>
          <a:endParaRPr lang="en-US" sz="1800" b="1" dirty="0">
            <a:cs typeface="B Titr" pitchFamily="2" charset="-78"/>
          </a:endParaRPr>
        </a:p>
      </dgm:t>
    </dgm:pt>
    <dgm:pt modelId="{93D557C7-CE8A-40B8-AF3D-9CB61553ED3B}" type="sibTrans" cxnId="{DDB4408E-A7FC-4BCE-8286-2BEED11F544B}">
      <dgm:prSet/>
      <dgm:spPr/>
      <dgm:t>
        <a:bodyPr/>
        <a:lstStyle/>
        <a:p>
          <a:pPr rtl="1"/>
          <a:endParaRPr lang="en-US" b="1"/>
        </a:p>
      </dgm:t>
    </dgm:pt>
    <dgm:pt modelId="{FAE5B517-4AC6-4EAB-BCA4-D79880293518}" type="parTrans" cxnId="{DDB4408E-A7FC-4BCE-8286-2BEED11F544B}">
      <dgm:prSet/>
      <dgm:spPr/>
      <dgm:t>
        <a:bodyPr/>
        <a:lstStyle/>
        <a:p>
          <a:pPr rtl="1"/>
          <a:endParaRPr lang="en-US" sz="2000" b="1">
            <a:cs typeface="B Titr" pitchFamily="2" charset="-78"/>
          </a:endParaRPr>
        </a:p>
      </dgm:t>
    </dgm:pt>
    <dgm:pt modelId="{AB4101DC-B441-4854-A720-453F0575B721}" type="pres">
      <dgm:prSet presAssocID="{E6718613-9370-41D5-A9F7-C0C8CF392DE7}" presName="cycle" presStyleCnt="0">
        <dgm:presLayoutVars>
          <dgm:chMax val="1"/>
          <dgm:dir/>
          <dgm:animLvl val="ctr"/>
          <dgm:resizeHandles val="exact"/>
        </dgm:presLayoutVars>
      </dgm:prSet>
      <dgm:spPr/>
      <dgm:t>
        <a:bodyPr/>
        <a:lstStyle/>
        <a:p>
          <a:endParaRPr lang="en-US"/>
        </a:p>
      </dgm:t>
    </dgm:pt>
    <dgm:pt modelId="{5E2C8CFF-B0B8-43D4-9EFB-A9D84365BA79}" type="pres">
      <dgm:prSet presAssocID="{EF1FB5D2-1A19-43CE-948B-1029490880A8}" presName="centerShape" presStyleLbl="node0" presStyleIdx="0" presStyleCnt="1" custScaleX="156913" custScaleY="78693"/>
      <dgm:spPr/>
      <dgm:t>
        <a:bodyPr/>
        <a:lstStyle/>
        <a:p>
          <a:endParaRPr lang="en-US"/>
        </a:p>
      </dgm:t>
    </dgm:pt>
    <dgm:pt modelId="{17EE2DA8-4417-47C9-9A0B-DC539D4E83DA}" type="pres">
      <dgm:prSet presAssocID="{35D3A960-6C53-4DB4-86E3-52B6DEEFBCBE}" presName="parTrans" presStyleLbl="bgSibTrans2D1" presStyleIdx="0" presStyleCnt="3"/>
      <dgm:spPr/>
      <dgm:t>
        <a:bodyPr/>
        <a:lstStyle/>
        <a:p>
          <a:endParaRPr lang="en-US"/>
        </a:p>
      </dgm:t>
    </dgm:pt>
    <dgm:pt modelId="{76A61DB5-17BC-4667-8B9A-68C737DCABAF}" type="pres">
      <dgm:prSet presAssocID="{3D0735E9-3EEB-491F-B245-FE1B581309CE}" presName="node" presStyleLbl="node1" presStyleIdx="0" presStyleCnt="3">
        <dgm:presLayoutVars>
          <dgm:bulletEnabled val="1"/>
        </dgm:presLayoutVars>
      </dgm:prSet>
      <dgm:spPr/>
      <dgm:t>
        <a:bodyPr/>
        <a:lstStyle/>
        <a:p>
          <a:endParaRPr lang="en-US"/>
        </a:p>
      </dgm:t>
    </dgm:pt>
    <dgm:pt modelId="{1D985AA2-0EE8-4F25-A0FB-5ECA2A4648BC}" type="pres">
      <dgm:prSet presAssocID="{F958D7D1-C4BA-48A8-8EDA-67358CFF19E0}" presName="parTrans" presStyleLbl="bgSibTrans2D1" presStyleIdx="1" presStyleCnt="3"/>
      <dgm:spPr/>
      <dgm:t>
        <a:bodyPr/>
        <a:lstStyle/>
        <a:p>
          <a:endParaRPr lang="en-US"/>
        </a:p>
      </dgm:t>
    </dgm:pt>
    <dgm:pt modelId="{23C97185-C57A-4C77-9C3A-6178CF19A6D0}" type="pres">
      <dgm:prSet presAssocID="{2ED328D4-8233-4561-8EFA-00BD68703FAB}" presName="node" presStyleLbl="node1" presStyleIdx="1" presStyleCnt="3">
        <dgm:presLayoutVars>
          <dgm:bulletEnabled val="1"/>
        </dgm:presLayoutVars>
      </dgm:prSet>
      <dgm:spPr/>
      <dgm:t>
        <a:bodyPr/>
        <a:lstStyle/>
        <a:p>
          <a:endParaRPr lang="en-US"/>
        </a:p>
      </dgm:t>
    </dgm:pt>
    <dgm:pt modelId="{8D52B212-AE94-4054-AFC3-3C779F3BE856}" type="pres">
      <dgm:prSet presAssocID="{FAE5B517-4AC6-4EAB-BCA4-D79880293518}" presName="parTrans" presStyleLbl="bgSibTrans2D1" presStyleIdx="2" presStyleCnt="3"/>
      <dgm:spPr/>
      <dgm:t>
        <a:bodyPr/>
        <a:lstStyle/>
        <a:p>
          <a:endParaRPr lang="en-US"/>
        </a:p>
      </dgm:t>
    </dgm:pt>
    <dgm:pt modelId="{FC9822CA-DA6D-4D76-B5C7-FAA2C5D8B061}" type="pres">
      <dgm:prSet presAssocID="{035BAC1B-D545-4266-BE24-D35475CB54B2}" presName="node" presStyleLbl="node1" presStyleIdx="2" presStyleCnt="3">
        <dgm:presLayoutVars>
          <dgm:bulletEnabled val="1"/>
        </dgm:presLayoutVars>
      </dgm:prSet>
      <dgm:spPr/>
      <dgm:t>
        <a:bodyPr/>
        <a:lstStyle/>
        <a:p>
          <a:endParaRPr lang="en-US"/>
        </a:p>
      </dgm:t>
    </dgm:pt>
  </dgm:ptLst>
  <dgm:cxnLst>
    <dgm:cxn modelId="{073E0FA0-9524-488A-94D1-EA27EC395E69}" srcId="{EF1FB5D2-1A19-43CE-948B-1029490880A8}" destId="{3D0735E9-3EEB-491F-B245-FE1B581309CE}" srcOrd="0" destOrd="0" parTransId="{35D3A960-6C53-4DB4-86E3-52B6DEEFBCBE}" sibTransId="{5AD3636B-D7DD-450F-8EDD-BF490D2ECA88}"/>
    <dgm:cxn modelId="{61114B14-DF2C-4D65-AA2E-8FF2BA8AB7DE}" type="presOf" srcId="{F958D7D1-C4BA-48A8-8EDA-67358CFF19E0}" destId="{1D985AA2-0EE8-4F25-A0FB-5ECA2A4648BC}" srcOrd="0" destOrd="0" presId="urn:microsoft.com/office/officeart/2005/8/layout/radial4"/>
    <dgm:cxn modelId="{7F8C6EE9-5B6C-4087-A682-102D8746F6A3}" type="presOf" srcId="{FAE5B517-4AC6-4EAB-BCA4-D79880293518}" destId="{8D52B212-AE94-4054-AFC3-3C779F3BE856}" srcOrd="0" destOrd="0" presId="urn:microsoft.com/office/officeart/2005/8/layout/radial4"/>
    <dgm:cxn modelId="{DC352CA1-CC8F-4483-BB3D-61B1A54EADAD}" type="presOf" srcId="{E6718613-9370-41D5-A9F7-C0C8CF392DE7}" destId="{AB4101DC-B441-4854-A720-453F0575B721}" srcOrd="0" destOrd="0" presId="urn:microsoft.com/office/officeart/2005/8/layout/radial4"/>
    <dgm:cxn modelId="{DDB4408E-A7FC-4BCE-8286-2BEED11F544B}" srcId="{EF1FB5D2-1A19-43CE-948B-1029490880A8}" destId="{035BAC1B-D545-4266-BE24-D35475CB54B2}" srcOrd="2" destOrd="0" parTransId="{FAE5B517-4AC6-4EAB-BCA4-D79880293518}" sibTransId="{93D557C7-CE8A-40B8-AF3D-9CB61553ED3B}"/>
    <dgm:cxn modelId="{746037B4-80AB-4407-8289-B89E327DE8CD}" srcId="{EF1FB5D2-1A19-43CE-948B-1029490880A8}" destId="{2ED328D4-8233-4561-8EFA-00BD68703FAB}" srcOrd="1" destOrd="0" parTransId="{F958D7D1-C4BA-48A8-8EDA-67358CFF19E0}" sibTransId="{54A38755-E263-4982-8F47-924983595CAF}"/>
    <dgm:cxn modelId="{A8DC90C7-57BB-47F5-9656-A5E524932A4E}" type="presOf" srcId="{035BAC1B-D545-4266-BE24-D35475CB54B2}" destId="{FC9822CA-DA6D-4D76-B5C7-FAA2C5D8B061}" srcOrd="0" destOrd="0" presId="urn:microsoft.com/office/officeart/2005/8/layout/radial4"/>
    <dgm:cxn modelId="{60E13D73-A2B1-483B-B847-9FA586BC4233}" type="presOf" srcId="{EF1FB5D2-1A19-43CE-948B-1029490880A8}" destId="{5E2C8CFF-B0B8-43D4-9EFB-A9D84365BA79}" srcOrd="0" destOrd="0" presId="urn:microsoft.com/office/officeart/2005/8/layout/radial4"/>
    <dgm:cxn modelId="{840034BF-A283-4DE8-9F9F-B1B24C1EE048}" srcId="{E6718613-9370-41D5-A9F7-C0C8CF392DE7}" destId="{EF1FB5D2-1A19-43CE-948B-1029490880A8}" srcOrd="0" destOrd="0" parTransId="{ACB90B2D-E930-460B-9726-FBE9A0CA1707}" sibTransId="{B7FF3BB6-4049-4EA7-B9C8-7D3BA134AB27}"/>
    <dgm:cxn modelId="{43D03A06-5D2B-467D-B0AB-C242A4E01EE0}" type="presOf" srcId="{35D3A960-6C53-4DB4-86E3-52B6DEEFBCBE}" destId="{17EE2DA8-4417-47C9-9A0B-DC539D4E83DA}" srcOrd="0" destOrd="0" presId="urn:microsoft.com/office/officeart/2005/8/layout/radial4"/>
    <dgm:cxn modelId="{1B759C40-1E62-4BA5-8725-4DBAAAFCE396}" type="presOf" srcId="{2ED328D4-8233-4561-8EFA-00BD68703FAB}" destId="{23C97185-C57A-4C77-9C3A-6178CF19A6D0}" srcOrd="0" destOrd="0" presId="urn:microsoft.com/office/officeart/2005/8/layout/radial4"/>
    <dgm:cxn modelId="{D506E4EB-CFFF-4420-AF6A-24296ECE043B}" type="presOf" srcId="{3D0735E9-3EEB-491F-B245-FE1B581309CE}" destId="{76A61DB5-17BC-4667-8B9A-68C737DCABAF}" srcOrd="0" destOrd="0" presId="urn:microsoft.com/office/officeart/2005/8/layout/radial4"/>
    <dgm:cxn modelId="{C3368FF8-892A-4E19-9726-E3447F757A7E}" type="presParOf" srcId="{AB4101DC-B441-4854-A720-453F0575B721}" destId="{5E2C8CFF-B0B8-43D4-9EFB-A9D84365BA79}" srcOrd="0" destOrd="0" presId="urn:microsoft.com/office/officeart/2005/8/layout/radial4"/>
    <dgm:cxn modelId="{4FD3421A-4A05-457B-90B3-70CCF393216D}" type="presParOf" srcId="{AB4101DC-B441-4854-A720-453F0575B721}" destId="{17EE2DA8-4417-47C9-9A0B-DC539D4E83DA}" srcOrd="1" destOrd="0" presId="urn:microsoft.com/office/officeart/2005/8/layout/radial4"/>
    <dgm:cxn modelId="{994CB2A1-6A2C-473E-9DA4-C08F3DA97076}" type="presParOf" srcId="{AB4101DC-B441-4854-A720-453F0575B721}" destId="{76A61DB5-17BC-4667-8B9A-68C737DCABAF}" srcOrd="2" destOrd="0" presId="urn:microsoft.com/office/officeart/2005/8/layout/radial4"/>
    <dgm:cxn modelId="{E049E0C7-C5CE-4419-BCDC-E7B143C76D1D}" type="presParOf" srcId="{AB4101DC-B441-4854-A720-453F0575B721}" destId="{1D985AA2-0EE8-4F25-A0FB-5ECA2A4648BC}" srcOrd="3" destOrd="0" presId="urn:microsoft.com/office/officeart/2005/8/layout/radial4"/>
    <dgm:cxn modelId="{36BBA9F7-8BBB-4A32-9F56-C63BD583F9A1}" type="presParOf" srcId="{AB4101DC-B441-4854-A720-453F0575B721}" destId="{23C97185-C57A-4C77-9C3A-6178CF19A6D0}" srcOrd="4" destOrd="0" presId="urn:microsoft.com/office/officeart/2005/8/layout/radial4"/>
    <dgm:cxn modelId="{666EF9C8-82CC-45EA-8184-E54C22A75A02}" type="presParOf" srcId="{AB4101DC-B441-4854-A720-453F0575B721}" destId="{8D52B212-AE94-4054-AFC3-3C779F3BE856}" srcOrd="5" destOrd="0" presId="urn:microsoft.com/office/officeart/2005/8/layout/radial4"/>
    <dgm:cxn modelId="{BB62676B-D39B-411A-BA6A-C3DDA747D364}" type="presParOf" srcId="{AB4101DC-B441-4854-A720-453F0575B721}" destId="{FC9822CA-DA6D-4D76-B5C7-FAA2C5D8B061}" srcOrd="6"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C67D83E-B394-4109-98C3-57CD6DBE6F50}" type="doc">
      <dgm:prSet loTypeId="urn:microsoft.com/office/officeart/2009/3/layout/HorizontalOrganizationChart" loCatId="hierarchy" qsTypeId="urn:microsoft.com/office/officeart/2005/8/quickstyle/simple3" qsCatId="simple" csTypeId="urn:microsoft.com/office/officeart/2005/8/colors/accent1_2" csCatId="accent1" phldr="1"/>
      <dgm:spPr/>
      <dgm:t>
        <a:bodyPr/>
        <a:lstStyle/>
        <a:p>
          <a:endParaRPr lang="en-US"/>
        </a:p>
      </dgm:t>
    </dgm:pt>
    <dgm:pt modelId="{E5AD8941-B3C0-4F58-AC81-1F97928FCF40}">
      <dgm:prSet phldrT="[Text]" custT="1"/>
      <dgm:spPr/>
      <dgm:t>
        <a:bodyPr/>
        <a:lstStyle/>
        <a:p>
          <a:pPr rtl="1"/>
          <a:r>
            <a:rPr lang="fa-IR" sz="1800" b="1" dirty="0" smtClean="0">
              <a:latin typeface="Times New Roman"/>
              <a:ea typeface="Times New Roman"/>
              <a:cs typeface="B Zar" pitchFamily="2" charset="-78"/>
            </a:rPr>
            <a:t>تامین کارامد تر آب مورد نیاز </a:t>
          </a:r>
          <a:endParaRPr lang="en-US" sz="1800" dirty="0"/>
        </a:p>
      </dgm:t>
    </dgm:pt>
    <dgm:pt modelId="{D82A1D3B-C394-4BE9-B766-BC56725CE6B6}" type="parTrans" cxnId="{4C233EBB-89D7-4631-87CB-B8CB82969260}">
      <dgm:prSet/>
      <dgm:spPr/>
      <dgm:t>
        <a:bodyPr/>
        <a:lstStyle/>
        <a:p>
          <a:endParaRPr lang="en-US" sz="2800"/>
        </a:p>
      </dgm:t>
    </dgm:pt>
    <dgm:pt modelId="{A24F37C0-B57C-41C8-B7CF-0ED4B70BCF8F}" type="sibTrans" cxnId="{4C233EBB-89D7-4631-87CB-B8CB82969260}">
      <dgm:prSet/>
      <dgm:spPr/>
      <dgm:t>
        <a:bodyPr/>
        <a:lstStyle/>
        <a:p>
          <a:endParaRPr lang="en-US" sz="2800"/>
        </a:p>
      </dgm:t>
    </dgm:pt>
    <dgm:pt modelId="{90FD4EFB-D708-4A2B-A4F1-EF37FE071DC8}" type="asst">
      <dgm:prSet phldrT="[Text]" custT="1"/>
      <dgm:spPr/>
      <dgm:t>
        <a:bodyPr/>
        <a:lstStyle/>
        <a:p>
          <a:pPr rtl="1"/>
          <a:r>
            <a:rPr lang="fa-IR" sz="1800" b="1" dirty="0" smtClean="0">
              <a:latin typeface="Times New Roman"/>
              <a:ea typeface="Times New Roman"/>
              <a:cs typeface="B Zar" pitchFamily="2" charset="-78"/>
            </a:rPr>
            <a:t>رویکرد جدید بهره مندی از پتانسیل های مختلف موجود </a:t>
          </a:r>
          <a:endParaRPr lang="en-US" sz="1800" dirty="0"/>
        </a:p>
      </dgm:t>
    </dgm:pt>
    <dgm:pt modelId="{8567A516-9837-42B5-840B-6B8757309CD2}" type="parTrans" cxnId="{8798B498-F0CF-4730-BECA-2365684F7CD6}">
      <dgm:prSet/>
      <dgm:spPr/>
      <dgm:t>
        <a:bodyPr/>
        <a:lstStyle/>
        <a:p>
          <a:endParaRPr lang="en-US" sz="2800"/>
        </a:p>
      </dgm:t>
    </dgm:pt>
    <dgm:pt modelId="{D615B030-EB5A-4737-B57E-497B41F8858E}" type="sibTrans" cxnId="{8798B498-F0CF-4730-BECA-2365684F7CD6}">
      <dgm:prSet/>
      <dgm:spPr/>
      <dgm:t>
        <a:bodyPr/>
        <a:lstStyle/>
        <a:p>
          <a:endParaRPr lang="en-US" sz="2800"/>
        </a:p>
      </dgm:t>
    </dgm:pt>
    <dgm:pt modelId="{1536F027-475F-4EFC-B1A5-D8E73B469A95}">
      <dgm:prSet phldrT="[Text]" custT="1"/>
      <dgm:spPr/>
      <dgm:t>
        <a:bodyPr/>
        <a:lstStyle/>
        <a:p>
          <a:pPr rtl="1"/>
          <a:r>
            <a:rPr lang="fa-IR" sz="1800" b="1" dirty="0" smtClean="0">
              <a:latin typeface="Times New Roman"/>
              <a:ea typeface="Times New Roman"/>
              <a:cs typeface="B Zar" pitchFamily="2" charset="-78"/>
            </a:rPr>
            <a:t>توسعه روز افزون فناوری </a:t>
          </a:r>
          <a:endParaRPr lang="en-US" sz="1800" dirty="0"/>
        </a:p>
      </dgm:t>
    </dgm:pt>
    <dgm:pt modelId="{0FFBA247-1CBA-4010-BDDC-D631F37D9141}" type="parTrans" cxnId="{996BD21A-03AF-44DD-94C4-9C0FC8DF1CE3}">
      <dgm:prSet/>
      <dgm:spPr/>
      <dgm:t>
        <a:bodyPr/>
        <a:lstStyle/>
        <a:p>
          <a:endParaRPr lang="en-US" sz="2800"/>
        </a:p>
      </dgm:t>
    </dgm:pt>
    <dgm:pt modelId="{F4F97B7F-43F9-4879-84B1-48A3614E9CA3}" type="sibTrans" cxnId="{996BD21A-03AF-44DD-94C4-9C0FC8DF1CE3}">
      <dgm:prSet/>
      <dgm:spPr/>
      <dgm:t>
        <a:bodyPr/>
        <a:lstStyle/>
        <a:p>
          <a:endParaRPr lang="en-US" sz="2800"/>
        </a:p>
      </dgm:t>
    </dgm:pt>
    <dgm:pt modelId="{D80EFE8E-64CD-4B05-A386-9A3AE1DAF069}">
      <dgm:prSet phldrT="[Text]" custT="1"/>
      <dgm:spPr/>
      <dgm:t>
        <a:bodyPr/>
        <a:lstStyle/>
        <a:p>
          <a:r>
            <a:rPr lang="fa-IR" sz="1800" b="1" dirty="0" smtClean="0">
              <a:latin typeface="Times New Roman"/>
              <a:ea typeface="Times New Roman"/>
              <a:cs typeface="B Zar" pitchFamily="2" charset="-78"/>
            </a:rPr>
            <a:t>نیاز روز افزون به ارتقای استانداردها </a:t>
          </a:r>
          <a:endParaRPr lang="en-US" sz="1800" dirty="0"/>
        </a:p>
      </dgm:t>
    </dgm:pt>
    <dgm:pt modelId="{D03A7E72-523C-4BBA-95F5-E14F99B88545}" type="parTrans" cxnId="{B2E7945F-B641-4AF7-86F3-B40E821D6DFB}">
      <dgm:prSet/>
      <dgm:spPr/>
      <dgm:t>
        <a:bodyPr/>
        <a:lstStyle/>
        <a:p>
          <a:endParaRPr lang="en-US" sz="2800"/>
        </a:p>
      </dgm:t>
    </dgm:pt>
    <dgm:pt modelId="{EB68E26B-705E-46B9-9FED-543D569C678D}" type="sibTrans" cxnId="{B2E7945F-B641-4AF7-86F3-B40E821D6DFB}">
      <dgm:prSet/>
      <dgm:spPr/>
      <dgm:t>
        <a:bodyPr/>
        <a:lstStyle/>
        <a:p>
          <a:endParaRPr lang="en-US" sz="2800"/>
        </a:p>
      </dgm:t>
    </dgm:pt>
    <dgm:pt modelId="{7FC01101-1B70-4D55-8B99-CDB2CB1B70CE}">
      <dgm:prSet phldrT="[Text]" custT="1"/>
      <dgm:spPr/>
      <dgm:t>
        <a:bodyPr/>
        <a:lstStyle/>
        <a:p>
          <a:pPr rtl="1"/>
          <a:r>
            <a:rPr lang="fa-IR" sz="1800" b="1" dirty="0" smtClean="0">
              <a:latin typeface="Times New Roman"/>
              <a:ea typeface="Times New Roman"/>
              <a:cs typeface="B Zar" pitchFamily="2" charset="-78"/>
            </a:rPr>
            <a:t>افزایش هزینه های تولید </a:t>
          </a:r>
          <a:endParaRPr lang="en-US" sz="1800" dirty="0"/>
        </a:p>
      </dgm:t>
    </dgm:pt>
    <dgm:pt modelId="{8172BF2E-CE62-4000-BCA6-12F69D2701CA}" type="parTrans" cxnId="{6E1726F8-5A6E-469C-9D79-4B5F4BECBA0A}">
      <dgm:prSet/>
      <dgm:spPr/>
      <dgm:t>
        <a:bodyPr/>
        <a:lstStyle/>
        <a:p>
          <a:endParaRPr lang="en-US" sz="2800"/>
        </a:p>
      </dgm:t>
    </dgm:pt>
    <dgm:pt modelId="{A5EB326D-265D-4D63-8A4F-2617F2A03B53}" type="sibTrans" cxnId="{6E1726F8-5A6E-469C-9D79-4B5F4BECBA0A}">
      <dgm:prSet/>
      <dgm:spPr/>
      <dgm:t>
        <a:bodyPr/>
        <a:lstStyle/>
        <a:p>
          <a:endParaRPr lang="en-US" sz="2800"/>
        </a:p>
      </dgm:t>
    </dgm:pt>
    <dgm:pt modelId="{75C50C62-B564-44B0-9093-AFFF960DFB89}">
      <dgm:prSet custT="1"/>
      <dgm:spPr/>
      <dgm:t>
        <a:bodyPr/>
        <a:lstStyle/>
        <a:p>
          <a:pPr rtl="1"/>
          <a:r>
            <a:rPr lang="fa-IR" sz="1800" b="1" dirty="0" smtClean="0">
              <a:latin typeface="Times New Roman"/>
              <a:ea typeface="Times New Roman"/>
              <a:cs typeface="B Zar" pitchFamily="2" charset="-78"/>
            </a:rPr>
            <a:t>کاهش منابع آب در دسترس</a:t>
          </a:r>
          <a:endParaRPr lang="en-US" sz="1800" dirty="0"/>
        </a:p>
      </dgm:t>
    </dgm:pt>
    <dgm:pt modelId="{1236F4E2-C0BB-4553-8DC9-8F9AB2A5A5AC}" type="parTrans" cxnId="{64DD025F-572C-458B-8417-CD978C10F11A}">
      <dgm:prSet/>
      <dgm:spPr/>
      <dgm:t>
        <a:bodyPr/>
        <a:lstStyle/>
        <a:p>
          <a:endParaRPr lang="en-US" sz="2800"/>
        </a:p>
      </dgm:t>
    </dgm:pt>
    <dgm:pt modelId="{EBC09958-C439-47F3-85D8-F126794CB344}" type="sibTrans" cxnId="{64DD025F-572C-458B-8417-CD978C10F11A}">
      <dgm:prSet/>
      <dgm:spPr/>
      <dgm:t>
        <a:bodyPr/>
        <a:lstStyle/>
        <a:p>
          <a:endParaRPr lang="en-US" sz="2800"/>
        </a:p>
      </dgm:t>
    </dgm:pt>
    <dgm:pt modelId="{EB748D03-301A-4193-A193-730D54D799BE}" type="pres">
      <dgm:prSet presAssocID="{3C67D83E-B394-4109-98C3-57CD6DBE6F50}" presName="hierChild1" presStyleCnt="0">
        <dgm:presLayoutVars>
          <dgm:orgChart val="1"/>
          <dgm:chPref val="1"/>
          <dgm:dir/>
          <dgm:animOne val="branch"/>
          <dgm:animLvl val="lvl"/>
          <dgm:resizeHandles/>
        </dgm:presLayoutVars>
      </dgm:prSet>
      <dgm:spPr/>
      <dgm:t>
        <a:bodyPr/>
        <a:lstStyle/>
        <a:p>
          <a:endParaRPr lang="en-US"/>
        </a:p>
      </dgm:t>
    </dgm:pt>
    <dgm:pt modelId="{F5152BC8-8680-4AA8-B6F5-402E474E6258}" type="pres">
      <dgm:prSet presAssocID="{E5AD8941-B3C0-4F58-AC81-1F97928FCF40}" presName="hierRoot1" presStyleCnt="0">
        <dgm:presLayoutVars>
          <dgm:hierBranch val="init"/>
        </dgm:presLayoutVars>
      </dgm:prSet>
      <dgm:spPr/>
    </dgm:pt>
    <dgm:pt modelId="{AB87E499-5E29-4FA5-93F7-589A110715F8}" type="pres">
      <dgm:prSet presAssocID="{E5AD8941-B3C0-4F58-AC81-1F97928FCF40}" presName="rootComposite1" presStyleCnt="0"/>
      <dgm:spPr/>
    </dgm:pt>
    <dgm:pt modelId="{F34D53CD-037A-4D94-BF7E-4DE56A1DE55E}" type="pres">
      <dgm:prSet presAssocID="{E5AD8941-B3C0-4F58-AC81-1F97928FCF40}" presName="rootText1" presStyleLbl="node0" presStyleIdx="0" presStyleCnt="1">
        <dgm:presLayoutVars>
          <dgm:chPref val="3"/>
        </dgm:presLayoutVars>
      </dgm:prSet>
      <dgm:spPr/>
      <dgm:t>
        <a:bodyPr/>
        <a:lstStyle/>
        <a:p>
          <a:endParaRPr lang="en-US"/>
        </a:p>
      </dgm:t>
    </dgm:pt>
    <dgm:pt modelId="{E16DD736-D9B8-4DED-8DBE-51D9E3D247EB}" type="pres">
      <dgm:prSet presAssocID="{E5AD8941-B3C0-4F58-AC81-1F97928FCF40}" presName="rootConnector1" presStyleLbl="node1" presStyleIdx="0" presStyleCnt="0"/>
      <dgm:spPr/>
      <dgm:t>
        <a:bodyPr/>
        <a:lstStyle/>
        <a:p>
          <a:endParaRPr lang="en-US"/>
        </a:p>
      </dgm:t>
    </dgm:pt>
    <dgm:pt modelId="{9B09FF03-4E8F-44E5-8D27-38E4A20BA9FB}" type="pres">
      <dgm:prSet presAssocID="{E5AD8941-B3C0-4F58-AC81-1F97928FCF40}" presName="hierChild2" presStyleCnt="0"/>
      <dgm:spPr/>
    </dgm:pt>
    <dgm:pt modelId="{C0ACC218-7D06-49D0-BE88-84C04966F552}" type="pres">
      <dgm:prSet presAssocID="{0FFBA247-1CBA-4010-BDDC-D631F37D9141}" presName="Name64" presStyleLbl="parChTrans1D2" presStyleIdx="0" presStyleCnt="5"/>
      <dgm:spPr/>
      <dgm:t>
        <a:bodyPr/>
        <a:lstStyle/>
        <a:p>
          <a:endParaRPr lang="en-US"/>
        </a:p>
      </dgm:t>
    </dgm:pt>
    <dgm:pt modelId="{1F57F07A-0897-4233-95A2-3123205B369E}" type="pres">
      <dgm:prSet presAssocID="{1536F027-475F-4EFC-B1A5-D8E73B469A95}" presName="hierRoot2" presStyleCnt="0">
        <dgm:presLayoutVars>
          <dgm:hierBranch val="init"/>
        </dgm:presLayoutVars>
      </dgm:prSet>
      <dgm:spPr/>
    </dgm:pt>
    <dgm:pt modelId="{26DAA313-F1AB-424A-8F51-1C4680AE93AE}" type="pres">
      <dgm:prSet presAssocID="{1536F027-475F-4EFC-B1A5-D8E73B469A95}" presName="rootComposite" presStyleCnt="0"/>
      <dgm:spPr/>
    </dgm:pt>
    <dgm:pt modelId="{4400D78F-1ECF-4C3D-816E-9D868E49EDF5}" type="pres">
      <dgm:prSet presAssocID="{1536F027-475F-4EFC-B1A5-D8E73B469A95}" presName="rootText" presStyleLbl="node2" presStyleIdx="0" presStyleCnt="4">
        <dgm:presLayoutVars>
          <dgm:chPref val="3"/>
        </dgm:presLayoutVars>
      </dgm:prSet>
      <dgm:spPr/>
      <dgm:t>
        <a:bodyPr/>
        <a:lstStyle/>
        <a:p>
          <a:endParaRPr lang="en-US"/>
        </a:p>
      </dgm:t>
    </dgm:pt>
    <dgm:pt modelId="{695EC859-7356-46DD-941A-987DEBC8A324}" type="pres">
      <dgm:prSet presAssocID="{1536F027-475F-4EFC-B1A5-D8E73B469A95}" presName="rootConnector" presStyleLbl="node2" presStyleIdx="0" presStyleCnt="4"/>
      <dgm:spPr/>
      <dgm:t>
        <a:bodyPr/>
        <a:lstStyle/>
        <a:p>
          <a:endParaRPr lang="en-US"/>
        </a:p>
      </dgm:t>
    </dgm:pt>
    <dgm:pt modelId="{ED27F8C8-6DC6-4DE4-BFCC-91B96C602852}" type="pres">
      <dgm:prSet presAssocID="{1536F027-475F-4EFC-B1A5-D8E73B469A95}" presName="hierChild4" presStyleCnt="0"/>
      <dgm:spPr/>
    </dgm:pt>
    <dgm:pt modelId="{82BF70B2-C7C4-4985-B162-4AE11D07EF7A}" type="pres">
      <dgm:prSet presAssocID="{1536F027-475F-4EFC-B1A5-D8E73B469A95}" presName="hierChild5" presStyleCnt="0"/>
      <dgm:spPr/>
    </dgm:pt>
    <dgm:pt modelId="{41378F7E-7D97-4616-AC9E-5C58BAB00B50}" type="pres">
      <dgm:prSet presAssocID="{D03A7E72-523C-4BBA-95F5-E14F99B88545}" presName="Name64" presStyleLbl="parChTrans1D2" presStyleIdx="1" presStyleCnt="5"/>
      <dgm:spPr/>
      <dgm:t>
        <a:bodyPr/>
        <a:lstStyle/>
        <a:p>
          <a:endParaRPr lang="en-US"/>
        </a:p>
      </dgm:t>
    </dgm:pt>
    <dgm:pt modelId="{DD9172E4-9FCF-45CE-8024-ED79E64A19C4}" type="pres">
      <dgm:prSet presAssocID="{D80EFE8E-64CD-4B05-A386-9A3AE1DAF069}" presName="hierRoot2" presStyleCnt="0">
        <dgm:presLayoutVars>
          <dgm:hierBranch val="init"/>
        </dgm:presLayoutVars>
      </dgm:prSet>
      <dgm:spPr/>
    </dgm:pt>
    <dgm:pt modelId="{0CEC8534-64BF-4EDD-8706-80AA80792F12}" type="pres">
      <dgm:prSet presAssocID="{D80EFE8E-64CD-4B05-A386-9A3AE1DAF069}" presName="rootComposite" presStyleCnt="0"/>
      <dgm:spPr/>
    </dgm:pt>
    <dgm:pt modelId="{6E6906F9-433E-470E-A1C2-0AF0317511E5}" type="pres">
      <dgm:prSet presAssocID="{D80EFE8E-64CD-4B05-A386-9A3AE1DAF069}" presName="rootText" presStyleLbl="node2" presStyleIdx="1" presStyleCnt="4">
        <dgm:presLayoutVars>
          <dgm:chPref val="3"/>
        </dgm:presLayoutVars>
      </dgm:prSet>
      <dgm:spPr/>
      <dgm:t>
        <a:bodyPr/>
        <a:lstStyle/>
        <a:p>
          <a:endParaRPr lang="en-US"/>
        </a:p>
      </dgm:t>
    </dgm:pt>
    <dgm:pt modelId="{1BC4267D-4F35-4E45-9B97-83BFBD145871}" type="pres">
      <dgm:prSet presAssocID="{D80EFE8E-64CD-4B05-A386-9A3AE1DAF069}" presName="rootConnector" presStyleLbl="node2" presStyleIdx="1" presStyleCnt="4"/>
      <dgm:spPr/>
      <dgm:t>
        <a:bodyPr/>
        <a:lstStyle/>
        <a:p>
          <a:endParaRPr lang="en-US"/>
        </a:p>
      </dgm:t>
    </dgm:pt>
    <dgm:pt modelId="{1D8D5DF4-D9B8-4A7C-AC9B-39F50F81B2A0}" type="pres">
      <dgm:prSet presAssocID="{D80EFE8E-64CD-4B05-A386-9A3AE1DAF069}" presName="hierChild4" presStyleCnt="0"/>
      <dgm:spPr/>
    </dgm:pt>
    <dgm:pt modelId="{3557D618-E04C-4044-B4FD-D36996185C67}" type="pres">
      <dgm:prSet presAssocID="{D80EFE8E-64CD-4B05-A386-9A3AE1DAF069}" presName="hierChild5" presStyleCnt="0"/>
      <dgm:spPr/>
    </dgm:pt>
    <dgm:pt modelId="{F83F2977-8E90-4A0D-9E35-5A544292360D}" type="pres">
      <dgm:prSet presAssocID="{8172BF2E-CE62-4000-BCA6-12F69D2701CA}" presName="Name64" presStyleLbl="parChTrans1D2" presStyleIdx="2" presStyleCnt="5"/>
      <dgm:spPr/>
      <dgm:t>
        <a:bodyPr/>
        <a:lstStyle/>
        <a:p>
          <a:endParaRPr lang="en-US"/>
        </a:p>
      </dgm:t>
    </dgm:pt>
    <dgm:pt modelId="{0527CF6F-A8EF-44BC-9384-207DC389D020}" type="pres">
      <dgm:prSet presAssocID="{7FC01101-1B70-4D55-8B99-CDB2CB1B70CE}" presName="hierRoot2" presStyleCnt="0">
        <dgm:presLayoutVars>
          <dgm:hierBranch val="init"/>
        </dgm:presLayoutVars>
      </dgm:prSet>
      <dgm:spPr/>
    </dgm:pt>
    <dgm:pt modelId="{937D5CEF-95E8-470D-A798-8697D8908378}" type="pres">
      <dgm:prSet presAssocID="{7FC01101-1B70-4D55-8B99-CDB2CB1B70CE}" presName="rootComposite" presStyleCnt="0"/>
      <dgm:spPr/>
    </dgm:pt>
    <dgm:pt modelId="{494E5167-0E0A-4897-91FF-488A248AA0AC}" type="pres">
      <dgm:prSet presAssocID="{7FC01101-1B70-4D55-8B99-CDB2CB1B70CE}" presName="rootText" presStyleLbl="node2" presStyleIdx="2" presStyleCnt="4">
        <dgm:presLayoutVars>
          <dgm:chPref val="3"/>
        </dgm:presLayoutVars>
      </dgm:prSet>
      <dgm:spPr/>
      <dgm:t>
        <a:bodyPr/>
        <a:lstStyle/>
        <a:p>
          <a:endParaRPr lang="en-US"/>
        </a:p>
      </dgm:t>
    </dgm:pt>
    <dgm:pt modelId="{9EDD32CA-1F26-45B7-B76B-7CA0FD7A8B45}" type="pres">
      <dgm:prSet presAssocID="{7FC01101-1B70-4D55-8B99-CDB2CB1B70CE}" presName="rootConnector" presStyleLbl="node2" presStyleIdx="2" presStyleCnt="4"/>
      <dgm:spPr/>
      <dgm:t>
        <a:bodyPr/>
        <a:lstStyle/>
        <a:p>
          <a:endParaRPr lang="en-US"/>
        </a:p>
      </dgm:t>
    </dgm:pt>
    <dgm:pt modelId="{F98DC81F-8FCD-49AF-92C8-72EC89FF3039}" type="pres">
      <dgm:prSet presAssocID="{7FC01101-1B70-4D55-8B99-CDB2CB1B70CE}" presName="hierChild4" presStyleCnt="0"/>
      <dgm:spPr/>
    </dgm:pt>
    <dgm:pt modelId="{B4AF5288-37E8-4286-827F-4219AAA172DD}" type="pres">
      <dgm:prSet presAssocID="{7FC01101-1B70-4D55-8B99-CDB2CB1B70CE}" presName="hierChild5" presStyleCnt="0"/>
      <dgm:spPr/>
    </dgm:pt>
    <dgm:pt modelId="{D40E5B7A-B734-4664-B768-97FF47A84BC7}" type="pres">
      <dgm:prSet presAssocID="{1236F4E2-C0BB-4553-8DC9-8F9AB2A5A5AC}" presName="Name64" presStyleLbl="parChTrans1D2" presStyleIdx="3" presStyleCnt="5"/>
      <dgm:spPr/>
      <dgm:t>
        <a:bodyPr/>
        <a:lstStyle/>
        <a:p>
          <a:endParaRPr lang="en-US"/>
        </a:p>
      </dgm:t>
    </dgm:pt>
    <dgm:pt modelId="{2B8B0466-23DB-4814-880C-E4D636C7BFFF}" type="pres">
      <dgm:prSet presAssocID="{75C50C62-B564-44B0-9093-AFFF960DFB89}" presName="hierRoot2" presStyleCnt="0">
        <dgm:presLayoutVars>
          <dgm:hierBranch val="init"/>
        </dgm:presLayoutVars>
      </dgm:prSet>
      <dgm:spPr/>
    </dgm:pt>
    <dgm:pt modelId="{26E25B1A-9FD4-48B2-9124-F37BC6DDB8A9}" type="pres">
      <dgm:prSet presAssocID="{75C50C62-B564-44B0-9093-AFFF960DFB89}" presName="rootComposite" presStyleCnt="0"/>
      <dgm:spPr/>
    </dgm:pt>
    <dgm:pt modelId="{43C6B262-DF0F-4018-9E63-6CBA601D1FD5}" type="pres">
      <dgm:prSet presAssocID="{75C50C62-B564-44B0-9093-AFFF960DFB89}" presName="rootText" presStyleLbl="node2" presStyleIdx="3" presStyleCnt="4">
        <dgm:presLayoutVars>
          <dgm:chPref val="3"/>
        </dgm:presLayoutVars>
      </dgm:prSet>
      <dgm:spPr/>
      <dgm:t>
        <a:bodyPr/>
        <a:lstStyle/>
        <a:p>
          <a:endParaRPr lang="en-US"/>
        </a:p>
      </dgm:t>
    </dgm:pt>
    <dgm:pt modelId="{CA5B06A5-F210-4B41-A1DE-9D210204C2F1}" type="pres">
      <dgm:prSet presAssocID="{75C50C62-B564-44B0-9093-AFFF960DFB89}" presName="rootConnector" presStyleLbl="node2" presStyleIdx="3" presStyleCnt="4"/>
      <dgm:spPr/>
      <dgm:t>
        <a:bodyPr/>
        <a:lstStyle/>
        <a:p>
          <a:endParaRPr lang="en-US"/>
        </a:p>
      </dgm:t>
    </dgm:pt>
    <dgm:pt modelId="{97B9321C-E66A-41EF-9634-065E3F09493C}" type="pres">
      <dgm:prSet presAssocID="{75C50C62-B564-44B0-9093-AFFF960DFB89}" presName="hierChild4" presStyleCnt="0"/>
      <dgm:spPr/>
    </dgm:pt>
    <dgm:pt modelId="{D7640134-5B04-41A3-A76E-FDA60E993C9D}" type="pres">
      <dgm:prSet presAssocID="{75C50C62-B564-44B0-9093-AFFF960DFB89}" presName="hierChild5" presStyleCnt="0"/>
      <dgm:spPr/>
    </dgm:pt>
    <dgm:pt modelId="{0A369031-852B-4A81-94B2-B1A58C60AF58}" type="pres">
      <dgm:prSet presAssocID="{E5AD8941-B3C0-4F58-AC81-1F97928FCF40}" presName="hierChild3" presStyleCnt="0"/>
      <dgm:spPr/>
    </dgm:pt>
    <dgm:pt modelId="{A5096FE2-7534-4080-AA0B-645CA0D02176}" type="pres">
      <dgm:prSet presAssocID="{8567A516-9837-42B5-840B-6B8757309CD2}" presName="Name115" presStyleLbl="parChTrans1D2" presStyleIdx="4" presStyleCnt="5"/>
      <dgm:spPr/>
      <dgm:t>
        <a:bodyPr/>
        <a:lstStyle/>
        <a:p>
          <a:endParaRPr lang="en-US"/>
        </a:p>
      </dgm:t>
    </dgm:pt>
    <dgm:pt modelId="{28BAD821-FA15-4973-9FF7-D8AA1BDBF0E0}" type="pres">
      <dgm:prSet presAssocID="{90FD4EFB-D708-4A2B-A4F1-EF37FE071DC8}" presName="hierRoot3" presStyleCnt="0">
        <dgm:presLayoutVars>
          <dgm:hierBranch val="init"/>
        </dgm:presLayoutVars>
      </dgm:prSet>
      <dgm:spPr/>
    </dgm:pt>
    <dgm:pt modelId="{38DF28A1-A0CE-4408-8F15-212EF4056B64}" type="pres">
      <dgm:prSet presAssocID="{90FD4EFB-D708-4A2B-A4F1-EF37FE071DC8}" presName="rootComposite3" presStyleCnt="0"/>
      <dgm:spPr/>
    </dgm:pt>
    <dgm:pt modelId="{EBAF3C93-AC91-49B8-95A3-2C778C19ADAD}" type="pres">
      <dgm:prSet presAssocID="{90FD4EFB-D708-4A2B-A4F1-EF37FE071DC8}" presName="rootText3" presStyleLbl="asst1" presStyleIdx="0" presStyleCnt="1" custScaleY="134911">
        <dgm:presLayoutVars>
          <dgm:chPref val="3"/>
        </dgm:presLayoutVars>
      </dgm:prSet>
      <dgm:spPr/>
      <dgm:t>
        <a:bodyPr/>
        <a:lstStyle/>
        <a:p>
          <a:endParaRPr lang="en-US"/>
        </a:p>
      </dgm:t>
    </dgm:pt>
    <dgm:pt modelId="{F1BA010C-EE43-4874-8158-4278D1FF2EDE}" type="pres">
      <dgm:prSet presAssocID="{90FD4EFB-D708-4A2B-A4F1-EF37FE071DC8}" presName="rootConnector3" presStyleLbl="asst1" presStyleIdx="0" presStyleCnt="1"/>
      <dgm:spPr/>
      <dgm:t>
        <a:bodyPr/>
        <a:lstStyle/>
        <a:p>
          <a:endParaRPr lang="en-US"/>
        </a:p>
      </dgm:t>
    </dgm:pt>
    <dgm:pt modelId="{DB25C690-A5EF-484A-A0FA-FFDBFEA4979C}" type="pres">
      <dgm:prSet presAssocID="{90FD4EFB-D708-4A2B-A4F1-EF37FE071DC8}" presName="hierChild6" presStyleCnt="0"/>
      <dgm:spPr/>
    </dgm:pt>
    <dgm:pt modelId="{F6FBAD6B-9FE8-4E80-8E3C-3DD3693C48E3}" type="pres">
      <dgm:prSet presAssocID="{90FD4EFB-D708-4A2B-A4F1-EF37FE071DC8}" presName="hierChild7" presStyleCnt="0"/>
      <dgm:spPr/>
    </dgm:pt>
  </dgm:ptLst>
  <dgm:cxnLst>
    <dgm:cxn modelId="{FC4F1E7D-5A40-433C-B60C-678007708AA8}" type="presOf" srcId="{1536F027-475F-4EFC-B1A5-D8E73B469A95}" destId="{695EC859-7356-46DD-941A-987DEBC8A324}" srcOrd="1" destOrd="0" presId="urn:microsoft.com/office/officeart/2009/3/layout/HorizontalOrganizationChart"/>
    <dgm:cxn modelId="{58FA2B51-0345-472A-8C6B-3677CA71162D}" type="presOf" srcId="{8172BF2E-CE62-4000-BCA6-12F69D2701CA}" destId="{F83F2977-8E90-4A0D-9E35-5A544292360D}" srcOrd="0" destOrd="0" presId="urn:microsoft.com/office/officeart/2009/3/layout/HorizontalOrganizationChart"/>
    <dgm:cxn modelId="{E33E36A7-44F4-434F-8C1E-14CBFC2C39CB}" type="presOf" srcId="{D03A7E72-523C-4BBA-95F5-E14F99B88545}" destId="{41378F7E-7D97-4616-AC9E-5C58BAB00B50}" srcOrd="0" destOrd="0" presId="urn:microsoft.com/office/officeart/2009/3/layout/HorizontalOrganizationChart"/>
    <dgm:cxn modelId="{0A7D5B9F-ABBF-41DF-B7FA-9E3873A2090C}" type="presOf" srcId="{8567A516-9837-42B5-840B-6B8757309CD2}" destId="{A5096FE2-7534-4080-AA0B-645CA0D02176}" srcOrd="0" destOrd="0" presId="urn:microsoft.com/office/officeart/2009/3/layout/HorizontalOrganizationChart"/>
    <dgm:cxn modelId="{7FB82A98-3278-48EC-94C2-24F53B528E37}" type="presOf" srcId="{90FD4EFB-D708-4A2B-A4F1-EF37FE071DC8}" destId="{F1BA010C-EE43-4874-8158-4278D1FF2EDE}" srcOrd="1" destOrd="0" presId="urn:microsoft.com/office/officeart/2009/3/layout/HorizontalOrganizationChart"/>
    <dgm:cxn modelId="{10D9DFE7-9AAC-4364-8F4F-85D9AC5A9478}" type="presOf" srcId="{1536F027-475F-4EFC-B1A5-D8E73B469A95}" destId="{4400D78F-1ECF-4C3D-816E-9D868E49EDF5}" srcOrd="0" destOrd="0" presId="urn:microsoft.com/office/officeart/2009/3/layout/HorizontalOrganizationChart"/>
    <dgm:cxn modelId="{5294DD71-1352-4B7A-BD3E-FC44C579FA39}" type="presOf" srcId="{D80EFE8E-64CD-4B05-A386-9A3AE1DAF069}" destId="{6E6906F9-433E-470E-A1C2-0AF0317511E5}" srcOrd="0" destOrd="0" presId="urn:microsoft.com/office/officeart/2009/3/layout/HorizontalOrganizationChart"/>
    <dgm:cxn modelId="{AF87892A-D07E-49E4-B8B7-C04A1BBEDBF2}" type="presOf" srcId="{1236F4E2-C0BB-4553-8DC9-8F9AB2A5A5AC}" destId="{D40E5B7A-B734-4664-B768-97FF47A84BC7}" srcOrd="0" destOrd="0" presId="urn:microsoft.com/office/officeart/2009/3/layout/HorizontalOrganizationChart"/>
    <dgm:cxn modelId="{F21E2076-9D04-41DB-B8FC-5982074FE19A}" type="presOf" srcId="{90FD4EFB-D708-4A2B-A4F1-EF37FE071DC8}" destId="{EBAF3C93-AC91-49B8-95A3-2C778C19ADAD}" srcOrd="0" destOrd="0" presId="urn:microsoft.com/office/officeart/2009/3/layout/HorizontalOrganizationChart"/>
    <dgm:cxn modelId="{37825FB3-5D90-4BF8-A1B4-D2C71EBCB490}" type="presOf" srcId="{E5AD8941-B3C0-4F58-AC81-1F97928FCF40}" destId="{F34D53CD-037A-4D94-BF7E-4DE56A1DE55E}" srcOrd="0" destOrd="0" presId="urn:microsoft.com/office/officeart/2009/3/layout/HorizontalOrganizationChart"/>
    <dgm:cxn modelId="{0B62AD9A-4E09-471F-B690-952E12499D0B}" type="presOf" srcId="{3C67D83E-B394-4109-98C3-57CD6DBE6F50}" destId="{EB748D03-301A-4193-A193-730D54D799BE}" srcOrd="0" destOrd="0" presId="urn:microsoft.com/office/officeart/2009/3/layout/HorizontalOrganizationChart"/>
    <dgm:cxn modelId="{809A0297-6FA7-4B84-93F8-50582BAA002A}" type="presOf" srcId="{75C50C62-B564-44B0-9093-AFFF960DFB89}" destId="{43C6B262-DF0F-4018-9E63-6CBA601D1FD5}" srcOrd="0" destOrd="0" presId="urn:microsoft.com/office/officeart/2009/3/layout/HorizontalOrganizationChart"/>
    <dgm:cxn modelId="{A422A124-511F-476E-952B-0E9909630855}" type="presOf" srcId="{75C50C62-B564-44B0-9093-AFFF960DFB89}" destId="{CA5B06A5-F210-4B41-A1DE-9D210204C2F1}" srcOrd="1" destOrd="0" presId="urn:microsoft.com/office/officeart/2009/3/layout/HorizontalOrganizationChart"/>
    <dgm:cxn modelId="{996BD21A-03AF-44DD-94C4-9C0FC8DF1CE3}" srcId="{E5AD8941-B3C0-4F58-AC81-1F97928FCF40}" destId="{1536F027-475F-4EFC-B1A5-D8E73B469A95}" srcOrd="1" destOrd="0" parTransId="{0FFBA247-1CBA-4010-BDDC-D631F37D9141}" sibTransId="{F4F97B7F-43F9-4879-84B1-48A3614E9CA3}"/>
    <dgm:cxn modelId="{0DE4C0E9-D0A8-4F4D-97D8-EA29B6C451C1}" type="presOf" srcId="{0FFBA247-1CBA-4010-BDDC-D631F37D9141}" destId="{C0ACC218-7D06-49D0-BE88-84C04966F552}" srcOrd="0" destOrd="0" presId="urn:microsoft.com/office/officeart/2009/3/layout/HorizontalOrganizationChart"/>
    <dgm:cxn modelId="{8FB9C91A-9DD2-48D7-B30A-EF8AF0B7F218}" type="presOf" srcId="{D80EFE8E-64CD-4B05-A386-9A3AE1DAF069}" destId="{1BC4267D-4F35-4E45-9B97-83BFBD145871}" srcOrd="1" destOrd="0" presId="urn:microsoft.com/office/officeart/2009/3/layout/HorizontalOrganizationChart"/>
    <dgm:cxn modelId="{BBD519C8-02E3-4BF6-A126-28FF28C99E80}" type="presOf" srcId="{7FC01101-1B70-4D55-8B99-CDB2CB1B70CE}" destId="{494E5167-0E0A-4897-91FF-488A248AA0AC}" srcOrd="0" destOrd="0" presId="urn:microsoft.com/office/officeart/2009/3/layout/HorizontalOrganizationChart"/>
    <dgm:cxn modelId="{4C233EBB-89D7-4631-87CB-B8CB82969260}" srcId="{3C67D83E-B394-4109-98C3-57CD6DBE6F50}" destId="{E5AD8941-B3C0-4F58-AC81-1F97928FCF40}" srcOrd="0" destOrd="0" parTransId="{D82A1D3B-C394-4BE9-B766-BC56725CE6B6}" sibTransId="{A24F37C0-B57C-41C8-B7CF-0ED4B70BCF8F}"/>
    <dgm:cxn modelId="{12331632-F99C-40B8-8AAC-5D3C873B97F8}" type="presOf" srcId="{E5AD8941-B3C0-4F58-AC81-1F97928FCF40}" destId="{E16DD736-D9B8-4DED-8DBE-51D9E3D247EB}" srcOrd="1" destOrd="0" presId="urn:microsoft.com/office/officeart/2009/3/layout/HorizontalOrganizationChart"/>
    <dgm:cxn modelId="{B2E7945F-B641-4AF7-86F3-B40E821D6DFB}" srcId="{E5AD8941-B3C0-4F58-AC81-1F97928FCF40}" destId="{D80EFE8E-64CD-4B05-A386-9A3AE1DAF069}" srcOrd="2" destOrd="0" parTransId="{D03A7E72-523C-4BBA-95F5-E14F99B88545}" sibTransId="{EB68E26B-705E-46B9-9FED-543D569C678D}"/>
    <dgm:cxn modelId="{1E8E5A80-44B9-42B0-9BC4-AF5CFE30168B}" type="presOf" srcId="{7FC01101-1B70-4D55-8B99-CDB2CB1B70CE}" destId="{9EDD32CA-1F26-45B7-B76B-7CA0FD7A8B45}" srcOrd="1" destOrd="0" presId="urn:microsoft.com/office/officeart/2009/3/layout/HorizontalOrganizationChart"/>
    <dgm:cxn modelId="{64DD025F-572C-458B-8417-CD978C10F11A}" srcId="{E5AD8941-B3C0-4F58-AC81-1F97928FCF40}" destId="{75C50C62-B564-44B0-9093-AFFF960DFB89}" srcOrd="4" destOrd="0" parTransId="{1236F4E2-C0BB-4553-8DC9-8F9AB2A5A5AC}" sibTransId="{EBC09958-C439-47F3-85D8-F126794CB344}"/>
    <dgm:cxn modelId="{8798B498-F0CF-4730-BECA-2365684F7CD6}" srcId="{E5AD8941-B3C0-4F58-AC81-1F97928FCF40}" destId="{90FD4EFB-D708-4A2B-A4F1-EF37FE071DC8}" srcOrd="0" destOrd="0" parTransId="{8567A516-9837-42B5-840B-6B8757309CD2}" sibTransId="{D615B030-EB5A-4737-B57E-497B41F8858E}"/>
    <dgm:cxn modelId="{6E1726F8-5A6E-469C-9D79-4B5F4BECBA0A}" srcId="{E5AD8941-B3C0-4F58-AC81-1F97928FCF40}" destId="{7FC01101-1B70-4D55-8B99-CDB2CB1B70CE}" srcOrd="3" destOrd="0" parTransId="{8172BF2E-CE62-4000-BCA6-12F69D2701CA}" sibTransId="{A5EB326D-265D-4D63-8A4F-2617F2A03B53}"/>
    <dgm:cxn modelId="{084BA15E-8FF4-46C6-8596-98ECEC250A51}" type="presParOf" srcId="{EB748D03-301A-4193-A193-730D54D799BE}" destId="{F5152BC8-8680-4AA8-B6F5-402E474E6258}" srcOrd="0" destOrd="0" presId="urn:microsoft.com/office/officeart/2009/3/layout/HorizontalOrganizationChart"/>
    <dgm:cxn modelId="{324EBE3F-96EF-4910-AC42-BDD832F1D5C7}" type="presParOf" srcId="{F5152BC8-8680-4AA8-B6F5-402E474E6258}" destId="{AB87E499-5E29-4FA5-93F7-589A110715F8}" srcOrd="0" destOrd="0" presId="urn:microsoft.com/office/officeart/2009/3/layout/HorizontalOrganizationChart"/>
    <dgm:cxn modelId="{606D1AED-78FD-47E5-ABF0-B874D130E195}" type="presParOf" srcId="{AB87E499-5E29-4FA5-93F7-589A110715F8}" destId="{F34D53CD-037A-4D94-BF7E-4DE56A1DE55E}" srcOrd="0" destOrd="0" presId="urn:microsoft.com/office/officeart/2009/3/layout/HorizontalOrganizationChart"/>
    <dgm:cxn modelId="{8365A11C-31F1-4270-A483-088865763233}" type="presParOf" srcId="{AB87E499-5E29-4FA5-93F7-589A110715F8}" destId="{E16DD736-D9B8-4DED-8DBE-51D9E3D247EB}" srcOrd="1" destOrd="0" presId="urn:microsoft.com/office/officeart/2009/3/layout/HorizontalOrganizationChart"/>
    <dgm:cxn modelId="{A4B2B358-2CF4-4DA7-8A1A-BD761108BAD1}" type="presParOf" srcId="{F5152BC8-8680-4AA8-B6F5-402E474E6258}" destId="{9B09FF03-4E8F-44E5-8D27-38E4A20BA9FB}" srcOrd="1" destOrd="0" presId="urn:microsoft.com/office/officeart/2009/3/layout/HorizontalOrganizationChart"/>
    <dgm:cxn modelId="{5BC89B91-A4DD-424D-90B5-267EC91327A4}" type="presParOf" srcId="{9B09FF03-4E8F-44E5-8D27-38E4A20BA9FB}" destId="{C0ACC218-7D06-49D0-BE88-84C04966F552}" srcOrd="0" destOrd="0" presId="urn:microsoft.com/office/officeart/2009/3/layout/HorizontalOrganizationChart"/>
    <dgm:cxn modelId="{223C15CF-84FC-4110-A2BE-216BB89D0136}" type="presParOf" srcId="{9B09FF03-4E8F-44E5-8D27-38E4A20BA9FB}" destId="{1F57F07A-0897-4233-95A2-3123205B369E}" srcOrd="1" destOrd="0" presId="urn:microsoft.com/office/officeart/2009/3/layout/HorizontalOrganizationChart"/>
    <dgm:cxn modelId="{2806E196-5D83-457F-869C-E4937F9FC183}" type="presParOf" srcId="{1F57F07A-0897-4233-95A2-3123205B369E}" destId="{26DAA313-F1AB-424A-8F51-1C4680AE93AE}" srcOrd="0" destOrd="0" presId="urn:microsoft.com/office/officeart/2009/3/layout/HorizontalOrganizationChart"/>
    <dgm:cxn modelId="{5D0A95FC-9FB9-4CE8-A432-0EE3E429C128}" type="presParOf" srcId="{26DAA313-F1AB-424A-8F51-1C4680AE93AE}" destId="{4400D78F-1ECF-4C3D-816E-9D868E49EDF5}" srcOrd="0" destOrd="0" presId="urn:microsoft.com/office/officeart/2009/3/layout/HorizontalOrganizationChart"/>
    <dgm:cxn modelId="{FD29BE83-F31A-4081-9502-13A8AA646EAF}" type="presParOf" srcId="{26DAA313-F1AB-424A-8F51-1C4680AE93AE}" destId="{695EC859-7356-46DD-941A-987DEBC8A324}" srcOrd="1" destOrd="0" presId="urn:microsoft.com/office/officeart/2009/3/layout/HorizontalOrganizationChart"/>
    <dgm:cxn modelId="{50944973-878C-4105-90F1-E97028A9B45F}" type="presParOf" srcId="{1F57F07A-0897-4233-95A2-3123205B369E}" destId="{ED27F8C8-6DC6-4DE4-BFCC-91B96C602852}" srcOrd="1" destOrd="0" presId="urn:microsoft.com/office/officeart/2009/3/layout/HorizontalOrganizationChart"/>
    <dgm:cxn modelId="{026160C4-CF14-43B6-9629-4F256C164B52}" type="presParOf" srcId="{1F57F07A-0897-4233-95A2-3123205B369E}" destId="{82BF70B2-C7C4-4985-B162-4AE11D07EF7A}" srcOrd="2" destOrd="0" presId="urn:microsoft.com/office/officeart/2009/3/layout/HorizontalOrganizationChart"/>
    <dgm:cxn modelId="{BFB1A12E-6F90-4727-9005-9CF14BCF2FD3}" type="presParOf" srcId="{9B09FF03-4E8F-44E5-8D27-38E4A20BA9FB}" destId="{41378F7E-7D97-4616-AC9E-5C58BAB00B50}" srcOrd="2" destOrd="0" presId="urn:microsoft.com/office/officeart/2009/3/layout/HorizontalOrganizationChart"/>
    <dgm:cxn modelId="{F77F92C0-96BF-4D78-B2B0-C3C4E0481B14}" type="presParOf" srcId="{9B09FF03-4E8F-44E5-8D27-38E4A20BA9FB}" destId="{DD9172E4-9FCF-45CE-8024-ED79E64A19C4}" srcOrd="3" destOrd="0" presId="urn:microsoft.com/office/officeart/2009/3/layout/HorizontalOrganizationChart"/>
    <dgm:cxn modelId="{9201450B-4D34-4FFC-8EFC-67BD777C5E28}" type="presParOf" srcId="{DD9172E4-9FCF-45CE-8024-ED79E64A19C4}" destId="{0CEC8534-64BF-4EDD-8706-80AA80792F12}" srcOrd="0" destOrd="0" presId="urn:microsoft.com/office/officeart/2009/3/layout/HorizontalOrganizationChart"/>
    <dgm:cxn modelId="{3480B006-4D16-49DB-A247-25A1446B1627}" type="presParOf" srcId="{0CEC8534-64BF-4EDD-8706-80AA80792F12}" destId="{6E6906F9-433E-470E-A1C2-0AF0317511E5}" srcOrd="0" destOrd="0" presId="urn:microsoft.com/office/officeart/2009/3/layout/HorizontalOrganizationChart"/>
    <dgm:cxn modelId="{C148F00F-17F7-4EF7-89E1-5E1C47E5D148}" type="presParOf" srcId="{0CEC8534-64BF-4EDD-8706-80AA80792F12}" destId="{1BC4267D-4F35-4E45-9B97-83BFBD145871}" srcOrd="1" destOrd="0" presId="urn:microsoft.com/office/officeart/2009/3/layout/HorizontalOrganizationChart"/>
    <dgm:cxn modelId="{D8532B6A-34C3-4E56-8A15-A86087837A58}" type="presParOf" srcId="{DD9172E4-9FCF-45CE-8024-ED79E64A19C4}" destId="{1D8D5DF4-D9B8-4A7C-AC9B-39F50F81B2A0}" srcOrd="1" destOrd="0" presId="urn:microsoft.com/office/officeart/2009/3/layout/HorizontalOrganizationChart"/>
    <dgm:cxn modelId="{BBE1BB92-D83D-4229-A378-D696FCF7C43D}" type="presParOf" srcId="{DD9172E4-9FCF-45CE-8024-ED79E64A19C4}" destId="{3557D618-E04C-4044-B4FD-D36996185C67}" srcOrd="2" destOrd="0" presId="urn:microsoft.com/office/officeart/2009/3/layout/HorizontalOrganizationChart"/>
    <dgm:cxn modelId="{602627E2-A12D-49CF-8199-27E34FE8FC73}" type="presParOf" srcId="{9B09FF03-4E8F-44E5-8D27-38E4A20BA9FB}" destId="{F83F2977-8E90-4A0D-9E35-5A544292360D}" srcOrd="4" destOrd="0" presId="urn:microsoft.com/office/officeart/2009/3/layout/HorizontalOrganizationChart"/>
    <dgm:cxn modelId="{243BD3FC-C855-49FD-BEBB-4F4DE9313284}" type="presParOf" srcId="{9B09FF03-4E8F-44E5-8D27-38E4A20BA9FB}" destId="{0527CF6F-A8EF-44BC-9384-207DC389D020}" srcOrd="5" destOrd="0" presId="urn:microsoft.com/office/officeart/2009/3/layout/HorizontalOrganizationChart"/>
    <dgm:cxn modelId="{3F96439F-24CD-4F54-86D8-3656753AEF62}" type="presParOf" srcId="{0527CF6F-A8EF-44BC-9384-207DC389D020}" destId="{937D5CEF-95E8-470D-A798-8697D8908378}" srcOrd="0" destOrd="0" presId="urn:microsoft.com/office/officeart/2009/3/layout/HorizontalOrganizationChart"/>
    <dgm:cxn modelId="{10EABDDF-673C-48E1-A437-ADAF668D3F9A}" type="presParOf" srcId="{937D5CEF-95E8-470D-A798-8697D8908378}" destId="{494E5167-0E0A-4897-91FF-488A248AA0AC}" srcOrd="0" destOrd="0" presId="urn:microsoft.com/office/officeart/2009/3/layout/HorizontalOrganizationChart"/>
    <dgm:cxn modelId="{FDACF584-7FF6-41BB-B3CE-66A1B83B4C30}" type="presParOf" srcId="{937D5CEF-95E8-470D-A798-8697D8908378}" destId="{9EDD32CA-1F26-45B7-B76B-7CA0FD7A8B45}" srcOrd="1" destOrd="0" presId="urn:microsoft.com/office/officeart/2009/3/layout/HorizontalOrganizationChart"/>
    <dgm:cxn modelId="{78CECE8E-1543-4834-B90E-5BBE5E0349D4}" type="presParOf" srcId="{0527CF6F-A8EF-44BC-9384-207DC389D020}" destId="{F98DC81F-8FCD-49AF-92C8-72EC89FF3039}" srcOrd="1" destOrd="0" presId="urn:microsoft.com/office/officeart/2009/3/layout/HorizontalOrganizationChart"/>
    <dgm:cxn modelId="{866067CA-9E42-49A8-B078-E2DDDE7CB751}" type="presParOf" srcId="{0527CF6F-A8EF-44BC-9384-207DC389D020}" destId="{B4AF5288-37E8-4286-827F-4219AAA172DD}" srcOrd="2" destOrd="0" presId="urn:microsoft.com/office/officeart/2009/3/layout/HorizontalOrganizationChart"/>
    <dgm:cxn modelId="{0443E216-8F61-45D5-B3CC-4E6A076C8E86}" type="presParOf" srcId="{9B09FF03-4E8F-44E5-8D27-38E4A20BA9FB}" destId="{D40E5B7A-B734-4664-B768-97FF47A84BC7}" srcOrd="6" destOrd="0" presId="urn:microsoft.com/office/officeart/2009/3/layout/HorizontalOrganizationChart"/>
    <dgm:cxn modelId="{1220D77D-3ACB-4A29-86CE-EF4CBC81408C}" type="presParOf" srcId="{9B09FF03-4E8F-44E5-8D27-38E4A20BA9FB}" destId="{2B8B0466-23DB-4814-880C-E4D636C7BFFF}" srcOrd="7" destOrd="0" presId="urn:microsoft.com/office/officeart/2009/3/layout/HorizontalOrganizationChart"/>
    <dgm:cxn modelId="{2E397184-92CB-45E0-BB91-55FEA0C6A6FE}" type="presParOf" srcId="{2B8B0466-23DB-4814-880C-E4D636C7BFFF}" destId="{26E25B1A-9FD4-48B2-9124-F37BC6DDB8A9}" srcOrd="0" destOrd="0" presId="urn:microsoft.com/office/officeart/2009/3/layout/HorizontalOrganizationChart"/>
    <dgm:cxn modelId="{F5941767-6733-4F43-98C5-1BCCA9CF22FD}" type="presParOf" srcId="{26E25B1A-9FD4-48B2-9124-F37BC6DDB8A9}" destId="{43C6B262-DF0F-4018-9E63-6CBA601D1FD5}" srcOrd="0" destOrd="0" presId="urn:microsoft.com/office/officeart/2009/3/layout/HorizontalOrganizationChart"/>
    <dgm:cxn modelId="{F1CF0A90-9E86-4E21-A5A2-6EC435199F78}" type="presParOf" srcId="{26E25B1A-9FD4-48B2-9124-F37BC6DDB8A9}" destId="{CA5B06A5-F210-4B41-A1DE-9D210204C2F1}" srcOrd="1" destOrd="0" presId="urn:microsoft.com/office/officeart/2009/3/layout/HorizontalOrganizationChart"/>
    <dgm:cxn modelId="{449CB13A-7EC7-41B9-803E-782D7DCA7C45}" type="presParOf" srcId="{2B8B0466-23DB-4814-880C-E4D636C7BFFF}" destId="{97B9321C-E66A-41EF-9634-065E3F09493C}" srcOrd="1" destOrd="0" presId="urn:microsoft.com/office/officeart/2009/3/layout/HorizontalOrganizationChart"/>
    <dgm:cxn modelId="{ADCB5EEC-A03D-490D-9372-46104E0B9902}" type="presParOf" srcId="{2B8B0466-23DB-4814-880C-E4D636C7BFFF}" destId="{D7640134-5B04-41A3-A76E-FDA60E993C9D}" srcOrd="2" destOrd="0" presId="urn:microsoft.com/office/officeart/2009/3/layout/HorizontalOrganizationChart"/>
    <dgm:cxn modelId="{ADADA828-D742-4D21-BD91-9F2E2B041E0C}" type="presParOf" srcId="{F5152BC8-8680-4AA8-B6F5-402E474E6258}" destId="{0A369031-852B-4A81-94B2-B1A58C60AF58}" srcOrd="2" destOrd="0" presId="urn:microsoft.com/office/officeart/2009/3/layout/HorizontalOrganizationChart"/>
    <dgm:cxn modelId="{14C531EC-309F-49B5-BE7D-A369CF4B4467}" type="presParOf" srcId="{0A369031-852B-4A81-94B2-B1A58C60AF58}" destId="{A5096FE2-7534-4080-AA0B-645CA0D02176}" srcOrd="0" destOrd="0" presId="urn:microsoft.com/office/officeart/2009/3/layout/HorizontalOrganizationChart"/>
    <dgm:cxn modelId="{68716738-2ADE-4D98-82A1-180F15506D12}" type="presParOf" srcId="{0A369031-852B-4A81-94B2-B1A58C60AF58}" destId="{28BAD821-FA15-4973-9FF7-D8AA1BDBF0E0}" srcOrd="1" destOrd="0" presId="urn:microsoft.com/office/officeart/2009/3/layout/HorizontalOrganizationChart"/>
    <dgm:cxn modelId="{A7EBE373-C359-44DC-B05F-CAEE5A3459E4}" type="presParOf" srcId="{28BAD821-FA15-4973-9FF7-D8AA1BDBF0E0}" destId="{38DF28A1-A0CE-4408-8F15-212EF4056B64}" srcOrd="0" destOrd="0" presId="urn:microsoft.com/office/officeart/2009/3/layout/HorizontalOrganizationChart"/>
    <dgm:cxn modelId="{F25AD972-DC1B-4F3E-9D92-6A7DAFDE60CB}" type="presParOf" srcId="{38DF28A1-A0CE-4408-8F15-212EF4056B64}" destId="{EBAF3C93-AC91-49B8-95A3-2C778C19ADAD}" srcOrd="0" destOrd="0" presId="urn:microsoft.com/office/officeart/2009/3/layout/HorizontalOrganizationChart"/>
    <dgm:cxn modelId="{ABFC1401-0061-49C7-9B22-AE0495E8826C}" type="presParOf" srcId="{38DF28A1-A0CE-4408-8F15-212EF4056B64}" destId="{F1BA010C-EE43-4874-8158-4278D1FF2EDE}" srcOrd="1" destOrd="0" presId="urn:microsoft.com/office/officeart/2009/3/layout/HorizontalOrganizationChart"/>
    <dgm:cxn modelId="{FBF295C3-31DD-44B3-AD47-51E4D66878AC}" type="presParOf" srcId="{28BAD821-FA15-4973-9FF7-D8AA1BDBF0E0}" destId="{DB25C690-A5EF-484A-A0FA-FFDBFEA4979C}" srcOrd="1" destOrd="0" presId="urn:microsoft.com/office/officeart/2009/3/layout/HorizontalOrganizationChart"/>
    <dgm:cxn modelId="{9EB21D9F-CF4C-4F64-8C40-1C7255A90180}" type="presParOf" srcId="{28BAD821-FA15-4973-9FF7-D8AA1BDBF0E0}" destId="{F6FBAD6B-9FE8-4E80-8E3C-3DD3693C48E3}" srcOrd="2" destOrd="0" presId="urn:microsoft.com/office/officeart/2009/3/layout/Horizontal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B1D5315-9DA4-40D4-BC47-32459E5D0AA7}" type="doc">
      <dgm:prSet loTypeId="urn:microsoft.com/office/officeart/2005/8/layout/cycle5" loCatId="cycle" qsTypeId="urn:microsoft.com/office/officeart/2005/8/quickstyle/simple3" qsCatId="simple" csTypeId="urn:microsoft.com/office/officeart/2005/8/colors/colorful1" csCatId="colorful" phldr="1"/>
      <dgm:spPr/>
      <dgm:t>
        <a:bodyPr/>
        <a:lstStyle/>
        <a:p>
          <a:endParaRPr lang="en-US"/>
        </a:p>
      </dgm:t>
    </dgm:pt>
    <dgm:pt modelId="{8B63B077-F4E0-4EE5-9F7D-2377A0BED172}">
      <dgm:prSet phldrT="[Text]" custT="1"/>
      <dgm:spPr/>
      <dgm:t>
        <a:bodyPr/>
        <a:lstStyle/>
        <a:p>
          <a:pPr rtl="1"/>
          <a:r>
            <a:rPr lang="fa-IR" sz="1600" b="1" dirty="0" smtClean="0">
              <a:cs typeface="B Titr" pitchFamily="2" charset="-78"/>
            </a:rPr>
            <a:t>آيا هزینه های ناشی از ارتقاء کیفیت آب خروجی مقرون به صرفه است؟</a:t>
          </a:r>
          <a:endParaRPr lang="en-US" sz="1600" b="1" dirty="0">
            <a:cs typeface="B Titr" pitchFamily="2" charset="-78"/>
          </a:endParaRPr>
        </a:p>
      </dgm:t>
    </dgm:pt>
    <dgm:pt modelId="{2FE874BD-D258-46FA-8097-7CCA96018A70}" type="parTrans" cxnId="{619F6967-74C6-4010-BDE3-6205C5945B4E}">
      <dgm:prSet/>
      <dgm:spPr/>
      <dgm:t>
        <a:bodyPr/>
        <a:lstStyle/>
        <a:p>
          <a:pPr rtl="1"/>
          <a:endParaRPr lang="en-US" sz="1400">
            <a:cs typeface="B Titr" pitchFamily="2" charset="-78"/>
          </a:endParaRPr>
        </a:p>
      </dgm:t>
    </dgm:pt>
    <dgm:pt modelId="{E8DE9709-157E-4150-90DC-6B7E31AAE4F0}" type="sibTrans" cxnId="{619F6967-74C6-4010-BDE3-6205C5945B4E}">
      <dgm:prSet/>
      <dgm:spPr/>
      <dgm:t>
        <a:bodyPr/>
        <a:lstStyle/>
        <a:p>
          <a:pPr rtl="1"/>
          <a:endParaRPr lang="en-US" sz="1400">
            <a:cs typeface="B Titr" pitchFamily="2" charset="-78"/>
          </a:endParaRPr>
        </a:p>
      </dgm:t>
    </dgm:pt>
    <dgm:pt modelId="{DB84BDFC-E9BB-4351-BC45-C90A2F56E398}">
      <dgm:prSet phldrT="[Text]" custT="1"/>
      <dgm:spPr/>
      <dgm:t>
        <a:bodyPr/>
        <a:lstStyle/>
        <a:p>
          <a:pPr rtl="1"/>
          <a:r>
            <a:rPr lang="fa-IR" sz="1600" b="1" dirty="0" smtClean="0">
              <a:cs typeface="B Titr" pitchFamily="2" charset="-78"/>
            </a:rPr>
            <a:t>آیا روش های معمول پیش تصفیه از راندمان خوبی برخوردار هستند؟</a:t>
          </a:r>
          <a:endParaRPr lang="en-US" sz="1600" b="1" dirty="0">
            <a:cs typeface="B Titr" pitchFamily="2" charset="-78"/>
          </a:endParaRPr>
        </a:p>
      </dgm:t>
    </dgm:pt>
    <dgm:pt modelId="{6B4C322B-1F20-412D-8532-58BCC1443442}" type="parTrans" cxnId="{AF03BB36-312E-43D4-B504-A81275BD848C}">
      <dgm:prSet/>
      <dgm:spPr/>
      <dgm:t>
        <a:bodyPr/>
        <a:lstStyle/>
        <a:p>
          <a:pPr rtl="1"/>
          <a:endParaRPr lang="en-US" sz="1400">
            <a:cs typeface="B Titr" pitchFamily="2" charset="-78"/>
          </a:endParaRPr>
        </a:p>
      </dgm:t>
    </dgm:pt>
    <dgm:pt modelId="{A4EBB282-1FAA-41A7-A24D-B2BD39B2BC88}" type="sibTrans" cxnId="{AF03BB36-312E-43D4-B504-A81275BD848C}">
      <dgm:prSet/>
      <dgm:spPr/>
      <dgm:t>
        <a:bodyPr/>
        <a:lstStyle/>
        <a:p>
          <a:pPr rtl="1"/>
          <a:endParaRPr lang="en-US" sz="1400">
            <a:cs typeface="B Titr" pitchFamily="2" charset="-78"/>
          </a:endParaRPr>
        </a:p>
      </dgm:t>
    </dgm:pt>
    <dgm:pt modelId="{8ADC9D86-046C-49F0-B948-BFDB3330EC45}">
      <dgm:prSet phldrT="[Text]" custT="1"/>
      <dgm:spPr/>
      <dgm:t>
        <a:bodyPr/>
        <a:lstStyle/>
        <a:p>
          <a:pPr rtl="1"/>
          <a:r>
            <a:rPr lang="fa-IR" sz="1600" b="1" dirty="0" smtClean="0">
              <a:cs typeface="B Titr" pitchFamily="2" charset="-78"/>
            </a:rPr>
            <a:t>آیا راهکارهای قابل ارائه تنها شامل پیش تصفیه می باشد و یا نیاز به فرآیند های تکمیلی وجود خواهد داشت؟</a:t>
          </a:r>
          <a:endParaRPr lang="en-US" sz="1600" b="1" dirty="0">
            <a:cs typeface="B Titr" pitchFamily="2" charset="-78"/>
          </a:endParaRPr>
        </a:p>
      </dgm:t>
    </dgm:pt>
    <dgm:pt modelId="{519898CB-A129-487A-AABA-4BE92F5BD5E8}" type="parTrans" cxnId="{57B8C02B-E78D-4CA2-8E78-34284C2DA733}">
      <dgm:prSet/>
      <dgm:spPr/>
      <dgm:t>
        <a:bodyPr/>
        <a:lstStyle/>
        <a:p>
          <a:pPr rtl="1"/>
          <a:endParaRPr lang="en-US" sz="1400">
            <a:cs typeface="B Titr" pitchFamily="2" charset="-78"/>
          </a:endParaRPr>
        </a:p>
      </dgm:t>
    </dgm:pt>
    <dgm:pt modelId="{9127A011-21C6-4092-9ACD-BF97D8D6C4FC}" type="sibTrans" cxnId="{57B8C02B-E78D-4CA2-8E78-34284C2DA733}">
      <dgm:prSet/>
      <dgm:spPr/>
      <dgm:t>
        <a:bodyPr/>
        <a:lstStyle/>
        <a:p>
          <a:pPr rtl="1"/>
          <a:endParaRPr lang="en-US" sz="1400">
            <a:cs typeface="B Titr" pitchFamily="2" charset="-78"/>
          </a:endParaRPr>
        </a:p>
      </dgm:t>
    </dgm:pt>
    <dgm:pt modelId="{1FD6BA44-FEFF-46C7-824B-28FD3BFF7B3B}">
      <dgm:prSet phldrT="[Text]" custT="1"/>
      <dgm:spPr/>
      <dgm:t>
        <a:bodyPr/>
        <a:lstStyle/>
        <a:p>
          <a:pPr rtl="1"/>
          <a:r>
            <a:rPr lang="fa-IR" sz="1600" b="1" dirty="0" smtClean="0">
              <a:cs typeface="B Titr" pitchFamily="2" charset="-78"/>
            </a:rPr>
            <a:t>آیا کیفیت آب تولیدی تنها معلول کیفیت آب خام ورودی است؟</a:t>
          </a:r>
          <a:endParaRPr lang="en-US" sz="1600" b="1" dirty="0">
            <a:cs typeface="B Titr" pitchFamily="2" charset="-78"/>
          </a:endParaRPr>
        </a:p>
      </dgm:t>
    </dgm:pt>
    <dgm:pt modelId="{2623A053-FAB5-4CE1-B0CB-AA1E7915B11F}" type="parTrans" cxnId="{03A55716-0ABC-4401-BF6C-281A2FCADB66}">
      <dgm:prSet/>
      <dgm:spPr/>
      <dgm:t>
        <a:bodyPr/>
        <a:lstStyle/>
        <a:p>
          <a:pPr rtl="1"/>
          <a:endParaRPr lang="en-US" sz="1400">
            <a:cs typeface="B Titr" pitchFamily="2" charset="-78"/>
          </a:endParaRPr>
        </a:p>
      </dgm:t>
    </dgm:pt>
    <dgm:pt modelId="{1D0C39A7-7AED-48DD-B997-093D7052B88B}" type="sibTrans" cxnId="{03A55716-0ABC-4401-BF6C-281A2FCADB66}">
      <dgm:prSet/>
      <dgm:spPr/>
      <dgm:t>
        <a:bodyPr/>
        <a:lstStyle/>
        <a:p>
          <a:pPr rtl="1"/>
          <a:endParaRPr lang="en-US" sz="1400">
            <a:cs typeface="B Titr" pitchFamily="2" charset="-78"/>
          </a:endParaRPr>
        </a:p>
      </dgm:t>
    </dgm:pt>
    <dgm:pt modelId="{3ED0C568-C054-444A-B36D-2FD38AACED4A}" type="pres">
      <dgm:prSet presAssocID="{0B1D5315-9DA4-40D4-BC47-32459E5D0AA7}" presName="cycle" presStyleCnt="0">
        <dgm:presLayoutVars>
          <dgm:dir/>
          <dgm:resizeHandles val="exact"/>
        </dgm:presLayoutVars>
      </dgm:prSet>
      <dgm:spPr/>
      <dgm:t>
        <a:bodyPr/>
        <a:lstStyle/>
        <a:p>
          <a:endParaRPr lang="en-US"/>
        </a:p>
      </dgm:t>
    </dgm:pt>
    <dgm:pt modelId="{FB3C0E96-DC49-4881-9B86-99EAA89C67D1}" type="pres">
      <dgm:prSet presAssocID="{8B63B077-F4E0-4EE5-9F7D-2377A0BED172}" presName="node" presStyleLbl="node1" presStyleIdx="0" presStyleCnt="4" custScaleX="124208">
        <dgm:presLayoutVars>
          <dgm:bulletEnabled val="1"/>
        </dgm:presLayoutVars>
      </dgm:prSet>
      <dgm:spPr/>
      <dgm:t>
        <a:bodyPr/>
        <a:lstStyle/>
        <a:p>
          <a:endParaRPr lang="en-US"/>
        </a:p>
      </dgm:t>
    </dgm:pt>
    <dgm:pt modelId="{76C204AF-7C37-49B8-A9C7-BAA214067316}" type="pres">
      <dgm:prSet presAssocID="{8B63B077-F4E0-4EE5-9F7D-2377A0BED172}" presName="spNode" presStyleCnt="0"/>
      <dgm:spPr/>
    </dgm:pt>
    <dgm:pt modelId="{1F534BC1-D3EF-4FF5-9E4F-A39F5F299D1C}" type="pres">
      <dgm:prSet presAssocID="{E8DE9709-157E-4150-90DC-6B7E31AAE4F0}" presName="sibTrans" presStyleLbl="sibTrans1D1" presStyleIdx="0" presStyleCnt="4"/>
      <dgm:spPr/>
      <dgm:t>
        <a:bodyPr/>
        <a:lstStyle/>
        <a:p>
          <a:endParaRPr lang="en-US"/>
        </a:p>
      </dgm:t>
    </dgm:pt>
    <dgm:pt modelId="{F2016293-AAD6-4EDD-A5E8-F982E44E52E3}" type="pres">
      <dgm:prSet presAssocID="{DB84BDFC-E9BB-4351-BC45-C90A2F56E398}" presName="node" presStyleLbl="node1" presStyleIdx="1" presStyleCnt="4" custScaleX="124208">
        <dgm:presLayoutVars>
          <dgm:bulletEnabled val="1"/>
        </dgm:presLayoutVars>
      </dgm:prSet>
      <dgm:spPr/>
      <dgm:t>
        <a:bodyPr/>
        <a:lstStyle/>
        <a:p>
          <a:endParaRPr lang="en-US"/>
        </a:p>
      </dgm:t>
    </dgm:pt>
    <dgm:pt modelId="{10CB2A08-529A-4F62-BB55-68D9781DCCFC}" type="pres">
      <dgm:prSet presAssocID="{DB84BDFC-E9BB-4351-BC45-C90A2F56E398}" presName="spNode" presStyleCnt="0"/>
      <dgm:spPr/>
    </dgm:pt>
    <dgm:pt modelId="{87C7226C-AE10-4180-B9CB-0EF4F7F8DF99}" type="pres">
      <dgm:prSet presAssocID="{A4EBB282-1FAA-41A7-A24D-B2BD39B2BC88}" presName="sibTrans" presStyleLbl="sibTrans1D1" presStyleIdx="1" presStyleCnt="4"/>
      <dgm:spPr/>
      <dgm:t>
        <a:bodyPr/>
        <a:lstStyle/>
        <a:p>
          <a:endParaRPr lang="en-US"/>
        </a:p>
      </dgm:t>
    </dgm:pt>
    <dgm:pt modelId="{2BA8BBF8-37F0-4E82-BDA0-F6FDBBAE7CA6}" type="pres">
      <dgm:prSet presAssocID="{8ADC9D86-046C-49F0-B948-BFDB3330EC45}" presName="node" presStyleLbl="node1" presStyleIdx="2" presStyleCnt="4" custScaleX="124208">
        <dgm:presLayoutVars>
          <dgm:bulletEnabled val="1"/>
        </dgm:presLayoutVars>
      </dgm:prSet>
      <dgm:spPr/>
      <dgm:t>
        <a:bodyPr/>
        <a:lstStyle/>
        <a:p>
          <a:endParaRPr lang="en-US"/>
        </a:p>
      </dgm:t>
    </dgm:pt>
    <dgm:pt modelId="{17CB6883-970E-4336-A2F4-0DE68EA8EA5B}" type="pres">
      <dgm:prSet presAssocID="{8ADC9D86-046C-49F0-B948-BFDB3330EC45}" presName="spNode" presStyleCnt="0"/>
      <dgm:spPr/>
    </dgm:pt>
    <dgm:pt modelId="{89B66DB1-30FB-4022-BD39-3ECCE696DBEF}" type="pres">
      <dgm:prSet presAssocID="{9127A011-21C6-4092-9ACD-BF97D8D6C4FC}" presName="sibTrans" presStyleLbl="sibTrans1D1" presStyleIdx="2" presStyleCnt="4"/>
      <dgm:spPr/>
      <dgm:t>
        <a:bodyPr/>
        <a:lstStyle/>
        <a:p>
          <a:endParaRPr lang="en-US"/>
        </a:p>
      </dgm:t>
    </dgm:pt>
    <dgm:pt modelId="{CA625D1B-D7E1-4CA0-A25A-DADCA7262689}" type="pres">
      <dgm:prSet presAssocID="{1FD6BA44-FEFF-46C7-824B-28FD3BFF7B3B}" presName="node" presStyleLbl="node1" presStyleIdx="3" presStyleCnt="4" custScaleX="124208">
        <dgm:presLayoutVars>
          <dgm:bulletEnabled val="1"/>
        </dgm:presLayoutVars>
      </dgm:prSet>
      <dgm:spPr/>
      <dgm:t>
        <a:bodyPr/>
        <a:lstStyle/>
        <a:p>
          <a:endParaRPr lang="en-US"/>
        </a:p>
      </dgm:t>
    </dgm:pt>
    <dgm:pt modelId="{E5F1FB22-A287-4EF8-9AC2-542E9584780E}" type="pres">
      <dgm:prSet presAssocID="{1FD6BA44-FEFF-46C7-824B-28FD3BFF7B3B}" presName="spNode" presStyleCnt="0"/>
      <dgm:spPr/>
    </dgm:pt>
    <dgm:pt modelId="{7ADACAEC-E88D-43F9-A19F-C1A21B2C98AC}" type="pres">
      <dgm:prSet presAssocID="{1D0C39A7-7AED-48DD-B997-093D7052B88B}" presName="sibTrans" presStyleLbl="sibTrans1D1" presStyleIdx="3" presStyleCnt="4"/>
      <dgm:spPr/>
      <dgm:t>
        <a:bodyPr/>
        <a:lstStyle/>
        <a:p>
          <a:endParaRPr lang="en-US"/>
        </a:p>
      </dgm:t>
    </dgm:pt>
  </dgm:ptLst>
  <dgm:cxnLst>
    <dgm:cxn modelId="{F7EA12AF-8EE9-4798-8835-4D04C6363D73}" type="presOf" srcId="{A4EBB282-1FAA-41A7-A24D-B2BD39B2BC88}" destId="{87C7226C-AE10-4180-B9CB-0EF4F7F8DF99}" srcOrd="0" destOrd="0" presId="urn:microsoft.com/office/officeart/2005/8/layout/cycle5"/>
    <dgm:cxn modelId="{57B8C02B-E78D-4CA2-8E78-34284C2DA733}" srcId="{0B1D5315-9DA4-40D4-BC47-32459E5D0AA7}" destId="{8ADC9D86-046C-49F0-B948-BFDB3330EC45}" srcOrd="2" destOrd="0" parTransId="{519898CB-A129-487A-AABA-4BE92F5BD5E8}" sibTransId="{9127A011-21C6-4092-9ACD-BF97D8D6C4FC}"/>
    <dgm:cxn modelId="{58C393F8-F121-4B61-B569-73E12CBB0947}" type="presOf" srcId="{8B63B077-F4E0-4EE5-9F7D-2377A0BED172}" destId="{FB3C0E96-DC49-4881-9B86-99EAA89C67D1}" srcOrd="0" destOrd="0" presId="urn:microsoft.com/office/officeart/2005/8/layout/cycle5"/>
    <dgm:cxn modelId="{03A55716-0ABC-4401-BF6C-281A2FCADB66}" srcId="{0B1D5315-9DA4-40D4-BC47-32459E5D0AA7}" destId="{1FD6BA44-FEFF-46C7-824B-28FD3BFF7B3B}" srcOrd="3" destOrd="0" parTransId="{2623A053-FAB5-4CE1-B0CB-AA1E7915B11F}" sibTransId="{1D0C39A7-7AED-48DD-B997-093D7052B88B}"/>
    <dgm:cxn modelId="{57EF894F-7A33-46A7-9AD1-1400B022036E}" type="presOf" srcId="{DB84BDFC-E9BB-4351-BC45-C90A2F56E398}" destId="{F2016293-AAD6-4EDD-A5E8-F982E44E52E3}" srcOrd="0" destOrd="0" presId="urn:microsoft.com/office/officeart/2005/8/layout/cycle5"/>
    <dgm:cxn modelId="{B03F0065-AD47-42DB-84BB-1215D38F417B}" type="presOf" srcId="{0B1D5315-9DA4-40D4-BC47-32459E5D0AA7}" destId="{3ED0C568-C054-444A-B36D-2FD38AACED4A}" srcOrd="0" destOrd="0" presId="urn:microsoft.com/office/officeart/2005/8/layout/cycle5"/>
    <dgm:cxn modelId="{13163BD7-787E-4EDE-93BD-180C5C0B1F69}" type="presOf" srcId="{1FD6BA44-FEFF-46C7-824B-28FD3BFF7B3B}" destId="{CA625D1B-D7E1-4CA0-A25A-DADCA7262689}" srcOrd="0" destOrd="0" presId="urn:microsoft.com/office/officeart/2005/8/layout/cycle5"/>
    <dgm:cxn modelId="{619F6967-74C6-4010-BDE3-6205C5945B4E}" srcId="{0B1D5315-9DA4-40D4-BC47-32459E5D0AA7}" destId="{8B63B077-F4E0-4EE5-9F7D-2377A0BED172}" srcOrd="0" destOrd="0" parTransId="{2FE874BD-D258-46FA-8097-7CCA96018A70}" sibTransId="{E8DE9709-157E-4150-90DC-6B7E31AAE4F0}"/>
    <dgm:cxn modelId="{9C9BF442-69DA-481A-9999-CB7766E82257}" type="presOf" srcId="{E8DE9709-157E-4150-90DC-6B7E31AAE4F0}" destId="{1F534BC1-D3EF-4FF5-9E4F-A39F5F299D1C}" srcOrd="0" destOrd="0" presId="urn:microsoft.com/office/officeart/2005/8/layout/cycle5"/>
    <dgm:cxn modelId="{B1AB7956-C4DD-472E-AB54-4C99895F480F}" type="presOf" srcId="{9127A011-21C6-4092-9ACD-BF97D8D6C4FC}" destId="{89B66DB1-30FB-4022-BD39-3ECCE696DBEF}" srcOrd="0" destOrd="0" presId="urn:microsoft.com/office/officeart/2005/8/layout/cycle5"/>
    <dgm:cxn modelId="{9A70231C-C50F-428A-AF26-EF60ECCB94A1}" type="presOf" srcId="{1D0C39A7-7AED-48DD-B997-093D7052B88B}" destId="{7ADACAEC-E88D-43F9-A19F-C1A21B2C98AC}" srcOrd="0" destOrd="0" presId="urn:microsoft.com/office/officeart/2005/8/layout/cycle5"/>
    <dgm:cxn modelId="{71098764-AFFD-45C1-BDC1-A1207C6C6F22}" type="presOf" srcId="{8ADC9D86-046C-49F0-B948-BFDB3330EC45}" destId="{2BA8BBF8-37F0-4E82-BDA0-F6FDBBAE7CA6}" srcOrd="0" destOrd="0" presId="urn:microsoft.com/office/officeart/2005/8/layout/cycle5"/>
    <dgm:cxn modelId="{AF03BB36-312E-43D4-B504-A81275BD848C}" srcId="{0B1D5315-9DA4-40D4-BC47-32459E5D0AA7}" destId="{DB84BDFC-E9BB-4351-BC45-C90A2F56E398}" srcOrd="1" destOrd="0" parTransId="{6B4C322B-1F20-412D-8532-58BCC1443442}" sibTransId="{A4EBB282-1FAA-41A7-A24D-B2BD39B2BC88}"/>
    <dgm:cxn modelId="{CBE355F5-1F69-42A4-B14D-3D16387895D1}" type="presParOf" srcId="{3ED0C568-C054-444A-B36D-2FD38AACED4A}" destId="{FB3C0E96-DC49-4881-9B86-99EAA89C67D1}" srcOrd="0" destOrd="0" presId="urn:microsoft.com/office/officeart/2005/8/layout/cycle5"/>
    <dgm:cxn modelId="{7DC486E7-5F4C-475E-ABA4-626285E4AB33}" type="presParOf" srcId="{3ED0C568-C054-444A-B36D-2FD38AACED4A}" destId="{76C204AF-7C37-49B8-A9C7-BAA214067316}" srcOrd="1" destOrd="0" presId="urn:microsoft.com/office/officeart/2005/8/layout/cycle5"/>
    <dgm:cxn modelId="{C21FD8A1-36EE-469B-BF08-4A7AABB21216}" type="presParOf" srcId="{3ED0C568-C054-444A-B36D-2FD38AACED4A}" destId="{1F534BC1-D3EF-4FF5-9E4F-A39F5F299D1C}" srcOrd="2" destOrd="0" presId="urn:microsoft.com/office/officeart/2005/8/layout/cycle5"/>
    <dgm:cxn modelId="{903BAF33-9345-4449-8B78-858829E1BD8B}" type="presParOf" srcId="{3ED0C568-C054-444A-B36D-2FD38AACED4A}" destId="{F2016293-AAD6-4EDD-A5E8-F982E44E52E3}" srcOrd="3" destOrd="0" presId="urn:microsoft.com/office/officeart/2005/8/layout/cycle5"/>
    <dgm:cxn modelId="{AA261ADF-5B70-4EE2-8D59-416EFBDCE902}" type="presParOf" srcId="{3ED0C568-C054-444A-B36D-2FD38AACED4A}" destId="{10CB2A08-529A-4F62-BB55-68D9781DCCFC}" srcOrd="4" destOrd="0" presId="urn:microsoft.com/office/officeart/2005/8/layout/cycle5"/>
    <dgm:cxn modelId="{6D86977E-6024-4063-8744-1C0CCF882080}" type="presParOf" srcId="{3ED0C568-C054-444A-B36D-2FD38AACED4A}" destId="{87C7226C-AE10-4180-B9CB-0EF4F7F8DF99}" srcOrd="5" destOrd="0" presId="urn:microsoft.com/office/officeart/2005/8/layout/cycle5"/>
    <dgm:cxn modelId="{B78DD39D-0F59-4FDF-903D-63942A2A572C}" type="presParOf" srcId="{3ED0C568-C054-444A-B36D-2FD38AACED4A}" destId="{2BA8BBF8-37F0-4E82-BDA0-F6FDBBAE7CA6}" srcOrd="6" destOrd="0" presId="urn:microsoft.com/office/officeart/2005/8/layout/cycle5"/>
    <dgm:cxn modelId="{F70FDA10-B981-49A0-A161-32FA23A51027}" type="presParOf" srcId="{3ED0C568-C054-444A-B36D-2FD38AACED4A}" destId="{17CB6883-970E-4336-A2F4-0DE68EA8EA5B}" srcOrd="7" destOrd="0" presId="urn:microsoft.com/office/officeart/2005/8/layout/cycle5"/>
    <dgm:cxn modelId="{9CCA73DF-8C74-42E0-A4C8-460A0CFFE36D}" type="presParOf" srcId="{3ED0C568-C054-444A-B36D-2FD38AACED4A}" destId="{89B66DB1-30FB-4022-BD39-3ECCE696DBEF}" srcOrd="8" destOrd="0" presId="urn:microsoft.com/office/officeart/2005/8/layout/cycle5"/>
    <dgm:cxn modelId="{C152105E-0992-4730-8AB5-3641451A8A4E}" type="presParOf" srcId="{3ED0C568-C054-444A-B36D-2FD38AACED4A}" destId="{CA625D1B-D7E1-4CA0-A25A-DADCA7262689}" srcOrd="9" destOrd="0" presId="urn:microsoft.com/office/officeart/2005/8/layout/cycle5"/>
    <dgm:cxn modelId="{D4B3CCB9-7BB0-4BF3-9DFB-6FC89E1F6420}" type="presParOf" srcId="{3ED0C568-C054-444A-B36D-2FD38AACED4A}" destId="{E5F1FB22-A287-4EF8-9AC2-542E9584780E}" srcOrd="10" destOrd="0" presId="urn:microsoft.com/office/officeart/2005/8/layout/cycle5"/>
    <dgm:cxn modelId="{56596C8E-6152-413A-96E5-A1A6F4F1FEA0}" type="presParOf" srcId="{3ED0C568-C054-444A-B36D-2FD38AACED4A}" destId="{7ADACAEC-E88D-43F9-A19F-C1A21B2C98AC}" srcOrd="11"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99F2963-9D71-4D7B-B640-E8A7187B58C3}" type="doc">
      <dgm:prSet loTypeId="urn:microsoft.com/office/officeart/2005/8/layout/arrow2" loCatId="process" qsTypeId="urn:microsoft.com/office/officeart/2005/8/quickstyle/simple3" qsCatId="simple" csTypeId="urn:microsoft.com/office/officeart/2005/8/colors/colorful1" csCatId="colorful" phldr="1"/>
      <dgm:spPr/>
    </dgm:pt>
    <dgm:pt modelId="{C55370CB-945A-48E6-8239-6603A576A370}">
      <dgm:prSet phldrT="[Text]" custT="1"/>
      <dgm:spPr/>
      <dgm:t>
        <a:bodyPr/>
        <a:lstStyle/>
        <a:p>
          <a:pPr marL="0" algn="ctr">
            <a:lnSpc>
              <a:spcPct val="100000"/>
            </a:lnSpc>
            <a:spcBef>
              <a:spcPts val="0"/>
            </a:spcBef>
            <a:spcAft>
              <a:spcPts val="0"/>
            </a:spcAft>
          </a:pPr>
          <a:r>
            <a:rPr lang="fa-IR" sz="2000" b="1" dirty="0" smtClean="0">
              <a:cs typeface="B Zar" pitchFamily="2" charset="-78"/>
            </a:rPr>
            <a:t>مبدا ساخت و </a:t>
          </a:r>
        </a:p>
        <a:p>
          <a:pPr marL="0" algn="ctr">
            <a:lnSpc>
              <a:spcPct val="100000"/>
            </a:lnSpc>
            <a:spcBef>
              <a:spcPts val="0"/>
            </a:spcBef>
            <a:spcAft>
              <a:spcPts val="0"/>
            </a:spcAft>
          </a:pPr>
          <a:r>
            <a:rPr lang="fa-IR" sz="2000" b="1" dirty="0" smtClean="0">
              <a:cs typeface="B Zar" pitchFamily="2" charset="-78"/>
            </a:rPr>
            <a:t>توسعه اسمز معکوس</a:t>
          </a:r>
          <a:endParaRPr lang="en-US" sz="2000" b="1" dirty="0" smtClean="0">
            <a:cs typeface="B Zar" pitchFamily="2" charset="-78"/>
          </a:endParaRPr>
        </a:p>
      </dgm:t>
    </dgm:pt>
    <dgm:pt modelId="{CAA832E1-CE1C-48ED-8CD5-428E72597BF7}" type="parTrans" cxnId="{C88214E2-EB19-46D1-AF6A-903210422AC1}">
      <dgm:prSet/>
      <dgm:spPr/>
      <dgm:t>
        <a:bodyPr/>
        <a:lstStyle/>
        <a:p>
          <a:pPr marL="0">
            <a:lnSpc>
              <a:spcPct val="100000"/>
            </a:lnSpc>
            <a:spcBef>
              <a:spcPts val="0"/>
            </a:spcBef>
            <a:spcAft>
              <a:spcPts val="0"/>
            </a:spcAft>
          </a:pPr>
          <a:endParaRPr lang="en-US" sz="3200" b="1">
            <a:cs typeface="B Zar" pitchFamily="2" charset="-78"/>
          </a:endParaRPr>
        </a:p>
      </dgm:t>
    </dgm:pt>
    <dgm:pt modelId="{30A6B028-86A9-4A1E-942A-90FEB27BCDE7}" type="sibTrans" cxnId="{C88214E2-EB19-46D1-AF6A-903210422AC1}">
      <dgm:prSet/>
      <dgm:spPr/>
      <dgm:t>
        <a:bodyPr/>
        <a:lstStyle/>
        <a:p>
          <a:pPr marL="0">
            <a:lnSpc>
              <a:spcPct val="100000"/>
            </a:lnSpc>
            <a:spcBef>
              <a:spcPts val="0"/>
            </a:spcBef>
            <a:spcAft>
              <a:spcPts val="0"/>
            </a:spcAft>
          </a:pPr>
          <a:endParaRPr lang="en-US" sz="3200" b="1">
            <a:cs typeface="B Zar" pitchFamily="2" charset="-78"/>
          </a:endParaRPr>
        </a:p>
      </dgm:t>
    </dgm:pt>
    <dgm:pt modelId="{973ADDBF-83A2-4E94-8967-12923C9C4CCE}">
      <dgm:prSet phldrT="[Text]" custT="1"/>
      <dgm:spPr/>
      <dgm:t>
        <a:bodyPr/>
        <a:lstStyle/>
        <a:p>
          <a:pPr marL="0" rtl="1">
            <a:lnSpc>
              <a:spcPct val="100000"/>
            </a:lnSpc>
            <a:spcBef>
              <a:spcPts val="0"/>
            </a:spcBef>
            <a:spcAft>
              <a:spcPts val="0"/>
            </a:spcAft>
          </a:pPr>
          <a:r>
            <a:rPr lang="fa-IR" sz="2000" b="1" dirty="0" smtClean="0">
              <a:cs typeface="B Zar" pitchFamily="2" charset="-78"/>
            </a:rPr>
            <a:t>اسمز معکوس در ایران  </a:t>
          </a:r>
          <a:endParaRPr lang="en-US" sz="2000" b="1" dirty="0">
            <a:cs typeface="B Zar" pitchFamily="2" charset="-78"/>
          </a:endParaRPr>
        </a:p>
      </dgm:t>
    </dgm:pt>
    <dgm:pt modelId="{E687F610-E712-4AC0-A909-DA0ADF247F94}" type="parTrans" cxnId="{E9801482-30AB-4942-A973-F90E7AE38F90}">
      <dgm:prSet/>
      <dgm:spPr/>
      <dgm:t>
        <a:bodyPr/>
        <a:lstStyle/>
        <a:p>
          <a:pPr marL="0">
            <a:lnSpc>
              <a:spcPct val="100000"/>
            </a:lnSpc>
            <a:spcBef>
              <a:spcPts val="0"/>
            </a:spcBef>
            <a:spcAft>
              <a:spcPts val="0"/>
            </a:spcAft>
          </a:pPr>
          <a:endParaRPr lang="en-US" sz="3200" b="1">
            <a:cs typeface="B Zar" pitchFamily="2" charset="-78"/>
          </a:endParaRPr>
        </a:p>
      </dgm:t>
    </dgm:pt>
    <dgm:pt modelId="{CC0DC714-CB0D-4C76-A51A-2369608275C1}" type="sibTrans" cxnId="{E9801482-30AB-4942-A973-F90E7AE38F90}">
      <dgm:prSet/>
      <dgm:spPr/>
      <dgm:t>
        <a:bodyPr/>
        <a:lstStyle/>
        <a:p>
          <a:pPr marL="0">
            <a:lnSpc>
              <a:spcPct val="100000"/>
            </a:lnSpc>
            <a:spcBef>
              <a:spcPts val="0"/>
            </a:spcBef>
            <a:spcAft>
              <a:spcPts val="0"/>
            </a:spcAft>
          </a:pPr>
          <a:endParaRPr lang="en-US" sz="3200" b="1">
            <a:cs typeface="B Zar" pitchFamily="2" charset="-78"/>
          </a:endParaRPr>
        </a:p>
      </dgm:t>
    </dgm:pt>
    <dgm:pt modelId="{0F1DA954-573A-42F1-A469-77A70139C192}">
      <dgm:prSet phldrT="[Text]" custT="1"/>
      <dgm:spPr/>
      <dgm:t>
        <a:bodyPr/>
        <a:lstStyle/>
        <a:p>
          <a:pPr marL="0" algn="just" rtl="1">
            <a:lnSpc>
              <a:spcPct val="100000"/>
            </a:lnSpc>
            <a:spcBef>
              <a:spcPts val="0"/>
            </a:spcBef>
            <a:spcAft>
              <a:spcPts val="0"/>
            </a:spcAft>
          </a:pPr>
          <a:r>
            <a:rPr lang="fa-IR" sz="2000" b="1" dirty="0" smtClean="0">
              <a:cs typeface="B Zar" pitchFamily="2" charset="-78"/>
            </a:rPr>
            <a:t>پژوهش حاضر</a:t>
          </a:r>
        </a:p>
        <a:p>
          <a:pPr marL="0" algn="just" rtl="1">
            <a:lnSpc>
              <a:spcPct val="100000"/>
            </a:lnSpc>
            <a:spcBef>
              <a:spcPts val="0"/>
            </a:spcBef>
            <a:spcAft>
              <a:spcPts val="0"/>
            </a:spcAft>
          </a:pPr>
          <a:endParaRPr lang="fa-IR" sz="1600" b="1" dirty="0" smtClean="0">
            <a:cs typeface="B Zar" pitchFamily="2" charset="-78"/>
          </a:endParaRPr>
        </a:p>
        <a:p>
          <a:pPr marL="0" algn="just" rtl="1">
            <a:lnSpc>
              <a:spcPct val="100000"/>
            </a:lnSpc>
            <a:spcBef>
              <a:spcPts val="0"/>
            </a:spcBef>
            <a:spcAft>
              <a:spcPts val="0"/>
            </a:spcAft>
          </a:pPr>
          <a:r>
            <a:rPr lang="fa-IR" sz="1600" b="1" dirty="0" smtClean="0">
              <a:cs typeface="B Zar" pitchFamily="2" charset="-78"/>
            </a:rPr>
            <a:t>بررسی و ارائه راهکار ارتقاء روش های پیش تصفیه آب سامانه های</a:t>
          </a:r>
          <a:r>
            <a:rPr lang="en-US" sz="1600" b="1" dirty="0" smtClean="0">
              <a:cs typeface="B Zar" pitchFamily="2" charset="-78"/>
            </a:rPr>
            <a:t>RO </a:t>
          </a:r>
          <a:r>
            <a:rPr lang="fa-IR" sz="1600" b="1" dirty="0" smtClean="0">
              <a:cs typeface="B Zar" pitchFamily="2" charset="-78"/>
            </a:rPr>
            <a:t> مستقر در استان هرمزگان</a:t>
          </a:r>
          <a:endParaRPr lang="en-US" sz="2000" b="1" dirty="0" smtClean="0">
            <a:cs typeface="B Zar" pitchFamily="2" charset="-78"/>
          </a:endParaRPr>
        </a:p>
      </dgm:t>
    </dgm:pt>
    <dgm:pt modelId="{21741A92-D7A5-4CA4-987C-63750D731F31}" type="parTrans" cxnId="{B065978C-6239-423F-8777-D862079C7866}">
      <dgm:prSet/>
      <dgm:spPr/>
      <dgm:t>
        <a:bodyPr/>
        <a:lstStyle/>
        <a:p>
          <a:pPr marL="0">
            <a:lnSpc>
              <a:spcPct val="100000"/>
            </a:lnSpc>
            <a:spcBef>
              <a:spcPts val="0"/>
            </a:spcBef>
            <a:spcAft>
              <a:spcPts val="0"/>
            </a:spcAft>
          </a:pPr>
          <a:endParaRPr lang="en-US" sz="3200" b="1">
            <a:cs typeface="B Zar" pitchFamily="2" charset="-78"/>
          </a:endParaRPr>
        </a:p>
      </dgm:t>
    </dgm:pt>
    <dgm:pt modelId="{D35431EF-3453-40CE-8F36-E90EC6F3BAAD}" type="sibTrans" cxnId="{B065978C-6239-423F-8777-D862079C7866}">
      <dgm:prSet/>
      <dgm:spPr/>
      <dgm:t>
        <a:bodyPr/>
        <a:lstStyle/>
        <a:p>
          <a:pPr marL="0">
            <a:lnSpc>
              <a:spcPct val="100000"/>
            </a:lnSpc>
            <a:spcBef>
              <a:spcPts val="0"/>
            </a:spcBef>
            <a:spcAft>
              <a:spcPts val="0"/>
            </a:spcAft>
          </a:pPr>
          <a:endParaRPr lang="en-US" sz="3200" b="1">
            <a:cs typeface="B Zar" pitchFamily="2" charset="-78"/>
          </a:endParaRPr>
        </a:p>
      </dgm:t>
    </dgm:pt>
    <dgm:pt modelId="{FC9BF22A-E3F1-488C-AAB4-889D0BBFD5EA}">
      <dgm:prSet custT="1"/>
      <dgm:spPr/>
      <dgm:t>
        <a:bodyPr/>
        <a:lstStyle/>
        <a:p>
          <a:pPr marL="0" algn="l">
            <a:lnSpc>
              <a:spcPct val="100000"/>
            </a:lnSpc>
            <a:spcBef>
              <a:spcPts val="0"/>
            </a:spcBef>
            <a:spcAft>
              <a:spcPts val="0"/>
            </a:spcAft>
          </a:pPr>
          <a:r>
            <a:rPr lang="en-US" sz="1600" b="1" dirty="0" smtClean="0">
              <a:cs typeface="B Zar" pitchFamily="2" charset="-78"/>
            </a:rPr>
            <a:t>1</a:t>
          </a:r>
          <a:r>
            <a:rPr lang="en-US" sz="1600" b="1" baseline="30000" dirty="0" smtClean="0">
              <a:cs typeface="B Zar" pitchFamily="2" charset="-78"/>
            </a:rPr>
            <a:t>st</a:t>
          </a:r>
          <a:r>
            <a:rPr lang="en-US" sz="1600" b="1" dirty="0" smtClean="0">
              <a:cs typeface="B Zar" pitchFamily="2" charset="-78"/>
            </a:rPr>
            <a:t> synthetic membrane, 1959, UCLA</a:t>
          </a:r>
          <a:endParaRPr lang="en-US" sz="1600" b="1" dirty="0">
            <a:cs typeface="B Zar" pitchFamily="2" charset="-78"/>
          </a:endParaRPr>
        </a:p>
      </dgm:t>
    </dgm:pt>
    <dgm:pt modelId="{482625B0-EFE0-490B-82EE-B759CCDB5241}" type="sibTrans" cxnId="{9630E8F7-76D9-4C8A-8FA9-386A016218E8}">
      <dgm:prSet/>
      <dgm:spPr/>
      <dgm:t>
        <a:bodyPr/>
        <a:lstStyle/>
        <a:p>
          <a:pPr marL="0">
            <a:lnSpc>
              <a:spcPct val="100000"/>
            </a:lnSpc>
            <a:spcBef>
              <a:spcPts val="0"/>
            </a:spcBef>
            <a:spcAft>
              <a:spcPts val="0"/>
            </a:spcAft>
          </a:pPr>
          <a:endParaRPr lang="en-US" sz="3200" b="1">
            <a:cs typeface="B Zar" pitchFamily="2" charset="-78"/>
          </a:endParaRPr>
        </a:p>
      </dgm:t>
    </dgm:pt>
    <dgm:pt modelId="{6CAC5E72-863D-41FE-9ED3-9632ED397042}" type="parTrans" cxnId="{9630E8F7-76D9-4C8A-8FA9-386A016218E8}">
      <dgm:prSet/>
      <dgm:spPr/>
      <dgm:t>
        <a:bodyPr/>
        <a:lstStyle/>
        <a:p>
          <a:pPr marL="0">
            <a:lnSpc>
              <a:spcPct val="100000"/>
            </a:lnSpc>
            <a:spcBef>
              <a:spcPts val="0"/>
            </a:spcBef>
            <a:spcAft>
              <a:spcPts val="0"/>
            </a:spcAft>
          </a:pPr>
          <a:endParaRPr lang="en-US" sz="3200" b="1">
            <a:cs typeface="B Zar" pitchFamily="2" charset="-78"/>
          </a:endParaRPr>
        </a:p>
      </dgm:t>
    </dgm:pt>
    <dgm:pt modelId="{9FC25347-22FF-4DFC-A37A-E9C1F62DBBDA}">
      <dgm:prSet custT="1"/>
      <dgm:spPr/>
      <dgm:t>
        <a:bodyPr/>
        <a:lstStyle/>
        <a:p>
          <a:pPr marL="0" algn="l">
            <a:lnSpc>
              <a:spcPct val="100000"/>
            </a:lnSpc>
            <a:spcBef>
              <a:spcPts val="0"/>
            </a:spcBef>
            <a:spcAft>
              <a:spcPts val="0"/>
            </a:spcAft>
          </a:pPr>
          <a:r>
            <a:rPr lang="en-US" sz="1600" b="1" dirty="0" smtClean="0">
              <a:cs typeface="B Zar" pitchFamily="2" charset="-78"/>
            </a:rPr>
            <a:t>1</a:t>
          </a:r>
          <a:r>
            <a:rPr lang="en-US" sz="1600" b="1" baseline="30000" dirty="0" smtClean="0">
              <a:cs typeface="B Zar" pitchFamily="2" charset="-78"/>
            </a:rPr>
            <a:t>st</a:t>
          </a:r>
          <a:r>
            <a:rPr lang="en-US" sz="1600" b="1" dirty="0" smtClean="0">
              <a:cs typeface="B Zar" pitchFamily="2" charset="-78"/>
            </a:rPr>
            <a:t> RO unit, 1965, CA</a:t>
          </a:r>
          <a:endParaRPr lang="en-US" sz="1600" b="1" dirty="0">
            <a:cs typeface="B Zar" pitchFamily="2" charset="-78"/>
          </a:endParaRPr>
        </a:p>
      </dgm:t>
    </dgm:pt>
    <dgm:pt modelId="{A0BF2389-FF25-4B17-B721-D68943E73903}" type="parTrans" cxnId="{8773ADF1-35B4-443D-B27D-32E6E9D6863E}">
      <dgm:prSet/>
      <dgm:spPr/>
      <dgm:t>
        <a:bodyPr/>
        <a:lstStyle/>
        <a:p>
          <a:pPr marL="0">
            <a:lnSpc>
              <a:spcPct val="100000"/>
            </a:lnSpc>
            <a:spcBef>
              <a:spcPts val="0"/>
            </a:spcBef>
            <a:spcAft>
              <a:spcPts val="0"/>
            </a:spcAft>
          </a:pPr>
          <a:endParaRPr lang="en-US" sz="3200" b="1">
            <a:cs typeface="B Zar" pitchFamily="2" charset="-78"/>
          </a:endParaRPr>
        </a:p>
      </dgm:t>
    </dgm:pt>
    <dgm:pt modelId="{1214A415-FB49-46D5-8738-15E933B5BC1B}" type="sibTrans" cxnId="{8773ADF1-35B4-443D-B27D-32E6E9D6863E}">
      <dgm:prSet/>
      <dgm:spPr/>
      <dgm:t>
        <a:bodyPr/>
        <a:lstStyle/>
        <a:p>
          <a:pPr marL="0">
            <a:lnSpc>
              <a:spcPct val="100000"/>
            </a:lnSpc>
            <a:spcBef>
              <a:spcPts val="0"/>
            </a:spcBef>
            <a:spcAft>
              <a:spcPts val="0"/>
            </a:spcAft>
          </a:pPr>
          <a:endParaRPr lang="en-US" sz="3200" b="1">
            <a:cs typeface="B Zar" pitchFamily="2" charset="-78"/>
          </a:endParaRPr>
        </a:p>
      </dgm:t>
    </dgm:pt>
    <dgm:pt modelId="{E49397A3-A1D1-4018-A799-B1329FFD563C}">
      <dgm:prSet custT="1"/>
      <dgm:spPr/>
      <dgm:t>
        <a:bodyPr/>
        <a:lstStyle/>
        <a:p>
          <a:pPr marL="0" rtl="1">
            <a:lnSpc>
              <a:spcPct val="100000"/>
            </a:lnSpc>
            <a:spcBef>
              <a:spcPts val="0"/>
            </a:spcBef>
            <a:spcAft>
              <a:spcPts val="0"/>
            </a:spcAft>
          </a:pPr>
          <a:r>
            <a:rPr lang="fa-IR" sz="1600" b="1" dirty="0" smtClean="0">
              <a:cs typeface="B Zar" pitchFamily="2" charset="-78"/>
            </a:rPr>
            <a:t>صمیمی 1369، ساخت ممبران فشار پایین</a:t>
          </a:r>
          <a:endParaRPr lang="en-US" sz="1600" b="1" dirty="0">
            <a:cs typeface="B Zar" pitchFamily="2" charset="-78"/>
          </a:endParaRPr>
        </a:p>
      </dgm:t>
    </dgm:pt>
    <dgm:pt modelId="{9BB19477-6C7F-4600-81C6-874E9C5107C8}" type="parTrans" cxnId="{9CB0DAE4-5532-45B2-8430-7B1238B07C71}">
      <dgm:prSet/>
      <dgm:spPr/>
      <dgm:t>
        <a:bodyPr/>
        <a:lstStyle/>
        <a:p>
          <a:pPr marL="0">
            <a:lnSpc>
              <a:spcPct val="100000"/>
            </a:lnSpc>
            <a:spcBef>
              <a:spcPts val="0"/>
            </a:spcBef>
            <a:spcAft>
              <a:spcPts val="0"/>
            </a:spcAft>
          </a:pPr>
          <a:endParaRPr lang="en-US" sz="3200" b="1">
            <a:cs typeface="B Zar" pitchFamily="2" charset="-78"/>
          </a:endParaRPr>
        </a:p>
      </dgm:t>
    </dgm:pt>
    <dgm:pt modelId="{3D3D79D2-BA19-427F-9C37-074C7C0ECF20}" type="sibTrans" cxnId="{9CB0DAE4-5532-45B2-8430-7B1238B07C71}">
      <dgm:prSet/>
      <dgm:spPr/>
      <dgm:t>
        <a:bodyPr/>
        <a:lstStyle/>
        <a:p>
          <a:pPr marL="0">
            <a:lnSpc>
              <a:spcPct val="100000"/>
            </a:lnSpc>
            <a:spcBef>
              <a:spcPts val="0"/>
            </a:spcBef>
            <a:spcAft>
              <a:spcPts val="0"/>
            </a:spcAft>
          </a:pPr>
          <a:endParaRPr lang="en-US" sz="3200" b="1">
            <a:cs typeface="B Zar" pitchFamily="2" charset="-78"/>
          </a:endParaRPr>
        </a:p>
      </dgm:t>
    </dgm:pt>
    <dgm:pt modelId="{9C8FADF8-E4F8-4411-A6F0-C09890F2063F}">
      <dgm:prSet custT="1"/>
      <dgm:spPr/>
      <dgm:t>
        <a:bodyPr/>
        <a:lstStyle/>
        <a:p>
          <a:pPr marL="0" algn="l">
            <a:lnSpc>
              <a:spcPct val="100000"/>
            </a:lnSpc>
            <a:spcBef>
              <a:spcPts val="0"/>
            </a:spcBef>
            <a:spcAft>
              <a:spcPts val="0"/>
            </a:spcAft>
          </a:pPr>
          <a:r>
            <a:rPr lang="en-US" sz="1600" b="1" dirty="0" err="1" smtClean="0">
              <a:cs typeface="B Zar" pitchFamily="2" charset="-78"/>
            </a:rPr>
            <a:t>Desal</a:t>
          </a:r>
          <a:r>
            <a:rPr lang="fa-IR" sz="1600" b="1" dirty="0" smtClean="0">
              <a:cs typeface="B Zar" pitchFamily="2" charset="-78"/>
            </a:rPr>
            <a:t>.</a:t>
          </a:r>
          <a:r>
            <a:rPr lang="en-US" sz="1600" b="1" dirty="0" smtClean="0">
              <a:cs typeface="B Zar" pitchFamily="2" charset="-78"/>
            </a:rPr>
            <a:t> </a:t>
          </a:r>
          <a:r>
            <a:rPr lang="en-US" sz="1600" b="1" dirty="0" err="1" smtClean="0">
              <a:cs typeface="B Zar" pitchFamily="2" charset="-78"/>
            </a:rPr>
            <a:t>Assoss</a:t>
          </a:r>
          <a:r>
            <a:rPr lang="en-US" sz="1600" b="1" dirty="0" smtClean="0">
              <a:cs typeface="B Zar" pitchFamily="2" charset="-78"/>
            </a:rPr>
            <a:t>.: 11.5 MCM RO production all over the world in 1998</a:t>
          </a:r>
          <a:endParaRPr lang="en-US" sz="1600" b="1" dirty="0">
            <a:cs typeface="B Zar" pitchFamily="2" charset="-78"/>
          </a:endParaRPr>
        </a:p>
      </dgm:t>
    </dgm:pt>
    <dgm:pt modelId="{F3CB37B8-7D9D-4F96-8B27-146724B80EAB}" type="parTrans" cxnId="{CB23B7E8-BDF2-4886-9DBA-9E2FCCFD005B}">
      <dgm:prSet/>
      <dgm:spPr/>
      <dgm:t>
        <a:bodyPr/>
        <a:lstStyle/>
        <a:p>
          <a:pPr marL="0">
            <a:lnSpc>
              <a:spcPct val="100000"/>
            </a:lnSpc>
            <a:spcBef>
              <a:spcPts val="0"/>
            </a:spcBef>
            <a:spcAft>
              <a:spcPts val="0"/>
            </a:spcAft>
          </a:pPr>
          <a:endParaRPr lang="en-US">
            <a:cs typeface="B Zar" pitchFamily="2" charset="-78"/>
          </a:endParaRPr>
        </a:p>
      </dgm:t>
    </dgm:pt>
    <dgm:pt modelId="{DE5B8941-9DAC-4DB8-9679-E130E82DF07D}" type="sibTrans" cxnId="{CB23B7E8-BDF2-4886-9DBA-9E2FCCFD005B}">
      <dgm:prSet/>
      <dgm:spPr/>
      <dgm:t>
        <a:bodyPr/>
        <a:lstStyle/>
        <a:p>
          <a:pPr marL="0">
            <a:lnSpc>
              <a:spcPct val="100000"/>
            </a:lnSpc>
            <a:spcBef>
              <a:spcPts val="0"/>
            </a:spcBef>
            <a:spcAft>
              <a:spcPts val="0"/>
            </a:spcAft>
          </a:pPr>
          <a:endParaRPr lang="en-US">
            <a:cs typeface="B Zar" pitchFamily="2" charset="-78"/>
          </a:endParaRPr>
        </a:p>
      </dgm:t>
    </dgm:pt>
    <dgm:pt modelId="{30F67130-C58B-48BE-84E6-386E804EB997}">
      <dgm:prSet custT="1"/>
      <dgm:spPr/>
      <dgm:t>
        <a:bodyPr/>
        <a:lstStyle/>
        <a:p>
          <a:pPr marL="0" rtl="1">
            <a:lnSpc>
              <a:spcPct val="100000"/>
            </a:lnSpc>
            <a:spcBef>
              <a:spcPts val="0"/>
            </a:spcBef>
            <a:spcAft>
              <a:spcPts val="0"/>
            </a:spcAft>
          </a:pPr>
          <a:r>
            <a:rPr lang="fa-IR" sz="1600" b="1" dirty="0" smtClean="0">
              <a:cs typeface="B Zar" pitchFamily="2" charset="-78"/>
            </a:rPr>
            <a:t>محمدی در دانشگاه علم و صنعت به بررسی انواع غشا ها پرداخته است</a:t>
          </a:r>
          <a:endParaRPr lang="en-US" sz="1600" b="1" dirty="0">
            <a:cs typeface="B Zar" pitchFamily="2" charset="-78"/>
          </a:endParaRPr>
        </a:p>
      </dgm:t>
    </dgm:pt>
    <dgm:pt modelId="{2BA3EDA9-C078-4F0B-BC4B-190CABE359C8}" type="parTrans" cxnId="{A6CFD95B-3687-40D7-9991-4E52C33EE484}">
      <dgm:prSet/>
      <dgm:spPr/>
      <dgm:t>
        <a:bodyPr/>
        <a:lstStyle/>
        <a:p>
          <a:pPr marL="0">
            <a:lnSpc>
              <a:spcPct val="100000"/>
            </a:lnSpc>
            <a:spcBef>
              <a:spcPts val="0"/>
            </a:spcBef>
            <a:spcAft>
              <a:spcPts val="0"/>
            </a:spcAft>
          </a:pPr>
          <a:endParaRPr lang="en-US">
            <a:cs typeface="B Zar" pitchFamily="2" charset="-78"/>
          </a:endParaRPr>
        </a:p>
      </dgm:t>
    </dgm:pt>
    <dgm:pt modelId="{46D33C45-C992-4C8D-BA87-37977512BD0B}" type="sibTrans" cxnId="{A6CFD95B-3687-40D7-9991-4E52C33EE484}">
      <dgm:prSet/>
      <dgm:spPr/>
      <dgm:t>
        <a:bodyPr/>
        <a:lstStyle/>
        <a:p>
          <a:pPr marL="0">
            <a:lnSpc>
              <a:spcPct val="100000"/>
            </a:lnSpc>
            <a:spcBef>
              <a:spcPts val="0"/>
            </a:spcBef>
            <a:spcAft>
              <a:spcPts val="0"/>
            </a:spcAft>
          </a:pPr>
          <a:endParaRPr lang="en-US">
            <a:cs typeface="B Zar" pitchFamily="2" charset="-78"/>
          </a:endParaRPr>
        </a:p>
      </dgm:t>
    </dgm:pt>
    <dgm:pt modelId="{1C453658-D73A-4108-A5FB-3A81EDF6B437}">
      <dgm:prSet custT="1"/>
      <dgm:spPr/>
      <dgm:t>
        <a:bodyPr/>
        <a:lstStyle/>
        <a:p>
          <a:pPr marL="0" rtl="1">
            <a:lnSpc>
              <a:spcPct val="100000"/>
            </a:lnSpc>
            <a:spcBef>
              <a:spcPts val="0"/>
            </a:spcBef>
            <a:spcAft>
              <a:spcPts val="0"/>
            </a:spcAft>
          </a:pPr>
          <a:r>
            <a:rPr lang="fa-IR" sz="1600" b="1" dirty="0" smtClean="0">
              <a:cs typeface="B Zar" pitchFamily="2" charset="-78"/>
            </a:rPr>
            <a:t>مولایی نژاد 1375، مدلسازی </a:t>
          </a:r>
          <a:r>
            <a:rPr lang="en-US" sz="1600" b="1" dirty="0" smtClean="0">
              <a:cs typeface="B Zar" pitchFamily="2" charset="-78"/>
            </a:rPr>
            <a:t>RO</a:t>
          </a:r>
          <a:endParaRPr lang="en-US" sz="1600" b="1" dirty="0">
            <a:cs typeface="B Zar" pitchFamily="2" charset="-78"/>
          </a:endParaRPr>
        </a:p>
      </dgm:t>
    </dgm:pt>
    <dgm:pt modelId="{7B451F7C-3C48-4710-8006-4ABCDF9FF1CF}" type="parTrans" cxnId="{743E28E0-5030-43DB-8A0B-5B5C5FED753F}">
      <dgm:prSet/>
      <dgm:spPr/>
      <dgm:t>
        <a:bodyPr/>
        <a:lstStyle/>
        <a:p>
          <a:pPr marL="0">
            <a:lnSpc>
              <a:spcPct val="100000"/>
            </a:lnSpc>
            <a:spcBef>
              <a:spcPts val="0"/>
            </a:spcBef>
            <a:spcAft>
              <a:spcPts val="0"/>
            </a:spcAft>
          </a:pPr>
          <a:endParaRPr lang="en-US">
            <a:cs typeface="B Zar" pitchFamily="2" charset="-78"/>
          </a:endParaRPr>
        </a:p>
      </dgm:t>
    </dgm:pt>
    <dgm:pt modelId="{CCD8F76E-482C-4FAF-BAEF-4654E972A3D9}" type="sibTrans" cxnId="{743E28E0-5030-43DB-8A0B-5B5C5FED753F}">
      <dgm:prSet/>
      <dgm:spPr/>
      <dgm:t>
        <a:bodyPr/>
        <a:lstStyle/>
        <a:p>
          <a:pPr marL="0">
            <a:lnSpc>
              <a:spcPct val="100000"/>
            </a:lnSpc>
            <a:spcBef>
              <a:spcPts val="0"/>
            </a:spcBef>
            <a:spcAft>
              <a:spcPts val="0"/>
            </a:spcAft>
          </a:pPr>
          <a:endParaRPr lang="en-US">
            <a:cs typeface="B Zar" pitchFamily="2" charset="-78"/>
          </a:endParaRPr>
        </a:p>
      </dgm:t>
    </dgm:pt>
    <dgm:pt modelId="{9A2DFD99-E3C7-4031-8D64-93A5C1EE64ED}">
      <dgm:prSet custT="1"/>
      <dgm:spPr/>
      <dgm:t>
        <a:bodyPr/>
        <a:lstStyle/>
        <a:p>
          <a:pPr marL="0" rtl="1">
            <a:lnSpc>
              <a:spcPct val="100000"/>
            </a:lnSpc>
            <a:spcBef>
              <a:spcPts val="0"/>
            </a:spcBef>
            <a:spcAft>
              <a:spcPts val="0"/>
            </a:spcAft>
          </a:pPr>
          <a:r>
            <a:rPr lang="fa-IR" sz="1600" b="1" dirty="0" smtClean="0">
              <a:cs typeface="B Zar" pitchFamily="2" charset="-78"/>
            </a:rPr>
            <a:t>نویدی 1382، مدلسازی </a:t>
          </a:r>
          <a:r>
            <a:rPr lang="en-US" sz="1600" b="1" dirty="0" smtClean="0">
              <a:cs typeface="B Zar" pitchFamily="2" charset="-78"/>
            </a:rPr>
            <a:t>RO</a:t>
          </a:r>
          <a:endParaRPr lang="en-US" sz="1600" b="1" dirty="0">
            <a:cs typeface="B Zar" pitchFamily="2" charset="-78"/>
          </a:endParaRPr>
        </a:p>
      </dgm:t>
    </dgm:pt>
    <dgm:pt modelId="{554B5AF3-58E3-4A60-B3DC-AE9C594DF213}" type="parTrans" cxnId="{F3870955-1266-4CF2-96F8-CF88507AAFFD}">
      <dgm:prSet/>
      <dgm:spPr/>
      <dgm:t>
        <a:bodyPr/>
        <a:lstStyle/>
        <a:p>
          <a:pPr marL="0">
            <a:lnSpc>
              <a:spcPct val="100000"/>
            </a:lnSpc>
            <a:spcBef>
              <a:spcPts val="0"/>
            </a:spcBef>
            <a:spcAft>
              <a:spcPts val="0"/>
            </a:spcAft>
          </a:pPr>
          <a:endParaRPr lang="en-US">
            <a:cs typeface="B Zar" pitchFamily="2" charset="-78"/>
          </a:endParaRPr>
        </a:p>
      </dgm:t>
    </dgm:pt>
    <dgm:pt modelId="{B540FAF6-FFC8-418A-99B1-B262EA1B3FB0}" type="sibTrans" cxnId="{F3870955-1266-4CF2-96F8-CF88507AAFFD}">
      <dgm:prSet/>
      <dgm:spPr/>
      <dgm:t>
        <a:bodyPr/>
        <a:lstStyle/>
        <a:p>
          <a:pPr marL="0">
            <a:lnSpc>
              <a:spcPct val="100000"/>
            </a:lnSpc>
            <a:spcBef>
              <a:spcPts val="0"/>
            </a:spcBef>
            <a:spcAft>
              <a:spcPts val="0"/>
            </a:spcAft>
          </a:pPr>
          <a:endParaRPr lang="en-US">
            <a:cs typeface="B Zar" pitchFamily="2" charset="-78"/>
          </a:endParaRPr>
        </a:p>
      </dgm:t>
    </dgm:pt>
    <dgm:pt modelId="{2A0B1C7D-2FE8-4BA8-B2C9-74DAD0CAAAF1}">
      <dgm:prSet custT="1"/>
      <dgm:spPr/>
      <dgm:t>
        <a:bodyPr/>
        <a:lstStyle/>
        <a:p>
          <a:pPr marL="0" rtl="1">
            <a:lnSpc>
              <a:spcPct val="100000"/>
            </a:lnSpc>
            <a:spcBef>
              <a:spcPts val="0"/>
            </a:spcBef>
            <a:spcAft>
              <a:spcPts val="0"/>
            </a:spcAft>
          </a:pPr>
          <a:r>
            <a:rPr lang="fa-IR" sz="1600" b="1" dirty="0" smtClean="0">
              <a:cs typeface="B Zar" pitchFamily="2" charset="-78"/>
            </a:rPr>
            <a:t>مهری 1384، مدلسازی </a:t>
          </a:r>
          <a:r>
            <a:rPr lang="en-US" sz="1600" b="1" dirty="0" smtClean="0">
              <a:cs typeface="B Zar" pitchFamily="2" charset="-78"/>
            </a:rPr>
            <a:t>RO</a:t>
          </a:r>
          <a:endParaRPr lang="en-US" sz="1600" b="1" dirty="0">
            <a:cs typeface="B Zar" pitchFamily="2" charset="-78"/>
          </a:endParaRPr>
        </a:p>
      </dgm:t>
    </dgm:pt>
    <dgm:pt modelId="{CF8169F9-6C99-4F37-82A7-80554B9F33D9}" type="parTrans" cxnId="{08C61DAF-2C09-4D5E-B7F1-F376FDCE0AA9}">
      <dgm:prSet/>
      <dgm:spPr/>
      <dgm:t>
        <a:bodyPr/>
        <a:lstStyle/>
        <a:p>
          <a:pPr marL="0">
            <a:lnSpc>
              <a:spcPct val="100000"/>
            </a:lnSpc>
            <a:spcBef>
              <a:spcPts val="0"/>
            </a:spcBef>
            <a:spcAft>
              <a:spcPts val="0"/>
            </a:spcAft>
          </a:pPr>
          <a:endParaRPr lang="en-US">
            <a:cs typeface="B Zar" pitchFamily="2" charset="-78"/>
          </a:endParaRPr>
        </a:p>
      </dgm:t>
    </dgm:pt>
    <dgm:pt modelId="{D4DCED1A-A374-4BAA-9B4F-83CC40498169}" type="sibTrans" cxnId="{08C61DAF-2C09-4D5E-B7F1-F376FDCE0AA9}">
      <dgm:prSet/>
      <dgm:spPr/>
      <dgm:t>
        <a:bodyPr/>
        <a:lstStyle/>
        <a:p>
          <a:pPr marL="0">
            <a:lnSpc>
              <a:spcPct val="100000"/>
            </a:lnSpc>
            <a:spcBef>
              <a:spcPts val="0"/>
            </a:spcBef>
            <a:spcAft>
              <a:spcPts val="0"/>
            </a:spcAft>
          </a:pPr>
          <a:endParaRPr lang="en-US">
            <a:cs typeface="B Zar" pitchFamily="2" charset="-78"/>
          </a:endParaRPr>
        </a:p>
      </dgm:t>
    </dgm:pt>
    <dgm:pt modelId="{C1DAE4EC-9733-4620-B647-01D8C7248429}">
      <dgm:prSet custT="1"/>
      <dgm:spPr/>
      <dgm:t>
        <a:bodyPr/>
        <a:lstStyle/>
        <a:p>
          <a:pPr marL="0" rtl="1">
            <a:lnSpc>
              <a:spcPct val="100000"/>
            </a:lnSpc>
            <a:spcBef>
              <a:spcPts val="0"/>
            </a:spcBef>
            <a:spcAft>
              <a:spcPts val="0"/>
            </a:spcAft>
          </a:pPr>
          <a:r>
            <a:rPr lang="fa-IR" sz="1600" b="1" dirty="0" smtClean="0">
              <a:cs typeface="B Zar" pitchFamily="2" charset="-78"/>
            </a:rPr>
            <a:t>مهرنوش 1387 ، مدلسازی </a:t>
          </a:r>
          <a:r>
            <a:rPr lang="en-US" sz="1600" b="1" dirty="0" smtClean="0">
              <a:cs typeface="B Zar" pitchFamily="2" charset="-78"/>
            </a:rPr>
            <a:t>RO</a:t>
          </a:r>
          <a:endParaRPr lang="en-US" sz="1600" b="1" dirty="0">
            <a:cs typeface="B Zar" pitchFamily="2" charset="-78"/>
          </a:endParaRPr>
        </a:p>
      </dgm:t>
    </dgm:pt>
    <dgm:pt modelId="{7F7B9B6F-8F8F-4A27-A0C5-C102EE9732D9}" type="parTrans" cxnId="{E813F856-1503-4336-A84D-71DF83079E65}">
      <dgm:prSet/>
      <dgm:spPr/>
      <dgm:t>
        <a:bodyPr/>
        <a:lstStyle/>
        <a:p>
          <a:pPr marL="0">
            <a:lnSpc>
              <a:spcPct val="100000"/>
            </a:lnSpc>
            <a:spcBef>
              <a:spcPts val="0"/>
            </a:spcBef>
            <a:spcAft>
              <a:spcPts val="0"/>
            </a:spcAft>
          </a:pPr>
          <a:endParaRPr lang="en-US">
            <a:cs typeface="B Zar" pitchFamily="2" charset="-78"/>
          </a:endParaRPr>
        </a:p>
      </dgm:t>
    </dgm:pt>
    <dgm:pt modelId="{BF6EDC21-8403-4C6B-B27B-9D7C75C83503}" type="sibTrans" cxnId="{E813F856-1503-4336-A84D-71DF83079E65}">
      <dgm:prSet/>
      <dgm:spPr/>
      <dgm:t>
        <a:bodyPr/>
        <a:lstStyle/>
        <a:p>
          <a:pPr marL="0">
            <a:lnSpc>
              <a:spcPct val="100000"/>
            </a:lnSpc>
            <a:spcBef>
              <a:spcPts val="0"/>
            </a:spcBef>
            <a:spcAft>
              <a:spcPts val="0"/>
            </a:spcAft>
          </a:pPr>
          <a:endParaRPr lang="en-US">
            <a:cs typeface="B Zar" pitchFamily="2" charset="-78"/>
          </a:endParaRPr>
        </a:p>
      </dgm:t>
    </dgm:pt>
    <dgm:pt modelId="{76075830-CDD3-4E33-B099-3A4EA69021E3}">
      <dgm:prSet custT="1"/>
      <dgm:spPr/>
      <dgm:t>
        <a:bodyPr/>
        <a:lstStyle/>
        <a:p>
          <a:pPr marL="0" rtl="1">
            <a:lnSpc>
              <a:spcPct val="100000"/>
            </a:lnSpc>
            <a:spcBef>
              <a:spcPts val="0"/>
            </a:spcBef>
            <a:spcAft>
              <a:spcPts val="0"/>
            </a:spcAft>
          </a:pPr>
          <a:r>
            <a:rPr lang="fa-IR" sz="1600" b="1" dirty="0" smtClean="0">
              <a:cs typeface="B Zar" pitchFamily="2" charset="-78"/>
            </a:rPr>
            <a:t>مصباحی 1384 و رضاییان 1389 بررسی عملکرد </a:t>
          </a:r>
          <a:r>
            <a:rPr lang="en-US" sz="1600" b="1" dirty="0" smtClean="0">
              <a:cs typeface="B Zar" pitchFamily="2" charset="-78"/>
            </a:rPr>
            <a:t>RO</a:t>
          </a:r>
          <a:r>
            <a:rPr lang="fa-IR" sz="1600" b="1" dirty="0" smtClean="0">
              <a:cs typeface="B Zar" pitchFamily="2" charset="-78"/>
            </a:rPr>
            <a:t> در تصفیه پساب</a:t>
          </a:r>
          <a:endParaRPr lang="en-US" sz="1600" b="1" dirty="0">
            <a:cs typeface="B Zar" pitchFamily="2" charset="-78"/>
          </a:endParaRPr>
        </a:p>
      </dgm:t>
    </dgm:pt>
    <dgm:pt modelId="{BD08ADED-25F6-427F-B69D-4FF9D9FD3B85}" type="parTrans" cxnId="{27789A6F-F4DA-4E8E-BA0F-643231FFB3FB}">
      <dgm:prSet/>
      <dgm:spPr/>
      <dgm:t>
        <a:bodyPr/>
        <a:lstStyle/>
        <a:p>
          <a:pPr marL="0">
            <a:lnSpc>
              <a:spcPct val="100000"/>
            </a:lnSpc>
            <a:spcBef>
              <a:spcPts val="0"/>
            </a:spcBef>
            <a:spcAft>
              <a:spcPts val="0"/>
            </a:spcAft>
          </a:pPr>
          <a:endParaRPr lang="en-US">
            <a:cs typeface="B Zar" pitchFamily="2" charset="-78"/>
          </a:endParaRPr>
        </a:p>
      </dgm:t>
    </dgm:pt>
    <dgm:pt modelId="{916B8EE5-A383-4D56-84DC-360AC184B445}" type="sibTrans" cxnId="{27789A6F-F4DA-4E8E-BA0F-643231FFB3FB}">
      <dgm:prSet/>
      <dgm:spPr/>
      <dgm:t>
        <a:bodyPr/>
        <a:lstStyle/>
        <a:p>
          <a:pPr marL="0">
            <a:lnSpc>
              <a:spcPct val="100000"/>
            </a:lnSpc>
            <a:spcBef>
              <a:spcPts val="0"/>
            </a:spcBef>
            <a:spcAft>
              <a:spcPts val="0"/>
            </a:spcAft>
          </a:pPr>
          <a:endParaRPr lang="en-US">
            <a:cs typeface="B Zar" pitchFamily="2" charset="-78"/>
          </a:endParaRPr>
        </a:p>
      </dgm:t>
    </dgm:pt>
    <dgm:pt modelId="{2DADE429-3CA6-4F5B-AC2D-29D435C8E2AF}" type="pres">
      <dgm:prSet presAssocID="{E99F2963-9D71-4D7B-B640-E8A7187B58C3}" presName="arrowDiagram" presStyleCnt="0">
        <dgm:presLayoutVars>
          <dgm:chMax val="5"/>
          <dgm:dir/>
          <dgm:resizeHandles val="exact"/>
        </dgm:presLayoutVars>
      </dgm:prSet>
      <dgm:spPr/>
    </dgm:pt>
    <dgm:pt modelId="{7DB92B54-DB28-4737-A068-65157FA64FC6}" type="pres">
      <dgm:prSet presAssocID="{E99F2963-9D71-4D7B-B640-E8A7187B58C3}" presName="arrow" presStyleLbl="bgShp" presStyleIdx="0" presStyleCnt="1" custLinFactNeighborY="393"/>
      <dgm:spPr/>
    </dgm:pt>
    <dgm:pt modelId="{DF63EF19-B9C6-468C-A97C-DF0E7A955A66}" type="pres">
      <dgm:prSet presAssocID="{E99F2963-9D71-4D7B-B640-E8A7187B58C3}" presName="arrowDiagram3" presStyleCnt="0"/>
      <dgm:spPr/>
    </dgm:pt>
    <dgm:pt modelId="{A27DB6EA-6DF7-495A-A266-71632C4E22D4}" type="pres">
      <dgm:prSet presAssocID="{C55370CB-945A-48E6-8239-6603A576A370}" presName="bullet3a" presStyleLbl="node1" presStyleIdx="0" presStyleCnt="3" custScaleX="187563" custScaleY="171890" custLinFactNeighborX="14774" custLinFactNeighborY="-4981"/>
      <dgm:spPr/>
    </dgm:pt>
    <dgm:pt modelId="{B8BBBCA6-AE2A-443C-BC75-C77D2401F447}" type="pres">
      <dgm:prSet presAssocID="{C55370CB-945A-48E6-8239-6603A576A370}" presName="textBox3a" presStyleLbl="revTx" presStyleIdx="0" presStyleCnt="3" custScaleX="137377" custScaleY="148005" custLinFactNeighborX="2724" custLinFactNeighborY="566">
        <dgm:presLayoutVars>
          <dgm:bulletEnabled val="1"/>
        </dgm:presLayoutVars>
      </dgm:prSet>
      <dgm:spPr/>
      <dgm:t>
        <a:bodyPr/>
        <a:lstStyle/>
        <a:p>
          <a:endParaRPr lang="en-US"/>
        </a:p>
      </dgm:t>
    </dgm:pt>
    <dgm:pt modelId="{FFB72FEB-8A42-4522-B807-C0758C9ECE96}" type="pres">
      <dgm:prSet presAssocID="{973ADDBF-83A2-4E94-8967-12923C9C4CCE}" presName="bullet3b" presStyleLbl="node1" presStyleIdx="1" presStyleCnt="3" custScaleX="139769" custScaleY="139770" custLinFactNeighborX="96530" custLinFactNeighborY="-78782"/>
      <dgm:spPr/>
    </dgm:pt>
    <dgm:pt modelId="{A8EB02F7-799C-4015-89B3-01A010673253}" type="pres">
      <dgm:prSet presAssocID="{973ADDBF-83A2-4E94-8967-12923C9C4CCE}" presName="textBox3b" presStyleLbl="revTx" presStyleIdx="1" presStyleCnt="3" custScaleX="136070" custScaleY="139688" custLinFactNeighborX="27147" custLinFactNeighborY="4791">
        <dgm:presLayoutVars>
          <dgm:bulletEnabled val="1"/>
        </dgm:presLayoutVars>
      </dgm:prSet>
      <dgm:spPr/>
      <dgm:t>
        <a:bodyPr/>
        <a:lstStyle/>
        <a:p>
          <a:endParaRPr lang="en-US"/>
        </a:p>
      </dgm:t>
    </dgm:pt>
    <dgm:pt modelId="{4EDDFDA4-CEF0-4E89-B034-57D3F542EC2F}" type="pres">
      <dgm:prSet presAssocID="{0F1DA954-573A-42F1-A469-77A70139C192}" presName="bullet3c" presStyleLbl="node1" presStyleIdx="2" presStyleCnt="3" custScaleX="128756" custScaleY="128757" custLinFactX="77175" custLinFactNeighborX="100000" custLinFactNeighborY="-41708"/>
      <dgm:spPr/>
    </dgm:pt>
    <dgm:pt modelId="{7A8ECBB4-4745-47C4-A9C4-43D75B5E43A5}" type="pres">
      <dgm:prSet presAssocID="{0F1DA954-573A-42F1-A469-77A70139C192}" presName="textBox3c" presStyleLbl="revTx" presStyleIdx="2" presStyleCnt="3" custScaleX="96751" custScaleY="63705" custLinFactNeighborX="33420" custLinFactNeighborY="-29719">
        <dgm:presLayoutVars>
          <dgm:bulletEnabled val="1"/>
        </dgm:presLayoutVars>
      </dgm:prSet>
      <dgm:spPr/>
      <dgm:t>
        <a:bodyPr/>
        <a:lstStyle/>
        <a:p>
          <a:endParaRPr lang="en-US"/>
        </a:p>
      </dgm:t>
    </dgm:pt>
  </dgm:ptLst>
  <dgm:cxnLst>
    <dgm:cxn modelId="{E813F856-1503-4336-A84D-71DF83079E65}" srcId="{973ADDBF-83A2-4E94-8967-12923C9C4CCE}" destId="{C1DAE4EC-9733-4620-B647-01D8C7248429}" srcOrd="4" destOrd="0" parTransId="{7F7B9B6F-8F8F-4A27-A0C5-C102EE9732D9}" sibTransId="{BF6EDC21-8403-4C6B-B27B-9D7C75C83503}"/>
    <dgm:cxn modelId="{3ADBBD3A-43A2-4268-8FCA-5657895F2DBC}" type="presOf" srcId="{76075830-CDD3-4E33-B099-3A4EA69021E3}" destId="{A8EB02F7-799C-4015-89B3-01A010673253}" srcOrd="0" destOrd="6" presId="urn:microsoft.com/office/officeart/2005/8/layout/arrow2"/>
    <dgm:cxn modelId="{8773ADF1-35B4-443D-B27D-32E6E9D6863E}" srcId="{C55370CB-945A-48E6-8239-6603A576A370}" destId="{9FC25347-22FF-4DFC-A37A-E9C1F62DBBDA}" srcOrd="1" destOrd="0" parTransId="{A0BF2389-FF25-4B17-B721-D68943E73903}" sibTransId="{1214A415-FB49-46D5-8738-15E933B5BC1B}"/>
    <dgm:cxn modelId="{4FFEA3CE-AEC1-4183-89E2-702DB3D4D8F9}" type="presOf" srcId="{30F67130-C58B-48BE-84E6-386E804EB997}" destId="{A8EB02F7-799C-4015-89B3-01A010673253}" srcOrd="0" destOrd="7" presId="urn:microsoft.com/office/officeart/2005/8/layout/arrow2"/>
    <dgm:cxn modelId="{CE49C6D4-F64D-470A-B9E6-6417B3092528}" type="presOf" srcId="{9A2DFD99-E3C7-4031-8D64-93A5C1EE64ED}" destId="{A8EB02F7-799C-4015-89B3-01A010673253}" srcOrd="0" destOrd="3" presId="urn:microsoft.com/office/officeart/2005/8/layout/arrow2"/>
    <dgm:cxn modelId="{6F490BC4-3E6D-48C5-9648-B58CC22502CB}" type="presOf" srcId="{2A0B1C7D-2FE8-4BA8-B2C9-74DAD0CAAAF1}" destId="{A8EB02F7-799C-4015-89B3-01A010673253}" srcOrd="0" destOrd="4" presId="urn:microsoft.com/office/officeart/2005/8/layout/arrow2"/>
    <dgm:cxn modelId="{C88214E2-EB19-46D1-AF6A-903210422AC1}" srcId="{E99F2963-9D71-4D7B-B640-E8A7187B58C3}" destId="{C55370CB-945A-48E6-8239-6603A576A370}" srcOrd="0" destOrd="0" parTransId="{CAA832E1-CE1C-48ED-8CD5-428E72597BF7}" sibTransId="{30A6B028-86A9-4A1E-942A-90FEB27BCDE7}"/>
    <dgm:cxn modelId="{D4F99412-581E-4697-81C5-F9A5E88FCA97}" type="presOf" srcId="{1C453658-D73A-4108-A5FB-3A81EDF6B437}" destId="{A8EB02F7-799C-4015-89B3-01A010673253}" srcOrd="0" destOrd="2" presId="urn:microsoft.com/office/officeart/2005/8/layout/arrow2"/>
    <dgm:cxn modelId="{B3F1A148-3CD6-491E-A488-D6E5DD49AFA1}" type="presOf" srcId="{E49397A3-A1D1-4018-A799-B1329FFD563C}" destId="{A8EB02F7-799C-4015-89B3-01A010673253}" srcOrd="0" destOrd="1" presId="urn:microsoft.com/office/officeart/2005/8/layout/arrow2"/>
    <dgm:cxn modelId="{27789A6F-F4DA-4E8E-BA0F-643231FFB3FB}" srcId="{973ADDBF-83A2-4E94-8967-12923C9C4CCE}" destId="{76075830-CDD3-4E33-B099-3A4EA69021E3}" srcOrd="5" destOrd="0" parTransId="{BD08ADED-25F6-427F-B69D-4FF9D9FD3B85}" sibTransId="{916B8EE5-A383-4D56-84DC-360AC184B445}"/>
    <dgm:cxn modelId="{CB23B7E8-BDF2-4886-9DBA-9E2FCCFD005B}" srcId="{C55370CB-945A-48E6-8239-6603A576A370}" destId="{9C8FADF8-E4F8-4411-A6F0-C09890F2063F}" srcOrd="2" destOrd="0" parTransId="{F3CB37B8-7D9D-4F96-8B27-146724B80EAB}" sibTransId="{DE5B8941-9DAC-4DB8-9679-E130E82DF07D}"/>
    <dgm:cxn modelId="{A6CFD95B-3687-40D7-9991-4E52C33EE484}" srcId="{973ADDBF-83A2-4E94-8967-12923C9C4CCE}" destId="{30F67130-C58B-48BE-84E6-386E804EB997}" srcOrd="6" destOrd="0" parTransId="{2BA3EDA9-C078-4F0B-BC4B-190CABE359C8}" sibTransId="{46D33C45-C992-4C8D-BA87-37977512BD0B}"/>
    <dgm:cxn modelId="{9FB8C65D-FCAA-4038-A069-80007D250BCB}" type="presOf" srcId="{0F1DA954-573A-42F1-A469-77A70139C192}" destId="{7A8ECBB4-4745-47C4-A9C4-43D75B5E43A5}" srcOrd="0" destOrd="0" presId="urn:microsoft.com/office/officeart/2005/8/layout/arrow2"/>
    <dgm:cxn modelId="{9630E8F7-76D9-4C8A-8FA9-386A016218E8}" srcId="{C55370CB-945A-48E6-8239-6603A576A370}" destId="{FC9BF22A-E3F1-488C-AAB4-889D0BBFD5EA}" srcOrd="0" destOrd="0" parTransId="{6CAC5E72-863D-41FE-9ED3-9632ED397042}" sibTransId="{482625B0-EFE0-490B-82EE-B759CCDB5241}"/>
    <dgm:cxn modelId="{9CB0DAE4-5532-45B2-8430-7B1238B07C71}" srcId="{973ADDBF-83A2-4E94-8967-12923C9C4CCE}" destId="{E49397A3-A1D1-4018-A799-B1329FFD563C}" srcOrd="0" destOrd="0" parTransId="{9BB19477-6C7F-4600-81C6-874E9C5107C8}" sibTransId="{3D3D79D2-BA19-427F-9C37-074C7C0ECF20}"/>
    <dgm:cxn modelId="{743E28E0-5030-43DB-8A0B-5B5C5FED753F}" srcId="{973ADDBF-83A2-4E94-8967-12923C9C4CCE}" destId="{1C453658-D73A-4108-A5FB-3A81EDF6B437}" srcOrd="1" destOrd="0" parTransId="{7B451F7C-3C48-4710-8006-4ABCDF9FF1CF}" sibTransId="{CCD8F76E-482C-4FAF-BAEF-4654E972A3D9}"/>
    <dgm:cxn modelId="{96E4810B-0AB2-4993-9955-576CB4617F7D}" type="presOf" srcId="{973ADDBF-83A2-4E94-8967-12923C9C4CCE}" destId="{A8EB02F7-799C-4015-89B3-01A010673253}" srcOrd="0" destOrd="0" presId="urn:microsoft.com/office/officeart/2005/8/layout/arrow2"/>
    <dgm:cxn modelId="{225C7FE2-0383-4C3C-ACBB-C3B3EF992210}" type="presOf" srcId="{E99F2963-9D71-4D7B-B640-E8A7187B58C3}" destId="{2DADE429-3CA6-4F5B-AC2D-29D435C8E2AF}" srcOrd="0" destOrd="0" presId="urn:microsoft.com/office/officeart/2005/8/layout/arrow2"/>
    <dgm:cxn modelId="{E9801482-30AB-4942-A973-F90E7AE38F90}" srcId="{E99F2963-9D71-4D7B-B640-E8A7187B58C3}" destId="{973ADDBF-83A2-4E94-8967-12923C9C4CCE}" srcOrd="1" destOrd="0" parTransId="{E687F610-E712-4AC0-A909-DA0ADF247F94}" sibTransId="{CC0DC714-CB0D-4C76-A51A-2369608275C1}"/>
    <dgm:cxn modelId="{08C61DAF-2C09-4D5E-B7F1-F376FDCE0AA9}" srcId="{973ADDBF-83A2-4E94-8967-12923C9C4CCE}" destId="{2A0B1C7D-2FE8-4BA8-B2C9-74DAD0CAAAF1}" srcOrd="3" destOrd="0" parTransId="{CF8169F9-6C99-4F37-82A7-80554B9F33D9}" sibTransId="{D4DCED1A-A374-4BAA-9B4F-83CC40498169}"/>
    <dgm:cxn modelId="{2D00162E-9BA7-4A7D-BD46-BB2A562787E4}" type="presOf" srcId="{C55370CB-945A-48E6-8239-6603A576A370}" destId="{B8BBBCA6-AE2A-443C-BC75-C77D2401F447}" srcOrd="0" destOrd="0" presId="urn:microsoft.com/office/officeart/2005/8/layout/arrow2"/>
    <dgm:cxn modelId="{4C07AD34-3FAE-4D15-A723-3A95CE4D193B}" type="presOf" srcId="{9FC25347-22FF-4DFC-A37A-E9C1F62DBBDA}" destId="{B8BBBCA6-AE2A-443C-BC75-C77D2401F447}" srcOrd="0" destOrd="2" presId="urn:microsoft.com/office/officeart/2005/8/layout/arrow2"/>
    <dgm:cxn modelId="{2CD99DAE-0459-4A49-B397-CA2E2CFD139C}" type="presOf" srcId="{9C8FADF8-E4F8-4411-A6F0-C09890F2063F}" destId="{B8BBBCA6-AE2A-443C-BC75-C77D2401F447}" srcOrd="0" destOrd="3" presId="urn:microsoft.com/office/officeart/2005/8/layout/arrow2"/>
    <dgm:cxn modelId="{79C11ECB-CF32-4CAC-9BBC-488D8E16D521}" type="presOf" srcId="{FC9BF22A-E3F1-488C-AAB4-889D0BBFD5EA}" destId="{B8BBBCA6-AE2A-443C-BC75-C77D2401F447}" srcOrd="0" destOrd="1" presId="urn:microsoft.com/office/officeart/2005/8/layout/arrow2"/>
    <dgm:cxn modelId="{37E2C5B3-0477-4E97-821E-EDB78043E730}" type="presOf" srcId="{C1DAE4EC-9733-4620-B647-01D8C7248429}" destId="{A8EB02F7-799C-4015-89B3-01A010673253}" srcOrd="0" destOrd="5" presId="urn:microsoft.com/office/officeart/2005/8/layout/arrow2"/>
    <dgm:cxn modelId="{B065978C-6239-423F-8777-D862079C7866}" srcId="{E99F2963-9D71-4D7B-B640-E8A7187B58C3}" destId="{0F1DA954-573A-42F1-A469-77A70139C192}" srcOrd="2" destOrd="0" parTransId="{21741A92-D7A5-4CA4-987C-63750D731F31}" sibTransId="{D35431EF-3453-40CE-8F36-E90EC6F3BAAD}"/>
    <dgm:cxn modelId="{F3870955-1266-4CF2-96F8-CF88507AAFFD}" srcId="{973ADDBF-83A2-4E94-8967-12923C9C4CCE}" destId="{9A2DFD99-E3C7-4031-8D64-93A5C1EE64ED}" srcOrd="2" destOrd="0" parTransId="{554B5AF3-58E3-4A60-B3DC-AE9C594DF213}" sibTransId="{B540FAF6-FFC8-418A-99B1-B262EA1B3FB0}"/>
    <dgm:cxn modelId="{399443F8-53DD-4967-A8C9-BDFA36C1A3EC}" type="presParOf" srcId="{2DADE429-3CA6-4F5B-AC2D-29D435C8E2AF}" destId="{7DB92B54-DB28-4737-A068-65157FA64FC6}" srcOrd="0" destOrd="0" presId="urn:microsoft.com/office/officeart/2005/8/layout/arrow2"/>
    <dgm:cxn modelId="{11487F21-3E6E-47DE-B110-16E59762D650}" type="presParOf" srcId="{2DADE429-3CA6-4F5B-AC2D-29D435C8E2AF}" destId="{DF63EF19-B9C6-468C-A97C-DF0E7A955A66}" srcOrd="1" destOrd="0" presId="urn:microsoft.com/office/officeart/2005/8/layout/arrow2"/>
    <dgm:cxn modelId="{15BC5E59-982C-4BD1-A0FE-A107136DF04F}" type="presParOf" srcId="{DF63EF19-B9C6-468C-A97C-DF0E7A955A66}" destId="{A27DB6EA-6DF7-495A-A266-71632C4E22D4}" srcOrd="0" destOrd="0" presId="urn:microsoft.com/office/officeart/2005/8/layout/arrow2"/>
    <dgm:cxn modelId="{253958B2-ADC9-4B47-B986-08E5C1FCA0DB}" type="presParOf" srcId="{DF63EF19-B9C6-468C-A97C-DF0E7A955A66}" destId="{B8BBBCA6-AE2A-443C-BC75-C77D2401F447}" srcOrd="1" destOrd="0" presId="urn:microsoft.com/office/officeart/2005/8/layout/arrow2"/>
    <dgm:cxn modelId="{CCFB7065-D23D-4FA4-946E-802541D27782}" type="presParOf" srcId="{DF63EF19-B9C6-468C-A97C-DF0E7A955A66}" destId="{FFB72FEB-8A42-4522-B807-C0758C9ECE96}" srcOrd="2" destOrd="0" presId="urn:microsoft.com/office/officeart/2005/8/layout/arrow2"/>
    <dgm:cxn modelId="{F007EB9E-5ACE-4ACB-BA0B-830FF6EA61C6}" type="presParOf" srcId="{DF63EF19-B9C6-468C-A97C-DF0E7A955A66}" destId="{A8EB02F7-799C-4015-89B3-01A010673253}" srcOrd="3" destOrd="0" presId="urn:microsoft.com/office/officeart/2005/8/layout/arrow2"/>
    <dgm:cxn modelId="{C9F73F2B-4D01-4BED-9920-A7141CC90071}" type="presParOf" srcId="{DF63EF19-B9C6-468C-A97C-DF0E7A955A66}" destId="{4EDDFDA4-CEF0-4E89-B034-57D3F542EC2F}" srcOrd="4" destOrd="0" presId="urn:microsoft.com/office/officeart/2005/8/layout/arrow2"/>
    <dgm:cxn modelId="{244AA986-F372-44C8-AB19-15E0FC2E759E}" type="presParOf" srcId="{DF63EF19-B9C6-468C-A97C-DF0E7A955A66}" destId="{7A8ECBB4-4745-47C4-A9C4-43D75B5E43A5}" srcOrd="5"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578748F-74BC-4590-B350-EC660E31A86E}" type="doc">
      <dgm:prSet loTypeId="urn:microsoft.com/office/officeart/2005/8/layout/arrow3" loCatId="relationship" qsTypeId="urn:microsoft.com/office/officeart/2005/8/quickstyle/simple3" qsCatId="simple" csTypeId="urn:microsoft.com/office/officeart/2005/8/colors/accent1_2" csCatId="accent1" phldr="1"/>
      <dgm:spPr/>
      <dgm:t>
        <a:bodyPr/>
        <a:lstStyle/>
        <a:p>
          <a:endParaRPr lang="en-US"/>
        </a:p>
      </dgm:t>
    </dgm:pt>
    <dgm:pt modelId="{53A1ADA2-D797-427C-BBFC-501471A08886}">
      <dgm:prSet phldrT="[Text]"/>
      <dgm:spPr/>
      <dgm:t>
        <a:bodyPr/>
        <a:lstStyle/>
        <a:p>
          <a:r>
            <a:rPr lang="fa-IR" b="1" dirty="0" smtClean="0">
              <a:latin typeface="Times New Roman"/>
              <a:ea typeface="Times New Roman"/>
              <a:cs typeface="B Zar"/>
            </a:rPr>
            <a:t>برداشت مستقیم از آب دریا </a:t>
          </a:r>
          <a:endParaRPr lang="en-US" dirty="0"/>
        </a:p>
      </dgm:t>
    </dgm:pt>
    <dgm:pt modelId="{75CC38D9-C3E2-420A-AB1A-9B7F8983AE13}" type="parTrans" cxnId="{3E83FDA2-5539-406C-ADE7-B5392AF4EDED}">
      <dgm:prSet/>
      <dgm:spPr/>
      <dgm:t>
        <a:bodyPr/>
        <a:lstStyle/>
        <a:p>
          <a:endParaRPr lang="en-US"/>
        </a:p>
      </dgm:t>
    </dgm:pt>
    <dgm:pt modelId="{3EDDBEBE-4D14-4FAB-A887-9E5C46FA20BF}" type="sibTrans" cxnId="{3E83FDA2-5539-406C-ADE7-B5392AF4EDED}">
      <dgm:prSet/>
      <dgm:spPr/>
      <dgm:t>
        <a:bodyPr/>
        <a:lstStyle/>
        <a:p>
          <a:endParaRPr lang="en-US"/>
        </a:p>
      </dgm:t>
    </dgm:pt>
    <dgm:pt modelId="{10F6BBD4-A543-426A-A10E-3B9CB1DAADC0}">
      <dgm:prSet phldrT="[Text]"/>
      <dgm:spPr/>
      <dgm:t>
        <a:bodyPr/>
        <a:lstStyle/>
        <a:p>
          <a:r>
            <a:rPr lang="fa-IR" b="1" dirty="0" smtClean="0">
              <a:latin typeface="Times New Roman"/>
              <a:ea typeface="Times New Roman"/>
              <a:cs typeface="B Zar"/>
            </a:rPr>
            <a:t>برداشت از چاههای ساحلی</a:t>
          </a:r>
          <a:endParaRPr lang="en-US" dirty="0"/>
        </a:p>
      </dgm:t>
    </dgm:pt>
    <dgm:pt modelId="{DF4EAE94-2C4E-4B90-9B71-A153211D107E}" type="parTrans" cxnId="{9FD72F82-FD53-41EA-B394-24F348732E9D}">
      <dgm:prSet/>
      <dgm:spPr/>
      <dgm:t>
        <a:bodyPr/>
        <a:lstStyle/>
        <a:p>
          <a:endParaRPr lang="en-US"/>
        </a:p>
      </dgm:t>
    </dgm:pt>
    <dgm:pt modelId="{2EE5EEEE-A0B0-4D62-9FB5-E513DA9F4D70}" type="sibTrans" cxnId="{9FD72F82-FD53-41EA-B394-24F348732E9D}">
      <dgm:prSet/>
      <dgm:spPr/>
      <dgm:t>
        <a:bodyPr/>
        <a:lstStyle/>
        <a:p>
          <a:endParaRPr lang="en-US"/>
        </a:p>
      </dgm:t>
    </dgm:pt>
    <dgm:pt modelId="{B16B4C5A-E324-49FD-914E-B04468086C1D}" type="pres">
      <dgm:prSet presAssocID="{5578748F-74BC-4590-B350-EC660E31A86E}" presName="compositeShape" presStyleCnt="0">
        <dgm:presLayoutVars>
          <dgm:chMax val="2"/>
          <dgm:dir/>
          <dgm:resizeHandles val="exact"/>
        </dgm:presLayoutVars>
      </dgm:prSet>
      <dgm:spPr/>
      <dgm:t>
        <a:bodyPr/>
        <a:lstStyle/>
        <a:p>
          <a:endParaRPr lang="en-US"/>
        </a:p>
      </dgm:t>
    </dgm:pt>
    <dgm:pt modelId="{27247A3D-91F0-434E-932A-5491B93F5B2F}" type="pres">
      <dgm:prSet presAssocID="{5578748F-74BC-4590-B350-EC660E31A86E}" presName="divider" presStyleLbl="fgShp" presStyleIdx="0" presStyleCnt="1"/>
      <dgm:spPr/>
      <dgm:t>
        <a:bodyPr/>
        <a:lstStyle/>
        <a:p>
          <a:endParaRPr lang="en-US"/>
        </a:p>
      </dgm:t>
    </dgm:pt>
    <dgm:pt modelId="{5A0E9488-05B5-4116-B36A-CD173890C4B2}" type="pres">
      <dgm:prSet presAssocID="{53A1ADA2-D797-427C-BBFC-501471A08886}" presName="downArrow" presStyleLbl="node1" presStyleIdx="0" presStyleCnt="2">
        <dgm:style>
          <a:lnRef idx="1">
            <a:schemeClr val="accent5"/>
          </a:lnRef>
          <a:fillRef idx="2">
            <a:schemeClr val="accent5"/>
          </a:fillRef>
          <a:effectRef idx="1">
            <a:schemeClr val="accent5"/>
          </a:effectRef>
          <a:fontRef idx="minor">
            <a:schemeClr val="dk1"/>
          </a:fontRef>
        </dgm:style>
      </dgm:prSet>
      <dgm:spPr/>
      <dgm:t>
        <a:bodyPr/>
        <a:lstStyle/>
        <a:p>
          <a:endParaRPr lang="en-US"/>
        </a:p>
      </dgm:t>
    </dgm:pt>
    <dgm:pt modelId="{9601CED6-3728-412F-B797-31F348983069}" type="pres">
      <dgm:prSet presAssocID="{53A1ADA2-D797-427C-BBFC-501471A08886}" presName="downArrowText" presStyleLbl="revTx" presStyleIdx="0" presStyleCnt="2" custScaleX="118750">
        <dgm:presLayoutVars>
          <dgm:bulletEnabled val="1"/>
        </dgm:presLayoutVars>
      </dgm:prSet>
      <dgm:spPr/>
      <dgm:t>
        <a:bodyPr/>
        <a:lstStyle/>
        <a:p>
          <a:endParaRPr lang="en-US"/>
        </a:p>
      </dgm:t>
    </dgm:pt>
    <dgm:pt modelId="{455B3855-C845-4848-AA21-6ABF14AD3A69}" type="pres">
      <dgm:prSet presAssocID="{10F6BBD4-A543-426A-A10E-3B9CB1DAADC0}" presName="upArrow" presStyleLbl="node1" presStyleIdx="1" presStyleCnt="2">
        <dgm:style>
          <a:lnRef idx="1">
            <a:schemeClr val="accent3"/>
          </a:lnRef>
          <a:fillRef idx="2">
            <a:schemeClr val="accent3"/>
          </a:fillRef>
          <a:effectRef idx="1">
            <a:schemeClr val="accent3"/>
          </a:effectRef>
          <a:fontRef idx="minor">
            <a:schemeClr val="dk1"/>
          </a:fontRef>
        </dgm:style>
      </dgm:prSet>
      <dgm:spPr/>
      <dgm:t>
        <a:bodyPr/>
        <a:lstStyle/>
        <a:p>
          <a:endParaRPr lang="en-US"/>
        </a:p>
      </dgm:t>
    </dgm:pt>
    <dgm:pt modelId="{05C8AC3C-7DB0-4C44-B191-5654BCEA0C64}" type="pres">
      <dgm:prSet presAssocID="{10F6BBD4-A543-426A-A10E-3B9CB1DAADC0}" presName="upArrowText" presStyleLbl="revTx" presStyleIdx="1" presStyleCnt="2">
        <dgm:presLayoutVars>
          <dgm:bulletEnabled val="1"/>
        </dgm:presLayoutVars>
      </dgm:prSet>
      <dgm:spPr/>
      <dgm:t>
        <a:bodyPr/>
        <a:lstStyle/>
        <a:p>
          <a:endParaRPr lang="en-US"/>
        </a:p>
      </dgm:t>
    </dgm:pt>
  </dgm:ptLst>
  <dgm:cxnLst>
    <dgm:cxn modelId="{3E83FDA2-5539-406C-ADE7-B5392AF4EDED}" srcId="{5578748F-74BC-4590-B350-EC660E31A86E}" destId="{53A1ADA2-D797-427C-BBFC-501471A08886}" srcOrd="0" destOrd="0" parTransId="{75CC38D9-C3E2-420A-AB1A-9B7F8983AE13}" sibTransId="{3EDDBEBE-4D14-4FAB-A887-9E5C46FA20BF}"/>
    <dgm:cxn modelId="{9C81A1E8-A4E5-4AC6-A0EB-3D6226580CB0}" type="presOf" srcId="{53A1ADA2-D797-427C-BBFC-501471A08886}" destId="{9601CED6-3728-412F-B797-31F348983069}" srcOrd="0" destOrd="0" presId="urn:microsoft.com/office/officeart/2005/8/layout/arrow3"/>
    <dgm:cxn modelId="{C471136B-54D4-4424-970A-39D5B9177A41}" type="presOf" srcId="{5578748F-74BC-4590-B350-EC660E31A86E}" destId="{B16B4C5A-E324-49FD-914E-B04468086C1D}" srcOrd="0" destOrd="0" presId="urn:microsoft.com/office/officeart/2005/8/layout/arrow3"/>
    <dgm:cxn modelId="{9FD72F82-FD53-41EA-B394-24F348732E9D}" srcId="{5578748F-74BC-4590-B350-EC660E31A86E}" destId="{10F6BBD4-A543-426A-A10E-3B9CB1DAADC0}" srcOrd="1" destOrd="0" parTransId="{DF4EAE94-2C4E-4B90-9B71-A153211D107E}" sibTransId="{2EE5EEEE-A0B0-4D62-9FB5-E513DA9F4D70}"/>
    <dgm:cxn modelId="{F5E7A336-E1B7-41D5-8409-C7D89E158E3F}" type="presOf" srcId="{10F6BBD4-A543-426A-A10E-3B9CB1DAADC0}" destId="{05C8AC3C-7DB0-4C44-B191-5654BCEA0C64}" srcOrd="0" destOrd="0" presId="urn:microsoft.com/office/officeart/2005/8/layout/arrow3"/>
    <dgm:cxn modelId="{D04FF8F7-53B2-4A4A-BCEA-30D5D603EB92}" type="presParOf" srcId="{B16B4C5A-E324-49FD-914E-B04468086C1D}" destId="{27247A3D-91F0-434E-932A-5491B93F5B2F}" srcOrd="0" destOrd="0" presId="urn:microsoft.com/office/officeart/2005/8/layout/arrow3"/>
    <dgm:cxn modelId="{910663FF-DC91-407B-A5FB-7CF6108F59FA}" type="presParOf" srcId="{B16B4C5A-E324-49FD-914E-B04468086C1D}" destId="{5A0E9488-05B5-4116-B36A-CD173890C4B2}" srcOrd="1" destOrd="0" presId="urn:microsoft.com/office/officeart/2005/8/layout/arrow3"/>
    <dgm:cxn modelId="{57BD11B5-B07F-41C5-9ADE-EB95AC88A0C7}" type="presParOf" srcId="{B16B4C5A-E324-49FD-914E-B04468086C1D}" destId="{9601CED6-3728-412F-B797-31F348983069}" srcOrd="2" destOrd="0" presId="urn:microsoft.com/office/officeart/2005/8/layout/arrow3"/>
    <dgm:cxn modelId="{229DB70F-FEF6-4A60-B031-C2AF98B26B9C}" type="presParOf" srcId="{B16B4C5A-E324-49FD-914E-B04468086C1D}" destId="{455B3855-C845-4848-AA21-6ABF14AD3A69}" srcOrd="3" destOrd="0" presId="urn:microsoft.com/office/officeart/2005/8/layout/arrow3"/>
    <dgm:cxn modelId="{8CEF8723-54B0-4A8D-B1C6-7295DFF0B87B}" type="presParOf" srcId="{B16B4C5A-E324-49FD-914E-B04468086C1D}" destId="{05C8AC3C-7DB0-4C44-B191-5654BCEA0C64}" srcOrd="4" destOrd="0" presId="urn:microsoft.com/office/officeart/2005/8/layout/arrow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015CCB-A045-47D9-8C45-359741B48035}">
      <dsp:nvSpPr>
        <dsp:cNvPr id="0" name=""/>
        <dsp:cNvSpPr/>
      </dsp:nvSpPr>
      <dsp:spPr>
        <a:xfrm>
          <a:off x="6988693" y="-935954"/>
          <a:ext cx="7282108" cy="7282108"/>
        </a:xfrm>
        <a:prstGeom prst="blockArc">
          <a:avLst>
            <a:gd name="adj1" fmla="val 8100000"/>
            <a:gd name="adj2" fmla="val 13500000"/>
            <a:gd name="adj3" fmla="val 297"/>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6D2900D-7F03-4C9D-9FD9-E24D70089779}">
      <dsp:nvSpPr>
        <dsp:cNvPr id="0" name=""/>
        <dsp:cNvSpPr/>
      </dsp:nvSpPr>
      <dsp:spPr>
        <a:xfrm>
          <a:off x="76448" y="284901"/>
          <a:ext cx="7643218" cy="569585"/>
        </a:xfrm>
        <a:prstGeom prst="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640" tIns="40640" rIns="452109" bIns="40640" numCol="1" spcCol="1270" anchor="ctr" anchorCtr="0">
          <a:noAutofit/>
        </a:bodyPr>
        <a:lstStyle/>
        <a:p>
          <a:pPr lvl="0" algn="r" defTabSz="711200" rtl="1">
            <a:lnSpc>
              <a:spcPct val="90000"/>
            </a:lnSpc>
            <a:spcBef>
              <a:spcPct val="0"/>
            </a:spcBef>
            <a:spcAft>
              <a:spcPct val="35000"/>
            </a:spcAft>
          </a:pPr>
          <a:r>
            <a:rPr lang="fa-IR" sz="1600" kern="1200" dirty="0" smtClean="0">
              <a:cs typeface="B Titr" pitchFamily="2" charset="-78"/>
            </a:rPr>
            <a:t>بررسي ساز و کار آب شیرین کن های </a:t>
          </a:r>
          <a:r>
            <a:rPr lang="en-US" sz="1600" kern="1200" dirty="0" smtClean="0">
              <a:cs typeface="B Titr" pitchFamily="2" charset="-78"/>
            </a:rPr>
            <a:t>RO</a:t>
          </a:r>
          <a:r>
            <a:rPr lang="fa-IR" sz="1600" kern="1200" dirty="0" smtClean="0">
              <a:cs typeface="B Titr" pitchFamily="2" charset="-78"/>
            </a:rPr>
            <a:t> </a:t>
          </a:r>
          <a:endParaRPr lang="en-US" sz="1600" kern="1200" dirty="0">
            <a:cs typeface="B Titr" pitchFamily="2" charset="-78"/>
          </a:endParaRPr>
        </a:p>
      </dsp:txBody>
      <dsp:txXfrm>
        <a:off x="76448" y="284901"/>
        <a:ext cx="7643218" cy="569585"/>
      </dsp:txXfrm>
    </dsp:sp>
    <dsp:sp modelId="{E1BD42A8-B052-444F-AF9A-664364A1A033}">
      <dsp:nvSpPr>
        <dsp:cNvPr id="0" name=""/>
        <dsp:cNvSpPr/>
      </dsp:nvSpPr>
      <dsp:spPr>
        <a:xfrm>
          <a:off x="7363675" y="213702"/>
          <a:ext cx="711982" cy="711982"/>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2">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C2434FF8-D9C3-4872-9DBE-6B5A05E377FD}">
      <dsp:nvSpPr>
        <dsp:cNvPr id="0" name=""/>
        <dsp:cNvSpPr/>
      </dsp:nvSpPr>
      <dsp:spPr>
        <a:xfrm>
          <a:off x="76448" y="1139171"/>
          <a:ext cx="7174694" cy="569585"/>
        </a:xfrm>
        <a:prstGeom prst="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640" tIns="40640" rIns="452109" bIns="40640" numCol="1" spcCol="1270" anchor="ctr" anchorCtr="0">
          <a:noAutofit/>
        </a:bodyPr>
        <a:lstStyle/>
        <a:p>
          <a:pPr lvl="0" algn="r" defTabSz="711200" rtl="1">
            <a:lnSpc>
              <a:spcPct val="90000"/>
            </a:lnSpc>
            <a:spcBef>
              <a:spcPct val="0"/>
            </a:spcBef>
            <a:spcAft>
              <a:spcPct val="35000"/>
            </a:spcAft>
          </a:pPr>
          <a:r>
            <a:rPr lang="fa-IR" sz="1600" kern="1200" dirty="0" smtClean="0">
              <a:cs typeface="B Titr" pitchFamily="2" charset="-78"/>
            </a:rPr>
            <a:t>بررسی وضعیت کمی و کیفی آب شیرین کن های </a:t>
          </a:r>
          <a:r>
            <a:rPr lang="en-US" sz="1600" kern="1200" dirty="0" smtClean="0">
              <a:cs typeface="B Titr" pitchFamily="2" charset="-78"/>
            </a:rPr>
            <a:t>RO </a:t>
          </a:r>
          <a:r>
            <a:rPr lang="fa-IR" sz="1600" kern="1200" dirty="0" smtClean="0">
              <a:cs typeface="B Titr" pitchFamily="2" charset="-78"/>
            </a:rPr>
            <a:t>موجود در سطح استان</a:t>
          </a:r>
          <a:endParaRPr lang="en-US" sz="1600" kern="1200" dirty="0">
            <a:cs typeface="B Titr" pitchFamily="2" charset="-78"/>
          </a:endParaRPr>
        </a:p>
      </dsp:txBody>
      <dsp:txXfrm>
        <a:off x="76448" y="1139171"/>
        <a:ext cx="7174694" cy="569585"/>
      </dsp:txXfrm>
    </dsp:sp>
    <dsp:sp modelId="{30D86757-E32E-4D38-9F4E-3F4C8EB77625}">
      <dsp:nvSpPr>
        <dsp:cNvPr id="0" name=""/>
        <dsp:cNvSpPr/>
      </dsp:nvSpPr>
      <dsp:spPr>
        <a:xfrm>
          <a:off x="6895152" y="1067973"/>
          <a:ext cx="711982" cy="711982"/>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3">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E13F3986-9A1E-43D1-AD32-3041ED91DF28}">
      <dsp:nvSpPr>
        <dsp:cNvPr id="0" name=""/>
        <dsp:cNvSpPr/>
      </dsp:nvSpPr>
      <dsp:spPr>
        <a:xfrm>
          <a:off x="76448" y="1993442"/>
          <a:ext cx="6960450" cy="569585"/>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640" tIns="40640" rIns="452109" bIns="40640" numCol="1" spcCol="1270" anchor="ctr" anchorCtr="0">
          <a:noAutofit/>
        </a:bodyPr>
        <a:lstStyle/>
        <a:p>
          <a:pPr lvl="0" algn="r" defTabSz="711200" rtl="1">
            <a:lnSpc>
              <a:spcPct val="90000"/>
            </a:lnSpc>
            <a:spcBef>
              <a:spcPct val="0"/>
            </a:spcBef>
            <a:spcAft>
              <a:spcPct val="35000"/>
            </a:spcAft>
          </a:pPr>
          <a:r>
            <a:rPr lang="fa-IR" sz="1600" kern="1200" dirty="0" smtClean="0">
              <a:cs typeface="B Titr" pitchFamily="2" charset="-78"/>
            </a:rPr>
            <a:t>انتخاب سه سایت آب شیرین کن </a:t>
          </a:r>
          <a:r>
            <a:rPr lang="en-US" sz="1600" kern="1200" dirty="0" smtClean="0">
              <a:cs typeface="B Titr" pitchFamily="2" charset="-78"/>
            </a:rPr>
            <a:t>RO </a:t>
          </a:r>
          <a:r>
            <a:rPr lang="fa-IR" sz="1600" kern="1200" dirty="0" smtClean="0">
              <a:cs typeface="B Titr" pitchFamily="2" charset="-78"/>
            </a:rPr>
            <a:t>بعنوان سایت مورد مطالعه و ارزیابی آن</a:t>
          </a:r>
          <a:endParaRPr lang="en-US" sz="1600" b="1" kern="1200" dirty="0">
            <a:cs typeface="B Titr" pitchFamily="2" charset="-78"/>
          </a:endParaRPr>
        </a:p>
      </dsp:txBody>
      <dsp:txXfrm>
        <a:off x="76448" y="1993442"/>
        <a:ext cx="6960450" cy="569585"/>
      </dsp:txXfrm>
    </dsp:sp>
    <dsp:sp modelId="{876E1925-FEB4-498B-8A05-FB3EBE13C080}">
      <dsp:nvSpPr>
        <dsp:cNvPr id="0" name=""/>
        <dsp:cNvSpPr/>
      </dsp:nvSpPr>
      <dsp:spPr>
        <a:xfrm>
          <a:off x="6680908" y="1922244"/>
          <a:ext cx="711982" cy="711982"/>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4">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59B04D3A-8FCB-49FB-BED7-9A8703814493}">
      <dsp:nvSpPr>
        <dsp:cNvPr id="0" name=""/>
        <dsp:cNvSpPr/>
      </dsp:nvSpPr>
      <dsp:spPr>
        <a:xfrm>
          <a:off x="76448" y="2847171"/>
          <a:ext cx="6960450" cy="569585"/>
        </a:xfrm>
        <a:prstGeom prst="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640" tIns="40640" rIns="452109" bIns="40640" numCol="1" spcCol="1270" anchor="ctr" anchorCtr="0">
          <a:noAutofit/>
        </a:bodyPr>
        <a:lstStyle/>
        <a:p>
          <a:pPr lvl="0" algn="r" defTabSz="711200" rtl="1">
            <a:lnSpc>
              <a:spcPct val="90000"/>
            </a:lnSpc>
            <a:spcBef>
              <a:spcPct val="0"/>
            </a:spcBef>
            <a:spcAft>
              <a:spcPct val="35000"/>
            </a:spcAft>
          </a:pPr>
          <a:r>
            <a:rPr lang="fa-IR" sz="1600" kern="1200" dirty="0" smtClean="0">
              <a:cs typeface="B Titr" pitchFamily="2" charset="-78"/>
            </a:rPr>
            <a:t>شناسایی عوامل موثر در فرآیند پیش تصفیه آب شیرین کن مورد نظر و همچنین موانع موجود.</a:t>
          </a:r>
          <a:endParaRPr lang="en-US" sz="1600" kern="1200" dirty="0">
            <a:cs typeface="B Titr" pitchFamily="2" charset="-78"/>
          </a:endParaRPr>
        </a:p>
      </dsp:txBody>
      <dsp:txXfrm>
        <a:off x="76448" y="2847171"/>
        <a:ext cx="6960450" cy="569585"/>
      </dsp:txXfrm>
    </dsp:sp>
    <dsp:sp modelId="{6F5E0104-4129-48CA-8CFA-4208466D77C1}">
      <dsp:nvSpPr>
        <dsp:cNvPr id="0" name=""/>
        <dsp:cNvSpPr/>
      </dsp:nvSpPr>
      <dsp:spPr>
        <a:xfrm>
          <a:off x="6680908" y="2775973"/>
          <a:ext cx="711982" cy="711982"/>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5">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0875E470-04BE-466E-B7DF-8DDC4C70F239}">
      <dsp:nvSpPr>
        <dsp:cNvPr id="0" name=""/>
        <dsp:cNvSpPr/>
      </dsp:nvSpPr>
      <dsp:spPr>
        <a:xfrm>
          <a:off x="76448" y="3701442"/>
          <a:ext cx="7174694" cy="569585"/>
        </a:xfrm>
        <a:prstGeom prst="rect">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640" tIns="40640" rIns="452109" bIns="40640" numCol="1" spcCol="1270" anchor="ctr" anchorCtr="0">
          <a:noAutofit/>
        </a:bodyPr>
        <a:lstStyle/>
        <a:p>
          <a:pPr lvl="0" algn="r" defTabSz="711200" rtl="1">
            <a:lnSpc>
              <a:spcPct val="90000"/>
            </a:lnSpc>
            <a:spcBef>
              <a:spcPct val="0"/>
            </a:spcBef>
            <a:spcAft>
              <a:spcPct val="35000"/>
            </a:spcAft>
          </a:pPr>
          <a:r>
            <a:rPr lang="fa-IR" sz="1600" kern="1200" dirty="0" smtClean="0">
              <a:cs typeface="B Titr" pitchFamily="2" charset="-78"/>
            </a:rPr>
            <a:t>تجزیه و تحلیل اطلاعات به دست آمده به منظور پیشنهاد روش های ارتقای پیش تصفیه.</a:t>
          </a:r>
          <a:endParaRPr lang="en-US" sz="1600" kern="1200" dirty="0">
            <a:cs typeface="B Titr" pitchFamily="2" charset="-78"/>
          </a:endParaRPr>
        </a:p>
      </dsp:txBody>
      <dsp:txXfrm>
        <a:off x="76448" y="3701442"/>
        <a:ext cx="7174694" cy="569585"/>
      </dsp:txXfrm>
    </dsp:sp>
    <dsp:sp modelId="{6E93C65C-C196-480E-8643-4BA91FF7CAE2}">
      <dsp:nvSpPr>
        <dsp:cNvPr id="0" name=""/>
        <dsp:cNvSpPr/>
      </dsp:nvSpPr>
      <dsp:spPr>
        <a:xfrm>
          <a:off x="6895152" y="3630244"/>
          <a:ext cx="711982" cy="711982"/>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6">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C82A37A0-9AA5-40CC-8533-E4F5D081F4C2}">
      <dsp:nvSpPr>
        <dsp:cNvPr id="0" name=""/>
        <dsp:cNvSpPr/>
      </dsp:nvSpPr>
      <dsp:spPr>
        <a:xfrm>
          <a:off x="76448" y="4555713"/>
          <a:ext cx="7643218" cy="569585"/>
        </a:xfrm>
        <a:prstGeom prst="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640" tIns="40640" rIns="452109" bIns="40640" numCol="1" spcCol="1270" anchor="ctr" anchorCtr="0">
          <a:noAutofit/>
        </a:bodyPr>
        <a:lstStyle/>
        <a:p>
          <a:pPr lvl="0" algn="r" defTabSz="711200" rtl="1">
            <a:lnSpc>
              <a:spcPct val="90000"/>
            </a:lnSpc>
            <a:spcBef>
              <a:spcPct val="0"/>
            </a:spcBef>
            <a:spcAft>
              <a:spcPct val="35000"/>
            </a:spcAft>
          </a:pPr>
          <a:r>
            <a:rPr lang="fa-IR" sz="1600" kern="1200" dirty="0" smtClean="0">
              <a:cs typeface="B Titr" pitchFamily="2" charset="-78"/>
            </a:rPr>
            <a:t>انتخاب بهترین راهکارهای ارتقای پیش تصفیه  و پیشنهاد استاندارد کیفی سامانه های </a:t>
          </a:r>
          <a:r>
            <a:rPr lang="en-US" sz="1600" kern="1200" dirty="0" smtClean="0">
              <a:cs typeface="B Titr" pitchFamily="2" charset="-78"/>
            </a:rPr>
            <a:t>RO</a:t>
          </a:r>
          <a:r>
            <a:rPr lang="fa-IR" sz="1600" kern="1200" dirty="0" smtClean="0">
              <a:cs typeface="B Titr" pitchFamily="2" charset="-78"/>
            </a:rPr>
            <a:t>.</a:t>
          </a:r>
          <a:endParaRPr lang="en-US" sz="1600" kern="1200" dirty="0">
            <a:cs typeface="B Titr" pitchFamily="2" charset="-78"/>
          </a:endParaRPr>
        </a:p>
      </dsp:txBody>
      <dsp:txXfrm>
        <a:off x="76448" y="4555713"/>
        <a:ext cx="7643218" cy="569585"/>
      </dsp:txXfrm>
    </dsp:sp>
    <dsp:sp modelId="{1707E7A1-F204-477E-B80E-9C57204A169B}">
      <dsp:nvSpPr>
        <dsp:cNvPr id="0" name=""/>
        <dsp:cNvSpPr/>
      </dsp:nvSpPr>
      <dsp:spPr>
        <a:xfrm>
          <a:off x="7363675" y="4484514"/>
          <a:ext cx="711982" cy="711982"/>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2">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2C8CFF-B0B8-43D4-9EFB-A9D84365BA79}">
      <dsp:nvSpPr>
        <dsp:cNvPr id="0" name=""/>
        <dsp:cNvSpPr/>
      </dsp:nvSpPr>
      <dsp:spPr>
        <a:xfrm>
          <a:off x="2285994" y="3555875"/>
          <a:ext cx="3886211" cy="1948963"/>
        </a:xfrm>
        <a:prstGeom prst="ellipse">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lvl="0" algn="ctr" defTabSz="800100" rtl="1">
            <a:lnSpc>
              <a:spcPct val="90000"/>
            </a:lnSpc>
            <a:spcBef>
              <a:spcPct val="0"/>
            </a:spcBef>
            <a:spcAft>
              <a:spcPct val="35000"/>
            </a:spcAft>
          </a:pPr>
          <a:r>
            <a:rPr lang="fa-IR" sz="1800" b="1" kern="1200" dirty="0" smtClean="0">
              <a:cs typeface="B Titr" pitchFamily="2" charset="-78"/>
            </a:rPr>
            <a:t>بررسی و ارائه راهکارهای ارتقای روش های پیش تصفیه سامانه های </a:t>
          </a:r>
          <a:r>
            <a:rPr lang="en-US" sz="1800" b="1" kern="1200" dirty="0" smtClean="0">
              <a:cs typeface="B Titr" pitchFamily="2" charset="-78"/>
            </a:rPr>
            <a:t>RO</a:t>
          </a:r>
          <a:r>
            <a:rPr lang="fa-IR" sz="1800" b="1" kern="1200" dirty="0" smtClean="0">
              <a:cs typeface="B Titr" pitchFamily="2" charset="-78"/>
            </a:rPr>
            <a:t> در استان هرمزگان</a:t>
          </a:r>
          <a:endParaRPr lang="en-US" sz="1800" b="1" kern="1200" dirty="0">
            <a:cs typeface="B Titr" pitchFamily="2" charset="-78"/>
          </a:endParaRPr>
        </a:p>
      </dsp:txBody>
      <dsp:txXfrm>
        <a:off x="2855116" y="3841294"/>
        <a:ext cx="2747967" cy="1378125"/>
      </dsp:txXfrm>
    </dsp:sp>
    <dsp:sp modelId="{17EE2DA8-4417-47C9-9A0B-DC539D4E83DA}">
      <dsp:nvSpPr>
        <dsp:cNvPr id="0" name=""/>
        <dsp:cNvSpPr/>
      </dsp:nvSpPr>
      <dsp:spPr>
        <a:xfrm rot="12900000">
          <a:off x="1221374" y="2757631"/>
          <a:ext cx="1960078" cy="705850"/>
        </a:xfrm>
        <a:prstGeom prst="leftArrow">
          <a:avLst>
            <a:gd name="adj1" fmla="val 60000"/>
            <a:gd name="adj2" fmla="val 5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76A61DB5-17BC-4667-8B9A-68C737DCABAF}">
      <dsp:nvSpPr>
        <dsp:cNvPr id="0" name=""/>
        <dsp:cNvSpPr/>
      </dsp:nvSpPr>
      <dsp:spPr>
        <a:xfrm>
          <a:off x="222196" y="1607295"/>
          <a:ext cx="2352833" cy="1882266"/>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290" tIns="34290" rIns="34290" bIns="34290" numCol="1" spcCol="1270" anchor="ctr" anchorCtr="0">
          <a:noAutofit/>
        </a:bodyPr>
        <a:lstStyle/>
        <a:p>
          <a:pPr lvl="0" algn="ctr" defTabSz="800100" rtl="1">
            <a:lnSpc>
              <a:spcPct val="90000"/>
            </a:lnSpc>
            <a:spcBef>
              <a:spcPct val="0"/>
            </a:spcBef>
            <a:spcAft>
              <a:spcPct val="35000"/>
            </a:spcAft>
          </a:pPr>
          <a:r>
            <a:rPr lang="fa-IR" sz="1800" b="1" kern="1200" dirty="0" smtClean="0">
              <a:latin typeface="Times New Roman"/>
              <a:cs typeface="B Titr" pitchFamily="2" charset="-78"/>
            </a:rPr>
            <a:t>افزایش کیفیت آب شیرین تولیدی</a:t>
          </a:r>
          <a:endParaRPr lang="en-US" sz="1800" b="1" kern="1200" dirty="0">
            <a:cs typeface="B Titr" pitchFamily="2" charset="-78"/>
          </a:endParaRPr>
        </a:p>
      </dsp:txBody>
      <dsp:txXfrm>
        <a:off x="277326" y="1662425"/>
        <a:ext cx="2242573" cy="1772006"/>
      </dsp:txXfrm>
    </dsp:sp>
    <dsp:sp modelId="{1D985AA2-0EE8-4F25-A0FB-5ECA2A4648BC}">
      <dsp:nvSpPr>
        <dsp:cNvPr id="0" name=""/>
        <dsp:cNvSpPr/>
      </dsp:nvSpPr>
      <dsp:spPr>
        <a:xfrm rot="16200000">
          <a:off x="3056872" y="1894273"/>
          <a:ext cx="2344455" cy="705850"/>
        </a:xfrm>
        <a:prstGeom prst="leftArrow">
          <a:avLst>
            <a:gd name="adj1" fmla="val 60000"/>
            <a:gd name="adj2" fmla="val 50000"/>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23C97185-C57A-4C77-9C3A-6178CF19A6D0}">
      <dsp:nvSpPr>
        <dsp:cNvPr id="0" name=""/>
        <dsp:cNvSpPr/>
      </dsp:nvSpPr>
      <dsp:spPr>
        <a:xfrm>
          <a:off x="3052683" y="133837"/>
          <a:ext cx="2352833" cy="1882266"/>
        </a:xfrm>
        <a:prstGeom prst="roundRect">
          <a:avLst>
            <a:gd name="adj" fmla="val 10000"/>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290" tIns="34290" rIns="34290" bIns="34290" numCol="1" spcCol="1270" anchor="ctr" anchorCtr="0">
          <a:noAutofit/>
        </a:bodyPr>
        <a:lstStyle/>
        <a:p>
          <a:pPr lvl="0" algn="ctr" defTabSz="800100" rtl="1">
            <a:lnSpc>
              <a:spcPct val="90000"/>
            </a:lnSpc>
            <a:spcBef>
              <a:spcPct val="0"/>
            </a:spcBef>
            <a:spcAft>
              <a:spcPct val="35000"/>
            </a:spcAft>
          </a:pPr>
          <a:r>
            <a:rPr lang="fa-IR" sz="1800" b="1" kern="1200" dirty="0" smtClean="0">
              <a:latin typeface="Times New Roman"/>
              <a:cs typeface="B Titr" pitchFamily="2" charset="-78"/>
            </a:rPr>
            <a:t>افزایش راندمان کیفی فرایندهای پیش تصفیه موجود در سایت های </a:t>
          </a:r>
          <a:r>
            <a:rPr lang="en-US" sz="1800" b="1" kern="1200" dirty="0" smtClean="0">
              <a:latin typeface="Times New Roman"/>
              <a:cs typeface="B Titr" pitchFamily="2" charset="-78"/>
            </a:rPr>
            <a:t>RO</a:t>
          </a:r>
          <a:endParaRPr lang="en-US" sz="1800" b="1" kern="1200" dirty="0">
            <a:cs typeface="B Titr" pitchFamily="2" charset="-78"/>
          </a:endParaRPr>
        </a:p>
      </dsp:txBody>
      <dsp:txXfrm>
        <a:off x="3107813" y="188967"/>
        <a:ext cx="2242573" cy="1772006"/>
      </dsp:txXfrm>
    </dsp:sp>
    <dsp:sp modelId="{8D52B212-AE94-4054-AFC3-3C779F3BE856}">
      <dsp:nvSpPr>
        <dsp:cNvPr id="0" name=""/>
        <dsp:cNvSpPr/>
      </dsp:nvSpPr>
      <dsp:spPr>
        <a:xfrm rot="19500000">
          <a:off x="5276746" y="2757631"/>
          <a:ext cx="1960078" cy="705850"/>
        </a:xfrm>
        <a:prstGeom prst="leftArrow">
          <a:avLst>
            <a:gd name="adj1" fmla="val 60000"/>
            <a:gd name="adj2" fmla="val 50000"/>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FC9822CA-DA6D-4D76-B5C7-FAA2C5D8B061}">
      <dsp:nvSpPr>
        <dsp:cNvPr id="0" name=""/>
        <dsp:cNvSpPr/>
      </dsp:nvSpPr>
      <dsp:spPr>
        <a:xfrm>
          <a:off x="5883170" y="1607295"/>
          <a:ext cx="2352833" cy="1882266"/>
        </a:xfrm>
        <a:prstGeom prst="roundRect">
          <a:avLst>
            <a:gd name="adj" fmla="val 10000"/>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290" tIns="34290" rIns="34290" bIns="34290" numCol="1" spcCol="1270" anchor="ctr" anchorCtr="0">
          <a:noAutofit/>
        </a:bodyPr>
        <a:lstStyle/>
        <a:p>
          <a:pPr lvl="0" algn="ctr" defTabSz="800100" rtl="1">
            <a:lnSpc>
              <a:spcPct val="90000"/>
            </a:lnSpc>
            <a:spcBef>
              <a:spcPct val="0"/>
            </a:spcBef>
            <a:spcAft>
              <a:spcPct val="35000"/>
            </a:spcAft>
          </a:pPr>
          <a:r>
            <a:rPr lang="fa-IR" sz="1800" b="1" kern="1200" dirty="0" smtClean="0">
              <a:latin typeface="Times New Roman"/>
              <a:cs typeface="B Titr" pitchFamily="2" charset="-78"/>
            </a:rPr>
            <a:t>بررسی فنی و اقتصادی  استفاده از روشهای مختلف پیش تصفیه در منطقه هدف </a:t>
          </a:r>
          <a:endParaRPr lang="en-US" sz="1800" b="1" kern="1200" dirty="0">
            <a:cs typeface="B Titr" pitchFamily="2" charset="-78"/>
          </a:endParaRPr>
        </a:p>
      </dsp:txBody>
      <dsp:txXfrm>
        <a:off x="5938300" y="1662425"/>
        <a:ext cx="2242573" cy="17720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096FE2-7534-4080-AA0B-645CA0D02176}">
      <dsp:nvSpPr>
        <dsp:cNvPr id="0" name=""/>
        <dsp:cNvSpPr/>
      </dsp:nvSpPr>
      <dsp:spPr>
        <a:xfrm>
          <a:off x="2354542" y="1888547"/>
          <a:ext cx="1645957" cy="146960"/>
        </a:xfrm>
        <a:custGeom>
          <a:avLst/>
          <a:gdLst/>
          <a:ahLst/>
          <a:cxnLst/>
          <a:rect l="0" t="0" r="0" b="0"/>
          <a:pathLst>
            <a:path>
              <a:moveTo>
                <a:pt x="0" y="146960"/>
              </a:moveTo>
              <a:lnTo>
                <a:pt x="1645957" y="146960"/>
              </a:lnTo>
              <a:lnTo>
                <a:pt x="1645957"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40E5B7A-B734-4664-B768-97FF47A84BC7}">
      <dsp:nvSpPr>
        <dsp:cNvPr id="0" name=""/>
        <dsp:cNvSpPr/>
      </dsp:nvSpPr>
      <dsp:spPr>
        <a:xfrm>
          <a:off x="2354542" y="2035508"/>
          <a:ext cx="3291915" cy="1516632"/>
        </a:xfrm>
        <a:custGeom>
          <a:avLst/>
          <a:gdLst/>
          <a:ahLst/>
          <a:cxnLst/>
          <a:rect l="0" t="0" r="0" b="0"/>
          <a:pathLst>
            <a:path>
              <a:moveTo>
                <a:pt x="0" y="0"/>
              </a:moveTo>
              <a:lnTo>
                <a:pt x="3056778" y="0"/>
              </a:lnTo>
              <a:lnTo>
                <a:pt x="3056778" y="1516632"/>
              </a:lnTo>
              <a:lnTo>
                <a:pt x="3291915" y="151663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83F2977-8E90-4A0D-9E35-5A544292360D}">
      <dsp:nvSpPr>
        <dsp:cNvPr id="0" name=""/>
        <dsp:cNvSpPr/>
      </dsp:nvSpPr>
      <dsp:spPr>
        <a:xfrm>
          <a:off x="2354542" y="2035508"/>
          <a:ext cx="3291915" cy="505544"/>
        </a:xfrm>
        <a:custGeom>
          <a:avLst/>
          <a:gdLst/>
          <a:ahLst/>
          <a:cxnLst/>
          <a:rect l="0" t="0" r="0" b="0"/>
          <a:pathLst>
            <a:path>
              <a:moveTo>
                <a:pt x="0" y="0"/>
              </a:moveTo>
              <a:lnTo>
                <a:pt x="3056778" y="0"/>
              </a:lnTo>
              <a:lnTo>
                <a:pt x="3056778" y="505544"/>
              </a:lnTo>
              <a:lnTo>
                <a:pt x="3291915" y="50554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378F7E-7D97-4616-AC9E-5C58BAB00B50}">
      <dsp:nvSpPr>
        <dsp:cNvPr id="0" name=""/>
        <dsp:cNvSpPr/>
      </dsp:nvSpPr>
      <dsp:spPr>
        <a:xfrm>
          <a:off x="2354542" y="1529964"/>
          <a:ext cx="3291915" cy="505544"/>
        </a:xfrm>
        <a:custGeom>
          <a:avLst/>
          <a:gdLst/>
          <a:ahLst/>
          <a:cxnLst/>
          <a:rect l="0" t="0" r="0" b="0"/>
          <a:pathLst>
            <a:path>
              <a:moveTo>
                <a:pt x="0" y="505544"/>
              </a:moveTo>
              <a:lnTo>
                <a:pt x="3056778" y="505544"/>
              </a:lnTo>
              <a:lnTo>
                <a:pt x="3056778" y="0"/>
              </a:lnTo>
              <a:lnTo>
                <a:pt x="3291915"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0ACC218-7D06-49D0-BE88-84C04966F552}">
      <dsp:nvSpPr>
        <dsp:cNvPr id="0" name=""/>
        <dsp:cNvSpPr/>
      </dsp:nvSpPr>
      <dsp:spPr>
        <a:xfrm>
          <a:off x="2354542" y="518876"/>
          <a:ext cx="3291915" cy="1516632"/>
        </a:xfrm>
        <a:custGeom>
          <a:avLst/>
          <a:gdLst/>
          <a:ahLst/>
          <a:cxnLst/>
          <a:rect l="0" t="0" r="0" b="0"/>
          <a:pathLst>
            <a:path>
              <a:moveTo>
                <a:pt x="0" y="1516632"/>
              </a:moveTo>
              <a:lnTo>
                <a:pt x="3056778" y="1516632"/>
              </a:lnTo>
              <a:lnTo>
                <a:pt x="3056778" y="0"/>
              </a:lnTo>
              <a:lnTo>
                <a:pt x="3291915"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34D53CD-037A-4D94-BF7E-4DE56A1DE55E}">
      <dsp:nvSpPr>
        <dsp:cNvPr id="0" name=""/>
        <dsp:cNvSpPr/>
      </dsp:nvSpPr>
      <dsp:spPr>
        <a:xfrm>
          <a:off x="3174" y="1676924"/>
          <a:ext cx="2351368" cy="717167"/>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lvl="0" algn="ctr" defTabSz="800100" rtl="1">
            <a:lnSpc>
              <a:spcPct val="90000"/>
            </a:lnSpc>
            <a:spcBef>
              <a:spcPct val="0"/>
            </a:spcBef>
            <a:spcAft>
              <a:spcPct val="35000"/>
            </a:spcAft>
          </a:pPr>
          <a:r>
            <a:rPr lang="fa-IR" sz="1800" b="1" kern="1200" dirty="0" smtClean="0">
              <a:latin typeface="Times New Roman"/>
              <a:ea typeface="Times New Roman"/>
              <a:cs typeface="B Zar" pitchFamily="2" charset="-78"/>
            </a:rPr>
            <a:t>تامین کارامد تر آب مورد نیاز </a:t>
          </a:r>
          <a:endParaRPr lang="en-US" sz="1800" kern="1200" dirty="0"/>
        </a:p>
      </dsp:txBody>
      <dsp:txXfrm>
        <a:off x="3174" y="1676924"/>
        <a:ext cx="2351368" cy="717167"/>
      </dsp:txXfrm>
    </dsp:sp>
    <dsp:sp modelId="{4400D78F-1ECF-4C3D-816E-9D868E49EDF5}">
      <dsp:nvSpPr>
        <dsp:cNvPr id="0" name=""/>
        <dsp:cNvSpPr/>
      </dsp:nvSpPr>
      <dsp:spPr>
        <a:xfrm>
          <a:off x="5646457" y="160292"/>
          <a:ext cx="2351368" cy="717167"/>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lvl="0" algn="ctr" defTabSz="800100" rtl="1">
            <a:lnSpc>
              <a:spcPct val="90000"/>
            </a:lnSpc>
            <a:spcBef>
              <a:spcPct val="0"/>
            </a:spcBef>
            <a:spcAft>
              <a:spcPct val="35000"/>
            </a:spcAft>
          </a:pPr>
          <a:r>
            <a:rPr lang="fa-IR" sz="1800" b="1" kern="1200" dirty="0" smtClean="0">
              <a:latin typeface="Times New Roman"/>
              <a:ea typeface="Times New Roman"/>
              <a:cs typeface="B Zar" pitchFamily="2" charset="-78"/>
            </a:rPr>
            <a:t>توسعه روز افزون فناوری </a:t>
          </a:r>
          <a:endParaRPr lang="en-US" sz="1800" kern="1200" dirty="0"/>
        </a:p>
      </dsp:txBody>
      <dsp:txXfrm>
        <a:off x="5646457" y="160292"/>
        <a:ext cx="2351368" cy="717167"/>
      </dsp:txXfrm>
    </dsp:sp>
    <dsp:sp modelId="{6E6906F9-433E-470E-A1C2-0AF0317511E5}">
      <dsp:nvSpPr>
        <dsp:cNvPr id="0" name=""/>
        <dsp:cNvSpPr/>
      </dsp:nvSpPr>
      <dsp:spPr>
        <a:xfrm>
          <a:off x="5646457" y="1171380"/>
          <a:ext cx="2351368" cy="717167"/>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fa-IR" sz="1800" b="1" kern="1200" dirty="0" smtClean="0">
              <a:latin typeface="Times New Roman"/>
              <a:ea typeface="Times New Roman"/>
              <a:cs typeface="B Zar" pitchFamily="2" charset="-78"/>
            </a:rPr>
            <a:t>نیاز روز افزون به ارتقای استانداردها </a:t>
          </a:r>
          <a:endParaRPr lang="en-US" sz="1800" kern="1200" dirty="0"/>
        </a:p>
      </dsp:txBody>
      <dsp:txXfrm>
        <a:off x="5646457" y="1171380"/>
        <a:ext cx="2351368" cy="717167"/>
      </dsp:txXfrm>
    </dsp:sp>
    <dsp:sp modelId="{494E5167-0E0A-4897-91FF-488A248AA0AC}">
      <dsp:nvSpPr>
        <dsp:cNvPr id="0" name=""/>
        <dsp:cNvSpPr/>
      </dsp:nvSpPr>
      <dsp:spPr>
        <a:xfrm>
          <a:off x="5646457" y="2182469"/>
          <a:ext cx="2351368" cy="717167"/>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lvl="0" algn="ctr" defTabSz="800100" rtl="1">
            <a:lnSpc>
              <a:spcPct val="90000"/>
            </a:lnSpc>
            <a:spcBef>
              <a:spcPct val="0"/>
            </a:spcBef>
            <a:spcAft>
              <a:spcPct val="35000"/>
            </a:spcAft>
          </a:pPr>
          <a:r>
            <a:rPr lang="fa-IR" sz="1800" b="1" kern="1200" dirty="0" smtClean="0">
              <a:latin typeface="Times New Roman"/>
              <a:ea typeface="Times New Roman"/>
              <a:cs typeface="B Zar" pitchFamily="2" charset="-78"/>
            </a:rPr>
            <a:t>افزایش هزینه های تولید </a:t>
          </a:r>
          <a:endParaRPr lang="en-US" sz="1800" kern="1200" dirty="0"/>
        </a:p>
      </dsp:txBody>
      <dsp:txXfrm>
        <a:off x="5646457" y="2182469"/>
        <a:ext cx="2351368" cy="717167"/>
      </dsp:txXfrm>
    </dsp:sp>
    <dsp:sp modelId="{43C6B262-DF0F-4018-9E63-6CBA601D1FD5}">
      <dsp:nvSpPr>
        <dsp:cNvPr id="0" name=""/>
        <dsp:cNvSpPr/>
      </dsp:nvSpPr>
      <dsp:spPr>
        <a:xfrm>
          <a:off x="5646457" y="3193557"/>
          <a:ext cx="2351368" cy="717167"/>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lvl="0" algn="ctr" defTabSz="800100" rtl="1">
            <a:lnSpc>
              <a:spcPct val="90000"/>
            </a:lnSpc>
            <a:spcBef>
              <a:spcPct val="0"/>
            </a:spcBef>
            <a:spcAft>
              <a:spcPct val="35000"/>
            </a:spcAft>
          </a:pPr>
          <a:r>
            <a:rPr lang="fa-IR" sz="1800" b="1" kern="1200" dirty="0" smtClean="0">
              <a:latin typeface="Times New Roman"/>
              <a:ea typeface="Times New Roman"/>
              <a:cs typeface="B Zar" pitchFamily="2" charset="-78"/>
            </a:rPr>
            <a:t>کاهش منابع آب در دسترس</a:t>
          </a:r>
          <a:endParaRPr lang="en-US" sz="1800" kern="1200" dirty="0"/>
        </a:p>
      </dsp:txBody>
      <dsp:txXfrm>
        <a:off x="5646457" y="3193557"/>
        <a:ext cx="2351368" cy="717167"/>
      </dsp:txXfrm>
    </dsp:sp>
    <dsp:sp modelId="{EBAF3C93-AC91-49B8-95A3-2C778C19ADAD}">
      <dsp:nvSpPr>
        <dsp:cNvPr id="0" name=""/>
        <dsp:cNvSpPr/>
      </dsp:nvSpPr>
      <dsp:spPr>
        <a:xfrm>
          <a:off x="2824815" y="921010"/>
          <a:ext cx="2351368" cy="967537"/>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lvl="0" algn="ctr" defTabSz="800100" rtl="1">
            <a:lnSpc>
              <a:spcPct val="90000"/>
            </a:lnSpc>
            <a:spcBef>
              <a:spcPct val="0"/>
            </a:spcBef>
            <a:spcAft>
              <a:spcPct val="35000"/>
            </a:spcAft>
          </a:pPr>
          <a:r>
            <a:rPr lang="fa-IR" sz="1800" b="1" kern="1200" dirty="0" smtClean="0">
              <a:latin typeface="Times New Roman"/>
              <a:ea typeface="Times New Roman"/>
              <a:cs typeface="B Zar" pitchFamily="2" charset="-78"/>
            </a:rPr>
            <a:t>رویکرد جدید بهره مندی از پتانسیل های مختلف موجود </a:t>
          </a:r>
          <a:endParaRPr lang="en-US" sz="1800" kern="1200" dirty="0"/>
        </a:p>
      </dsp:txBody>
      <dsp:txXfrm>
        <a:off x="2824815" y="921010"/>
        <a:ext cx="2351368" cy="96753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C0E96-DC49-4881-9B86-99EAA89C67D1}">
      <dsp:nvSpPr>
        <dsp:cNvPr id="0" name=""/>
        <dsp:cNvSpPr/>
      </dsp:nvSpPr>
      <dsp:spPr>
        <a:xfrm>
          <a:off x="2583438" y="237"/>
          <a:ext cx="2300723" cy="1204004"/>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rtl="1">
            <a:lnSpc>
              <a:spcPct val="90000"/>
            </a:lnSpc>
            <a:spcBef>
              <a:spcPct val="0"/>
            </a:spcBef>
            <a:spcAft>
              <a:spcPct val="35000"/>
            </a:spcAft>
          </a:pPr>
          <a:r>
            <a:rPr lang="fa-IR" sz="1600" b="1" kern="1200" dirty="0" smtClean="0">
              <a:cs typeface="B Titr" pitchFamily="2" charset="-78"/>
            </a:rPr>
            <a:t>آيا هزینه های ناشی از ارتقاء کیفیت آب خروجی مقرون به صرفه است؟</a:t>
          </a:r>
          <a:endParaRPr lang="en-US" sz="1600" b="1" kern="1200" dirty="0">
            <a:cs typeface="B Titr" pitchFamily="2" charset="-78"/>
          </a:endParaRPr>
        </a:p>
      </dsp:txBody>
      <dsp:txXfrm>
        <a:off x="2642213" y="59012"/>
        <a:ext cx="2183173" cy="1086454"/>
      </dsp:txXfrm>
    </dsp:sp>
    <dsp:sp modelId="{1F534BC1-D3EF-4FF5-9E4F-A39F5F299D1C}">
      <dsp:nvSpPr>
        <dsp:cNvPr id="0" name=""/>
        <dsp:cNvSpPr/>
      </dsp:nvSpPr>
      <dsp:spPr>
        <a:xfrm>
          <a:off x="1745240" y="602240"/>
          <a:ext cx="3977119" cy="3977119"/>
        </a:xfrm>
        <a:custGeom>
          <a:avLst/>
          <a:gdLst/>
          <a:ahLst/>
          <a:cxnLst/>
          <a:rect l="0" t="0" r="0" b="0"/>
          <a:pathLst>
            <a:path>
              <a:moveTo>
                <a:pt x="3335152" y="525324"/>
              </a:moveTo>
              <a:arcTo wR="1988559" hR="1988559" stAng="18757373" swAng="1348608"/>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F2016293-AAD6-4EDD-A5E8-F982E44E52E3}">
      <dsp:nvSpPr>
        <dsp:cNvPr id="0" name=""/>
        <dsp:cNvSpPr/>
      </dsp:nvSpPr>
      <dsp:spPr>
        <a:xfrm>
          <a:off x="4571998" y="1988797"/>
          <a:ext cx="2300723" cy="1204004"/>
        </a:xfrm>
        <a:prstGeom prst="round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rtl="1">
            <a:lnSpc>
              <a:spcPct val="90000"/>
            </a:lnSpc>
            <a:spcBef>
              <a:spcPct val="0"/>
            </a:spcBef>
            <a:spcAft>
              <a:spcPct val="35000"/>
            </a:spcAft>
          </a:pPr>
          <a:r>
            <a:rPr lang="fa-IR" sz="1600" b="1" kern="1200" dirty="0" smtClean="0">
              <a:cs typeface="B Titr" pitchFamily="2" charset="-78"/>
            </a:rPr>
            <a:t>آیا روش های معمول پیش تصفیه از راندمان خوبی برخوردار هستند؟</a:t>
          </a:r>
          <a:endParaRPr lang="en-US" sz="1600" b="1" kern="1200" dirty="0">
            <a:cs typeface="B Titr" pitchFamily="2" charset="-78"/>
          </a:endParaRPr>
        </a:p>
      </dsp:txBody>
      <dsp:txXfrm>
        <a:off x="4630773" y="2047572"/>
        <a:ext cx="2183173" cy="1086454"/>
      </dsp:txXfrm>
    </dsp:sp>
    <dsp:sp modelId="{87C7226C-AE10-4180-B9CB-0EF4F7F8DF99}">
      <dsp:nvSpPr>
        <dsp:cNvPr id="0" name=""/>
        <dsp:cNvSpPr/>
      </dsp:nvSpPr>
      <dsp:spPr>
        <a:xfrm>
          <a:off x="1745240" y="602240"/>
          <a:ext cx="3977119" cy="3977119"/>
        </a:xfrm>
        <a:custGeom>
          <a:avLst/>
          <a:gdLst/>
          <a:ahLst/>
          <a:cxnLst/>
          <a:rect l="0" t="0" r="0" b="0"/>
          <a:pathLst>
            <a:path>
              <a:moveTo>
                <a:pt x="3792266" y="2825824"/>
              </a:moveTo>
              <a:arcTo wR="1988559" hR="1988559" stAng="1494019" swAng="1348608"/>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2BA8BBF8-37F0-4E82-BDA0-F6FDBBAE7CA6}">
      <dsp:nvSpPr>
        <dsp:cNvPr id="0" name=""/>
        <dsp:cNvSpPr/>
      </dsp:nvSpPr>
      <dsp:spPr>
        <a:xfrm>
          <a:off x="2583438" y="3977357"/>
          <a:ext cx="2300723" cy="1204004"/>
        </a:xfrm>
        <a:prstGeom prst="round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rtl="1">
            <a:lnSpc>
              <a:spcPct val="90000"/>
            </a:lnSpc>
            <a:spcBef>
              <a:spcPct val="0"/>
            </a:spcBef>
            <a:spcAft>
              <a:spcPct val="35000"/>
            </a:spcAft>
          </a:pPr>
          <a:r>
            <a:rPr lang="fa-IR" sz="1600" b="1" kern="1200" dirty="0" smtClean="0">
              <a:cs typeface="B Titr" pitchFamily="2" charset="-78"/>
            </a:rPr>
            <a:t>آیا راهکارهای قابل ارائه تنها شامل پیش تصفیه می باشد و یا نیاز به فرآیند های تکمیلی وجود خواهد داشت؟</a:t>
          </a:r>
          <a:endParaRPr lang="en-US" sz="1600" b="1" kern="1200" dirty="0">
            <a:cs typeface="B Titr" pitchFamily="2" charset="-78"/>
          </a:endParaRPr>
        </a:p>
      </dsp:txBody>
      <dsp:txXfrm>
        <a:off x="2642213" y="4036132"/>
        <a:ext cx="2183173" cy="1086454"/>
      </dsp:txXfrm>
    </dsp:sp>
    <dsp:sp modelId="{89B66DB1-30FB-4022-BD39-3ECCE696DBEF}">
      <dsp:nvSpPr>
        <dsp:cNvPr id="0" name=""/>
        <dsp:cNvSpPr/>
      </dsp:nvSpPr>
      <dsp:spPr>
        <a:xfrm>
          <a:off x="1745240" y="602240"/>
          <a:ext cx="3977119" cy="3977119"/>
        </a:xfrm>
        <a:custGeom>
          <a:avLst/>
          <a:gdLst/>
          <a:ahLst/>
          <a:cxnLst/>
          <a:rect l="0" t="0" r="0" b="0"/>
          <a:pathLst>
            <a:path>
              <a:moveTo>
                <a:pt x="641966" y="3451795"/>
              </a:moveTo>
              <a:arcTo wR="1988559" hR="1988559" stAng="7957373" swAng="1348608"/>
            </a:path>
          </a:pathLst>
        </a:custGeom>
        <a:noFill/>
        <a:ln w="9525" cap="flat"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CA625D1B-D7E1-4CA0-A25A-DADCA7262689}">
      <dsp:nvSpPr>
        <dsp:cNvPr id="0" name=""/>
        <dsp:cNvSpPr/>
      </dsp:nvSpPr>
      <dsp:spPr>
        <a:xfrm>
          <a:off x="594878" y="1988797"/>
          <a:ext cx="2300723" cy="1204004"/>
        </a:xfrm>
        <a:prstGeom prst="round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rtl="1">
            <a:lnSpc>
              <a:spcPct val="90000"/>
            </a:lnSpc>
            <a:spcBef>
              <a:spcPct val="0"/>
            </a:spcBef>
            <a:spcAft>
              <a:spcPct val="35000"/>
            </a:spcAft>
          </a:pPr>
          <a:r>
            <a:rPr lang="fa-IR" sz="1600" b="1" kern="1200" dirty="0" smtClean="0">
              <a:cs typeface="B Titr" pitchFamily="2" charset="-78"/>
            </a:rPr>
            <a:t>آیا کیفیت آب تولیدی تنها معلول کیفیت آب خام ورودی است؟</a:t>
          </a:r>
          <a:endParaRPr lang="en-US" sz="1600" b="1" kern="1200" dirty="0">
            <a:cs typeface="B Titr" pitchFamily="2" charset="-78"/>
          </a:endParaRPr>
        </a:p>
      </dsp:txBody>
      <dsp:txXfrm>
        <a:off x="653653" y="2047572"/>
        <a:ext cx="2183173" cy="1086454"/>
      </dsp:txXfrm>
    </dsp:sp>
    <dsp:sp modelId="{7ADACAEC-E88D-43F9-A19F-C1A21B2C98AC}">
      <dsp:nvSpPr>
        <dsp:cNvPr id="0" name=""/>
        <dsp:cNvSpPr/>
      </dsp:nvSpPr>
      <dsp:spPr>
        <a:xfrm>
          <a:off x="1745240" y="602240"/>
          <a:ext cx="3977119" cy="3977119"/>
        </a:xfrm>
        <a:custGeom>
          <a:avLst/>
          <a:gdLst/>
          <a:ahLst/>
          <a:cxnLst/>
          <a:rect l="0" t="0" r="0" b="0"/>
          <a:pathLst>
            <a:path>
              <a:moveTo>
                <a:pt x="184853" y="1151295"/>
              </a:moveTo>
              <a:arcTo wR="1988559" hR="1988559" stAng="12294019" swAng="1348608"/>
            </a:path>
          </a:pathLst>
        </a:custGeom>
        <a:noFill/>
        <a:ln w="9525" cap="flat"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B92B54-DB28-4737-A068-65157FA64FC6}">
      <dsp:nvSpPr>
        <dsp:cNvPr id="0" name=""/>
        <dsp:cNvSpPr/>
      </dsp:nvSpPr>
      <dsp:spPr>
        <a:xfrm>
          <a:off x="0" y="-57587"/>
          <a:ext cx="8153400" cy="5095874"/>
        </a:xfrm>
        <a:prstGeom prst="swooshArrow">
          <a:avLst>
            <a:gd name="adj1" fmla="val 25000"/>
            <a:gd name="adj2" fmla="val 25000"/>
          </a:avLst>
        </a:prstGeom>
        <a:solidFill>
          <a:schemeClr val="accent2">
            <a:tint val="4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sp>
    <dsp:sp modelId="{A27DB6EA-6DF7-495A-A266-71632C4E22D4}">
      <dsp:nvSpPr>
        <dsp:cNvPr id="0" name=""/>
        <dsp:cNvSpPr/>
      </dsp:nvSpPr>
      <dsp:spPr>
        <a:xfrm>
          <a:off x="973989" y="3352800"/>
          <a:ext cx="397611" cy="364386"/>
        </a:xfrm>
        <a:prstGeom prst="ellipse">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B8BBBCA6-AE2A-443C-BC75-C77D2401F447}">
      <dsp:nvSpPr>
        <dsp:cNvPr id="0" name=""/>
        <dsp:cNvSpPr/>
      </dsp:nvSpPr>
      <dsp:spPr>
        <a:xfrm>
          <a:off x="838191" y="3200402"/>
          <a:ext cx="2609808" cy="21796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328" tIns="0" rIns="0" bIns="0" numCol="1" spcCol="1270" anchor="t" anchorCtr="0">
          <a:noAutofit/>
        </a:bodyPr>
        <a:lstStyle/>
        <a:p>
          <a:pPr marL="0" lvl="0" algn="ctr" defTabSz="889000">
            <a:lnSpc>
              <a:spcPct val="100000"/>
            </a:lnSpc>
            <a:spcBef>
              <a:spcPct val="0"/>
            </a:spcBef>
            <a:spcAft>
              <a:spcPts val="0"/>
            </a:spcAft>
          </a:pPr>
          <a:r>
            <a:rPr lang="fa-IR" sz="2000" b="1" kern="1200" dirty="0" smtClean="0">
              <a:cs typeface="B Zar" pitchFamily="2" charset="-78"/>
            </a:rPr>
            <a:t>مبدا ساخت و </a:t>
          </a:r>
        </a:p>
        <a:p>
          <a:pPr marL="0" lvl="0" algn="ctr" defTabSz="889000">
            <a:lnSpc>
              <a:spcPct val="100000"/>
            </a:lnSpc>
            <a:spcBef>
              <a:spcPct val="0"/>
            </a:spcBef>
            <a:spcAft>
              <a:spcPts val="0"/>
            </a:spcAft>
          </a:pPr>
          <a:r>
            <a:rPr lang="fa-IR" sz="2000" b="1" kern="1200" dirty="0" smtClean="0">
              <a:cs typeface="B Zar" pitchFamily="2" charset="-78"/>
            </a:rPr>
            <a:t>توسعه اسمز معکوس</a:t>
          </a:r>
          <a:endParaRPr lang="en-US" sz="2000" b="1" kern="1200" dirty="0" smtClean="0">
            <a:cs typeface="B Zar" pitchFamily="2" charset="-78"/>
          </a:endParaRPr>
        </a:p>
        <a:p>
          <a:pPr marL="0" lvl="1" indent="-171450" algn="l" defTabSz="711200">
            <a:lnSpc>
              <a:spcPct val="100000"/>
            </a:lnSpc>
            <a:spcBef>
              <a:spcPct val="0"/>
            </a:spcBef>
            <a:spcAft>
              <a:spcPts val="0"/>
            </a:spcAft>
            <a:buChar char="••"/>
          </a:pPr>
          <a:r>
            <a:rPr lang="en-US" sz="1600" b="1" kern="1200" dirty="0" smtClean="0">
              <a:cs typeface="B Zar" pitchFamily="2" charset="-78"/>
            </a:rPr>
            <a:t>1</a:t>
          </a:r>
          <a:r>
            <a:rPr lang="en-US" sz="1600" b="1" kern="1200" baseline="30000" dirty="0" smtClean="0">
              <a:cs typeface="B Zar" pitchFamily="2" charset="-78"/>
            </a:rPr>
            <a:t>st</a:t>
          </a:r>
          <a:r>
            <a:rPr lang="en-US" sz="1600" b="1" kern="1200" dirty="0" smtClean="0">
              <a:cs typeface="B Zar" pitchFamily="2" charset="-78"/>
            </a:rPr>
            <a:t> synthetic membrane, 1959, UCLA</a:t>
          </a:r>
          <a:endParaRPr lang="en-US" sz="1600" b="1" kern="1200" dirty="0">
            <a:cs typeface="B Zar" pitchFamily="2" charset="-78"/>
          </a:endParaRPr>
        </a:p>
        <a:p>
          <a:pPr marL="0" lvl="1" indent="-171450" algn="l" defTabSz="711200">
            <a:lnSpc>
              <a:spcPct val="100000"/>
            </a:lnSpc>
            <a:spcBef>
              <a:spcPct val="0"/>
            </a:spcBef>
            <a:spcAft>
              <a:spcPts val="0"/>
            </a:spcAft>
            <a:buChar char="••"/>
          </a:pPr>
          <a:r>
            <a:rPr lang="en-US" sz="1600" b="1" kern="1200" dirty="0" smtClean="0">
              <a:cs typeface="B Zar" pitchFamily="2" charset="-78"/>
            </a:rPr>
            <a:t>1</a:t>
          </a:r>
          <a:r>
            <a:rPr lang="en-US" sz="1600" b="1" kern="1200" baseline="30000" dirty="0" smtClean="0">
              <a:cs typeface="B Zar" pitchFamily="2" charset="-78"/>
            </a:rPr>
            <a:t>st</a:t>
          </a:r>
          <a:r>
            <a:rPr lang="en-US" sz="1600" b="1" kern="1200" dirty="0" smtClean="0">
              <a:cs typeface="B Zar" pitchFamily="2" charset="-78"/>
            </a:rPr>
            <a:t> RO unit, 1965, CA</a:t>
          </a:r>
          <a:endParaRPr lang="en-US" sz="1600" b="1" kern="1200" dirty="0">
            <a:cs typeface="B Zar" pitchFamily="2" charset="-78"/>
          </a:endParaRPr>
        </a:p>
        <a:p>
          <a:pPr marL="0" lvl="1" indent="-171450" algn="l" defTabSz="711200">
            <a:lnSpc>
              <a:spcPct val="100000"/>
            </a:lnSpc>
            <a:spcBef>
              <a:spcPct val="0"/>
            </a:spcBef>
            <a:spcAft>
              <a:spcPts val="0"/>
            </a:spcAft>
            <a:buChar char="••"/>
          </a:pPr>
          <a:r>
            <a:rPr lang="en-US" sz="1600" b="1" kern="1200" dirty="0" err="1" smtClean="0">
              <a:cs typeface="B Zar" pitchFamily="2" charset="-78"/>
            </a:rPr>
            <a:t>Desal</a:t>
          </a:r>
          <a:r>
            <a:rPr lang="fa-IR" sz="1600" b="1" kern="1200" dirty="0" smtClean="0">
              <a:cs typeface="B Zar" pitchFamily="2" charset="-78"/>
            </a:rPr>
            <a:t>.</a:t>
          </a:r>
          <a:r>
            <a:rPr lang="en-US" sz="1600" b="1" kern="1200" dirty="0" smtClean="0">
              <a:cs typeface="B Zar" pitchFamily="2" charset="-78"/>
            </a:rPr>
            <a:t> </a:t>
          </a:r>
          <a:r>
            <a:rPr lang="en-US" sz="1600" b="1" kern="1200" dirty="0" err="1" smtClean="0">
              <a:cs typeface="B Zar" pitchFamily="2" charset="-78"/>
            </a:rPr>
            <a:t>Assoss</a:t>
          </a:r>
          <a:r>
            <a:rPr lang="en-US" sz="1600" b="1" kern="1200" dirty="0" smtClean="0">
              <a:cs typeface="B Zar" pitchFamily="2" charset="-78"/>
            </a:rPr>
            <a:t>.: 11.5 MCM RO production all over the world in 1998</a:t>
          </a:r>
          <a:endParaRPr lang="en-US" sz="1600" b="1" kern="1200" dirty="0">
            <a:cs typeface="B Zar" pitchFamily="2" charset="-78"/>
          </a:endParaRPr>
        </a:p>
      </dsp:txBody>
      <dsp:txXfrm>
        <a:off x="838191" y="3200402"/>
        <a:ext cx="2609808" cy="2179681"/>
      </dsp:txXfrm>
    </dsp:sp>
    <dsp:sp modelId="{FFB72FEB-8A42-4522-B807-C0758C9ECE96}">
      <dsp:nvSpPr>
        <dsp:cNvPr id="0" name=""/>
        <dsp:cNvSpPr/>
      </dsp:nvSpPr>
      <dsp:spPr>
        <a:xfrm>
          <a:off x="3200400" y="1676398"/>
          <a:ext cx="535608" cy="535612"/>
        </a:xfrm>
        <a:prstGeom prst="ellipse">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A8EB02F7-799C-4015-89B3-01A010673253}">
      <dsp:nvSpPr>
        <dsp:cNvPr id="0" name=""/>
        <dsp:cNvSpPr/>
      </dsp:nvSpPr>
      <dsp:spPr>
        <a:xfrm>
          <a:off x="3276597" y="1695998"/>
          <a:ext cx="2662639" cy="38723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055" tIns="0" rIns="0" bIns="0" numCol="1" spcCol="1270" anchor="t" anchorCtr="0">
          <a:noAutofit/>
        </a:bodyPr>
        <a:lstStyle/>
        <a:p>
          <a:pPr marL="0" lvl="0" algn="r" defTabSz="889000" rtl="1">
            <a:lnSpc>
              <a:spcPct val="100000"/>
            </a:lnSpc>
            <a:spcBef>
              <a:spcPct val="0"/>
            </a:spcBef>
            <a:spcAft>
              <a:spcPts val="0"/>
            </a:spcAft>
          </a:pPr>
          <a:r>
            <a:rPr lang="fa-IR" sz="2000" b="1" kern="1200" dirty="0" smtClean="0">
              <a:cs typeface="B Zar" pitchFamily="2" charset="-78"/>
            </a:rPr>
            <a:t>اسمز معکوس در ایران  </a:t>
          </a:r>
          <a:endParaRPr lang="en-US" sz="2000" b="1" kern="1200" dirty="0">
            <a:cs typeface="B Zar" pitchFamily="2" charset="-78"/>
          </a:endParaRPr>
        </a:p>
        <a:p>
          <a:pPr marL="0" lvl="1" indent="-171450" algn="r" defTabSz="711200" rtl="1">
            <a:lnSpc>
              <a:spcPct val="100000"/>
            </a:lnSpc>
            <a:spcBef>
              <a:spcPct val="0"/>
            </a:spcBef>
            <a:spcAft>
              <a:spcPts val="0"/>
            </a:spcAft>
            <a:buChar char="••"/>
          </a:pPr>
          <a:r>
            <a:rPr lang="fa-IR" sz="1600" b="1" kern="1200" dirty="0" smtClean="0">
              <a:cs typeface="B Zar" pitchFamily="2" charset="-78"/>
            </a:rPr>
            <a:t>صمیمی 1369، ساخت ممبران فشار پایین</a:t>
          </a:r>
          <a:endParaRPr lang="en-US" sz="1600" b="1" kern="1200" dirty="0">
            <a:cs typeface="B Zar" pitchFamily="2" charset="-78"/>
          </a:endParaRPr>
        </a:p>
        <a:p>
          <a:pPr marL="0" lvl="1" indent="-171450" algn="r" defTabSz="711200" rtl="1">
            <a:lnSpc>
              <a:spcPct val="100000"/>
            </a:lnSpc>
            <a:spcBef>
              <a:spcPct val="0"/>
            </a:spcBef>
            <a:spcAft>
              <a:spcPts val="0"/>
            </a:spcAft>
            <a:buChar char="••"/>
          </a:pPr>
          <a:r>
            <a:rPr lang="fa-IR" sz="1600" b="1" kern="1200" dirty="0" smtClean="0">
              <a:cs typeface="B Zar" pitchFamily="2" charset="-78"/>
            </a:rPr>
            <a:t>مولایی نژاد 1375، مدلسازی </a:t>
          </a:r>
          <a:r>
            <a:rPr lang="en-US" sz="1600" b="1" kern="1200" dirty="0" smtClean="0">
              <a:cs typeface="B Zar" pitchFamily="2" charset="-78"/>
            </a:rPr>
            <a:t>RO</a:t>
          </a:r>
          <a:endParaRPr lang="en-US" sz="1600" b="1" kern="1200" dirty="0">
            <a:cs typeface="B Zar" pitchFamily="2" charset="-78"/>
          </a:endParaRPr>
        </a:p>
        <a:p>
          <a:pPr marL="0" lvl="1" indent="-171450" algn="r" defTabSz="711200" rtl="1">
            <a:lnSpc>
              <a:spcPct val="100000"/>
            </a:lnSpc>
            <a:spcBef>
              <a:spcPct val="0"/>
            </a:spcBef>
            <a:spcAft>
              <a:spcPts val="0"/>
            </a:spcAft>
            <a:buChar char="••"/>
          </a:pPr>
          <a:r>
            <a:rPr lang="fa-IR" sz="1600" b="1" kern="1200" dirty="0" smtClean="0">
              <a:cs typeface="B Zar" pitchFamily="2" charset="-78"/>
            </a:rPr>
            <a:t>نویدی 1382، مدلسازی </a:t>
          </a:r>
          <a:r>
            <a:rPr lang="en-US" sz="1600" b="1" kern="1200" dirty="0" smtClean="0">
              <a:cs typeface="B Zar" pitchFamily="2" charset="-78"/>
            </a:rPr>
            <a:t>RO</a:t>
          </a:r>
          <a:endParaRPr lang="en-US" sz="1600" b="1" kern="1200" dirty="0">
            <a:cs typeface="B Zar" pitchFamily="2" charset="-78"/>
          </a:endParaRPr>
        </a:p>
        <a:p>
          <a:pPr marL="0" lvl="1" indent="-171450" algn="r" defTabSz="711200" rtl="1">
            <a:lnSpc>
              <a:spcPct val="100000"/>
            </a:lnSpc>
            <a:spcBef>
              <a:spcPct val="0"/>
            </a:spcBef>
            <a:spcAft>
              <a:spcPts val="0"/>
            </a:spcAft>
            <a:buChar char="••"/>
          </a:pPr>
          <a:r>
            <a:rPr lang="fa-IR" sz="1600" b="1" kern="1200" dirty="0" smtClean="0">
              <a:cs typeface="B Zar" pitchFamily="2" charset="-78"/>
            </a:rPr>
            <a:t>مهری 1384، مدلسازی </a:t>
          </a:r>
          <a:r>
            <a:rPr lang="en-US" sz="1600" b="1" kern="1200" dirty="0" smtClean="0">
              <a:cs typeface="B Zar" pitchFamily="2" charset="-78"/>
            </a:rPr>
            <a:t>RO</a:t>
          </a:r>
          <a:endParaRPr lang="en-US" sz="1600" b="1" kern="1200" dirty="0">
            <a:cs typeface="B Zar" pitchFamily="2" charset="-78"/>
          </a:endParaRPr>
        </a:p>
        <a:p>
          <a:pPr marL="0" lvl="1" indent="-171450" algn="r" defTabSz="711200" rtl="1">
            <a:lnSpc>
              <a:spcPct val="100000"/>
            </a:lnSpc>
            <a:spcBef>
              <a:spcPct val="0"/>
            </a:spcBef>
            <a:spcAft>
              <a:spcPts val="0"/>
            </a:spcAft>
            <a:buChar char="••"/>
          </a:pPr>
          <a:r>
            <a:rPr lang="fa-IR" sz="1600" b="1" kern="1200" dirty="0" smtClean="0">
              <a:cs typeface="B Zar" pitchFamily="2" charset="-78"/>
            </a:rPr>
            <a:t>مهرنوش 1387 ، مدلسازی </a:t>
          </a:r>
          <a:r>
            <a:rPr lang="en-US" sz="1600" b="1" kern="1200" dirty="0" smtClean="0">
              <a:cs typeface="B Zar" pitchFamily="2" charset="-78"/>
            </a:rPr>
            <a:t>RO</a:t>
          </a:r>
          <a:endParaRPr lang="en-US" sz="1600" b="1" kern="1200" dirty="0">
            <a:cs typeface="B Zar" pitchFamily="2" charset="-78"/>
          </a:endParaRPr>
        </a:p>
        <a:p>
          <a:pPr marL="0" lvl="1" indent="-171450" algn="r" defTabSz="711200" rtl="1">
            <a:lnSpc>
              <a:spcPct val="100000"/>
            </a:lnSpc>
            <a:spcBef>
              <a:spcPct val="0"/>
            </a:spcBef>
            <a:spcAft>
              <a:spcPts val="0"/>
            </a:spcAft>
            <a:buChar char="••"/>
          </a:pPr>
          <a:r>
            <a:rPr lang="fa-IR" sz="1600" b="1" kern="1200" dirty="0" smtClean="0">
              <a:cs typeface="B Zar" pitchFamily="2" charset="-78"/>
            </a:rPr>
            <a:t>مصباحی 1384 و رضاییان 1389 بررسی عملکرد </a:t>
          </a:r>
          <a:r>
            <a:rPr lang="en-US" sz="1600" b="1" kern="1200" dirty="0" smtClean="0">
              <a:cs typeface="B Zar" pitchFamily="2" charset="-78"/>
            </a:rPr>
            <a:t>RO</a:t>
          </a:r>
          <a:r>
            <a:rPr lang="fa-IR" sz="1600" b="1" kern="1200" dirty="0" smtClean="0">
              <a:cs typeface="B Zar" pitchFamily="2" charset="-78"/>
            </a:rPr>
            <a:t> در تصفیه پساب</a:t>
          </a:r>
          <a:endParaRPr lang="en-US" sz="1600" b="1" kern="1200" dirty="0">
            <a:cs typeface="B Zar" pitchFamily="2" charset="-78"/>
          </a:endParaRPr>
        </a:p>
        <a:p>
          <a:pPr marL="0" lvl="1" indent="-171450" algn="r" defTabSz="711200" rtl="1">
            <a:lnSpc>
              <a:spcPct val="100000"/>
            </a:lnSpc>
            <a:spcBef>
              <a:spcPct val="0"/>
            </a:spcBef>
            <a:spcAft>
              <a:spcPts val="0"/>
            </a:spcAft>
            <a:buChar char="••"/>
          </a:pPr>
          <a:r>
            <a:rPr lang="fa-IR" sz="1600" b="1" kern="1200" dirty="0" smtClean="0">
              <a:cs typeface="B Zar" pitchFamily="2" charset="-78"/>
            </a:rPr>
            <a:t>محمدی در دانشگاه علم و صنعت به بررسی انواع غشا ها پرداخته است</a:t>
          </a:r>
          <a:endParaRPr lang="en-US" sz="1600" b="1" kern="1200" dirty="0">
            <a:cs typeface="B Zar" pitchFamily="2" charset="-78"/>
          </a:endParaRPr>
        </a:p>
      </dsp:txBody>
      <dsp:txXfrm>
        <a:off x="3276597" y="1695998"/>
        <a:ext cx="2662639" cy="3872369"/>
      </dsp:txXfrm>
    </dsp:sp>
    <dsp:sp modelId="{4EDDFDA4-CEF0-4E89-B034-57D3F542EC2F}">
      <dsp:nvSpPr>
        <dsp:cNvPr id="0" name=""/>
        <dsp:cNvSpPr/>
      </dsp:nvSpPr>
      <dsp:spPr>
        <a:xfrm>
          <a:off x="6019802" y="914400"/>
          <a:ext cx="682369" cy="682374"/>
        </a:xfrm>
        <a:prstGeom prst="ellipse">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7A8ECBB4-4745-47C4-A9C4-43D75B5E43A5}">
      <dsp:nvSpPr>
        <dsp:cNvPr id="0" name=""/>
        <dsp:cNvSpPr/>
      </dsp:nvSpPr>
      <dsp:spPr>
        <a:xfrm>
          <a:off x="6107767" y="1066807"/>
          <a:ext cx="1893239" cy="22561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0821" tIns="0" rIns="0" bIns="0" numCol="1" spcCol="1270" anchor="t" anchorCtr="0">
          <a:noAutofit/>
        </a:bodyPr>
        <a:lstStyle/>
        <a:p>
          <a:pPr marL="0" lvl="0" algn="just" defTabSz="889000" rtl="1">
            <a:lnSpc>
              <a:spcPct val="100000"/>
            </a:lnSpc>
            <a:spcBef>
              <a:spcPct val="0"/>
            </a:spcBef>
            <a:spcAft>
              <a:spcPts val="0"/>
            </a:spcAft>
          </a:pPr>
          <a:r>
            <a:rPr lang="fa-IR" sz="2000" b="1" kern="1200" dirty="0" smtClean="0">
              <a:cs typeface="B Zar" pitchFamily="2" charset="-78"/>
            </a:rPr>
            <a:t>پژوهش حاضر</a:t>
          </a:r>
        </a:p>
        <a:p>
          <a:pPr marL="0" lvl="0" algn="just" defTabSz="889000" rtl="1">
            <a:lnSpc>
              <a:spcPct val="100000"/>
            </a:lnSpc>
            <a:spcBef>
              <a:spcPct val="0"/>
            </a:spcBef>
            <a:spcAft>
              <a:spcPts val="0"/>
            </a:spcAft>
          </a:pPr>
          <a:endParaRPr lang="fa-IR" sz="1600" b="1" kern="1200" dirty="0" smtClean="0">
            <a:cs typeface="B Zar" pitchFamily="2" charset="-78"/>
          </a:endParaRPr>
        </a:p>
        <a:p>
          <a:pPr marL="0" lvl="0" algn="just" defTabSz="889000" rtl="1">
            <a:lnSpc>
              <a:spcPct val="100000"/>
            </a:lnSpc>
            <a:spcBef>
              <a:spcPct val="0"/>
            </a:spcBef>
            <a:spcAft>
              <a:spcPts val="0"/>
            </a:spcAft>
          </a:pPr>
          <a:r>
            <a:rPr lang="fa-IR" sz="1600" b="1" kern="1200" dirty="0" smtClean="0">
              <a:cs typeface="B Zar" pitchFamily="2" charset="-78"/>
            </a:rPr>
            <a:t>بررسی و ارائه راهکار ارتقاء روش های پیش تصفیه آب سامانه های</a:t>
          </a:r>
          <a:r>
            <a:rPr lang="en-US" sz="1600" b="1" kern="1200" dirty="0" smtClean="0">
              <a:cs typeface="B Zar" pitchFamily="2" charset="-78"/>
            </a:rPr>
            <a:t>RO </a:t>
          </a:r>
          <a:r>
            <a:rPr lang="fa-IR" sz="1600" b="1" kern="1200" dirty="0" smtClean="0">
              <a:cs typeface="B Zar" pitchFamily="2" charset="-78"/>
            </a:rPr>
            <a:t> مستقر در استان هرمزگان</a:t>
          </a:r>
          <a:endParaRPr lang="en-US" sz="2000" b="1" kern="1200" dirty="0" smtClean="0">
            <a:cs typeface="B Zar" pitchFamily="2" charset="-78"/>
          </a:endParaRPr>
        </a:p>
      </dsp:txBody>
      <dsp:txXfrm>
        <a:off x="6107767" y="1066807"/>
        <a:ext cx="1893239" cy="225619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6.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1CDDBAF8-395E-4BE4-B941-15A79BEB3878}" type="datetimeFigureOut">
              <a:rPr lang="en-US" smtClean="0"/>
              <a:t>9/8/2019</a:t>
            </a:fld>
            <a:endParaRPr lang="en-US"/>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017AF437-3101-4846-861E-6585326C1C56}" type="slidenum">
              <a:rPr lang="en-US" smtClean="0"/>
              <a:t>‹#›</a:t>
            </a:fld>
            <a:endParaRPr lang="en-US"/>
          </a:p>
        </p:txBody>
      </p:sp>
    </p:spTree>
    <p:extLst>
      <p:ext uri="{BB962C8B-B14F-4D97-AF65-F5344CB8AC3E}">
        <p14:creationId xmlns:p14="http://schemas.microsoft.com/office/powerpoint/2010/main" val="42735834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ACF7DA8E-7517-49A7-A5F9-94AF3628C96D}" type="datetimeFigureOut">
              <a:rPr lang="en-US" smtClean="0"/>
              <a:pPr/>
              <a:t>9/8/2019</a:t>
            </a:fld>
            <a:endParaRPr lang="en-US"/>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F1EE23CE-6F96-4A75-89D0-96EA1C13CC8D}" type="slidenum">
              <a:rPr lang="en-US" smtClean="0"/>
              <a:pPr/>
              <a:t>‹#›</a:t>
            </a:fld>
            <a:endParaRPr lang="en-US"/>
          </a:p>
        </p:txBody>
      </p:sp>
    </p:spTree>
    <p:extLst>
      <p:ext uri="{BB962C8B-B14F-4D97-AF65-F5344CB8AC3E}">
        <p14:creationId xmlns:p14="http://schemas.microsoft.com/office/powerpoint/2010/main" val="22051511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EE23CE-6F96-4A75-89D0-96EA1C13CC8D}" type="slidenum">
              <a:rPr lang="en-US" smtClean="0"/>
              <a:pPr/>
              <a:t>1</a:t>
            </a:fld>
            <a:endParaRPr lang="en-US"/>
          </a:p>
        </p:txBody>
      </p:sp>
    </p:spTree>
    <p:extLst>
      <p:ext uri="{BB962C8B-B14F-4D97-AF65-F5344CB8AC3E}">
        <p14:creationId xmlns:p14="http://schemas.microsoft.com/office/powerpoint/2010/main" val="1418390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EE23CE-6F96-4A75-89D0-96EA1C13CC8D}" type="slidenum">
              <a:rPr lang="en-US" smtClean="0"/>
              <a:pPr/>
              <a:t>17</a:t>
            </a:fld>
            <a:endParaRPr lang="en-US"/>
          </a:p>
        </p:txBody>
      </p:sp>
    </p:spTree>
    <p:extLst>
      <p:ext uri="{BB962C8B-B14F-4D97-AF65-F5344CB8AC3E}">
        <p14:creationId xmlns:p14="http://schemas.microsoft.com/office/powerpoint/2010/main" val="29734886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EE23CE-6F96-4A75-89D0-96EA1C13CC8D}" type="slidenum">
              <a:rPr lang="en-US" smtClean="0"/>
              <a:pPr/>
              <a:t>48</a:t>
            </a:fld>
            <a:endParaRPr lang="en-US"/>
          </a:p>
        </p:txBody>
      </p:sp>
    </p:spTree>
    <p:extLst>
      <p:ext uri="{BB962C8B-B14F-4D97-AF65-F5344CB8AC3E}">
        <p14:creationId xmlns:p14="http://schemas.microsoft.com/office/powerpoint/2010/main" val="1283081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dirty="0"/>
          </a:p>
        </p:txBody>
      </p:sp>
      <p:sp>
        <p:nvSpPr>
          <p:cNvPr id="4" name="Slide Number Placeholder 3"/>
          <p:cNvSpPr>
            <a:spLocks noGrp="1"/>
          </p:cNvSpPr>
          <p:nvPr>
            <p:ph type="sldNum" sz="quarter" idx="10"/>
          </p:nvPr>
        </p:nvSpPr>
        <p:spPr/>
        <p:txBody>
          <a:bodyPr/>
          <a:lstStyle/>
          <a:p>
            <a:fld id="{F1EE23CE-6F96-4A75-89D0-96EA1C13CC8D}" type="slidenum">
              <a:rPr lang="en-US" smtClean="0"/>
              <a:pPr/>
              <a:t>49</a:t>
            </a:fld>
            <a:endParaRPr lang="en-US"/>
          </a:p>
        </p:txBody>
      </p:sp>
    </p:spTree>
    <p:extLst>
      <p:ext uri="{BB962C8B-B14F-4D97-AF65-F5344CB8AC3E}">
        <p14:creationId xmlns:p14="http://schemas.microsoft.com/office/powerpoint/2010/main" val="32016451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en-US" dirty="0"/>
          </a:p>
        </p:txBody>
      </p:sp>
      <p:sp>
        <p:nvSpPr>
          <p:cNvPr id="4" name="Slide Number Placeholder 3"/>
          <p:cNvSpPr>
            <a:spLocks noGrp="1"/>
          </p:cNvSpPr>
          <p:nvPr>
            <p:ph type="sldNum" sz="quarter" idx="10"/>
          </p:nvPr>
        </p:nvSpPr>
        <p:spPr/>
        <p:txBody>
          <a:bodyPr/>
          <a:lstStyle/>
          <a:p>
            <a:fld id="{F1EE23CE-6F96-4A75-89D0-96EA1C13CC8D}" type="slidenum">
              <a:rPr lang="en-US" smtClean="0"/>
              <a:pPr/>
              <a:t>2</a:t>
            </a:fld>
            <a:endParaRPr lang="en-US"/>
          </a:p>
        </p:txBody>
      </p:sp>
    </p:spTree>
    <p:extLst>
      <p:ext uri="{BB962C8B-B14F-4D97-AF65-F5344CB8AC3E}">
        <p14:creationId xmlns:p14="http://schemas.microsoft.com/office/powerpoint/2010/main" val="11151574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en-US" dirty="0"/>
          </a:p>
        </p:txBody>
      </p:sp>
      <p:sp>
        <p:nvSpPr>
          <p:cNvPr id="4" name="Slide Number Placeholder 3"/>
          <p:cNvSpPr>
            <a:spLocks noGrp="1"/>
          </p:cNvSpPr>
          <p:nvPr>
            <p:ph type="sldNum" sz="quarter" idx="10"/>
          </p:nvPr>
        </p:nvSpPr>
        <p:spPr/>
        <p:txBody>
          <a:bodyPr/>
          <a:lstStyle/>
          <a:p>
            <a:fld id="{F1EE23CE-6F96-4A75-89D0-96EA1C13CC8D}" type="slidenum">
              <a:rPr lang="en-US" smtClean="0"/>
              <a:pPr/>
              <a:t>3</a:t>
            </a:fld>
            <a:endParaRPr lang="en-US"/>
          </a:p>
        </p:txBody>
      </p:sp>
    </p:spTree>
    <p:extLst>
      <p:ext uri="{BB962C8B-B14F-4D97-AF65-F5344CB8AC3E}">
        <p14:creationId xmlns:p14="http://schemas.microsoft.com/office/powerpoint/2010/main" val="11151574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en-US" dirty="0"/>
          </a:p>
        </p:txBody>
      </p:sp>
      <p:sp>
        <p:nvSpPr>
          <p:cNvPr id="4" name="Slide Number Placeholder 3"/>
          <p:cNvSpPr>
            <a:spLocks noGrp="1"/>
          </p:cNvSpPr>
          <p:nvPr>
            <p:ph type="sldNum" sz="quarter" idx="10"/>
          </p:nvPr>
        </p:nvSpPr>
        <p:spPr/>
        <p:txBody>
          <a:bodyPr/>
          <a:lstStyle/>
          <a:p>
            <a:fld id="{F1EE23CE-6F96-4A75-89D0-96EA1C13CC8D}" type="slidenum">
              <a:rPr lang="en-US" smtClean="0"/>
              <a:pPr/>
              <a:t>4</a:t>
            </a:fld>
            <a:endParaRPr lang="en-US"/>
          </a:p>
        </p:txBody>
      </p:sp>
    </p:spTree>
    <p:extLst>
      <p:ext uri="{BB962C8B-B14F-4D97-AF65-F5344CB8AC3E}">
        <p14:creationId xmlns:p14="http://schemas.microsoft.com/office/powerpoint/2010/main" val="11151574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EE23CE-6F96-4A75-89D0-96EA1C13CC8D}" type="slidenum">
              <a:rPr lang="en-US" smtClean="0"/>
              <a:pPr/>
              <a:t>9</a:t>
            </a:fld>
            <a:endParaRPr lang="en-US"/>
          </a:p>
        </p:txBody>
      </p:sp>
    </p:spTree>
    <p:extLst>
      <p:ext uri="{BB962C8B-B14F-4D97-AF65-F5344CB8AC3E}">
        <p14:creationId xmlns:p14="http://schemas.microsoft.com/office/powerpoint/2010/main" val="326527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EE23CE-6F96-4A75-89D0-96EA1C13CC8D}" type="slidenum">
              <a:rPr lang="en-US" smtClean="0"/>
              <a:pPr/>
              <a:t>13</a:t>
            </a:fld>
            <a:endParaRPr lang="en-US"/>
          </a:p>
        </p:txBody>
      </p:sp>
    </p:spTree>
    <p:extLst>
      <p:ext uri="{BB962C8B-B14F-4D97-AF65-F5344CB8AC3E}">
        <p14:creationId xmlns:p14="http://schemas.microsoft.com/office/powerpoint/2010/main" val="36261695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fa-IR" sz="1100" dirty="0" smtClean="0"/>
          </a:p>
        </p:txBody>
      </p:sp>
      <p:sp>
        <p:nvSpPr>
          <p:cNvPr id="4" name="Slide Number Placeholder 3"/>
          <p:cNvSpPr>
            <a:spLocks noGrp="1"/>
          </p:cNvSpPr>
          <p:nvPr>
            <p:ph type="sldNum" sz="quarter" idx="10"/>
          </p:nvPr>
        </p:nvSpPr>
        <p:spPr/>
        <p:txBody>
          <a:bodyPr/>
          <a:lstStyle/>
          <a:p>
            <a:fld id="{F1EE23CE-6F96-4A75-89D0-96EA1C13CC8D}" type="slidenum">
              <a:rPr lang="en-US" smtClean="0"/>
              <a:pPr/>
              <a:t>14</a:t>
            </a:fld>
            <a:endParaRPr lang="en-US"/>
          </a:p>
        </p:txBody>
      </p:sp>
    </p:spTree>
    <p:extLst>
      <p:ext uri="{BB962C8B-B14F-4D97-AF65-F5344CB8AC3E}">
        <p14:creationId xmlns:p14="http://schemas.microsoft.com/office/powerpoint/2010/main" val="4930490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lnSpc>
                <a:spcPct val="150000"/>
              </a:lnSpc>
            </a:pPr>
            <a:endParaRPr lang="en-US" sz="1100" dirty="0" smtClean="0">
              <a:latin typeface="Times New Roman"/>
              <a:ea typeface="Times New Roman"/>
              <a:cs typeface="Traditional Arabic"/>
            </a:endParaRPr>
          </a:p>
        </p:txBody>
      </p:sp>
      <p:sp>
        <p:nvSpPr>
          <p:cNvPr id="4" name="Slide Number Placeholder 3"/>
          <p:cNvSpPr>
            <a:spLocks noGrp="1"/>
          </p:cNvSpPr>
          <p:nvPr>
            <p:ph type="sldNum" sz="quarter" idx="10"/>
          </p:nvPr>
        </p:nvSpPr>
        <p:spPr/>
        <p:txBody>
          <a:bodyPr/>
          <a:lstStyle/>
          <a:p>
            <a:fld id="{F1EE23CE-6F96-4A75-89D0-96EA1C13CC8D}" type="slidenum">
              <a:rPr lang="en-US" smtClean="0"/>
              <a:pPr/>
              <a:t>15</a:t>
            </a:fld>
            <a:endParaRPr lang="en-US"/>
          </a:p>
        </p:txBody>
      </p:sp>
    </p:spTree>
    <p:extLst>
      <p:ext uri="{BB962C8B-B14F-4D97-AF65-F5344CB8AC3E}">
        <p14:creationId xmlns:p14="http://schemas.microsoft.com/office/powerpoint/2010/main" val="1339216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EE23CE-6F96-4A75-89D0-96EA1C13CC8D}" type="slidenum">
              <a:rPr lang="en-US" smtClean="0"/>
              <a:pPr/>
              <a:t>16</a:t>
            </a:fld>
            <a:endParaRPr lang="en-US"/>
          </a:p>
        </p:txBody>
      </p:sp>
    </p:spTree>
    <p:extLst>
      <p:ext uri="{BB962C8B-B14F-4D97-AF65-F5344CB8AC3E}">
        <p14:creationId xmlns:p14="http://schemas.microsoft.com/office/powerpoint/2010/main" val="123481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6EFFC35-C3F7-4299-9C8E-81CB5E8CB36A}" type="datetime1">
              <a:rPr lang="en-US" smtClean="0"/>
              <a:t>9/8/2019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ll di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1670C2-F443-4D70-9B13-36BBFB8F9A1D}" type="datetime1">
              <a:rPr lang="en-US" smtClean="0"/>
              <a:t>9/8/2019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ll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A342BD-C82D-4B84-BCD2-B2C764DAE0F8}" type="datetime1">
              <a:rPr lang="en-US" smtClean="0"/>
              <a:t>9/8/2019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ll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A9B97E-8AF3-4EAC-94D6-C6D140FFD704}" type="datetime1">
              <a:rPr lang="en-US" smtClean="0"/>
              <a:t>9/8/2019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ll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05D87DF-2E3F-4036-AF10-6CCD31ED769F}" type="datetime1">
              <a:rPr lang="en-US" smtClean="0"/>
              <a:t>9/8/2019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ll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F63DE4F-FC68-426C-9C5D-A2037071E288}" type="datetime1">
              <a:rPr lang="en-US" smtClean="0"/>
              <a:t>9/8/2019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ll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000BE3-CE19-4957-B741-77310F08E91D}" type="datetime1">
              <a:rPr lang="en-US" smtClean="0"/>
              <a:t>9/8/2019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ll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0C60054-E6C6-4BF7-B84A-6B547E95EF6E}" type="datetime1">
              <a:rPr lang="en-US" smtClean="0"/>
              <a:t>9/8/2019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ll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55F45E-34B6-4646-903B-12E6DDE0AD6E}" type="datetime1">
              <a:rPr lang="en-US" smtClean="0"/>
              <a:t>9/8/2019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ll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2E8CA29-F802-4ED3-882D-D2E84693EA30}" type="datetime1">
              <a:rPr lang="en-US" smtClean="0"/>
              <a:t>9/8/2019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ll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061AF60-91FF-45C4-A34C-3D64B73CF26E}" type="datetime1">
              <a:rPr lang="en-US" smtClean="0"/>
              <a:t>9/8/2019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ll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C17A31-2763-41A4-B731-1DDB4B2F0208}" type="datetime1">
              <a:rPr lang="en-US" smtClean="0"/>
              <a:t>9/8/2019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ll dir="d"/>
  </p:transition>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jpe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0.png"/><Relationship Id="rId1" Type="http://schemas.openxmlformats.org/officeDocument/2006/relationships/slideLayout" Target="../slideLayouts/slideLayout2.xml"/><Relationship Id="rId5" Type="http://schemas.microsoft.com/office/2007/relationships/hdphoto" Target="../media/hdphoto9.wdp"/><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10.wdp"/></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3.wdp"/></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microsoft.com/office/2007/relationships/hdphoto" Target="../media/hdphoto11.wdp"/></Relationships>
</file>

<file path=ppt/slides/_rels/slide22.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4.wdp"/></Relationships>
</file>

<file path=ppt/slides/_rels/slide30.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31.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38.jpeg"/><Relationship Id="rId1" Type="http://schemas.openxmlformats.org/officeDocument/2006/relationships/slideLayout" Target="../slideLayouts/slideLayout2.xml"/><Relationship Id="rId5" Type="http://schemas.microsoft.com/office/2007/relationships/hdphoto" Target="../media/hdphoto16.wdp"/><Relationship Id="rId4" Type="http://schemas.openxmlformats.org/officeDocument/2006/relationships/image" Target="../media/image39.jpeg"/></Relationships>
</file>

<file path=ppt/slides/_rels/slide32.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42.png"/><Relationship Id="rId1" Type="http://schemas.openxmlformats.org/officeDocument/2006/relationships/slideLayout" Target="../slideLayouts/slideLayout2.xml"/><Relationship Id="rId5" Type="http://schemas.microsoft.com/office/2007/relationships/hdphoto" Target="../media/hdphoto19.wdp"/><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44.png"/><Relationship Id="rId1" Type="http://schemas.openxmlformats.org/officeDocument/2006/relationships/slideLayout" Target="../slideLayouts/slideLayout2.xml"/><Relationship Id="rId5" Type="http://schemas.microsoft.com/office/2007/relationships/hdphoto" Target="../media/hdphoto21.wdp"/><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46.png"/><Relationship Id="rId1" Type="http://schemas.openxmlformats.org/officeDocument/2006/relationships/slideLayout" Target="../slideLayouts/slideLayout2.xml"/><Relationship Id="rId5" Type="http://schemas.microsoft.com/office/2007/relationships/hdphoto" Target="../media/hdphoto23.wdp"/><Relationship Id="rId4" Type="http://schemas.openxmlformats.org/officeDocument/2006/relationships/image" Target="../media/image4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48.png"/><Relationship Id="rId1" Type="http://schemas.openxmlformats.org/officeDocument/2006/relationships/slideLayout" Target="../slideLayouts/slideLayout2.xml"/><Relationship Id="rId5" Type="http://schemas.microsoft.com/office/2007/relationships/hdphoto" Target="../media/hdphoto25.wdp"/><Relationship Id="rId4" Type="http://schemas.openxmlformats.org/officeDocument/2006/relationships/image" Target="../media/image4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effectLst/>
      </p:bgPr>
    </p:bg>
    <p:spTree>
      <p:nvGrpSpPr>
        <p:cNvPr id="1" name=""/>
        <p:cNvGrpSpPr/>
        <p:nvPr/>
      </p:nvGrpSpPr>
      <p:grpSpPr>
        <a:xfrm>
          <a:off x="0" y="0"/>
          <a:ext cx="0" cy="0"/>
          <a:chOff x="0" y="0"/>
          <a:chExt cx="0" cy="0"/>
        </a:xfrm>
      </p:grpSpPr>
      <p:pic>
        <p:nvPicPr>
          <p:cNvPr id="2051" name="Picture 3" descr="C:\Users\TAK2\Desktop\DSC0457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7541" y="10633"/>
            <a:ext cx="10039082" cy="68509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N:\Pictures\Creativity Kit\BORDER\besm\004.jpg"/>
          <p:cNvPicPr>
            <a:picLocks noChangeAspect="1" noChangeArrowheads="1"/>
          </p:cNvPicPr>
          <p:nvPr/>
        </p:nvPicPr>
        <p:blipFill>
          <a:blip r:embed="rId4" cstate="print">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28600" y="262527"/>
            <a:ext cx="2588813" cy="2713038"/>
          </a:xfrm>
          <a:prstGeom prst="rect">
            <a:avLst/>
          </a:prstGeom>
          <a:noFill/>
        </p:spPr>
      </p:pic>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solidFill>
                <a:prstClr val="black"/>
              </a:solidFill>
            </a:endParaRPr>
          </a:p>
        </p:txBody>
      </p:sp>
      <p:sp>
        <p:nvSpPr>
          <p:cNvPr id="6" name="Rectangle 5"/>
          <p:cNvSpPr/>
          <p:nvPr/>
        </p:nvSpPr>
        <p:spPr>
          <a:xfrm>
            <a:off x="1676400" y="2102093"/>
            <a:ext cx="7420414" cy="2469907"/>
          </a:xfrm>
          <a:prstGeom prst="rect">
            <a:avLst/>
          </a:prstGeom>
          <a:effectLst>
            <a:outerShdw blurRad="50800" dist="38100" dir="5400000" algn="t" rotWithShape="0">
              <a:prstClr val="black">
                <a:alpha val="40000"/>
              </a:prstClr>
            </a:outerShdw>
          </a:effectLst>
        </p:spPr>
        <p:txBody>
          <a:bodyPr wrap="square">
            <a:spAutoFit/>
          </a:bodyPr>
          <a:lstStyle/>
          <a:p>
            <a:pPr algn="ctr" rtl="1">
              <a:lnSpc>
                <a:spcPct val="150000"/>
              </a:lnSpc>
              <a:tabLst>
                <a:tab pos="3239770" algn="ctr"/>
              </a:tabLst>
            </a:pPr>
            <a:r>
              <a:rPr lang="fa-IR" dirty="0" smtClean="0">
                <a:solidFill>
                  <a:schemeClr val="bg1"/>
                </a:solidFill>
                <a:effectLst>
                  <a:outerShdw blurRad="38100" dist="38100" dir="2700000" algn="tl">
                    <a:srgbClr val="000000">
                      <a:alpha val="43137"/>
                    </a:srgbClr>
                  </a:outerShdw>
                </a:effectLst>
                <a:latin typeface="Times New Roman"/>
                <a:ea typeface="Calibri"/>
                <a:cs typeface="B Titr" pitchFamily="2" charset="-78"/>
              </a:rPr>
              <a:t>گزارش </a:t>
            </a:r>
            <a:r>
              <a:rPr lang="fa-IR" dirty="0">
                <a:solidFill>
                  <a:schemeClr val="bg1"/>
                </a:solidFill>
                <a:effectLst>
                  <a:outerShdw blurRad="38100" dist="38100" dir="2700000" algn="tl">
                    <a:srgbClr val="000000">
                      <a:alpha val="43137"/>
                    </a:srgbClr>
                  </a:outerShdw>
                </a:effectLst>
                <a:latin typeface="Times New Roman"/>
                <a:ea typeface="Calibri"/>
                <a:cs typeface="B Titr" pitchFamily="2" charset="-78"/>
              </a:rPr>
              <a:t>نهایی </a:t>
            </a:r>
            <a:r>
              <a:rPr lang="fa-IR" dirty="0" smtClean="0">
                <a:solidFill>
                  <a:schemeClr val="bg1"/>
                </a:solidFill>
                <a:effectLst>
                  <a:outerShdw blurRad="38100" dist="38100" dir="2700000" algn="tl">
                    <a:srgbClr val="000000">
                      <a:alpha val="43137"/>
                    </a:srgbClr>
                  </a:outerShdw>
                </a:effectLst>
                <a:latin typeface="Times New Roman"/>
                <a:ea typeface="Calibri"/>
                <a:cs typeface="B Titr" pitchFamily="2" charset="-78"/>
              </a:rPr>
              <a:t>پروژه </a:t>
            </a:r>
            <a:r>
              <a:rPr lang="fa-IR" dirty="0" smtClean="0">
                <a:solidFill>
                  <a:schemeClr val="bg1"/>
                </a:solidFill>
                <a:effectLst>
                  <a:outerShdw blurRad="38100" dist="38100" dir="2700000" algn="tl">
                    <a:srgbClr val="000000">
                      <a:alpha val="43137"/>
                    </a:srgbClr>
                  </a:outerShdw>
                </a:effectLst>
                <a:latin typeface="Times New Roman"/>
                <a:ea typeface="Times New Roman"/>
                <a:cs typeface="B Titr" pitchFamily="2" charset="-78"/>
              </a:rPr>
              <a:t>با عنوان</a:t>
            </a:r>
            <a:endParaRPr lang="en-US" dirty="0" smtClean="0">
              <a:solidFill>
                <a:schemeClr val="bg1"/>
              </a:solidFill>
              <a:effectLst>
                <a:outerShdw blurRad="38100" dist="38100" dir="2700000" algn="tl">
                  <a:srgbClr val="000000">
                    <a:alpha val="43137"/>
                  </a:srgbClr>
                </a:outerShdw>
              </a:effectLst>
              <a:latin typeface="Times New Roman"/>
              <a:ea typeface="Times New Roman"/>
              <a:cs typeface="B Titr" pitchFamily="2" charset="-78"/>
            </a:endParaRPr>
          </a:p>
          <a:p>
            <a:pPr algn="ctr" rtl="1">
              <a:lnSpc>
                <a:spcPct val="150000"/>
              </a:lnSpc>
            </a:pPr>
            <a:endParaRPr lang="fa-IR" sz="900" b="1" dirty="0" smtClean="0">
              <a:solidFill>
                <a:schemeClr val="bg1"/>
              </a:solidFill>
              <a:latin typeface="Times New Roman"/>
              <a:ea typeface="Calibri"/>
              <a:cs typeface="B Titr" pitchFamily="2" charset="-78"/>
            </a:endParaRPr>
          </a:p>
          <a:p>
            <a:pPr algn="ctr" rtl="1">
              <a:lnSpc>
                <a:spcPct val="150000"/>
              </a:lnSpc>
            </a:pPr>
            <a:r>
              <a:rPr lang="fa-IR" sz="2000" b="1" dirty="0">
                <a:solidFill>
                  <a:schemeClr val="bg1"/>
                </a:solidFill>
                <a:effectLst>
                  <a:outerShdw blurRad="38100" dist="38100" dir="2700000" algn="tl">
                    <a:srgbClr val="000000">
                      <a:alpha val="43137"/>
                    </a:srgbClr>
                  </a:outerShdw>
                </a:effectLst>
                <a:latin typeface="Times New Roman"/>
                <a:ea typeface="Calibri"/>
                <a:cs typeface="B Titr" pitchFamily="2" charset="-78"/>
              </a:rPr>
              <a:t>بررسی روش های پیش تصفیه آب شیرین کن های </a:t>
            </a:r>
            <a:r>
              <a:rPr lang="en-US" sz="2000" b="1" dirty="0">
                <a:solidFill>
                  <a:schemeClr val="bg1"/>
                </a:solidFill>
                <a:effectLst>
                  <a:outerShdw blurRad="38100" dist="38100" dir="2700000" algn="tl">
                    <a:srgbClr val="000000">
                      <a:alpha val="43137"/>
                    </a:srgbClr>
                  </a:outerShdw>
                </a:effectLst>
                <a:latin typeface="Times New Roman"/>
                <a:ea typeface="Calibri"/>
                <a:cs typeface="B Titr" pitchFamily="2" charset="-78"/>
              </a:rPr>
              <a:t>RO </a:t>
            </a:r>
            <a:r>
              <a:rPr lang="fa-IR" sz="2000" b="1" dirty="0" smtClean="0">
                <a:solidFill>
                  <a:schemeClr val="bg1"/>
                </a:solidFill>
                <a:effectLst>
                  <a:outerShdw blurRad="38100" dist="38100" dir="2700000" algn="tl">
                    <a:srgbClr val="000000">
                      <a:alpha val="43137"/>
                    </a:srgbClr>
                  </a:outerShdw>
                </a:effectLst>
                <a:latin typeface="Times New Roman"/>
                <a:ea typeface="Calibri"/>
                <a:cs typeface="B Titr" pitchFamily="2" charset="-78"/>
              </a:rPr>
              <a:t> موجود </a:t>
            </a:r>
            <a:r>
              <a:rPr lang="fa-IR" sz="2000" b="1" dirty="0">
                <a:solidFill>
                  <a:schemeClr val="bg1"/>
                </a:solidFill>
                <a:effectLst>
                  <a:outerShdw blurRad="38100" dist="38100" dir="2700000" algn="tl">
                    <a:srgbClr val="000000">
                      <a:alpha val="43137"/>
                    </a:srgbClr>
                  </a:outerShdw>
                </a:effectLst>
                <a:latin typeface="Times New Roman"/>
                <a:ea typeface="Calibri"/>
                <a:cs typeface="B Titr" pitchFamily="2" charset="-78"/>
              </a:rPr>
              <a:t>در استان هرمزگان، مطالعه موردی سایت </a:t>
            </a:r>
            <a:r>
              <a:rPr lang="fa-IR" sz="2000" b="1" dirty="0" smtClean="0">
                <a:solidFill>
                  <a:schemeClr val="bg1"/>
                </a:solidFill>
                <a:effectLst>
                  <a:outerShdw blurRad="38100" dist="38100" dir="2700000" algn="tl">
                    <a:srgbClr val="000000">
                      <a:alpha val="43137"/>
                    </a:srgbClr>
                  </a:outerShdw>
                </a:effectLst>
                <a:latin typeface="Times New Roman"/>
                <a:ea typeface="Calibri"/>
                <a:cs typeface="B Titr" pitchFamily="2" charset="-78"/>
              </a:rPr>
              <a:t>های درگهان، </a:t>
            </a:r>
            <a:r>
              <a:rPr lang="fa-IR" sz="2000" b="1" dirty="0">
                <a:solidFill>
                  <a:schemeClr val="bg1"/>
                </a:solidFill>
                <a:effectLst>
                  <a:outerShdw blurRad="38100" dist="38100" dir="2700000" algn="tl">
                    <a:srgbClr val="000000">
                      <a:alpha val="43137"/>
                    </a:srgbClr>
                  </a:outerShdw>
                </a:effectLst>
                <a:latin typeface="Times New Roman"/>
                <a:ea typeface="Calibri"/>
                <a:cs typeface="B Titr" pitchFamily="2" charset="-78"/>
              </a:rPr>
              <a:t>فین </a:t>
            </a:r>
            <a:r>
              <a:rPr lang="fa-IR" sz="2000" b="1" dirty="0" smtClean="0">
                <a:solidFill>
                  <a:schemeClr val="bg1"/>
                </a:solidFill>
                <a:effectLst>
                  <a:outerShdw blurRad="38100" dist="38100" dir="2700000" algn="tl">
                    <a:srgbClr val="000000">
                      <a:alpha val="43137"/>
                    </a:srgbClr>
                  </a:outerShdw>
                </a:effectLst>
                <a:latin typeface="Times New Roman"/>
                <a:ea typeface="Calibri"/>
                <a:cs typeface="B Titr" pitchFamily="2" charset="-78"/>
              </a:rPr>
              <a:t> و                   جزیره هرمز، جهت </a:t>
            </a:r>
            <a:r>
              <a:rPr lang="fa-IR" sz="2000" b="1" dirty="0">
                <a:solidFill>
                  <a:schemeClr val="bg1"/>
                </a:solidFill>
                <a:effectLst>
                  <a:outerShdw blurRad="38100" dist="38100" dir="2700000" algn="tl">
                    <a:srgbClr val="000000">
                      <a:alpha val="43137"/>
                    </a:srgbClr>
                  </a:outerShdw>
                </a:effectLst>
                <a:latin typeface="Times New Roman"/>
                <a:ea typeface="Calibri"/>
                <a:cs typeface="B Titr" pitchFamily="2" charset="-78"/>
              </a:rPr>
              <a:t>ارائه روش ارتقاء پیش تصفیه موجود</a:t>
            </a:r>
            <a:endParaRPr lang="fa-IR" sz="1050" b="1" dirty="0" smtClean="0">
              <a:solidFill>
                <a:schemeClr val="bg1"/>
              </a:solidFill>
              <a:effectLst>
                <a:outerShdw blurRad="38100" dist="38100" dir="2700000" algn="tl">
                  <a:srgbClr val="000000">
                    <a:alpha val="43137"/>
                  </a:srgbClr>
                </a:outerShdw>
              </a:effectLst>
              <a:latin typeface="Times New Roman"/>
              <a:ea typeface="Calibri"/>
              <a:cs typeface="B Titr" pitchFamily="2" charset="-78"/>
            </a:endParaRPr>
          </a:p>
          <a:p>
            <a:pPr algn="ctr" rtl="1">
              <a:lnSpc>
                <a:spcPct val="150000"/>
              </a:lnSpc>
            </a:pPr>
            <a:r>
              <a:rPr lang="fa-IR" sz="1600" b="1" dirty="0">
                <a:solidFill>
                  <a:schemeClr val="bg1"/>
                </a:solidFill>
                <a:latin typeface="Times New Roman"/>
                <a:ea typeface="Calibri"/>
                <a:cs typeface="B Titr" pitchFamily="2" charset="-78"/>
              </a:rPr>
              <a:t> </a:t>
            </a:r>
            <a:endParaRPr lang="en-US" sz="1600" dirty="0" smtClean="0">
              <a:solidFill>
                <a:schemeClr val="bg1"/>
              </a:solidFill>
              <a:latin typeface="Times New Roman"/>
              <a:ea typeface="Times New Roman"/>
              <a:cs typeface="B Titr" pitchFamily="2" charset="-78"/>
            </a:endParaRPr>
          </a:p>
        </p:txBody>
      </p:sp>
      <p:sp>
        <p:nvSpPr>
          <p:cNvPr id="8" name="Rectangle 7"/>
          <p:cNvSpPr/>
          <p:nvPr/>
        </p:nvSpPr>
        <p:spPr>
          <a:xfrm>
            <a:off x="4724400" y="6156194"/>
            <a:ext cx="1305165" cy="473206"/>
          </a:xfrm>
          <a:prstGeom prst="rect">
            <a:avLst/>
          </a:prstGeom>
          <a:effectLst>
            <a:outerShdw blurRad="50800" dist="38100" dir="5400000" algn="t" rotWithShape="0">
              <a:prstClr val="black">
                <a:alpha val="40000"/>
              </a:prstClr>
            </a:outerShdw>
          </a:effectLst>
        </p:spPr>
        <p:txBody>
          <a:bodyPr wrap="none">
            <a:spAutoFit/>
          </a:bodyPr>
          <a:lstStyle/>
          <a:p>
            <a:pPr algn="ctr" rtl="1">
              <a:lnSpc>
                <a:spcPct val="150000"/>
              </a:lnSpc>
            </a:pPr>
            <a:r>
              <a:rPr lang="fa-IR" b="1" dirty="0" smtClean="0">
                <a:solidFill>
                  <a:schemeClr val="bg1"/>
                </a:solidFill>
                <a:effectLst>
                  <a:outerShdw blurRad="38100" dist="38100" dir="2700000" algn="tl">
                    <a:srgbClr val="000000">
                      <a:alpha val="43137"/>
                    </a:srgbClr>
                  </a:outerShdw>
                </a:effectLst>
                <a:latin typeface="Times New Roman"/>
                <a:ea typeface="Calibri"/>
                <a:cs typeface="B Titr" pitchFamily="2" charset="-78"/>
              </a:rPr>
              <a:t>تابستان 1392</a:t>
            </a:r>
            <a:endParaRPr lang="en-US" sz="1200" dirty="0">
              <a:solidFill>
                <a:schemeClr val="bg1"/>
              </a:solidFill>
              <a:effectLst>
                <a:outerShdw blurRad="38100" dist="38100" dir="2700000" algn="tl">
                  <a:srgbClr val="000000">
                    <a:alpha val="43137"/>
                  </a:srgbClr>
                </a:outerShdw>
              </a:effectLst>
              <a:latin typeface="Times New Roman"/>
              <a:ea typeface="Times New Roman"/>
              <a:cs typeface="B Titr" pitchFamily="2" charset="-78"/>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1</a:t>
            </a:fld>
            <a:endParaRPr lang="en-US" dirty="0">
              <a:solidFill>
                <a:prstClr val="black">
                  <a:tint val="75000"/>
                </a:prstClr>
              </a:solidFill>
            </a:endParaRPr>
          </a:p>
        </p:txBody>
      </p:sp>
      <p:sp>
        <p:nvSpPr>
          <p:cNvPr id="10" name="Rectangle 9"/>
          <p:cNvSpPr/>
          <p:nvPr/>
        </p:nvSpPr>
        <p:spPr>
          <a:xfrm>
            <a:off x="3705490" y="4267200"/>
            <a:ext cx="3362231" cy="1338828"/>
          </a:xfrm>
          <a:prstGeom prst="rect">
            <a:avLst/>
          </a:prstGeom>
          <a:effectLst>
            <a:outerShdw blurRad="50800" dist="38100" dir="5400000" algn="t" rotWithShape="0">
              <a:prstClr val="black">
                <a:alpha val="40000"/>
              </a:prstClr>
            </a:outerShdw>
          </a:effectLst>
        </p:spPr>
        <p:txBody>
          <a:bodyPr wrap="square">
            <a:spAutoFit/>
          </a:bodyPr>
          <a:lstStyle/>
          <a:p>
            <a:pPr algn="ctr" rtl="1">
              <a:lnSpc>
                <a:spcPct val="150000"/>
              </a:lnSpc>
            </a:pPr>
            <a:r>
              <a:rPr lang="fa-IR" b="1" dirty="0">
                <a:solidFill>
                  <a:schemeClr val="bg1"/>
                </a:solidFill>
                <a:effectLst>
                  <a:outerShdw blurRad="38100" dist="38100" dir="2700000" algn="tl">
                    <a:srgbClr val="000000">
                      <a:alpha val="43137"/>
                    </a:srgbClr>
                  </a:outerShdw>
                </a:effectLst>
                <a:latin typeface="Times New Roman"/>
                <a:ea typeface="Calibri"/>
                <a:cs typeface="B Titr" pitchFamily="2" charset="-78"/>
              </a:rPr>
              <a:t>مجری:</a:t>
            </a:r>
            <a:endParaRPr lang="en-US" b="1" dirty="0" smtClean="0">
              <a:solidFill>
                <a:schemeClr val="bg1"/>
              </a:solidFill>
              <a:effectLst>
                <a:outerShdw blurRad="38100" dist="38100" dir="2700000" algn="tl">
                  <a:srgbClr val="000000">
                    <a:alpha val="43137"/>
                  </a:srgbClr>
                </a:outerShdw>
              </a:effectLst>
              <a:latin typeface="Times New Roman"/>
              <a:ea typeface="Times New Roman"/>
              <a:cs typeface="B Titr" pitchFamily="2" charset="-78"/>
            </a:endParaRPr>
          </a:p>
          <a:p>
            <a:pPr algn="ctr" rtl="1">
              <a:lnSpc>
                <a:spcPct val="150000"/>
              </a:lnSpc>
            </a:pPr>
            <a:r>
              <a:rPr lang="fa-IR" b="1" dirty="0">
                <a:solidFill>
                  <a:schemeClr val="bg1"/>
                </a:solidFill>
                <a:effectLst>
                  <a:outerShdw blurRad="38100" dist="38100" dir="2700000" algn="tl">
                    <a:srgbClr val="000000">
                      <a:alpha val="43137"/>
                    </a:srgbClr>
                  </a:outerShdw>
                </a:effectLst>
                <a:latin typeface="Times New Roman"/>
                <a:ea typeface="Calibri"/>
                <a:cs typeface="B Titr" pitchFamily="2" charset="-78"/>
              </a:rPr>
              <a:t>دانشگاه </a:t>
            </a:r>
            <a:r>
              <a:rPr lang="fa-IR" b="1" dirty="0" smtClean="0">
                <a:solidFill>
                  <a:schemeClr val="bg1"/>
                </a:solidFill>
                <a:effectLst>
                  <a:outerShdw blurRad="38100" dist="38100" dir="2700000" algn="tl">
                    <a:srgbClr val="000000">
                      <a:alpha val="43137"/>
                    </a:srgbClr>
                  </a:outerShdw>
                </a:effectLst>
                <a:latin typeface="Times New Roman"/>
                <a:ea typeface="Calibri"/>
                <a:cs typeface="B Titr" pitchFamily="2" charset="-78"/>
              </a:rPr>
              <a:t>هرمزگان</a:t>
            </a:r>
          </a:p>
          <a:p>
            <a:pPr algn="ctr" rtl="1">
              <a:lnSpc>
                <a:spcPct val="150000"/>
              </a:lnSpc>
            </a:pPr>
            <a:r>
              <a:rPr lang="fa-IR" b="1" dirty="0" smtClean="0">
                <a:solidFill>
                  <a:schemeClr val="bg1"/>
                </a:solidFill>
                <a:effectLst>
                  <a:outerShdw blurRad="38100" dist="38100" dir="2700000" algn="tl">
                    <a:srgbClr val="000000">
                      <a:alpha val="43137"/>
                    </a:srgbClr>
                  </a:outerShdw>
                </a:effectLst>
                <a:latin typeface="Times New Roman"/>
                <a:ea typeface="Calibri"/>
                <a:cs typeface="B Titr" pitchFamily="2" charset="-78"/>
              </a:rPr>
              <a:t>پژوهشکده هرمز</a:t>
            </a:r>
          </a:p>
        </p:txBody>
      </p:sp>
      <p:pic>
        <p:nvPicPr>
          <p:cNvPr id="2052" name="Picture 4" descr="C:\Users\TAK2\Desktop\Logo-(1).png"/>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4915119" y="366712"/>
            <a:ext cx="785813" cy="92868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3918061" y="1209147"/>
            <a:ext cx="2779928" cy="800219"/>
          </a:xfrm>
          <a:prstGeom prst="rect">
            <a:avLst/>
          </a:prstGeom>
          <a:effectLst>
            <a:outerShdw blurRad="50800" dist="38100" dir="5400000" algn="t" rotWithShape="0">
              <a:prstClr val="black">
                <a:alpha val="40000"/>
              </a:prstClr>
            </a:outerShdw>
          </a:effectLst>
        </p:spPr>
        <p:txBody>
          <a:bodyPr wrap="none">
            <a:spAutoFit/>
          </a:bodyPr>
          <a:lstStyle/>
          <a:p>
            <a:pPr algn="ctr" fontAlgn="base">
              <a:lnSpc>
                <a:spcPct val="150000"/>
              </a:lnSpc>
              <a:spcBef>
                <a:spcPct val="0"/>
              </a:spcBef>
              <a:spcAft>
                <a:spcPct val="0"/>
              </a:spcAft>
              <a:tabLst>
                <a:tab pos="3240088" algn="ctr"/>
              </a:tabLst>
            </a:pPr>
            <a:r>
              <a:rPr lang="fa-IR" sz="1600" b="1" dirty="0">
                <a:solidFill>
                  <a:schemeClr val="bg1"/>
                </a:solidFill>
                <a:effectLst>
                  <a:outerShdw blurRad="38100" dist="38100" dir="2700000" algn="tl">
                    <a:srgbClr val="000000">
                      <a:alpha val="43137"/>
                    </a:srgbClr>
                  </a:outerShdw>
                </a:effectLst>
                <a:latin typeface="Arial" pitchFamily="34" charset="0"/>
                <a:ea typeface="Calibri" pitchFamily="34" charset="0"/>
                <a:cs typeface="B Titr" pitchFamily="2" charset="-78"/>
              </a:rPr>
              <a:t>شرکت آب و فاضلاب کشور</a:t>
            </a:r>
          </a:p>
          <a:p>
            <a:pPr algn="ctr" fontAlgn="base">
              <a:lnSpc>
                <a:spcPct val="150000"/>
              </a:lnSpc>
              <a:spcBef>
                <a:spcPct val="0"/>
              </a:spcBef>
              <a:spcAft>
                <a:spcPct val="0"/>
              </a:spcAft>
              <a:tabLst>
                <a:tab pos="3240088" algn="ctr"/>
              </a:tabLst>
            </a:pPr>
            <a:r>
              <a:rPr lang="fa-IR" sz="1600" b="1" dirty="0">
                <a:solidFill>
                  <a:schemeClr val="bg1"/>
                </a:solidFill>
                <a:effectLst>
                  <a:outerShdw blurRad="38100" dist="38100" dir="2700000" algn="tl">
                    <a:srgbClr val="000000">
                      <a:alpha val="43137"/>
                    </a:srgbClr>
                  </a:outerShdw>
                </a:effectLst>
                <a:latin typeface="Arial" pitchFamily="34" charset="0"/>
                <a:ea typeface="Calibri" pitchFamily="34" charset="0"/>
                <a:cs typeface="B Titr" pitchFamily="2" charset="-78"/>
              </a:rPr>
              <a:t>شرکت آب و فاضلاب استان هرمزگان</a:t>
            </a:r>
          </a:p>
        </p:txBody>
      </p:sp>
    </p:spTree>
    <p:extLst>
      <p:ext uri="{BB962C8B-B14F-4D97-AF65-F5344CB8AC3E}">
        <p14:creationId xmlns:p14="http://schemas.microsoft.com/office/powerpoint/2010/main" val="4090090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685800" y="152400"/>
            <a:ext cx="7772400" cy="533400"/>
          </a:xfrm>
          <a:prstGeom prst="rect">
            <a:avLst/>
          </a:prstGeom>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lvl="0" algn="ctr" rtl="1">
              <a:spcBef>
                <a:spcPct val="0"/>
              </a:spcBef>
              <a:defRPr/>
            </a:pPr>
            <a:r>
              <a:rPr lang="fa-IR" sz="2800" b="1" dirty="0">
                <a:solidFill>
                  <a:schemeClr val="bg1"/>
                </a:solidFill>
                <a:cs typeface="B Zar" pitchFamily="2" charset="-78"/>
              </a:rPr>
              <a:t>ساز و کار آب شیرین کن های اسمز معکوس</a:t>
            </a:r>
            <a:endParaRPr lang="en-US" sz="2000" b="1" dirty="0">
              <a:solidFill>
                <a:schemeClr val="bg1"/>
              </a:solidFill>
              <a:cs typeface="B Zar" pitchFamily="2" charset="-78"/>
            </a:endParaRPr>
          </a:p>
        </p:txBody>
      </p:sp>
      <p:sp>
        <p:nvSpPr>
          <p:cNvPr id="2" name="Slide Number Placeholder 1"/>
          <p:cNvSpPr>
            <a:spLocks noGrp="1"/>
          </p:cNvSpPr>
          <p:nvPr>
            <p:ph type="sldNum" sz="quarter" idx="12"/>
          </p:nvPr>
        </p:nvSpPr>
        <p:spPr/>
        <p:txBody>
          <a:bodyPr/>
          <a:lstStyle/>
          <a:p>
            <a:fld id="{B6F15528-21DE-4FAA-801E-634DDDAF4B2B}" type="slidenum">
              <a:rPr lang="en-US" smtClean="0"/>
              <a:pPr/>
              <a:t>10</a:t>
            </a:fld>
            <a:endParaRPr lang="en-US"/>
          </a:p>
        </p:txBody>
      </p:sp>
      <p:sp>
        <p:nvSpPr>
          <p:cNvPr id="3" name="Rectangle 2"/>
          <p:cNvSpPr/>
          <p:nvPr/>
        </p:nvSpPr>
        <p:spPr>
          <a:xfrm>
            <a:off x="4419600" y="843677"/>
            <a:ext cx="4025030" cy="3116238"/>
          </a:xfrm>
          <a:prstGeom prst="rect">
            <a:avLst/>
          </a:prstGeom>
        </p:spPr>
        <p:txBody>
          <a:bodyPr wrap="square">
            <a:spAutoFit/>
          </a:bodyPr>
          <a:lstStyle/>
          <a:p>
            <a:pPr algn="r" rtl="1">
              <a:lnSpc>
                <a:spcPct val="175000"/>
              </a:lnSpc>
            </a:pPr>
            <a:r>
              <a:rPr lang="fa-IR" b="1" dirty="0">
                <a:latin typeface="Times New Roman"/>
                <a:cs typeface="B Zar"/>
              </a:rPr>
              <a:t>2-1-1- اساس و تکنولوژی اسمز معکوس</a:t>
            </a:r>
            <a:endParaRPr lang="en-US" sz="1600" b="1" dirty="0">
              <a:latin typeface="Times New Roman"/>
              <a:cs typeface="B Zar"/>
            </a:endParaRPr>
          </a:p>
          <a:p>
            <a:pPr indent="457200" algn="just" rtl="1">
              <a:lnSpc>
                <a:spcPct val="175000"/>
              </a:lnSpc>
            </a:pPr>
            <a:r>
              <a:rPr lang="fa-IR" sz="1600" b="1" dirty="0">
                <a:latin typeface="Times New Roman"/>
                <a:ea typeface="Times New Roman"/>
                <a:cs typeface="B Zar"/>
              </a:rPr>
              <a:t>اگر یک «غشاء نیمه تراوا» بین دو محلول با غلظت های متفاوت قرار گیرد، مقداری از حلال از یک طرف غشاء به طرف دیگر منتقل می شود. جهت طبیعی حرکت حلال (یعنی از پتانسیل شیمیایی بیشتر به پتانسیل شیمیایی کمتر) به گونه ای است که محلول </a:t>
            </a:r>
            <a:r>
              <a:rPr lang="fa-IR" sz="1600" b="1" dirty="0" smtClean="0">
                <a:latin typeface="Times New Roman"/>
                <a:ea typeface="Times New Roman"/>
                <a:cs typeface="B Zar"/>
              </a:rPr>
              <a:t>غلیظتر</a:t>
            </a:r>
            <a:r>
              <a:rPr lang="fa-IR" sz="1600" b="1" dirty="0">
                <a:latin typeface="Times New Roman"/>
                <a:ea typeface="Times New Roman"/>
                <a:cs typeface="B Zar"/>
              </a:rPr>
              <a:t>، رقیق </a:t>
            </a:r>
            <a:r>
              <a:rPr lang="fa-IR" sz="1600" b="1" dirty="0" smtClean="0">
                <a:latin typeface="Times New Roman"/>
                <a:ea typeface="Times New Roman"/>
                <a:cs typeface="B Zar"/>
              </a:rPr>
              <a:t>میشود. </a:t>
            </a:r>
            <a:endParaRPr lang="fa-IR" sz="1600" b="1" dirty="0">
              <a:latin typeface="Times New Roman"/>
              <a:ea typeface="Times New Roman"/>
              <a:cs typeface="B Zar"/>
            </a:endParaRPr>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42900" y="917138"/>
            <a:ext cx="38481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J:\Projects Taher\13. Park elm fanavari tehran\5 New\2012-05-28\002.tif"/>
          <p:cNvPicPr/>
          <p:nvPr/>
        </p:nvPicPr>
        <p:blipFill>
          <a:blip r:embed="rId4" cstate="screen">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209550" y="3355538"/>
            <a:ext cx="4114800" cy="3178175"/>
          </a:xfrm>
          <a:prstGeom prst="rect">
            <a:avLst/>
          </a:prstGeom>
          <a:noFill/>
          <a:ln>
            <a:noFill/>
          </a:ln>
        </p:spPr>
      </p:pic>
      <p:sp>
        <p:nvSpPr>
          <p:cNvPr id="4" name="Rectangle 3"/>
          <p:cNvSpPr/>
          <p:nvPr/>
        </p:nvSpPr>
        <p:spPr>
          <a:xfrm>
            <a:off x="4419600" y="3952220"/>
            <a:ext cx="4044908" cy="1938992"/>
          </a:xfrm>
          <a:prstGeom prst="rect">
            <a:avLst/>
          </a:prstGeom>
        </p:spPr>
        <p:txBody>
          <a:bodyPr wrap="square">
            <a:spAutoFit/>
          </a:bodyPr>
          <a:lstStyle/>
          <a:p>
            <a:pPr algn="r" rtl="1">
              <a:lnSpc>
                <a:spcPct val="150000"/>
              </a:lnSpc>
            </a:pPr>
            <a:r>
              <a:rPr lang="fa-IR" sz="1600" b="1" dirty="0">
                <a:latin typeface="Times New Roman"/>
                <a:ea typeface="Times New Roman"/>
                <a:cs typeface="B Zar"/>
              </a:rPr>
              <a:t>این کار از دید تکنولوژی شامل سه قسمت خواهد بود:</a:t>
            </a:r>
          </a:p>
          <a:p>
            <a:pPr algn="r" rtl="1">
              <a:lnSpc>
                <a:spcPct val="150000"/>
              </a:lnSpc>
            </a:pPr>
            <a:r>
              <a:rPr lang="fa-IR" sz="1600" b="1" dirty="0" smtClean="0">
                <a:latin typeface="Times New Roman"/>
                <a:ea typeface="Times New Roman"/>
                <a:cs typeface="B Zar"/>
              </a:rPr>
              <a:t>الف</a:t>
            </a:r>
            <a:r>
              <a:rPr lang="fa-IR" sz="1600" b="1" dirty="0">
                <a:latin typeface="Times New Roman"/>
                <a:ea typeface="Times New Roman"/>
                <a:cs typeface="B Zar"/>
              </a:rPr>
              <a:t>: پمپ </a:t>
            </a:r>
            <a:r>
              <a:rPr lang="fa-IR" sz="1600" b="1" dirty="0" smtClean="0">
                <a:latin typeface="Times New Roman"/>
                <a:ea typeface="Times New Roman"/>
                <a:cs typeface="B Zar"/>
              </a:rPr>
              <a:t>تامین فشار آب </a:t>
            </a:r>
            <a:r>
              <a:rPr lang="fa-IR" sz="1600" b="1" dirty="0">
                <a:latin typeface="Times New Roman"/>
                <a:ea typeface="Times New Roman"/>
                <a:cs typeface="B Zar"/>
              </a:rPr>
              <a:t>ورودی به </a:t>
            </a:r>
            <a:r>
              <a:rPr lang="fa-IR" sz="1600" b="1" dirty="0" smtClean="0">
                <a:latin typeface="Times New Roman"/>
                <a:ea typeface="Times New Roman"/>
                <a:cs typeface="B Zar"/>
              </a:rPr>
              <a:t>سیستم </a:t>
            </a:r>
          </a:p>
          <a:p>
            <a:pPr algn="r" rtl="1">
              <a:lnSpc>
                <a:spcPct val="150000"/>
              </a:lnSpc>
            </a:pPr>
            <a:r>
              <a:rPr lang="fa-IR" sz="1600" b="1" dirty="0" smtClean="0">
                <a:latin typeface="Times New Roman"/>
                <a:ea typeface="Times New Roman"/>
                <a:cs typeface="B Zar"/>
              </a:rPr>
              <a:t>ب </a:t>
            </a:r>
            <a:r>
              <a:rPr lang="fa-IR" sz="1600" b="1" dirty="0">
                <a:latin typeface="Times New Roman"/>
                <a:ea typeface="Times New Roman"/>
                <a:cs typeface="B Zar"/>
              </a:rPr>
              <a:t>: غشای نیمه تراوا </a:t>
            </a:r>
            <a:endParaRPr lang="fa-IR" sz="1600" b="1" dirty="0" smtClean="0">
              <a:latin typeface="Times New Roman"/>
              <a:ea typeface="Times New Roman"/>
              <a:cs typeface="B Zar"/>
            </a:endParaRPr>
          </a:p>
          <a:p>
            <a:pPr algn="r" rtl="1">
              <a:lnSpc>
                <a:spcPct val="150000"/>
              </a:lnSpc>
            </a:pPr>
            <a:r>
              <a:rPr lang="fa-IR" sz="1600" b="1" dirty="0" smtClean="0">
                <a:latin typeface="Times New Roman"/>
                <a:ea typeface="Times New Roman"/>
                <a:cs typeface="B Zar"/>
              </a:rPr>
              <a:t>ج</a:t>
            </a:r>
            <a:r>
              <a:rPr lang="fa-IR" sz="1600" b="1" dirty="0">
                <a:latin typeface="Times New Roman"/>
                <a:ea typeface="Times New Roman"/>
                <a:cs typeface="B Zar"/>
              </a:rPr>
              <a:t>: شیر کنترل در مسیر محلول تغلیظ شده </a:t>
            </a:r>
            <a:r>
              <a:rPr lang="fa-IR" sz="1600" b="1" dirty="0" smtClean="0">
                <a:latin typeface="Times New Roman"/>
                <a:ea typeface="Times New Roman"/>
                <a:cs typeface="B Zar"/>
              </a:rPr>
              <a:t> </a:t>
            </a:r>
            <a:r>
              <a:rPr lang="fa-IR" sz="1600" b="1" dirty="0">
                <a:latin typeface="Times New Roman"/>
                <a:ea typeface="Times New Roman"/>
                <a:cs typeface="B Zar"/>
              </a:rPr>
              <a:t>برای کنترل درجۀ </a:t>
            </a:r>
            <a:r>
              <a:rPr lang="fa-IR" sz="1600" b="1" dirty="0" smtClean="0">
                <a:latin typeface="Times New Roman"/>
                <a:ea typeface="Times New Roman"/>
                <a:cs typeface="B Zar"/>
              </a:rPr>
              <a:t>تغلیظ.</a:t>
            </a:r>
          </a:p>
        </p:txBody>
      </p:sp>
    </p:spTree>
    <p:extLst>
      <p:ext uri="{BB962C8B-B14F-4D97-AF65-F5344CB8AC3E}">
        <p14:creationId xmlns:p14="http://schemas.microsoft.com/office/powerpoint/2010/main" val="204623215"/>
      </p:ext>
    </p:extLst>
  </p:cSld>
  <p:clrMapOvr>
    <a:masterClrMapping/>
  </p:clrMapOvr>
  <p:transition spd="slow">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685800" y="152400"/>
            <a:ext cx="7772400" cy="533400"/>
          </a:xfrm>
          <a:prstGeom prst="rect">
            <a:avLst/>
          </a:prstGeom>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lvl="0" algn="ctr" rtl="1">
              <a:spcBef>
                <a:spcPct val="0"/>
              </a:spcBef>
              <a:defRPr/>
            </a:pPr>
            <a:r>
              <a:rPr lang="fa-IR" sz="2800" b="1" dirty="0">
                <a:solidFill>
                  <a:schemeClr val="bg1"/>
                </a:solidFill>
                <a:cs typeface="B Zar" pitchFamily="2" charset="-78"/>
              </a:rPr>
              <a:t>ساز و کار آب شیرین کن های اسمز معکوس</a:t>
            </a:r>
            <a:endParaRPr lang="en-US" sz="2000" b="1" dirty="0">
              <a:solidFill>
                <a:schemeClr val="bg1"/>
              </a:solidFill>
              <a:cs typeface="B Zar" pitchFamily="2" charset="-78"/>
            </a:endParaRPr>
          </a:p>
        </p:txBody>
      </p:sp>
      <p:sp>
        <p:nvSpPr>
          <p:cNvPr id="2" name="Slide Number Placeholder 1"/>
          <p:cNvSpPr>
            <a:spLocks noGrp="1"/>
          </p:cNvSpPr>
          <p:nvPr>
            <p:ph type="sldNum" sz="quarter" idx="12"/>
          </p:nvPr>
        </p:nvSpPr>
        <p:spPr/>
        <p:txBody>
          <a:bodyPr/>
          <a:lstStyle/>
          <a:p>
            <a:fld id="{B6F15528-21DE-4FAA-801E-634DDDAF4B2B}" type="slidenum">
              <a:rPr lang="en-US" smtClean="0"/>
              <a:pPr/>
              <a:t>11</a:t>
            </a:fld>
            <a:endParaRPr lang="en-US"/>
          </a:p>
        </p:txBody>
      </p:sp>
      <p:sp>
        <p:nvSpPr>
          <p:cNvPr id="3" name="Rectangle 2"/>
          <p:cNvSpPr/>
          <p:nvPr/>
        </p:nvSpPr>
        <p:spPr>
          <a:xfrm>
            <a:off x="685800" y="843677"/>
            <a:ext cx="7758830" cy="1384995"/>
          </a:xfrm>
          <a:prstGeom prst="rect">
            <a:avLst/>
          </a:prstGeom>
        </p:spPr>
        <p:txBody>
          <a:bodyPr wrap="square">
            <a:spAutoFit/>
          </a:bodyPr>
          <a:lstStyle/>
          <a:p>
            <a:pPr algn="r" rtl="1">
              <a:lnSpc>
                <a:spcPct val="150000"/>
              </a:lnSpc>
            </a:pPr>
            <a:r>
              <a:rPr lang="fa-IR" sz="1600" b="1" dirty="0">
                <a:latin typeface="Times New Roman"/>
                <a:cs typeface="B Zar"/>
              </a:rPr>
              <a:t>2-1-2- ساختار </a:t>
            </a:r>
            <a:r>
              <a:rPr lang="fa-IR" sz="1600" b="1" dirty="0" smtClean="0">
                <a:latin typeface="Times New Roman"/>
                <a:cs typeface="B Zar"/>
              </a:rPr>
              <a:t>لایه </a:t>
            </a:r>
            <a:r>
              <a:rPr lang="fa-IR" sz="1600" b="1" dirty="0">
                <a:latin typeface="Times New Roman"/>
                <a:cs typeface="B Zar"/>
              </a:rPr>
              <a:t>ای </a:t>
            </a:r>
            <a:r>
              <a:rPr lang="fa-IR" sz="1600" b="1" dirty="0" smtClean="0">
                <a:latin typeface="Times New Roman"/>
                <a:cs typeface="B Zar"/>
              </a:rPr>
              <a:t>غشا اسمز </a:t>
            </a:r>
            <a:r>
              <a:rPr lang="fa-IR" sz="1600" b="1" dirty="0">
                <a:latin typeface="Times New Roman"/>
                <a:cs typeface="B Zar"/>
              </a:rPr>
              <a:t>معکوس </a:t>
            </a:r>
            <a:endParaRPr lang="fa-IR" sz="1600" b="1" dirty="0" smtClean="0">
              <a:latin typeface="Times New Roman"/>
              <a:cs typeface="B Zar"/>
            </a:endParaRPr>
          </a:p>
          <a:p>
            <a:pPr algn="r" rtl="1">
              <a:lnSpc>
                <a:spcPct val="150000"/>
              </a:lnSpc>
            </a:pPr>
            <a:r>
              <a:rPr lang="fa-IR" sz="2000" dirty="0" smtClean="0">
                <a:latin typeface="Times New Roman"/>
                <a:cs typeface="B Zar"/>
              </a:rPr>
              <a:t>از سه قسمت بیان شده تنها غشای نیمه تراوا است که تکنولوژی خاصی داشته و مسئله ی پیش تصفیه را پیش می کشد. در ادامه به پاره ای از چالش های کاربردی غشا های </a:t>
            </a:r>
            <a:r>
              <a:rPr lang="en-US" sz="1600" dirty="0" smtClean="0">
                <a:latin typeface="Times New Roman"/>
                <a:cs typeface="B Zar"/>
              </a:rPr>
              <a:t>RO</a:t>
            </a:r>
            <a:r>
              <a:rPr lang="fa-IR" sz="1600" dirty="0" smtClean="0">
                <a:latin typeface="Times New Roman"/>
                <a:cs typeface="B Zar"/>
              </a:rPr>
              <a:t> </a:t>
            </a:r>
            <a:r>
              <a:rPr lang="fa-IR" sz="2000" dirty="0" smtClean="0">
                <a:latin typeface="Times New Roman"/>
                <a:cs typeface="B Zar"/>
              </a:rPr>
              <a:t>پرداخته می شود.</a:t>
            </a:r>
          </a:p>
        </p:txBody>
      </p:sp>
      <p:pic>
        <p:nvPicPr>
          <p:cNvPr id="1026" name="Picture 2" descr="H:\Projects Taher\13. Park elm fanavari Tehran\5 RO\Fig\Coway_ROMembrane.tif"/>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609314" y="2209800"/>
            <a:ext cx="7925372"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3723358"/>
      </p:ext>
    </p:extLst>
  </p:cSld>
  <p:clrMapOvr>
    <a:masterClrMapping/>
  </p:clrMapOvr>
  <p:transition spd="slow">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685800" y="152400"/>
            <a:ext cx="7772400" cy="533400"/>
          </a:xfrm>
          <a:prstGeom prst="rect">
            <a:avLst/>
          </a:prstGeom>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lvl="0" algn="ctr" rtl="1">
              <a:spcBef>
                <a:spcPct val="0"/>
              </a:spcBef>
              <a:defRPr/>
            </a:pPr>
            <a:r>
              <a:rPr lang="fa-IR" sz="2800" b="1" dirty="0">
                <a:solidFill>
                  <a:schemeClr val="bg1"/>
                </a:solidFill>
                <a:cs typeface="B Zar" pitchFamily="2" charset="-78"/>
              </a:rPr>
              <a:t>ساز و کار آب شیرین کن های اسمز معکوس</a:t>
            </a:r>
            <a:endParaRPr lang="en-US" sz="2000" b="1" dirty="0">
              <a:solidFill>
                <a:schemeClr val="bg1"/>
              </a:solidFill>
              <a:cs typeface="B Zar" pitchFamily="2" charset="-78"/>
            </a:endParaRPr>
          </a:p>
        </p:txBody>
      </p:sp>
      <p:sp>
        <p:nvSpPr>
          <p:cNvPr id="2" name="Slide Number Placeholder 1"/>
          <p:cNvSpPr>
            <a:spLocks noGrp="1"/>
          </p:cNvSpPr>
          <p:nvPr>
            <p:ph type="sldNum" sz="quarter" idx="12"/>
          </p:nvPr>
        </p:nvSpPr>
        <p:spPr/>
        <p:txBody>
          <a:bodyPr/>
          <a:lstStyle/>
          <a:p>
            <a:fld id="{B6F15528-21DE-4FAA-801E-634DDDAF4B2B}" type="slidenum">
              <a:rPr lang="en-US" smtClean="0"/>
              <a:pPr/>
              <a:t>12</a:t>
            </a:fld>
            <a:endParaRPr lang="en-US"/>
          </a:p>
        </p:txBody>
      </p:sp>
      <p:sp>
        <p:nvSpPr>
          <p:cNvPr id="3" name="Rectangle 2"/>
          <p:cNvSpPr/>
          <p:nvPr/>
        </p:nvSpPr>
        <p:spPr>
          <a:xfrm>
            <a:off x="4419600" y="843676"/>
            <a:ext cx="4025030" cy="5909310"/>
          </a:xfrm>
          <a:prstGeom prst="rect">
            <a:avLst/>
          </a:prstGeom>
        </p:spPr>
        <p:txBody>
          <a:bodyPr wrap="square">
            <a:spAutoFit/>
          </a:bodyPr>
          <a:lstStyle/>
          <a:p>
            <a:pPr algn="r" rtl="1">
              <a:lnSpc>
                <a:spcPct val="150000"/>
              </a:lnSpc>
            </a:pPr>
            <a:r>
              <a:rPr lang="fa-IR" b="1" dirty="0" smtClean="0">
                <a:latin typeface="Times New Roman"/>
                <a:cs typeface="B Zar"/>
              </a:rPr>
              <a:t>2-2- </a:t>
            </a:r>
            <a:r>
              <a:rPr lang="fa-IR" b="1" dirty="0">
                <a:latin typeface="Times New Roman"/>
                <a:cs typeface="B Zar"/>
              </a:rPr>
              <a:t>چالش های کاربری اسمز </a:t>
            </a:r>
            <a:r>
              <a:rPr lang="fa-IR" b="1" dirty="0" smtClean="0">
                <a:latin typeface="Times New Roman"/>
                <a:cs typeface="B Zar"/>
              </a:rPr>
              <a:t>معکوس</a:t>
            </a:r>
          </a:p>
          <a:p>
            <a:pPr algn="r" rtl="1">
              <a:lnSpc>
                <a:spcPct val="150000"/>
              </a:lnSpc>
            </a:pPr>
            <a:r>
              <a:rPr lang="fa-IR" b="1" dirty="0" smtClean="0">
                <a:latin typeface="Times New Roman"/>
                <a:ea typeface="Times New Roman"/>
                <a:cs typeface="B Zar"/>
              </a:rPr>
              <a:t>الف: </a:t>
            </a:r>
            <a:r>
              <a:rPr lang="fa-IR" b="1" dirty="0">
                <a:latin typeface="Times New Roman"/>
                <a:cs typeface="B Zar"/>
              </a:rPr>
              <a:t>پلاریزاسیون غلظتی </a:t>
            </a:r>
            <a:r>
              <a:rPr lang="fa-IR" b="1" dirty="0" smtClean="0">
                <a:latin typeface="Times New Roman"/>
                <a:cs typeface="B Zar"/>
              </a:rPr>
              <a:t>و شست شوی معکوس (</a:t>
            </a:r>
            <a:r>
              <a:rPr lang="en-US" b="1" dirty="0" smtClean="0">
                <a:latin typeface="Times New Roman"/>
                <a:cs typeface="B Zar"/>
              </a:rPr>
              <a:t>backwash</a:t>
            </a:r>
            <a:r>
              <a:rPr lang="fa-IR" b="1" dirty="0" smtClean="0">
                <a:latin typeface="Times New Roman"/>
                <a:cs typeface="B Zar"/>
              </a:rPr>
              <a:t>)</a:t>
            </a:r>
            <a:endParaRPr lang="en-US" sz="1600" b="1" dirty="0">
              <a:latin typeface="Times New Roman"/>
              <a:cs typeface="B Zar"/>
            </a:endParaRPr>
          </a:p>
          <a:p>
            <a:pPr indent="457200" algn="just" rtl="1">
              <a:lnSpc>
                <a:spcPct val="150000"/>
              </a:lnSpc>
            </a:pPr>
            <a:r>
              <a:rPr lang="fa-IR" dirty="0">
                <a:latin typeface="Times New Roman"/>
                <a:ea typeface="Times New Roman"/>
                <a:cs typeface="B Zar"/>
              </a:rPr>
              <a:t>با عبور جریان آب از روی غشاء، نمک های طرد شده در سمت خوراک غشاء تغلیظ می شوند و حتی می تواند به صورت لایه ژله ای در آید. </a:t>
            </a:r>
            <a:r>
              <a:rPr lang="fa-IR" dirty="0" smtClean="0">
                <a:latin typeface="Times New Roman"/>
                <a:ea typeface="Times New Roman"/>
                <a:cs typeface="B Zar"/>
              </a:rPr>
              <a:t>برای کنترل این معضل استفاده از </a:t>
            </a:r>
            <a:r>
              <a:rPr lang="en-US" dirty="0" smtClean="0">
                <a:latin typeface="Times New Roman"/>
                <a:ea typeface="Times New Roman"/>
                <a:cs typeface="B Zar"/>
              </a:rPr>
              <a:t>backwash</a:t>
            </a:r>
            <a:r>
              <a:rPr lang="fa-IR" dirty="0" smtClean="0">
                <a:latin typeface="Times New Roman"/>
                <a:ea typeface="Times New Roman"/>
                <a:cs typeface="B Zar"/>
              </a:rPr>
              <a:t> بصورت دوره ای ضروری است.</a:t>
            </a:r>
            <a:endParaRPr lang="en-US" sz="1600" dirty="0">
              <a:latin typeface="Times New Roman"/>
              <a:ea typeface="Times New Roman"/>
              <a:cs typeface="Traditional Arabic"/>
            </a:endParaRPr>
          </a:p>
          <a:p>
            <a:pPr algn="r" rtl="1">
              <a:lnSpc>
                <a:spcPct val="150000"/>
              </a:lnSpc>
            </a:pPr>
            <a:r>
              <a:rPr lang="fa-IR" b="1" dirty="0" smtClean="0">
                <a:latin typeface="Times New Roman"/>
                <a:ea typeface="Times New Roman"/>
                <a:cs typeface="B Zar"/>
              </a:rPr>
              <a:t>ب: فولینگ و </a:t>
            </a:r>
            <a:r>
              <a:rPr lang="fa-IR" b="1" dirty="0" smtClean="0">
                <a:latin typeface="Times New Roman"/>
                <a:cs typeface="B Zar"/>
              </a:rPr>
              <a:t>شست </a:t>
            </a:r>
            <a:r>
              <a:rPr lang="fa-IR" b="1" dirty="0">
                <a:latin typeface="Times New Roman"/>
                <a:cs typeface="B Zar"/>
              </a:rPr>
              <a:t>و شوی غشاءها </a:t>
            </a:r>
            <a:endParaRPr lang="en-US" sz="1600" b="1" dirty="0">
              <a:latin typeface="Times New Roman"/>
              <a:cs typeface="B Zar"/>
            </a:endParaRPr>
          </a:p>
          <a:p>
            <a:pPr indent="457200" algn="just" rtl="1">
              <a:lnSpc>
                <a:spcPct val="150000"/>
              </a:lnSpc>
            </a:pPr>
            <a:r>
              <a:rPr lang="fa-IR" kern="0" dirty="0">
                <a:latin typeface="Times New Roman"/>
                <a:ea typeface="Times New Roman"/>
                <a:cs typeface="B Zar"/>
              </a:rPr>
              <a:t>غشاهای مورد استفاده در شیرین سازی آب دریا، عموما دچار انباشتگی (فولینگ) از نوع بیوفولینگ حاصل از جلبک های دریایی و دیاتومه ها، کربنات کلسیم </a:t>
            </a:r>
            <a:r>
              <a:rPr lang="fa-IR" kern="0" dirty="0" smtClean="0">
                <a:latin typeface="Times New Roman"/>
                <a:ea typeface="Times New Roman"/>
                <a:cs typeface="B Zar"/>
              </a:rPr>
              <a:t>و آهن می </a:t>
            </a:r>
            <a:r>
              <a:rPr lang="fa-IR" kern="0" dirty="0">
                <a:latin typeface="Times New Roman"/>
                <a:ea typeface="Times New Roman"/>
                <a:cs typeface="B Zar"/>
              </a:rPr>
              <a:t>باشد. </a:t>
            </a:r>
            <a:r>
              <a:rPr lang="fa-IR" kern="0" dirty="0" smtClean="0">
                <a:latin typeface="Times New Roman"/>
                <a:ea typeface="Times New Roman"/>
                <a:cs typeface="B Zar"/>
              </a:rPr>
              <a:t>لذا شست </a:t>
            </a:r>
            <a:r>
              <a:rPr lang="fa-IR" kern="0" dirty="0">
                <a:latin typeface="Times New Roman"/>
                <a:ea typeface="Times New Roman"/>
                <a:cs typeface="B Zar"/>
              </a:rPr>
              <a:t>و شوی غشا ها اجتناب ناپذیر خواهد بود</a:t>
            </a:r>
            <a:r>
              <a:rPr lang="fa-IR" kern="0" dirty="0" smtClean="0">
                <a:latin typeface="Times New Roman"/>
                <a:ea typeface="Times New Roman"/>
                <a:cs typeface="B Zar"/>
              </a:rPr>
              <a:t>.</a:t>
            </a:r>
            <a:endParaRPr lang="en-US" sz="1600" dirty="0">
              <a:latin typeface="Times New Roman"/>
              <a:ea typeface="Times New Roman"/>
              <a:cs typeface="Traditional Arabic"/>
            </a:endParaRPr>
          </a:p>
        </p:txBody>
      </p:sp>
      <p:pic>
        <p:nvPicPr>
          <p:cNvPr id="5" name="Picture 4" descr="J:\Projects Taher\13. Park elm fanavari tehran\5 New\2012-05-28\010.tif"/>
          <p:cNvPicPr/>
          <p:nvPr/>
        </p:nvPicPr>
        <p:blipFill>
          <a:blip r:embed="rId2" cstate="screen">
            <a:biLevel thresh="75000"/>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a:stretch>
            <a:fillRect/>
          </a:stretch>
        </p:blipFill>
        <p:spPr bwMode="auto">
          <a:xfrm>
            <a:off x="304800" y="685800"/>
            <a:ext cx="4114800" cy="2743200"/>
          </a:xfrm>
          <a:prstGeom prst="rect">
            <a:avLst/>
          </a:prstGeom>
          <a:noFill/>
          <a:ln>
            <a:noFill/>
          </a:ln>
        </p:spPr>
      </p:pic>
      <p:pic>
        <p:nvPicPr>
          <p:cNvPr id="6" name="Picture 5" descr="J:\Projects Taher\13. Park elm fanavari tehran\5 RO 0.3M + 0.5M\2012-05-28\1st element.jpg"/>
          <p:cNvPicPr/>
          <p:nvPr/>
        </p:nvPicPr>
        <p:blipFill>
          <a:blip r:embed="rId4" cstate="screen">
            <a:extLst>
              <a:ext uri="{BEBA8EAE-BF5A-486C-A8C5-ECC9F3942E4B}">
                <a14:imgProps xmlns:a14="http://schemas.microsoft.com/office/drawing/2010/main">
                  <a14:imgLayer r:embed="rId5">
                    <a14:imgEffect>
                      <a14:sharpenSoften amount="50000"/>
                    </a14:imgEffect>
                    <a14:imgEffect>
                      <a14:saturation sat="300000"/>
                    </a14:imgEffect>
                    <a14:imgEffect>
                      <a14:brightnessContrast contrast="-20000"/>
                    </a14:imgEffect>
                  </a14:imgLayer>
                </a14:imgProps>
              </a:ext>
              <a:ext uri="{28A0092B-C50C-407E-A947-70E740481C1C}">
                <a14:useLocalDpi xmlns:a14="http://schemas.microsoft.com/office/drawing/2010/main"/>
              </a:ext>
            </a:extLst>
          </a:blip>
          <a:srcRect/>
          <a:stretch>
            <a:fillRect/>
          </a:stretch>
        </p:blipFill>
        <p:spPr bwMode="auto">
          <a:xfrm>
            <a:off x="419100" y="3657600"/>
            <a:ext cx="3886200" cy="3048000"/>
          </a:xfrm>
          <a:prstGeom prst="rect">
            <a:avLst/>
          </a:prstGeom>
          <a:noFill/>
          <a:ln>
            <a:noFill/>
          </a:ln>
        </p:spPr>
      </p:pic>
    </p:spTree>
    <p:extLst>
      <p:ext uri="{BB962C8B-B14F-4D97-AF65-F5344CB8AC3E}">
        <p14:creationId xmlns:p14="http://schemas.microsoft.com/office/powerpoint/2010/main" val="3575625668"/>
      </p:ext>
    </p:extLst>
  </p:cSld>
  <p:clrMapOvr>
    <a:masterClrMapping/>
  </p:clrMapOvr>
  <p:transition spd="slow">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685800" y="152400"/>
            <a:ext cx="7772400" cy="533400"/>
          </a:xfrm>
          <a:prstGeom prst="rect">
            <a:avLst/>
          </a:prstGeom>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lvl="0" algn="ctr" rtl="1">
              <a:spcBef>
                <a:spcPct val="0"/>
              </a:spcBef>
              <a:defRPr/>
            </a:pPr>
            <a:r>
              <a:rPr lang="fa-IR" sz="2800" b="1" dirty="0">
                <a:solidFill>
                  <a:schemeClr val="bg1"/>
                </a:solidFill>
                <a:cs typeface="B Zar" pitchFamily="2" charset="-78"/>
              </a:rPr>
              <a:t>بررسی روشهای مختلف و معمول پیش تصفیه </a:t>
            </a:r>
            <a:r>
              <a:rPr lang="en-US" sz="2800" b="1" dirty="0">
                <a:solidFill>
                  <a:schemeClr val="bg1"/>
                </a:solidFill>
                <a:cs typeface="B Zar" pitchFamily="2" charset="-78"/>
              </a:rPr>
              <a:t>RO</a:t>
            </a:r>
            <a:endParaRPr lang="en-US" sz="2000" b="1" dirty="0">
              <a:solidFill>
                <a:schemeClr val="bg1"/>
              </a:solidFill>
              <a:cs typeface="B Zar" pitchFamily="2" charset="-78"/>
            </a:endParaRPr>
          </a:p>
        </p:txBody>
      </p:sp>
      <p:sp>
        <p:nvSpPr>
          <p:cNvPr id="2" name="Slide Number Placeholder 1"/>
          <p:cNvSpPr>
            <a:spLocks noGrp="1"/>
          </p:cNvSpPr>
          <p:nvPr>
            <p:ph type="sldNum" sz="quarter" idx="12"/>
          </p:nvPr>
        </p:nvSpPr>
        <p:spPr/>
        <p:txBody>
          <a:bodyPr/>
          <a:lstStyle/>
          <a:p>
            <a:fld id="{B6F15528-21DE-4FAA-801E-634DDDAF4B2B}" type="slidenum">
              <a:rPr lang="en-US" smtClean="0"/>
              <a:pPr/>
              <a:t>13</a:t>
            </a:fld>
            <a:endParaRPr lang="en-US" dirty="0"/>
          </a:p>
        </p:txBody>
      </p:sp>
      <p:sp>
        <p:nvSpPr>
          <p:cNvPr id="3" name="Rectangle 2"/>
          <p:cNvSpPr/>
          <p:nvPr/>
        </p:nvSpPr>
        <p:spPr>
          <a:xfrm>
            <a:off x="304800" y="685800"/>
            <a:ext cx="8153400" cy="5786199"/>
          </a:xfrm>
          <a:prstGeom prst="rect">
            <a:avLst/>
          </a:prstGeom>
        </p:spPr>
        <p:txBody>
          <a:bodyPr wrap="square">
            <a:spAutoFit/>
          </a:bodyPr>
          <a:lstStyle/>
          <a:p>
            <a:pPr algn="r" rtl="1">
              <a:lnSpc>
                <a:spcPct val="125000"/>
              </a:lnSpc>
            </a:pPr>
            <a:r>
              <a:rPr lang="fa-IR" b="1" dirty="0">
                <a:latin typeface="Times New Roman"/>
                <a:cs typeface="B Zar"/>
              </a:rPr>
              <a:t>3-1- فرایندهای پيش تصفيه </a:t>
            </a:r>
            <a:r>
              <a:rPr lang="fa-IR" b="1" dirty="0" smtClean="0">
                <a:latin typeface="Times New Roman"/>
                <a:cs typeface="B Zar"/>
              </a:rPr>
              <a:t>عمومی</a:t>
            </a:r>
            <a:endParaRPr lang="en-US" b="1" dirty="0" smtClean="0">
              <a:latin typeface="Times New Roman"/>
              <a:cs typeface="B Zar"/>
            </a:endParaRPr>
          </a:p>
          <a:p>
            <a:pPr algn="just" rtl="1">
              <a:lnSpc>
                <a:spcPct val="125000"/>
              </a:lnSpc>
            </a:pPr>
            <a:r>
              <a:rPr lang="fa-IR" b="1" dirty="0">
                <a:latin typeface="Times New Roman"/>
                <a:ea typeface="Times New Roman"/>
                <a:cs typeface="B Zar"/>
              </a:rPr>
              <a:t> </a:t>
            </a:r>
            <a:r>
              <a:rPr lang="fa-IR" sz="1600" b="1" dirty="0" smtClean="0">
                <a:latin typeface="Times New Roman"/>
                <a:cs typeface="B Zar"/>
              </a:rPr>
              <a:t>3-1-1- </a:t>
            </a:r>
            <a:r>
              <a:rPr lang="fa-IR" sz="1600" b="1" dirty="0">
                <a:latin typeface="Times New Roman"/>
                <a:cs typeface="B Zar"/>
              </a:rPr>
              <a:t>آشغال گیری </a:t>
            </a:r>
            <a:r>
              <a:rPr lang="fa-IR" sz="1600" b="1" dirty="0" smtClean="0">
                <a:latin typeface="Times New Roman"/>
                <a:cs typeface="B Zar"/>
              </a:rPr>
              <a:t>(</a:t>
            </a:r>
            <a:r>
              <a:rPr lang="en-US" sz="1600" b="1" dirty="0" smtClean="0">
                <a:latin typeface="Times New Roman"/>
                <a:cs typeface="B Zar"/>
              </a:rPr>
              <a:t>75 mm &amp; 20-5mm</a:t>
            </a:r>
            <a:r>
              <a:rPr lang="fa-IR" sz="1600" b="1" dirty="0" smtClean="0">
                <a:latin typeface="Times New Roman"/>
                <a:cs typeface="B Zar"/>
              </a:rPr>
              <a:t>)</a:t>
            </a:r>
          </a:p>
          <a:p>
            <a:pPr algn="just" rtl="1">
              <a:lnSpc>
                <a:spcPct val="125000"/>
              </a:lnSpc>
            </a:pPr>
            <a:r>
              <a:rPr lang="fa-IR" dirty="0" smtClean="0">
                <a:latin typeface="Times New Roman"/>
                <a:ea typeface="Times New Roman"/>
                <a:cs typeface="B Zar"/>
              </a:rPr>
              <a:t>عمل آشغال </a:t>
            </a:r>
            <a:r>
              <a:rPr lang="fa-IR" dirty="0">
                <a:latin typeface="Times New Roman"/>
                <a:ea typeface="Times New Roman"/>
                <a:cs typeface="B Zar"/>
              </a:rPr>
              <a:t>گیری یا صاف کردن، جهت حذف ذرات جامد بزرگ </a:t>
            </a:r>
            <a:r>
              <a:rPr lang="fa-IR" dirty="0" smtClean="0">
                <a:latin typeface="Times New Roman"/>
                <a:ea typeface="Times New Roman"/>
                <a:cs typeface="B Zar"/>
              </a:rPr>
              <a:t>صورت می گیرد. </a:t>
            </a:r>
          </a:p>
          <a:p>
            <a:pPr algn="just" rtl="1">
              <a:lnSpc>
                <a:spcPct val="125000"/>
              </a:lnSpc>
            </a:pPr>
            <a:endParaRPr lang="fa-IR" dirty="0" smtClean="0">
              <a:latin typeface="Times New Roman"/>
              <a:ea typeface="Times New Roman"/>
              <a:cs typeface="B Zar"/>
            </a:endParaRPr>
          </a:p>
          <a:p>
            <a:pPr algn="r" rtl="1">
              <a:lnSpc>
                <a:spcPct val="125000"/>
              </a:lnSpc>
            </a:pPr>
            <a:r>
              <a:rPr lang="fa-IR" sz="1600" b="1" dirty="0" smtClean="0">
                <a:latin typeface="Times New Roman"/>
                <a:cs typeface="B Zar"/>
              </a:rPr>
              <a:t>3-1-2- </a:t>
            </a:r>
            <a:r>
              <a:rPr lang="fa-IR" sz="1600" b="1" dirty="0">
                <a:latin typeface="Times New Roman"/>
                <a:cs typeface="B Zar"/>
              </a:rPr>
              <a:t>پیش ته نشینی </a:t>
            </a:r>
            <a:r>
              <a:rPr lang="fa-IR" sz="1600" b="1" dirty="0" smtClean="0">
                <a:latin typeface="Times New Roman"/>
                <a:cs typeface="B Zar"/>
              </a:rPr>
              <a:t>(</a:t>
            </a:r>
            <a:r>
              <a:rPr lang="en-US" sz="1600" b="1" dirty="0" smtClean="0">
                <a:latin typeface="Times New Roman"/>
                <a:cs typeface="B Zar"/>
              </a:rPr>
              <a:t>Clarifier</a:t>
            </a:r>
            <a:r>
              <a:rPr lang="fa-IR" sz="1600" b="1" dirty="0" smtClean="0">
                <a:latin typeface="Times New Roman"/>
                <a:cs typeface="B Zar"/>
              </a:rPr>
              <a:t>)</a:t>
            </a:r>
            <a:endParaRPr lang="fa-IR" sz="1600" b="1" dirty="0">
              <a:latin typeface="Times New Roman"/>
              <a:cs typeface="B Zar"/>
            </a:endParaRPr>
          </a:p>
          <a:p>
            <a:pPr algn="r" rtl="1">
              <a:lnSpc>
                <a:spcPct val="125000"/>
              </a:lnSpc>
            </a:pPr>
            <a:r>
              <a:rPr lang="fa-IR" dirty="0">
                <a:latin typeface="Times New Roman"/>
                <a:ea typeface="Times New Roman"/>
                <a:cs typeface="B Zar"/>
              </a:rPr>
              <a:t>برای حذف مواد معلق بزرگتر از 200 میکرون </a:t>
            </a:r>
            <a:r>
              <a:rPr lang="fa-IR" dirty="0" smtClean="0">
                <a:latin typeface="Times New Roman"/>
                <a:ea typeface="Times New Roman"/>
                <a:cs typeface="B Zar"/>
              </a:rPr>
              <a:t>فرایند ته </a:t>
            </a:r>
            <a:r>
              <a:rPr lang="fa-IR" dirty="0">
                <a:latin typeface="Times New Roman"/>
                <a:ea typeface="Times New Roman"/>
                <a:cs typeface="B Zar"/>
              </a:rPr>
              <a:t>نشینی ساده و برای مواد معلق کوچکتر و با وزن مخصوص پایین معمولا نیاز به کمک مواد شیمیایی منعقد کننده است.</a:t>
            </a:r>
            <a:endParaRPr lang="en-US" dirty="0">
              <a:latin typeface="Times New Roman"/>
              <a:ea typeface="Times New Roman"/>
              <a:cs typeface="Traditional Arabic"/>
            </a:endParaRPr>
          </a:p>
          <a:p>
            <a:pPr algn="r" rtl="1">
              <a:lnSpc>
                <a:spcPct val="125000"/>
              </a:lnSpc>
            </a:pPr>
            <a:r>
              <a:rPr lang="fa-IR" sz="1600" b="1" dirty="0" smtClean="0">
                <a:latin typeface="Times New Roman"/>
                <a:cs typeface="B Zar"/>
              </a:rPr>
              <a:t> </a:t>
            </a:r>
            <a:endParaRPr lang="en-US" sz="1600" b="1" dirty="0" smtClean="0">
              <a:latin typeface="Times New Roman"/>
              <a:cs typeface="B Zar"/>
            </a:endParaRPr>
          </a:p>
          <a:p>
            <a:pPr algn="r" rtl="1">
              <a:lnSpc>
                <a:spcPct val="125000"/>
              </a:lnSpc>
            </a:pPr>
            <a:r>
              <a:rPr lang="fa-IR" sz="1600" b="1" dirty="0" smtClean="0">
                <a:latin typeface="Times New Roman"/>
                <a:cs typeface="B Zar"/>
              </a:rPr>
              <a:t>3-1-3- </a:t>
            </a:r>
            <a:r>
              <a:rPr lang="fa-IR" sz="1600" b="1" dirty="0">
                <a:latin typeface="Times New Roman"/>
                <a:cs typeface="B Zar"/>
              </a:rPr>
              <a:t>صاف کردن (</a:t>
            </a:r>
            <a:r>
              <a:rPr lang="en-US" sz="1600" b="1" dirty="0">
                <a:latin typeface="Times New Roman"/>
                <a:cs typeface="B Zar"/>
              </a:rPr>
              <a:t>Macro Filtration </a:t>
            </a:r>
            <a:r>
              <a:rPr lang="en-US" sz="1600" b="1" dirty="0" smtClean="0">
                <a:latin typeface="Times New Roman"/>
                <a:cs typeface="B Zar"/>
              </a:rPr>
              <a:t>200-100 </a:t>
            </a:r>
            <a:r>
              <a:rPr lang="en-US" sz="1600" b="1" dirty="0">
                <a:latin typeface="Times New Roman"/>
                <a:cs typeface="B Zar"/>
              </a:rPr>
              <a:t>µm</a:t>
            </a:r>
            <a:r>
              <a:rPr lang="fa-IR" sz="1600" b="1" dirty="0">
                <a:latin typeface="Times New Roman"/>
                <a:cs typeface="B Zar"/>
              </a:rPr>
              <a:t>)</a:t>
            </a:r>
            <a:r>
              <a:rPr lang="en-US" sz="1600" b="1" dirty="0">
                <a:latin typeface="Times New Roman"/>
                <a:cs typeface="B Zar"/>
              </a:rPr>
              <a:t> </a:t>
            </a:r>
          </a:p>
          <a:p>
            <a:pPr algn="r" rtl="1">
              <a:lnSpc>
                <a:spcPct val="125000"/>
              </a:lnSpc>
            </a:pPr>
            <a:r>
              <a:rPr lang="fa-IR" dirty="0">
                <a:latin typeface="Times New Roman"/>
                <a:ea typeface="Times New Roman"/>
                <a:cs typeface="B Zar"/>
              </a:rPr>
              <a:t>حالت توسعه یافته ای از آشغال گیرها که در آن با کارتریج دیسکی برای حذف جلبک و ذرات هم اندازه آنها استفاده مي شود. </a:t>
            </a:r>
          </a:p>
          <a:p>
            <a:pPr algn="r" rtl="1">
              <a:lnSpc>
                <a:spcPct val="125000"/>
              </a:lnSpc>
            </a:pPr>
            <a:endParaRPr lang="fa-IR" sz="1600" dirty="0">
              <a:latin typeface="Times New Roman"/>
              <a:ea typeface="Times New Roman"/>
              <a:cs typeface="B Zar"/>
            </a:endParaRPr>
          </a:p>
          <a:p>
            <a:pPr algn="r" rtl="1">
              <a:lnSpc>
                <a:spcPct val="125000"/>
              </a:lnSpc>
            </a:pPr>
            <a:r>
              <a:rPr lang="fa-IR" sz="1600" b="1" dirty="0" smtClean="0">
                <a:latin typeface="Times New Roman"/>
                <a:cs typeface="B Zar"/>
              </a:rPr>
              <a:t>3-1-4- </a:t>
            </a:r>
            <a:r>
              <a:rPr lang="fa-IR" sz="1600" b="1" dirty="0">
                <a:latin typeface="Times New Roman"/>
                <a:cs typeface="B Zar"/>
              </a:rPr>
              <a:t>کلر زنی آب </a:t>
            </a:r>
            <a:r>
              <a:rPr lang="fa-IR" sz="1600" b="1" dirty="0" smtClean="0">
                <a:latin typeface="Times New Roman"/>
                <a:cs typeface="B Zar"/>
              </a:rPr>
              <a:t>خام (</a:t>
            </a:r>
            <a:r>
              <a:rPr lang="en-US" sz="1600" b="1" dirty="0" smtClean="0">
                <a:latin typeface="Times New Roman"/>
                <a:cs typeface="B Zar"/>
              </a:rPr>
              <a:t>Disinfection</a:t>
            </a:r>
            <a:r>
              <a:rPr lang="fa-IR" sz="1600" b="1" dirty="0" smtClean="0">
                <a:latin typeface="Times New Roman"/>
                <a:cs typeface="B Zar"/>
              </a:rPr>
              <a:t>)</a:t>
            </a:r>
            <a:endParaRPr lang="fa-IR" sz="1600" b="1" dirty="0">
              <a:latin typeface="Times New Roman"/>
              <a:cs typeface="B Zar"/>
            </a:endParaRPr>
          </a:p>
          <a:p>
            <a:pPr algn="r" rtl="1">
              <a:lnSpc>
                <a:spcPct val="125000"/>
              </a:lnSpc>
            </a:pPr>
            <a:r>
              <a:rPr lang="fa-IR" dirty="0" smtClean="0">
                <a:latin typeface="Times New Roman"/>
                <a:ea typeface="Times New Roman"/>
                <a:cs typeface="B Zar"/>
              </a:rPr>
              <a:t>به منظور اکسیداسیون </a:t>
            </a:r>
            <a:r>
              <a:rPr lang="fa-IR" dirty="0">
                <a:latin typeface="Times New Roman"/>
                <a:ea typeface="Times New Roman"/>
                <a:cs typeface="B Zar"/>
              </a:rPr>
              <a:t>و حذف نسبی آلاینده های </a:t>
            </a:r>
            <a:r>
              <a:rPr lang="fa-IR" dirty="0" smtClean="0">
                <a:latin typeface="Times New Roman"/>
                <a:ea typeface="Times New Roman"/>
                <a:cs typeface="B Zar"/>
              </a:rPr>
              <a:t>مولد طعم و </a:t>
            </a:r>
            <a:r>
              <a:rPr lang="fa-IR" dirty="0">
                <a:latin typeface="Times New Roman"/>
                <a:ea typeface="Times New Roman"/>
                <a:cs typeface="B Zar"/>
              </a:rPr>
              <a:t>بو و </a:t>
            </a:r>
            <a:r>
              <a:rPr lang="fa-IR" dirty="0" smtClean="0">
                <a:latin typeface="Times New Roman"/>
                <a:ea typeface="Times New Roman"/>
                <a:cs typeface="B Zar"/>
              </a:rPr>
              <a:t>رنگ، و </a:t>
            </a:r>
            <a:r>
              <a:rPr lang="fa-IR" dirty="0">
                <a:latin typeface="Times New Roman"/>
                <a:ea typeface="Times New Roman"/>
                <a:cs typeface="B Zar"/>
              </a:rPr>
              <a:t>جلوگیری از رشد </a:t>
            </a:r>
            <a:r>
              <a:rPr lang="fa-IR" dirty="0" smtClean="0">
                <a:latin typeface="Times New Roman"/>
                <a:ea typeface="Times New Roman"/>
                <a:cs typeface="B Zar"/>
              </a:rPr>
              <a:t>میکروارگانیسم </a:t>
            </a:r>
            <a:r>
              <a:rPr lang="fa-IR" dirty="0">
                <a:latin typeface="Times New Roman"/>
                <a:ea typeface="Times New Roman"/>
                <a:cs typeface="B Zar"/>
              </a:rPr>
              <a:t>ها </a:t>
            </a:r>
            <a:r>
              <a:rPr lang="fa-IR" dirty="0" smtClean="0">
                <a:latin typeface="Times New Roman"/>
                <a:ea typeface="Times New Roman"/>
                <a:cs typeface="B Zar"/>
              </a:rPr>
              <a:t>است</a:t>
            </a:r>
            <a:r>
              <a:rPr lang="fa-IR" dirty="0">
                <a:latin typeface="Times New Roman"/>
                <a:ea typeface="Times New Roman"/>
                <a:cs typeface="B Zar"/>
              </a:rPr>
              <a:t>. </a:t>
            </a:r>
            <a:endParaRPr lang="fa-IR" dirty="0" smtClean="0">
              <a:latin typeface="Times New Roman"/>
              <a:ea typeface="Times New Roman"/>
              <a:cs typeface="B Zar"/>
            </a:endParaRPr>
          </a:p>
          <a:p>
            <a:pPr algn="r" rtl="1">
              <a:lnSpc>
                <a:spcPct val="125000"/>
              </a:lnSpc>
            </a:pPr>
            <a:endParaRPr lang="fa-IR" dirty="0">
              <a:latin typeface="Times New Roman"/>
              <a:ea typeface="Times New Roman"/>
              <a:cs typeface="B Zar"/>
            </a:endParaRPr>
          </a:p>
          <a:p>
            <a:pPr algn="r" rtl="1">
              <a:lnSpc>
                <a:spcPct val="125000"/>
              </a:lnSpc>
            </a:pPr>
            <a:r>
              <a:rPr lang="fa-IR" b="1" dirty="0" smtClean="0">
                <a:latin typeface="Times New Roman"/>
                <a:ea typeface="Times New Roman"/>
                <a:cs typeface="B Zar"/>
              </a:rPr>
              <a:t>3-1-5-هوادهی </a:t>
            </a:r>
          </a:p>
          <a:p>
            <a:pPr algn="r" rtl="1">
              <a:lnSpc>
                <a:spcPct val="125000"/>
              </a:lnSpc>
            </a:pPr>
            <a:r>
              <a:rPr lang="fa-IR" dirty="0" smtClean="0">
                <a:latin typeface="Times New Roman"/>
                <a:ea typeface="Calibri"/>
                <a:cs typeface="B Zar"/>
              </a:rPr>
              <a:t>حذف </a:t>
            </a:r>
            <a:r>
              <a:rPr lang="fa-IR" dirty="0">
                <a:latin typeface="Times New Roman"/>
                <a:ea typeface="Calibri"/>
                <a:cs typeface="B Zar"/>
              </a:rPr>
              <a:t>بوی نامطلوب</a:t>
            </a:r>
            <a:r>
              <a:rPr lang="fa-IR" dirty="0" smtClean="0">
                <a:latin typeface="Times New Roman"/>
                <a:ea typeface="Calibri"/>
                <a:cs typeface="B Zar"/>
              </a:rPr>
              <a:t>، طیف گسترده ای از </a:t>
            </a:r>
            <a:r>
              <a:rPr lang="en-US" dirty="0" smtClean="0">
                <a:latin typeface="Times New Roman"/>
                <a:ea typeface="Calibri"/>
                <a:cs typeface="B Zar"/>
              </a:rPr>
              <a:t>VOC</a:t>
            </a:r>
            <a:r>
              <a:rPr lang="fa-IR" dirty="0" smtClean="0">
                <a:latin typeface="Times New Roman"/>
                <a:ea typeface="Calibri"/>
                <a:cs typeface="B Zar"/>
              </a:rPr>
              <a:t> </a:t>
            </a:r>
            <a:r>
              <a:rPr lang="fa-IR" dirty="0">
                <a:latin typeface="Times New Roman"/>
                <a:ea typeface="Calibri"/>
                <a:cs typeface="B Zar"/>
              </a:rPr>
              <a:t>همچنین حذف گازهای </a:t>
            </a:r>
            <a:r>
              <a:rPr lang="fa-IR" dirty="0" smtClean="0">
                <a:latin typeface="Times New Roman"/>
                <a:ea typeface="Calibri"/>
                <a:cs typeface="B Zar"/>
              </a:rPr>
              <a:t>خورنده، </a:t>
            </a:r>
            <a:r>
              <a:rPr lang="fa-IR" dirty="0">
                <a:latin typeface="Times New Roman"/>
                <a:ea typeface="Calibri"/>
                <a:cs typeface="B Zar"/>
              </a:rPr>
              <a:t>به کمک هوادهی </a:t>
            </a:r>
            <a:r>
              <a:rPr lang="fa-IR" dirty="0" smtClean="0">
                <a:latin typeface="Times New Roman"/>
                <a:ea typeface="Calibri"/>
                <a:cs typeface="B Zar"/>
              </a:rPr>
              <a:t>به آب</a:t>
            </a:r>
            <a:r>
              <a:rPr lang="fa-IR" dirty="0">
                <a:latin typeface="Times New Roman"/>
                <a:ea typeface="Times New Roman"/>
                <a:cs typeface="B Zar"/>
              </a:rPr>
              <a:t> </a:t>
            </a:r>
            <a:endParaRPr lang="en-US" dirty="0" smtClean="0">
              <a:latin typeface="Times New Roman"/>
              <a:ea typeface="Times New Roman"/>
              <a:cs typeface="B Zar"/>
            </a:endParaRPr>
          </a:p>
        </p:txBody>
      </p:sp>
    </p:spTree>
    <p:extLst>
      <p:ext uri="{BB962C8B-B14F-4D97-AF65-F5344CB8AC3E}">
        <p14:creationId xmlns:p14="http://schemas.microsoft.com/office/powerpoint/2010/main" val="2789908488"/>
      </p:ext>
    </p:extLst>
  </p:cSld>
  <p:clrMapOvr>
    <a:masterClrMapping/>
  </p:clrMapOvr>
  <p:transition spd="slow">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685800" y="152400"/>
            <a:ext cx="7772400" cy="533400"/>
          </a:xfrm>
          <a:prstGeom prst="rect">
            <a:avLst/>
          </a:prstGeom>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lvl="0" algn="ctr" rtl="1">
              <a:spcBef>
                <a:spcPct val="0"/>
              </a:spcBef>
              <a:defRPr/>
            </a:pPr>
            <a:r>
              <a:rPr lang="fa-IR" sz="2800" b="1" dirty="0">
                <a:solidFill>
                  <a:schemeClr val="bg1"/>
                </a:solidFill>
                <a:cs typeface="B Zar" pitchFamily="2" charset="-78"/>
              </a:rPr>
              <a:t>بررسی روشهای مختلف و معمول پیش تصفیه </a:t>
            </a:r>
            <a:r>
              <a:rPr lang="en-US" sz="2800" b="1" dirty="0">
                <a:solidFill>
                  <a:schemeClr val="bg1"/>
                </a:solidFill>
                <a:cs typeface="B Zar" pitchFamily="2" charset="-78"/>
              </a:rPr>
              <a:t>RO</a:t>
            </a:r>
            <a:endParaRPr lang="en-US" sz="2000" b="1" dirty="0">
              <a:solidFill>
                <a:schemeClr val="bg1"/>
              </a:solidFill>
              <a:cs typeface="B Zar" pitchFamily="2" charset="-78"/>
            </a:endParaRPr>
          </a:p>
        </p:txBody>
      </p:sp>
      <p:sp>
        <p:nvSpPr>
          <p:cNvPr id="2" name="Slide Number Placeholder 1"/>
          <p:cNvSpPr>
            <a:spLocks noGrp="1"/>
          </p:cNvSpPr>
          <p:nvPr>
            <p:ph type="sldNum" sz="quarter" idx="12"/>
          </p:nvPr>
        </p:nvSpPr>
        <p:spPr/>
        <p:txBody>
          <a:bodyPr/>
          <a:lstStyle/>
          <a:p>
            <a:fld id="{B6F15528-21DE-4FAA-801E-634DDDAF4B2B}" type="slidenum">
              <a:rPr lang="en-US" smtClean="0"/>
              <a:pPr/>
              <a:t>14</a:t>
            </a:fld>
            <a:endParaRPr lang="en-US"/>
          </a:p>
        </p:txBody>
      </p:sp>
      <p:sp>
        <p:nvSpPr>
          <p:cNvPr id="3" name="Rectangle 2"/>
          <p:cNvSpPr/>
          <p:nvPr/>
        </p:nvSpPr>
        <p:spPr>
          <a:xfrm>
            <a:off x="533400" y="685800"/>
            <a:ext cx="7911230" cy="5955476"/>
          </a:xfrm>
          <a:prstGeom prst="rect">
            <a:avLst/>
          </a:prstGeom>
        </p:spPr>
        <p:txBody>
          <a:bodyPr wrap="square">
            <a:spAutoFit/>
          </a:bodyPr>
          <a:lstStyle/>
          <a:p>
            <a:pPr algn="r" rtl="1">
              <a:lnSpc>
                <a:spcPct val="150000"/>
              </a:lnSpc>
            </a:pPr>
            <a:r>
              <a:rPr lang="fa-IR" b="1" dirty="0" smtClean="0">
                <a:latin typeface="Times New Roman"/>
                <a:cs typeface="B Zar"/>
              </a:rPr>
              <a:t>3-2- </a:t>
            </a:r>
            <a:r>
              <a:rPr lang="fa-IR" b="1" dirty="0">
                <a:latin typeface="Times New Roman"/>
                <a:cs typeface="B Zar"/>
              </a:rPr>
              <a:t>فرایندهای پيش تصفيه </a:t>
            </a:r>
            <a:r>
              <a:rPr lang="fa-IR" b="1" dirty="0" smtClean="0">
                <a:latin typeface="Times New Roman"/>
                <a:cs typeface="B Zar"/>
              </a:rPr>
              <a:t>اختصاصی</a:t>
            </a:r>
          </a:p>
          <a:p>
            <a:pPr algn="r" rtl="1">
              <a:lnSpc>
                <a:spcPct val="150000"/>
              </a:lnSpc>
            </a:pPr>
            <a:r>
              <a:rPr lang="fa-IR" sz="1600" b="1" dirty="0" smtClean="0">
                <a:latin typeface="Times New Roman"/>
                <a:cs typeface="B Zar"/>
              </a:rPr>
              <a:t>3-2-1- فیلتر شنی </a:t>
            </a:r>
            <a:r>
              <a:rPr lang="fa-IR" sz="1600" b="1" dirty="0">
                <a:latin typeface="Times New Roman"/>
                <a:cs typeface="B Zar"/>
              </a:rPr>
              <a:t> (</a:t>
            </a:r>
            <a:r>
              <a:rPr lang="en-US" sz="1600" b="1" dirty="0">
                <a:latin typeface="Times New Roman"/>
                <a:cs typeface="B Zar"/>
              </a:rPr>
              <a:t>Macro Filtration </a:t>
            </a:r>
            <a:r>
              <a:rPr lang="en-US" sz="1600" b="1" dirty="0" smtClean="0">
                <a:latin typeface="Times New Roman"/>
                <a:cs typeface="B Zar"/>
              </a:rPr>
              <a:t>100-20 </a:t>
            </a:r>
            <a:r>
              <a:rPr lang="en-US" sz="1600" b="1" dirty="0">
                <a:latin typeface="Times New Roman"/>
                <a:cs typeface="B Zar"/>
              </a:rPr>
              <a:t>µm</a:t>
            </a:r>
            <a:r>
              <a:rPr lang="fa-IR" sz="1600" b="1" dirty="0">
                <a:latin typeface="Times New Roman"/>
                <a:cs typeface="B Zar"/>
              </a:rPr>
              <a:t>)</a:t>
            </a:r>
            <a:r>
              <a:rPr lang="en-US" sz="1600" b="1" dirty="0">
                <a:latin typeface="Times New Roman"/>
                <a:cs typeface="B Zar"/>
              </a:rPr>
              <a:t> </a:t>
            </a:r>
          </a:p>
          <a:p>
            <a:pPr algn="r" rtl="1">
              <a:lnSpc>
                <a:spcPct val="150000"/>
              </a:lnSpc>
            </a:pPr>
            <a:r>
              <a:rPr lang="fa-IR" dirty="0" smtClean="0">
                <a:latin typeface="Times New Roman"/>
                <a:ea typeface="Times New Roman"/>
                <a:cs typeface="B Zar"/>
              </a:rPr>
              <a:t>معمولا </a:t>
            </a:r>
            <a:r>
              <a:rPr lang="fa-IR" dirty="0">
                <a:latin typeface="Times New Roman"/>
                <a:ea typeface="Times New Roman"/>
                <a:cs typeface="B Zar"/>
              </a:rPr>
              <a:t>فیلتر </a:t>
            </a:r>
            <a:r>
              <a:rPr lang="fa-IR" dirty="0" smtClean="0">
                <a:latin typeface="Times New Roman"/>
                <a:ea typeface="Times New Roman"/>
                <a:cs typeface="B Zar"/>
              </a:rPr>
              <a:t>شنی به صورت یک یا چند لایه  </a:t>
            </a:r>
            <a:r>
              <a:rPr lang="fa-IR" dirty="0">
                <a:latin typeface="Times New Roman"/>
                <a:ea typeface="Times New Roman"/>
                <a:cs typeface="B Zar"/>
              </a:rPr>
              <a:t>برای تکمیل فرایند صاف کردن </a:t>
            </a:r>
            <a:r>
              <a:rPr lang="fa-IR" dirty="0" smtClean="0">
                <a:latin typeface="Times New Roman"/>
                <a:ea typeface="Times New Roman"/>
                <a:cs typeface="B Zar"/>
              </a:rPr>
              <a:t>در </a:t>
            </a:r>
            <a:r>
              <a:rPr lang="fa-IR" dirty="0">
                <a:latin typeface="Times New Roman"/>
                <a:ea typeface="Times New Roman"/>
                <a:cs typeface="B Zar"/>
              </a:rPr>
              <a:t>ادامه ی فیلتر دیسکی قرار </a:t>
            </a:r>
            <a:r>
              <a:rPr lang="fa-IR" dirty="0" smtClean="0">
                <a:latin typeface="Times New Roman"/>
                <a:ea typeface="Times New Roman"/>
                <a:cs typeface="B Zar"/>
              </a:rPr>
              <a:t>میگیرد. </a:t>
            </a:r>
            <a:endParaRPr lang="fa-IR" dirty="0">
              <a:latin typeface="Times New Roman"/>
              <a:ea typeface="Times New Roman"/>
              <a:cs typeface="B Zar"/>
            </a:endParaRPr>
          </a:p>
          <a:p>
            <a:pPr algn="r" rtl="1">
              <a:lnSpc>
                <a:spcPct val="150000"/>
              </a:lnSpc>
            </a:pPr>
            <a:endParaRPr lang="fa-IR" sz="1600" b="1" dirty="0" smtClean="0">
              <a:latin typeface="Times New Roman"/>
              <a:cs typeface="B Zar"/>
            </a:endParaRPr>
          </a:p>
          <a:p>
            <a:pPr algn="r" rtl="1">
              <a:lnSpc>
                <a:spcPct val="150000"/>
              </a:lnSpc>
            </a:pPr>
            <a:r>
              <a:rPr lang="fa-IR" sz="1600" b="1" dirty="0" smtClean="0">
                <a:latin typeface="Times New Roman"/>
                <a:cs typeface="B Zar"/>
              </a:rPr>
              <a:t>3-2-2- فیلتر کربن فعال (</a:t>
            </a:r>
            <a:r>
              <a:rPr lang="en-US" sz="1600" b="1" dirty="0">
                <a:latin typeface="Times New Roman"/>
                <a:cs typeface="B Zar"/>
              </a:rPr>
              <a:t>Activated Carbon Filter</a:t>
            </a:r>
            <a:r>
              <a:rPr lang="fa-IR" sz="1600" b="1" dirty="0">
                <a:latin typeface="Times New Roman"/>
                <a:cs typeface="B Zar"/>
              </a:rPr>
              <a:t>)</a:t>
            </a:r>
            <a:endParaRPr lang="en-US" sz="1600" b="1" dirty="0">
              <a:latin typeface="Times New Roman"/>
              <a:cs typeface="B Zar"/>
            </a:endParaRPr>
          </a:p>
          <a:p>
            <a:pPr algn="r" rtl="1">
              <a:lnSpc>
                <a:spcPct val="150000"/>
              </a:lnSpc>
            </a:pPr>
            <a:r>
              <a:rPr lang="fa-IR" dirty="0">
                <a:latin typeface="Times New Roman"/>
                <a:ea typeface="Times New Roman"/>
                <a:cs typeface="B Zar"/>
              </a:rPr>
              <a:t>حذف مواد آلی معلق و محلول و نیز جدا کردن کلر آمین و </a:t>
            </a:r>
            <a:r>
              <a:rPr lang="fa-IR" dirty="0" smtClean="0">
                <a:latin typeface="Times New Roman"/>
                <a:ea typeface="Times New Roman"/>
                <a:cs typeface="B Zar"/>
              </a:rPr>
              <a:t>کلراین و سایر مواد اکسید کننده و خورنده غشا، </a:t>
            </a:r>
            <a:r>
              <a:rPr lang="fa-IR" dirty="0">
                <a:latin typeface="Times New Roman"/>
                <a:ea typeface="Times New Roman"/>
                <a:cs typeface="B Zar"/>
              </a:rPr>
              <a:t>و اسیدفولیک و هیومیک اسید با جذب سطحي با فیلتر کربن فعال صورت می گیرد. </a:t>
            </a:r>
          </a:p>
          <a:p>
            <a:pPr algn="r" rtl="1">
              <a:lnSpc>
                <a:spcPct val="150000"/>
              </a:lnSpc>
            </a:pPr>
            <a:endParaRPr lang="fa-IR" sz="1600" b="1" dirty="0" smtClean="0">
              <a:latin typeface="Times New Roman"/>
              <a:cs typeface="B Zar"/>
            </a:endParaRPr>
          </a:p>
          <a:p>
            <a:pPr algn="r" rtl="1">
              <a:lnSpc>
                <a:spcPct val="150000"/>
              </a:lnSpc>
            </a:pPr>
            <a:r>
              <a:rPr lang="fa-IR" sz="1600" b="1" dirty="0" smtClean="0">
                <a:latin typeface="Times New Roman"/>
                <a:cs typeface="B Zar"/>
              </a:rPr>
              <a:t>3-2-3- فیلتر </a:t>
            </a:r>
            <a:r>
              <a:rPr lang="fa-IR" sz="1600" b="1" dirty="0">
                <a:latin typeface="Times New Roman"/>
                <a:cs typeface="B Zar"/>
              </a:rPr>
              <a:t>کارتریج </a:t>
            </a:r>
            <a:r>
              <a:rPr lang="fa-IR" sz="1600" b="1" dirty="0" smtClean="0">
                <a:latin typeface="Times New Roman"/>
                <a:cs typeface="B Zar"/>
              </a:rPr>
              <a:t>(</a:t>
            </a:r>
            <a:r>
              <a:rPr lang="en-US" sz="1600" b="1" dirty="0" smtClean="0">
                <a:latin typeface="Times New Roman"/>
                <a:cs typeface="B Zar"/>
              </a:rPr>
              <a:t>Semi Micro Filtration 5µm</a:t>
            </a:r>
            <a:r>
              <a:rPr lang="fa-IR" sz="1600" b="1" dirty="0">
                <a:latin typeface="Times New Roman"/>
                <a:cs typeface="B Zar"/>
              </a:rPr>
              <a:t>)</a:t>
            </a:r>
            <a:r>
              <a:rPr lang="en-US" sz="1600" b="1" dirty="0">
                <a:latin typeface="Times New Roman"/>
                <a:cs typeface="B Zar"/>
              </a:rPr>
              <a:t> </a:t>
            </a:r>
            <a:endParaRPr lang="fa-IR" sz="1600" b="1" dirty="0" smtClean="0">
              <a:latin typeface="Times New Roman"/>
              <a:cs typeface="B Zar"/>
            </a:endParaRPr>
          </a:p>
          <a:p>
            <a:pPr algn="r" rtl="1">
              <a:lnSpc>
                <a:spcPct val="150000"/>
              </a:lnSpc>
            </a:pPr>
            <a:r>
              <a:rPr lang="fa-IR" sz="1600" dirty="0" smtClean="0">
                <a:latin typeface="Times New Roman"/>
                <a:cs typeface="B Zar"/>
              </a:rPr>
              <a:t>حذف موثر سیلت، گل و لای و برخی ترکیبات آلی در انتهای مسیر پیش تصفیه آب خام و قبل از پمپ </a:t>
            </a:r>
            <a:r>
              <a:rPr lang="en-US" sz="1600" dirty="0" smtClean="0">
                <a:latin typeface="Times New Roman"/>
                <a:cs typeface="B Zar"/>
              </a:rPr>
              <a:t>RO</a:t>
            </a:r>
            <a:r>
              <a:rPr lang="fa-IR" sz="1600" dirty="0" smtClean="0">
                <a:latin typeface="Times New Roman"/>
                <a:cs typeface="B Zar"/>
              </a:rPr>
              <a:t> (غیر قابل شستشو)</a:t>
            </a:r>
          </a:p>
          <a:p>
            <a:pPr algn="r" rtl="1">
              <a:lnSpc>
                <a:spcPct val="150000"/>
              </a:lnSpc>
            </a:pPr>
            <a:endParaRPr lang="fa-IR" sz="1600" dirty="0" smtClean="0">
              <a:latin typeface="Times New Roman"/>
              <a:cs typeface="B Zar"/>
            </a:endParaRPr>
          </a:p>
          <a:p>
            <a:pPr algn="r" rtl="1">
              <a:lnSpc>
                <a:spcPct val="150000"/>
              </a:lnSpc>
            </a:pPr>
            <a:r>
              <a:rPr lang="fa-IR" sz="1600" b="1" dirty="0" smtClean="0">
                <a:latin typeface="Times New Roman"/>
                <a:cs typeface="B Zar"/>
              </a:rPr>
              <a:t>3-2-4- افزایش مواد شیمیایی</a:t>
            </a:r>
          </a:p>
          <a:p>
            <a:pPr marL="285750" indent="-285750" algn="r" rtl="1">
              <a:lnSpc>
                <a:spcPct val="150000"/>
              </a:lnSpc>
              <a:buFontTx/>
              <a:buChar char="-"/>
            </a:pPr>
            <a:r>
              <a:rPr lang="fa-IR" dirty="0" smtClean="0">
                <a:latin typeface="Times New Roman"/>
                <a:cs typeface="B Zar"/>
              </a:rPr>
              <a:t>بی </a:t>
            </a:r>
            <a:r>
              <a:rPr lang="fa-IR" dirty="0">
                <a:latin typeface="Times New Roman"/>
                <a:cs typeface="B Zar"/>
              </a:rPr>
              <a:t>سولفیت سدیم، </a:t>
            </a:r>
            <a:r>
              <a:rPr lang="en-US" dirty="0" smtClean="0">
                <a:latin typeface="Times New Roman"/>
                <a:cs typeface="B Zar"/>
              </a:rPr>
              <a:t>SMBS</a:t>
            </a:r>
            <a:r>
              <a:rPr lang="fa-IR" dirty="0" smtClean="0">
                <a:latin typeface="Times New Roman"/>
                <a:cs typeface="B Zar"/>
              </a:rPr>
              <a:t>: به منظور حذف شیمیایی کلر </a:t>
            </a:r>
            <a:r>
              <a:rPr lang="fa-IR" dirty="0">
                <a:latin typeface="Times New Roman"/>
                <a:cs typeface="B Zar"/>
              </a:rPr>
              <a:t>آزاد یا سایر مواد اکسید کننده </a:t>
            </a:r>
            <a:r>
              <a:rPr lang="fa-IR" dirty="0" smtClean="0">
                <a:latin typeface="Times New Roman"/>
                <a:cs typeface="B Zar"/>
              </a:rPr>
              <a:t>مخرب غشاء</a:t>
            </a:r>
          </a:p>
          <a:p>
            <a:pPr marL="285750" indent="-285750" algn="r" rtl="1">
              <a:lnSpc>
                <a:spcPct val="150000"/>
              </a:lnSpc>
              <a:buFontTx/>
              <a:buChar char="-"/>
            </a:pPr>
            <a:r>
              <a:rPr lang="fa-IR" dirty="0" smtClean="0">
                <a:latin typeface="Times New Roman"/>
                <a:cs typeface="B Zar"/>
              </a:rPr>
              <a:t>ضد </a:t>
            </a:r>
            <a:r>
              <a:rPr lang="fa-IR" dirty="0">
                <a:latin typeface="Times New Roman"/>
                <a:cs typeface="B Zar"/>
              </a:rPr>
              <a:t>رسوب یا آنتی </a:t>
            </a:r>
            <a:r>
              <a:rPr lang="fa-IR" dirty="0" smtClean="0">
                <a:latin typeface="Times New Roman"/>
                <a:cs typeface="B Zar"/>
              </a:rPr>
              <a:t>اسکالانت سدیم هگزامتافسفات: بازدارنده </a:t>
            </a:r>
            <a:r>
              <a:rPr lang="fa-IR" dirty="0">
                <a:latin typeface="Times New Roman"/>
                <a:cs typeface="B Zar"/>
              </a:rPr>
              <a:t>آستانه </a:t>
            </a:r>
            <a:r>
              <a:rPr lang="fa-IR" dirty="0" smtClean="0">
                <a:latin typeface="Times New Roman"/>
                <a:cs typeface="B Zar"/>
              </a:rPr>
              <a:t>ی ترسیب ترکیبات یونی</a:t>
            </a:r>
          </a:p>
          <a:p>
            <a:pPr marL="285750" indent="-285750" algn="r" rtl="1">
              <a:lnSpc>
                <a:spcPct val="150000"/>
              </a:lnSpc>
              <a:buFontTx/>
              <a:buChar char="-"/>
            </a:pPr>
            <a:r>
              <a:rPr lang="fa-IR" dirty="0" smtClean="0">
                <a:latin typeface="Times New Roman"/>
                <a:cs typeface="B Zar"/>
              </a:rPr>
              <a:t>اسید : </a:t>
            </a:r>
            <a:r>
              <a:rPr lang="fa-IR" dirty="0">
                <a:latin typeface="Times New Roman"/>
                <a:cs typeface="B Zar"/>
              </a:rPr>
              <a:t>مؤثرترین راه برای جلوگیری از </a:t>
            </a:r>
            <a:r>
              <a:rPr lang="fa-IR" dirty="0" smtClean="0">
                <a:latin typeface="Times New Roman"/>
                <a:cs typeface="B Zar"/>
              </a:rPr>
              <a:t>رسوب </a:t>
            </a:r>
            <a:r>
              <a:rPr lang="fa-IR" dirty="0">
                <a:latin typeface="Times New Roman"/>
                <a:cs typeface="B Zar"/>
              </a:rPr>
              <a:t>کربنات </a:t>
            </a:r>
            <a:r>
              <a:rPr lang="fa-IR" dirty="0" smtClean="0">
                <a:latin typeface="Times New Roman"/>
                <a:cs typeface="B Zar"/>
              </a:rPr>
              <a:t>کلسیم</a:t>
            </a:r>
            <a:r>
              <a:rPr lang="fa-IR" dirty="0">
                <a:latin typeface="Times New Roman"/>
                <a:cs typeface="B Zar"/>
              </a:rPr>
              <a:t> </a:t>
            </a:r>
            <a:r>
              <a:rPr lang="fa-IR" dirty="0" smtClean="0">
                <a:latin typeface="Times New Roman"/>
                <a:cs typeface="B Zar"/>
              </a:rPr>
              <a:t>و برخی نمک های فلزی </a:t>
            </a:r>
            <a:endParaRPr lang="fa-IR" dirty="0">
              <a:latin typeface="Times New Roman"/>
              <a:cs typeface="B Zar"/>
            </a:endParaRPr>
          </a:p>
        </p:txBody>
      </p:sp>
    </p:spTree>
    <p:extLst>
      <p:ext uri="{BB962C8B-B14F-4D97-AF65-F5344CB8AC3E}">
        <p14:creationId xmlns:p14="http://schemas.microsoft.com/office/powerpoint/2010/main" val="3871892464"/>
      </p:ext>
    </p:extLst>
  </p:cSld>
  <p:clrMapOvr>
    <a:masterClrMapping/>
  </p:clrMapOvr>
  <p:transition spd="slow">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685800" y="152400"/>
            <a:ext cx="7772400" cy="533400"/>
          </a:xfrm>
          <a:prstGeom prst="rect">
            <a:avLst/>
          </a:prstGeom>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lvl="0" algn="ctr" rtl="1">
              <a:spcBef>
                <a:spcPct val="0"/>
              </a:spcBef>
              <a:defRPr/>
            </a:pPr>
            <a:r>
              <a:rPr lang="fa-IR" sz="2800" b="1" dirty="0">
                <a:solidFill>
                  <a:schemeClr val="bg1"/>
                </a:solidFill>
                <a:cs typeface="B Zar" pitchFamily="2" charset="-78"/>
              </a:rPr>
              <a:t>بررسی آب شیرین کن های </a:t>
            </a:r>
            <a:r>
              <a:rPr lang="en-US" sz="2800" b="1" dirty="0" smtClean="0">
                <a:solidFill>
                  <a:schemeClr val="bg1"/>
                </a:solidFill>
                <a:cs typeface="B Zar" pitchFamily="2" charset="-78"/>
              </a:rPr>
              <a:t>RO</a:t>
            </a:r>
            <a:r>
              <a:rPr lang="fa-IR" sz="2800" b="1" dirty="0" smtClean="0">
                <a:solidFill>
                  <a:schemeClr val="bg1"/>
                </a:solidFill>
                <a:cs typeface="B Zar" pitchFamily="2" charset="-78"/>
              </a:rPr>
              <a:t> در استان هرمزگان</a:t>
            </a:r>
            <a:endParaRPr lang="en-US" sz="2000" b="1" dirty="0">
              <a:solidFill>
                <a:schemeClr val="bg1"/>
              </a:solidFill>
              <a:cs typeface="B Zar" pitchFamily="2" charset="-78"/>
            </a:endParaRPr>
          </a:p>
        </p:txBody>
      </p:sp>
      <p:sp>
        <p:nvSpPr>
          <p:cNvPr id="2" name="Slide Number Placeholder 1"/>
          <p:cNvSpPr>
            <a:spLocks noGrp="1"/>
          </p:cNvSpPr>
          <p:nvPr>
            <p:ph type="sldNum" sz="quarter" idx="12"/>
          </p:nvPr>
        </p:nvSpPr>
        <p:spPr/>
        <p:txBody>
          <a:bodyPr/>
          <a:lstStyle/>
          <a:p>
            <a:fld id="{B6F15528-21DE-4FAA-801E-634DDDAF4B2B}" type="slidenum">
              <a:rPr lang="en-US" smtClean="0"/>
              <a:pPr/>
              <a:t>15</a:t>
            </a:fld>
            <a:endParaRPr lang="en-US"/>
          </a:p>
        </p:txBody>
      </p:sp>
      <p:sp>
        <p:nvSpPr>
          <p:cNvPr id="3" name="Rectangle 2"/>
          <p:cNvSpPr/>
          <p:nvPr/>
        </p:nvSpPr>
        <p:spPr>
          <a:xfrm>
            <a:off x="685800" y="843676"/>
            <a:ext cx="7758830" cy="473206"/>
          </a:xfrm>
          <a:prstGeom prst="rect">
            <a:avLst/>
          </a:prstGeom>
        </p:spPr>
        <p:txBody>
          <a:bodyPr wrap="square">
            <a:spAutoFit/>
          </a:bodyPr>
          <a:lstStyle/>
          <a:p>
            <a:pPr algn="r" rtl="1">
              <a:lnSpc>
                <a:spcPct val="150000"/>
              </a:lnSpc>
            </a:pPr>
            <a:r>
              <a:rPr lang="fa-IR" b="1" dirty="0">
                <a:latin typeface="Times New Roman"/>
                <a:cs typeface="B Zar"/>
              </a:rPr>
              <a:t>5-1- منطقه مورد مطالعه استان </a:t>
            </a:r>
            <a:r>
              <a:rPr lang="fa-IR" b="1" dirty="0" smtClean="0">
                <a:latin typeface="Times New Roman"/>
                <a:cs typeface="B Zar"/>
              </a:rPr>
              <a:t>هرمزگان (حدود هزار کیلومتر مرز آبی)</a:t>
            </a:r>
            <a:r>
              <a:rPr lang="fa-IR" b="1" dirty="0">
                <a:latin typeface="Times New Roman"/>
                <a:cs typeface="B Zar"/>
              </a:rPr>
              <a:t>	</a:t>
            </a:r>
            <a:endParaRPr lang="fa-IR" b="1" dirty="0" smtClean="0">
              <a:latin typeface="Times New Roman"/>
              <a:cs typeface="B Zar"/>
            </a:endParaRPr>
          </a:p>
        </p:txBody>
      </p:sp>
      <p:pic>
        <p:nvPicPr>
          <p:cNvPr id="5" name="Picture 4" descr="C:\Users\TAK2\Desktop\5 RO\Ref 3\MAP2.jpg"/>
          <p:cNvPicPr/>
          <p:nvPr/>
        </p:nvPicPr>
        <p:blipFill rotWithShape="1">
          <a:blip r:embed="rId3" cstate="screen">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b="21718"/>
          <a:stretch/>
        </p:blipFill>
        <p:spPr bwMode="auto">
          <a:xfrm>
            <a:off x="1204795" y="1345066"/>
            <a:ext cx="6720840" cy="3447789"/>
          </a:xfrm>
          <a:prstGeom prst="rect">
            <a:avLst/>
          </a:prstGeom>
          <a:noFill/>
          <a:ln>
            <a:noFill/>
          </a:ln>
          <a:extLst>
            <a:ext uri="{53640926-AAD7-44D8-BBD7-CCE9431645EC}">
              <a14:shadowObscured xmlns:a14="http://schemas.microsoft.com/office/drawing/2010/main"/>
            </a:ext>
          </a:extLst>
        </p:spPr>
      </p:pic>
      <p:sp>
        <p:nvSpPr>
          <p:cNvPr id="4" name="Rectangle 3"/>
          <p:cNvSpPr/>
          <p:nvPr/>
        </p:nvSpPr>
        <p:spPr>
          <a:xfrm>
            <a:off x="533400" y="4792316"/>
            <a:ext cx="7758830" cy="1538883"/>
          </a:xfrm>
          <a:prstGeom prst="rect">
            <a:avLst/>
          </a:prstGeom>
        </p:spPr>
        <p:txBody>
          <a:bodyPr wrap="square">
            <a:spAutoFit/>
          </a:bodyPr>
          <a:lstStyle/>
          <a:p>
            <a:pPr algn="just" rtl="1">
              <a:lnSpc>
                <a:spcPct val="150000"/>
              </a:lnSpc>
            </a:pPr>
            <a:r>
              <a:rPr lang="fa-IR" sz="1600" b="1" dirty="0" smtClean="0">
                <a:latin typeface="Times New Roman"/>
                <a:ea typeface="Times New Roman"/>
                <a:cs typeface="B Zar"/>
              </a:rPr>
              <a:t> هرمزگان یکی </a:t>
            </a:r>
            <a:r>
              <a:rPr lang="fa-IR" sz="1600" b="1" dirty="0">
                <a:latin typeface="Times New Roman"/>
                <a:ea typeface="Times New Roman"/>
                <a:cs typeface="B Zar"/>
              </a:rPr>
              <a:t>از مناطق خشک و کم باران کشور است و به لحاظ هیدرولوژی به شش زیر حوضه ی آبریز قابل تقسیم بندی است. </a:t>
            </a:r>
            <a:r>
              <a:rPr lang="fa-IR" sz="1600" b="1" dirty="0" smtClean="0">
                <a:latin typeface="Times New Roman"/>
                <a:ea typeface="Times New Roman"/>
                <a:cs typeface="B Zar"/>
              </a:rPr>
              <a:t>در این بین فقر </a:t>
            </a:r>
            <a:r>
              <a:rPr lang="fa-IR" sz="1600" b="1" dirty="0">
                <a:latin typeface="Times New Roman"/>
                <a:ea typeface="Times New Roman"/>
                <a:cs typeface="B Zar"/>
              </a:rPr>
              <a:t>آب </a:t>
            </a:r>
            <a:r>
              <a:rPr lang="fa-IR" sz="1600" b="1" dirty="0" smtClean="0">
                <a:latin typeface="Times New Roman"/>
                <a:ea typeface="Times New Roman"/>
                <a:cs typeface="B Zar"/>
              </a:rPr>
              <a:t>سطحی شیرین و پایدار به استثنای حوضه ی میناب در </a:t>
            </a:r>
            <a:r>
              <a:rPr lang="fa-IR" sz="1600" b="1" dirty="0">
                <a:latin typeface="Times New Roman"/>
                <a:ea typeface="Times New Roman"/>
                <a:cs typeface="B Zar"/>
              </a:rPr>
              <a:t>سطح استان </a:t>
            </a:r>
            <a:r>
              <a:rPr lang="fa-IR" sz="1600" b="1" dirty="0" smtClean="0">
                <a:latin typeface="Times New Roman"/>
                <a:ea typeface="Times New Roman"/>
                <a:cs typeface="B Zar"/>
              </a:rPr>
              <a:t>قابل توجه است</a:t>
            </a:r>
            <a:r>
              <a:rPr lang="fa-IR" sz="1600" b="1" dirty="0">
                <a:latin typeface="Times New Roman"/>
                <a:ea typeface="Times New Roman"/>
                <a:cs typeface="B Zar"/>
              </a:rPr>
              <a:t>. </a:t>
            </a:r>
            <a:r>
              <a:rPr lang="ar-SA" sz="1600" b="1" dirty="0" smtClean="0">
                <a:latin typeface="Times New Roman"/>
                <a:ea typeface="Times New Roman"/>
                <a:cs typeface="B Zar"/>
              </a:rPr>
              <a:t>به </a:t>
            </a:r>
            <a:r>
              <a:rPr lang="ar-SA" sz="1600" b="1" dirty="0">
                <a:latin typeface="Times New Roman"/>
                <a:ea typeface="Times New Roman"/>
                <a:cs typeface="B Zar"/>
              </a:rPr>
              <a:t>همین دلیل گسترش استفاده از منبع مطمئن و پایدار آب های آزاد (خلیج فارس) به عنوان منبع اصلی تامین آب مورد نیاز آب شیرین</a:t>
            </a:r>
            <a:r>
              <a:rPr lang="en-US" sz="1600" b="1" dirty="0">
                <a:latin typeface="Times New Roman"/>
                <a:ea typeface="Times New Roman"/>
                <a:cs typeface="B Zar"/>
              </a:rPr>
              <a:t> </a:t>
            </a:r>
            <a:r>
              <a:rPr lang="ar-SA" sz="1600" b="1" dirty="0">
                <a:latin typeface="Times New Roman"/>
                <a:ea typeface="Times New Roman"/>
                <a:cs typeface="B Zar"/>
              </a:rPr>
              <a:t>کن های </a:t>
            </a:r>
            <a:r>
              <a:rPr lang="en-US" sz="1600" b="1" dirty="0">
                <a:latin typeface="Times New Roman"/>
                <a:ea typeface="Times New Roman"/>
                <a:cs typeface="B Zar"/>
              </a:rPr>
              <a:t>RO</a:t>
            </a:r>
            <a:r>
              <a:rPr lang="fa-IR" sz="1600" b="1" dirty="0">
                <a:latin typeface="Times New Roman"/>
                <a:ea typeface="Times New Roman"/>
                <a:cs typeface="B Zar"/>
              </a:rPr>
              <a:t> دور از انتظار نبوده است. </a:t>
            </a:r>
            <a:endParaRPr lang="en-US" sz="1400" b="1" dirty="0">
              <a:latin typeface="Times New Roman"/>
              <a:ea typeface="Times New Roman"/>
              <a:cs typeface="Traditional Arabic"/>
            </a:endParaRPr>
          </a:p>
        </p:txBody>
      </p:sp>
    </p:spTree>
    <p:extLst>
      <p:ext uri="{BB962C8B-B14F-4D97-AF65-F5344CB8AC3E}">
        <p14:creationId xmlns:p14="http://schemas.microsoft.com/office/powerpoint/2010/main" val="3871892464"/>
      </p:ext>
    </p:extLst>
  </p:cSld>
  <p:clrMapOvr>
    <a:masterClrMapping/>
  </p:clrMapOvr>
  <p:transition spd="slow">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685800" y="152400"/>
            <a:ext cx="7772400" cy="533400"/>
          </a:xfrm>
          <a:prstGeom prst="rect">
            <a:avLst/>
          </a:prstGeom>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lvl="0" algn="ctr" rtl="1">
              <a:spcBef>
                <a:spcPct val="0"/>
              </a:spcBef>
              <a:defRPr/>
            </a:pPr>
            <a:r>
              <a:rPr lang="fa-IR" sz="2800" b="1" dirty="0">
                <a:solidFill>
                  <a:schemeClr val="bg1"/>
                </a:solidFill>
                <a:cs typeface="B Zar" pitchFamily="2" charset="-78"/>
              </a:rPr>
              <a:t>بررسی آب شیرین کن </a:t>
            </a:r>
            <a:r>
              <a:rPr lang="fa-IR" sz="2800" b="1" dirty="0" smtClean="0">
                <a:solidFill>
                  <a:schemeClr val="bg1"/>
                </a:solidFill>
                <a:cs typeface="B Zar" pitchFamily="2" charset="-78"/>
              </a:rPr>
              <a:t>های</a:t>
            </a:r>
            <a:r>
              <a:rPr lang="en-US" sz="2800" b="1" dirty="0" smtClean="0">
                <a:solidFill>
                  <a:schemeClr val="bg1"/>
                </a:solidFill>
                <a:cs typeface="B Zar" pitchFamily="2" charset="-78"/>
              </a:rPr>
              <a:t>RO </a:t>
            </a:r>
            <a:r>
              <a:rPr lang="fa-IR" sz="2800" b="1" dirty="0" smtClean="0">
                <a:solidFill>
                  <a:schemeClr val="bg1"/>
                </a:solidFill>
                <a:cs typeface="B Zar" pitchFamily="2" charset="-78"/>
              </a:rPr>
              <a:t> در </a:t>
            </a:r>
            <a:r>
              <a:rPr lang="fa-IR" sz="2800" b="1" dirty="0">
                <a:solidFill>
                  <a:schemeClr val="bg1"/>
                </a:solidFill>
                <a:cs typeface="B Zar" pitchFamily="2" charset="-78"/>
              </a:rPr>
              <a:t>استان هرمزگان</a:t>
            </a:r>
          </a:p>
        </p:txBody>
      </p:sp>
      <p:sp>
        <p:nvSpPr>
          <p:cNvPr id="2" name="Slide Number Placeholder 1"/>
          <p:cNvSpPr>
            <a:spLocks noGrp="1"/>
          </p:cNvSpPr>
          <p:nvPr>
            <p:ph type="sldNum" sz="quarter" idx="12"/>
          </p:nvPr>
        </p:nvSpPr>
        <p:spPr/>
        <p:txBody>
          <a:bodyPr/>
          <a:lstStyle/>
          <a:p>
            <a:fld id="{B6F15528-21DE-4FAA-801E-634DDDAF4B2B}" type="slidenum">
              <a:rPr lang="en-US" smtClean="0"/>
              <a:pPr/>
              <a:t>16</a:t>
            </a:fld>
            <a:endParaRPr lang="en-US" dirty="0"/>
          </a:p>
        </p:txBody>
      </p:sp>
      <p:sp>
        <p:nvSpPr>
          <p:cNvPr id="3" name="Rectangle 2"/>
          <p:cNvSpPr/>
          <p:nvPr/>
        </p:nvSpPr>
        <p:spPr>
          <a:xfrm>
            <a:off x="685800" y="698493"/>
            <a:ext cx="7758830" cy="473206"/>
          </a:xfrm>
          <a:prstGeom prst="rect">
            <a:avLst/>
          </a:prstGeom>
        </p:spPr>
        <p:txBody>
          <a:bodyPr wrap="square">
            <a:spAutoFit/>
          </a:bodyPr>
          <a:lstStyle/>
          <a:p>
            <a:pPr algn="just" rtl="1">
              <a:lnSpc>
                <a:spcPct val="150000"/>
              </a:lnSpc>
            </a:pPr>
            <a:r>
              <a:rPr lang="fa-IR" kern="0" dirty="0">
                <a:latin typeface="Times New Roman"/>
                <a:ea typeface="Times New Roman"/>
                <a:cs typeface="B Zar"/>
              </a:rPr>
              <a:t> </a:t>
            </a:r>
            <a:r>
              <a:rPr lang="fa-IR" b="1" dirty="0" smtClean="0">
                <a:latin typeface="Times New Roman"/>
                <a:ea typeface="Calibri"/>
                <a:cs typeface="B Zar"/>
              </a:rPr>
              <a:t>5-2- </a:t>
            </a:r>
            <a:r>
              <a:rPr lang="fa-IR" b="1" dirty="0">
                <a:latin typeface="Times New Roman"/>
                <a:ea typeface="Calibri"/>
                <a:cs typeface="B Zar"/>
              </a:rPr>
              <a:t>منابع تأمین آب مورد نیاز آب شیرین کن های </a:t>
            </a:r>
            <a:r>
              <a:rPr lang="en-US" sz="1600" b="1" dirty="0">
                <a:latin typeface="Times New Roman"/>
                <a:ea typeface="Calibri"/>
                <a:cs typeface="B Zar"/>
              </a:rPr>
              <a:t>RO</a:t>
            </a:r>
            <a:r>
              <a:rPr lang="en-US" b="1" dirty="0">
                <a:latin typeface="B Zar"/>
                <a:ea typeface="Calibri"/>
                <a:cs typeface="B Zar"/>
              </a:rPr>
              <a:t> </a:t>
            </a:r>
            <a:r>
              <a:rPr lang="fa-IR" b="1" dirty="0" smtClean="0">
                <a:latin typeface="B Zar"/>
                <a:ea typeface="Calibri"/>
                <a:cs typeface="B Zar"/>
              </a:rPr>
              <a:t> استان هرمزگان</a:t>
            </a:r>
            <a:endParaRPr lang="en-US" sz="1600" b="1" dirty="0">
              <a:latin typeface="Times New Roman"/>
              <a:ea typeface="Calibri"/>
              <a:cs typeface="B Zar"/>
            </a:endParaRPr>
          </a:p>
        </p:txBody>
      </p:sp>
      <p:graphicFrame>
        <p:nvGraphicFramePr>
          <p:cNvPr id="4" name="Diagram 3"/>
          <p:cNvGraphicFramePr/>
          <p:nvPr>
            <p:extLst>
              <p:ext uri="{D42A27DB-BD31-4B8C-83A1-F6EECF244321}">
                <p14:modId xmlns:p14="http://schemas.microsoft.com/office/powerpoint/2010/main" val="3012618200"/>
              </p:ext>
            </p:extLst>
          </p:nvPr>
        </p:nvGraphicFramePr>
        <p:xfrm>
          <a:off x="1752600" y="2514600"/>
          <a:ext cx="5244230" cy="20593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ounded Rectangular Callout 6"/>
          <p:cNvSpPr/>
          <p:nvPr/>
        </p:nvSpPr>
        <p:spPr>
          <a:xfrm>
            <a:off x="5373438" y="1295400"/>
            <a:ext cx="3048001" cy="1143000"/>
          </a:xfrm>
          <a:prstGeom prst="wedgeRoundRectCallout">
            <a:avLst>
              <a:gd name="adj1" fmla="val -31317"/>
              <a:gd name="adj2" fmla="val 68260"/>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r" rtl="1"/>
            <a:r>
              <a:rPr lang="fa-IR" kern="0" dirty="0" smtClean="0">
                <a:latin typeface="Times New Roman"/>
                <a:ea typeface="Times New Roman"/>
                <a:cs typeface="B Zar"/>
              </a:rPr>
              <a:t> آب </a:t>
            </a:r>
            <a:r>
              <a:rPr lang="fa-IR" kern="0" dirty="0">
                <a:latin typeface="Times New Roman"/>
                <a:ea typeface="Times New Roman"/>
                <a:cs typeface="B Zar"/>
              </a:rPr>
              <a:t>دریا </a:t>
            </a:r>
            <a:r>
              <a:rPr lang="fa-IR" kern="0" dirty="0" smtClean="0">
                <a:latin typeface="Times New Roman"/>
                <a:ea typeface="Times New Roman"/>
                <a:cs typeface="B Zar"/>
              </a:rPr>
              <a:t>از </a:t>
            </a:r>
            <a:r>
              <a:rPr lang="fa-IR" kern="0" dirty="0">
                <a:latin typeface="Times New Roman"/>
                <a:ea typeface="Times New Roman"/>
                <a:cs typeface="B Zar"/>
              </a:rPr>
              <a:t>طریق </a:t>
            </a:r>
            <a:r>
              <a:rPr lang="en-US" sz="1600" kern="0" dirty="0">
                <a:latin typeface="Times New Roman"/>
                <a:ea typeface="Times New Roman"/>
                <a:cs typeface="B Zar"/>
              </a:rPr>
              <a:t>Intake</a:t>
            </a:r>
            <a:r>
              <a:rPr lang="fa-IR" kern="0" dirty="0">
                <a:latin typeface="Times New Roman"/>
                <a:ea typeface="Times New Roman"/>
                <a:cs typeface="B Zar"/>
              </a:rPr>
              <a:t> وارد حوضچه </a:t>
            </a:r>
            <a:r>
              <a:rPr lang="fa-IR" kern="0" dirty="0" smtClean="0">
                <a:latin typeface="Times New Roman"/>
                <a:ea typeface="Times New Roman"/>
                <a:cs typeface="B Zar"/>
              </a:rPr>
              <a:t>ته </a:t>
            </a:r>
            <a:r>
              <a:rPr lang="fa-IR" kern="0" dirty="0">
                <a:latin typeface="Times New Roman"/>
                <a:ea typeface="Times New Roman"/>
                <a:cs typeface="B Zar"/>
              </a:rPr>
              <a:t>نشینی </a:t>
            </a:r>
            <a:r>
              <a:rPr lang="fa-IR" kern="0" dirty="0" smtClean="0">
                <a:latin typeface="Times New Roman"/>
                <a:ea typeface="Times New Roman"/>
                <a:cs typeface="B Zar"/>
              </a:rPr>
              <a:t>شده </a:t>
            </a:r>
            <a:r>
              <a:rPr lang="fa-IR" kern="0" dirty="0">
                <a:latin typeface="Times New Roman"/>
                <a:ea typeface="Times New Roman"/>
                <a:cs typeface="B Zar"/>
              </a:rPr>
              <a:t>و سپس مورد استفاده </a:t>
            </a:r>
            <a:r>
              <a:rPr lang="fa-IR" kern="0" dirty="0" smtClean="0">
                <a:latin typeface="Times New Roman"/>
                <a:ea typeface="Times New Roman"/>
                <a:cs typeface="B Zar"/>
              </a:rPr>
              <a:t>قرار می</a:t>
            </a:r>
            <a:r>
              <a:rPr lang="fa-IR" kern="0" dirty="0">
                <a:latin typeface="Times New Roman"/>
                <a:ea typeface="Times New Roman"/>
                <a:cs typeface="Times New Roman"/>
              </a:rPr>
              <a:t> </a:t>
            </a:r>
            <a:r>
              <a:rPr lang="fa-IR" kern="0" dirty="0" smtClean="0">
                <a:latin typeface="Times New Roman"/>
                <a:ea typeface="Times New Roman"/>
                <a:cs typeface="B Zar"/>
              </a:rPr>
              <a:t>گیرد.</a:t>
            </a:r>
            <a:endParaRPr lang="en-US" sz="1600" dirty="0">
              <a:latin typeface="Times New Roman"/>
              <a:ea typeface="Times New Roman"/>
              <a:cs typeface="Traditional Arabic"/>
            </a:endParaRPr>
          </a:p>
        </p:txBody>
      </p:sp>
      <p:sp>
        <p:nvSpPr>
          <p:cNvPr id="9" name="Rounded Rectangular Callout 8"/>
          <p:cNvSpPr/>
          <p:nvPr/>
        </p:nvSpPr>
        <p:spPr>
          <a:xfrm>
            <a:off x="228599" y="4876800"/>
            <a:ext cx="4336615" cy="1564754"/>
          </a:xfrm>
          <a:prstGeom prst="wedgeRoundRectCallout">
            <a:avLst>
              <a:gd name="adj1" fmla="val 26751"/>
              <a:gd name="adj2" fmla="val -75564"/>
              <a:gd name="adj3" fmla="val 16667"/>
            </a:avLst>
          </a:prstGeom>
        </p:spPr>
        <p:style>
          <a:lnRef idx="1">
            <a:schemeClr val="accent5"/>
          </a:lnRef>
          <a:fillRef idx="2">
            <a:schemeClr val="accent5"/>
          </a:fillRef>
          <a:effectRef idx="1">
            <a:schemeClr val="accent5"/>
          </a:effectRef>
          <a:fontRef idx="minor">
            <a:schemeClr val="dk1"/>
          </a:fontRef>
        </p:style>
        <p:txBody>
          <a:bodyPr rtlCol="0" anchor="ctr"/>
          <a:lstStyle/>
          <a:p>
            <a:pPr indent="457200" algn="just" rtl="1">
              <a:lnSpc>
                <a:spcPct val="150000"/>
              </a:lnSpc>
            </a:pPr>
            <a:r>
              <a:rPr lang="fa-IR" kern="0" dirty="0">
                <a:latin typeface="Times New Roman"/>
                <a:ea typeface="Times New Roman"/>
                <a:cs typeface="B Zar"/>
              </a:rPr>
              <a:t>چاه های حفر شده در حریم ساحل با عمق کمتر از سنگ بستر، حکم یک مرحله پیش تصفیه طبیعی را بوسیله لایه های خاک ماسه ای سواحل را دارد، و می تواند در کنترل فولینگ ها در منطقه مؤثر باشد.</a:t>
            </a:r>
            <a:endParaRPr lang="en-US" sz="1600" dirty="0">
              <a:latin typeface="Times New Roman"/>
              <a:ea typeface="Times New Roman"/>
              <a:cs typeface="Traditional Arabic"/>
            </a:endParaRPr>
          </a:p>
        </p:txBody>
      </p:sp>
    </p:spTree>
    <p:extLst>
      <p:ext uri="{BB962C8B-B14F-4D97-AF65-F5344CB8AC3E}">
        <p14:creationId xmlns:p14="http://schemas.microsoft.com/office/powerpoint/2010/main" val="3871892464"/>
      </p:ext>
    </p:extLst>
  </p:cSld>
  <p:clrMapOvr>
    <a:masterClrMapping/>
  </p:clrMapOvr>
  <p:transition spd="slow">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685800" y="152400"/>
            <a:ext cx="7772400" cy="533400"/>
          </a:xfrm>
          <a:prstGeom prst="rect">
            <a:avLst/>
          </a:prstGeom>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lvl="0" algn="ctr" rtl="1">
              <a:spcBef>
                <a:spcPct val="0"/>
              </a:spcBef>
              <a:defRPr/>
            </a:pPr>
            <a:r>
              <a:rPr lang="fa-IR" sz="2800" b="1" dirty="0">
                <a:solidFill>
                  <a:schemeClr val="bg1"/>
                </a:solidFill>
                <a:cs typeface="B Zar" pitchFamily="2" charset="-78"/>
              </a:rPr>
              <a:t>بررسی آب شیرین کن </a:t>
            </a:r>
            <a:r>
              <a:rPr lang="fa-IR" sz="2800" b="1" dirty="0" smtClean="0">
                <a:solidFill>
                  <a:schemeClr val="bg1"/>
                </a:solidFill>
                <a:cs typeface="B Zar" pitchFamily="2" charset="-78"/>
              </a:rPr>
              <a:t>های</a:t>
            </a:r>
            <a:r>
              <a:rPr lang="en-US" sz="2800" b="1" dirty="0" smtClean="0">
                <a:solidFill>
                  <a:schemeClr val="bg1"/>
                </a:solidFill>
                <a:cs typeface="B Zar" pitchFamily="2" charset="-78"/>
              </a:rPr>
              <a:t>RO </a:t>
            </a:r>
            <a:r>
              <a:rPr lang="fa-IR" sz="2800" b="1" dirty="0" smtClean="0">
                <a:solidFill>
                  <a:schemeClr val="bg1"/>
                </a:solidFill>
                <a:cs typeface="B Zar" pitchFamily="2" charset="-78"/>
              </a:rPr>
              <a:t> در </a:t>
            </a:r>
            <a:r>
              <a:rPr lang="fa-IR" sz="2800" b="1" dirty="0">
                <a:solidFill>
                  <a:schemeClr val="bg1"/>
                </a:solidFill>
                <a:cs typeface="B Zar" pitchFamily="2" charset="-78"/>
              </a:rPr>
              <a:t>استان هرمزگان</a:t>
            </a:r>
          </a:p>
        </p:txBody>
      </p:sp>
      <p:sp>
        <p:nvSpPr>
          <p:cNvPr id="2" name="Slide Number Placeholder 1"/>
          <p:cNvSpPr>
            <a:spLocks noGrp="1"/>
          </p:cNvSpPr>
          <p:nvPr>
            <p:ph type="sldNum" sz="quarter" idx="12"/>
          </p:nvPr>
        </p:nvSpPr>
        <p:spPr/>
        <p:txBody>
          <a:bodyPr/>
          <a:lstStyle/>
          <a:p>
            <a:fld id="{B6F15528-21DE-4FAA-801E-634DDDAF4B2B}" type="slidenum">
              <a:rPr lang="en-US" smtClean="0"/>
              <a:pPr/>
              <a:t>17</a:t>
            </a:fld>
            <a:endParaRPr lang="en-US"/>
          </a:p>
        </p:txBody>
      </p:sp>
      <p:sp>
        <p:nvSpPr>
          <p:cNvPr id="3" name="Rectangle 2"/>
          <p:cNvSpPr/>
          <p:nvPr/>
        </p:nvSpPr>
        <p:spPr>
          <a:xfrm>
            <a:off x="685800" y="843676"/>
            <a:ext cx="7758830" cy="473206"/>
          </a:xfrm>
          <a:prstGeom prst="rect">
            <a:avLst/>
          </a:prstGeom>
        </p:spPr>
        <p:txBody>
          <a:bodyPr wrap="square">
            <a:spAutoFit/>
          </a:bodyPr>
          <a:lstStyle/>
          <a:p>
            <a:pPr algn="just" rtl="1">
              <a:lnSpc>
                <a:spcPct val="150000"/>
              </a:lnSpc>
            </a:pPr>
            <a:r>
              <a:rPr lang="fa-IR" b="1" kern="0" dirty="0" smtClean="0">
                <a:latin typeface="Times New Roman"/>
                <a:ea typeface="Times New Roman"/>
                <a:cs typeface="B Zar"/>
              </a:rPr>
              <a:t>5- 3- خلاصه ویژگی های سایت های </a:t>
            </a:r>
            <a:r>
              <a:rPr lang="en-US" b="1" kern="0" dirty="0" smtClean="0">
                <a:latin typeface="Times New Roman"/>
                <a:ea typeface="Times New Roman"/>
                <a:cs typeface="B Zar"/>
              </a:rPr>
              <a:t>RO</a:t>
            </a:r>
            <a:endParaRPr lang="en-US" sz="1600" b="1" dirty="0">
              <a:latin typeface="Times New Roman"/>
              <a:ea typeface="Calibri"/>
              <a:cs typeface="B Zar"/>
            </a:endParaRPr>
          </a:p>
        </p:txBody>
      </p:sp>
      <p:graphicFrame>
        <p:nvGraphicFramePr>
          <p:cNvPr id="4" name="Table 3"/>
          <p:cNvGraphicFramePr>
            <a:graphicFrameLocks noGrp="1"/>
          </p:cNvGraphicFramePr>
          <p:nvPr>
            <p:extLst>
              <p:ext uri="{D42A27DB-BD31-4B8C-83A1-F6EECF244321}">
                <p14:modId xmlns:p14="http://schemas.microsoft.com/office/powerpoint/2010/main" val="4033819850"/>
              </p:ext>
            </p:extLst>
          </p:nvPr>
        </p:nvGraphicFramePr>
        <p:xfrm>
          <a:off x="488515" y="1447800"/>
          <a:ext cx="8274485" cy="4596813"/>
        </p:xfrm>
        <a:graphic>
          <a:graphicData uri="http://schemas.openxmlformats.org/drawingml/2006/table">
            <a:tbl>
              <a:tblPr>
                <a:tableStyleId>{5C22544A-7EE6-4342-B048-85BDC9FD1C3A}</a:tableStyleId>
              </a:tblPr>
              <a:tblGrid>
                <a:gridCol w="1514853"/>
                <a:gridCol w="695985"/>
                <a:gridCol w="1005311"/>
                <a:gridCol w="1005311"/>
                <a:gridCol w="927980"/>
                <a:gridCol w="850648"/>
                <a:gridCol w="850648"/>
                <a:gridCol w="695985"/>
                <a:gridCol w="727764"/>
              </a:tblGrid>
              <a:tr h="688223">
                <a:tc>
                  <a:txBody>
                    <a:bodyPr/>
                    <a:lstStyle/>
                    <a:p>
                      <a:pPr algn="ctr" rtl="1" fontAlgn="b"/>
                      <a:r>
                        <a:rPr lang="fa-IR" sz="1400" b="1" u="none" strike="noStrike" dirty="0">
                          <a:effectLst/>
                          <a:latin typeface="Adobe Arabic" pitchFamily="18" charset="-78"/>
                          <a:cs typeface="B Titr" pitchFamily="2" charset="-78"/>
                        </a:rPr>
                        <a:t>پارامتر</a:t>
                      </a:r>
                      <a:endParaRPr lang="fa-IR" sz="1400" b="1" i="0" u="none" strike="noStrike" dirty="0">
                        <a:solidFill>
                          <a:srgbClr val="000000"/>
                        </a:solidFill>
                        <a:effectLst/>
                        <a:latin typeface="Adobe Arabic" pitchFamily="18" charset="-78"/>
                        <a:cs typeface="B Titr" pitchFamily="2" charset="-78"/>
                      </a:endParaRPr>
                    </a:p>
                  </a:txBody>
                  <a:tcPr marL="6409" marR="6409" marT="6409" marB="0" anchor="b"/>
                </a:tc>
                <a:tc>
                  <a:txBody>
                    <a:bodyPr/>
                    <a:lstStyle/>
                    <a:p>
                      <a:pPr algn="ctr" rtl="1" fontAlgn="b"/>
                      <a:r>
                        <a:rPr lang="fa-IR" sz="1400" b="1" u="none" strike="noStrike" dirty="0">
                          <a:effectLst/>
                          <a:latin typeface="Adobe Arabic" pitchFamily="18" charset="-78"/>
                          <a:cs typeface="B Titr" pitchFamily="2" charset="-78"/>
                        </a:rPr>
                        <a:t>سایت  فین </a:t>
                      </a:r>
                      <a:endParaRPr lang="fa-IR" sz="1400" b="1" i="0" u="none" strike="noStrike" dirty="0">
                        <a:solidFill>
                          <a:srgbClr val="000000"/>
                        </a:solidFill>
                        <a:effectLst/>
                        <a:latin typeface="Adobe Arabic" pitchFamily="18" charset="-78"/>
                        <a:cs typeface="B Titr" pitchFamily="2" charset="-78"/>
                      </a:endParaRPr>
                    </a:p>
                  </a:txBody>
                  <a:tcPr marL="6409" marR="6409" marT="6409" marB="0" anchor="b"/>
                </a:tc>
                <a:tc>
                  <a:txBody>
                    <a:bodyPr/>
                    <a:lstStyle/>
                    <a:p>
                      <a:pPr algn="ctr" rtl="1" fontAlgn="b"/>
                      <a:r>
                        <a:rPr lang="fa-IR" sz="1400" b="1" u="none" strike="noStrike" dirty="0">
                          <a:effectLst/>
                          <a:latin typeface="Adobe Arabic" pitchFamily="18" charset="-78"/>
                          <a:cs typeface="B Titr" pitchFamily="2" charset="-78"/>
                        </a:rPr>
                        <a:t>سایت بندر لنگه 1</a:t>
                      </a:r>
                      <a:endParaRPr lang="fa-IR" sz="1400" b="1" i="0" u="none" strike="noStrike" dirty="0">
                        <a:solidFill>
                          <a:srgbClr val="000000"/>
                        </a:solidFill>
                        <a:effectLst/>
                        <a:latin typeface="Adobe Arabic" pitchFamily="18" charset="-78"/>
                        <a:cs typeface="B Titr" pitchFamily="2" charset="-78"/>
                      </a:endParaRPr>
                    </a:p>
                  </a:txBody>
                  <a:tcPr marL="6409" marR="6409" marT="6409" marB="0" anchor="b"/>
                </a:tc>
                <a:tc>
                  <a:txBody>
                    <a:bodyPr/>
                    <a:lstStyle/>
                    <a:p>
                      <a:pPr algn="ctr" rtl="1" fontAlgn="b"/>
                      <a:r>
                        <a:rPr lang="fa-IR" sz="1400" b="1" u="none" strike="noStrike" dirty="0">
                          <a:effectLst/>
                          <a:latin typeface="Adobe Arabic" pitchFamily="18" charset="-78"/>
                          <a:cs typeface="B Titr" pitchFamily="2" charset="-78"/>
                        </a:rPr>
                        <a:t>سایت بندر لنگه 2</a:t>
                      </a:r>
                      <a:endParaRPr lang="fa-IR" sz="1400" b="1" i="0" u="none" strike="noStrike" dirty="0">
                        <a:solidFill>
                          <a:srgbClr val="000000"/>
                        </a:solidFill>
                        <a:effectLst/>
                        <a:latin typeface="Adobe Arabic" pitchFamily="18" charset="-78"/>
                        <a:cs typeface="B Titr" pitchFamily="2" charset="-78"/>
                      </a:endParaRPr>
                    </a:p>
                  </a:txBody>
                  <a:tcPr marL="6409" marR="6409" marT="6409" marB="0" anchor="b"/>
                </a:tc>
                <a:tc>
                  <a:txBody>
                    <a:bodyPr/>
                    <a:lstStyle/>
                    <a:p>
                      <a:pPr algn="ctr" rtl="1" fontAlgn="b"/>
                      <a:r>
                        <a:rPr lang="fa-IR" sz="1400" b="1" u="none" strike="noStrike" dirty="0">
                          <a:effectLst/>
                          <a:latin typeface="Adobe Arabic" pitchFamily="18" charset="-78"/>
                          <a:cs typeface="B Titr" pitchFamily="2" charset="-78"/>
                        </a:rPr>
                        <a:t>سایت </a:t>
                      </a:r>
                      <a:endParaRPr lang="en-US" sz="1400" b="1" u="none" strike="noStrike" dirty="0" smtClean="0">
                        <a:effectLst/>
                        <a:latin typeface="Adobe Arabic" pitchFamily="18" charset="-78"/>
                        <a:cs typeface="B Titr" pitchFamily="2" charset="-78"/>
                      </a:endParaRPr>
                    </a:p>
                    <a:p>
                      <a:pPr algn="ctr" rtl="1" fontAlgn="b"/>
                      <a:r>
                        <a:rPr lang="fa-IR" sz="1400" b="1" u="none" strike="noStrike" dirty="0" smtClean="0">
                          <a:effectLst/>
                          <a:latin typeface="Adobe Arabic" pitchFamily="18" charset="-78"/>
                          <a:cs typeface="B Titr" pitchFamily="2" charset="-78"/>
                        </a:rPr>
                        <a:t>جزیره </a:t>
                      </a:r>
                      <a:r>
                        <a:rPr lang="fa-IR" sz="1400" b="1" u="none" strike="noStrike" dirty="0">
                          <a:effectLst/>
                          <a:latin typeface="Adobe Arabic" pitchFamily="18" charset="-78"/>
                          <a:cs typeface="B Titr" pitchFamily="2" charset="-78"/>
                        </a:rPr>
                        <a:t>هرمز</a:t>
                      </a:r>
                      <a:endParaRPr lang="fa-IR" sz="1400" b="1" i="0" u="none" strike="noStrike" dirty="0">
                        <a:solidFill>
                          <a:srgbClr val="000000"/>
                        </a:solidFill>
                        <a:effectLst/>
                        <a:latin typeface="Adobe Arabic" pitchFamily="18" charset="-78"/>
                        <a:cs typeface="B Titr" pitchFamily="2" charset="-78"/>
                      </a:endParaRPr>
                    </a:p>
                  </a:txBody>
                  <a:tcPr marL="6409" marR="6409" marT="6409" marB="0" anchor="b"/>
                </a:tc>
                <a:tc>
                  <a:txBody>
                    <a:bodyPr/>
                    <a:lstStyle/>
                    <a:p>
                      <a:pPr algn="ctr" rtl="1" fontAlgn="b"/>
                      <a:r>
                        <a:rPr lang="fa-IR" sz="1400" b="1" u="none" strike="noStrike" dirty="0">
                          <a:effectLst/>
                          <a:latin typeface="Adobe Arabic" pitchFamily="18" charset="-78"/>
                          <a:cs typeface="B Titr" pitchFamily="2" charset="-78"/>
                        </a:rPr>
                        <a:t>سایت </a:t>
                      </a:r>
                      <a:endParaRPr lang="en-US" sz="1400" b="1" u="none" strike="noStrike" dirty="0" smtClean="0">
                        <a:effectLst/>
                        <a:latin typeface="Adobe Arabic" pitchFamily="18" charset="-78"/>
                        <a:cs typeface="B Titr" pitchFamily="2" charset="-78"/>
                      </a:endParaRPr>
                    </a:p>
                    <a:p>
                      <a:pPr algn="ctr" rtl="1" fontAlgn="b"/>
                      <a:r>
                        <a:rPr lang="fa-IR" sz="1400" b="1" u="none" strike="noStrike" dirty="0" smtClean="0">
                          <a:effectLst/>
                          <a:latin typeface="Adobe Arabic" pitchFamily="18" charset="-78"/>
                          <a:cs typeface="B Titr" pitchFamily="2" charset="-78"/>
                        </a:rPr>
                        <a:t>جزیره </a:t>
                      </a:r>
                      <a:r>
                        <a:rPr lang="fa-IR" sz="1400" b="1" u="none" strike="noStrike" dirty="0">
                          <a:effectLst/>
                          <a:latin typeface="Adobe Arabic" pitchFamily="18" charset="-78"/>
                          <a:cs typeface="B Titr" pitchFamily="2" charset="-78"/>
                        </a:rPr>
                        <a:t>لارک</a:t>
                      </a:r>
                      <a:endParaRPr lang="fa-IR" sz="1400" b="1" i="0" u="none" strike="noStrike" dirty="0">
                        <a:solidFill>
                          <a:srgbClr val="000000"/>
                        </a:solidFill>
                        <a:effectLst/>
                        <a:latin typeface="Adobe Arabic" pitchFamily="18" charset="-78"/>
                        <a:cs typeface="B Titr" pitchFamily="2" charset="-78"/>
                      </a:endParaRPr>
                    </a:p>
                  </a:txBody>
                  <a:tcPr marL="6409" marR="6409" marT="6409" marB="0" anchor="b"/>
                </a:tc>
                <a:tc>
                  <a:txBody>
                    <a:bodyPr/>
                    <a:lstStyle/>
                    <a:p>
                      <a:pPr algn="ctr" rtl="1" fontAlgn="b"/>
                      <a:r>
                        <a:rPr lang="fa-IR" sz="1400" b="1" u="none" strike="noStrike" dirty="0">
                          <a:effectLst/>
                          <a:latin typeface="Adobe Arabic" pitchFamily="18" charset="-78"/>
                          <a:cs typeface="B Titr" pitchFamily="2" charset="-78"/>
                        </a:rPr>
                        <a:t>سایت </a:t>
                      </a:r>
                      <a:endParaRPr lang="en-US" sz="1400" b="1" u="none" strike="noStrike" dirty="0" smtClean="0">
                        <a:effectLst/>
                        <a:latin typeface="Adobe Arabic" pitchFamily="18" charset="-78"/>
                        <a:cs typeface="B Titr" pitchFamily="2" charset="-78"/>
                      </a:endParaRPr>
                    </a:p>
                    <a:p>
                      <a:pPr algn="ctr" rtl="1" fontAlgn="b"/>
                      <a:r>
                        <a:rPr lang="fa-IR" sz="1400" b="1" u="none" strike="noStrike" dirty="0" smtClean="0">
                          <a:effectLst/>
                          <a:latin typeface="Adobe Arabic" pitchFamily="18" charset="-78"/>
                          <a:cs typeface="B Titr" pitchFamily="2" charset="-78"/>
                        </a:rPr>
                        <a:t>جزیره </a:t>
                      </a:r>
                      <a:r>
                        <a:rPr lang="fa-IR" sz="1400" b="1" u="none" strike="noStrike" dirty="0">
                          <a:effectLst/>
                          <a:latin typeface="Adobe Arabic" pitchFamily="18" charset="-78"/>
                          <a:cs typeface="B Titr" pitchFamily="2" charset="-78"/>
                        </a:rPr>
                        <a:t>هنگام</a:t>
                      </a:r>
                      <a:endParaRPr lang="fa-IR" sz="1400" b="1" i="0" u="none" strike="noStrike" dirty="0">
                        <a:solidFill>
                          <a:srgbClr val="000000"/>
                        </a:solidFill>
                        <a:effectLst/>
                        <a:latin typeface="Adobe Arabic" pitchFamily="18" charset="-78"/>
                        <a:cs typeface="B Titr" pitchFamily="2" charset="-78"/>
                      </a:endParaRPr>
                    </a:p>
                  </a:txBody>
                  <a:tcPr marL="6409" marR="6409" marT="6409" marB="0" anchor="b"/>
                </a:tc>
                <a:tc>
                  <a:txBody>
                    <a:bodyPr/>
                    <a:lstStyle/>
                    <a:p>
                      <a:pPr algn="ctr" rtl="1" fontAlgn="b"/>
                      <a:r>
                        <a:rPr lang="fa-IR" sz="1400" b="1" u="none" strike="noStrike" dirty="0">
                          <a:effectLst/>
                          <a:latin typeface="Adobe Arabic" pitchFamily="18" charset="-78"/>
                          <a:cs typeface="B Titr" pitchFamily="2" charset="-78"/>
                        </a:rPr>
                        <a:t>سایت سوزا</a:t>
                      </a:r>
                      <a:endParaRPr lang="fa-IR" sz="1400" b="1" i="0" u="none" strike="noStrike" dirty="0">
                        <a:solidFill>
                          <a:srgbClr val="000000"/>
                        </a:solidFill>
                        <a:effectLst/>
                        <a:latin typeface="Adobe Arabic" pitchFamily="18" charset="-78"/>
                        <a:cs typeface="B Titr" pitchFamily="2" charset="-78"/>
                      </a:endParaRPr>
                    </a:p>
                  </a:txBody>
                  <a:tcPr marL="6409" marR="6409" marT="6409" marB="0" anchor="b"/>
                </a:tc>
                <a:tc>
                  <a:txBody>
                    <a:bodyPr/>
                    <a:lstStyle/>
                    <a:p>
                      <a:pPr algn="ctr" rtl="1" fontAlgn="b"/>
                      <a:r>
                        <a:rPr lang="fa-IR" sz="1400" b="1" u="none" strike="noStrike" dirty="0">
                          <a:effectLst/>
                          <a:latin typeface="Adobe Arabic" pitchFamily="18" charset="-78"/>
                          <a:cs typeface="B Titr" pitchFamily="2" charset="-78"/>
                        </a:rPr>
                        <a:t>سایت درگهان</a:t>
                      </a:r>
                      <a:endParaRPr lang="fa-IR" sz="1400" b="1" i="0" u="none" strike="noStrike" dirty="0">
                        <a:solidFill>
                          <a:srgbClr val="000000"/>
                        </a:solidFill>
                        <a:effectLst/>
                        <a:latin typeface="Adobe Arabic" pitchFamily="18" charset="-78"/>
                        <a:cs typeface="B Titr" pitchFamily="2" charset="-78"/>
                      </a:endParaRPr>
                    </a:p>
                  </a:txBody>
                  <a:tcPr marL="6409" marR="6409" marT="6409" marB="0" anchor="b"/>
                </a:tc>
              </a:tr>
              <a:tr h="469277">
                <a:tc>
                  <a:txBody>
                    <a:bodyPr/>
                    <a:lstStyle/>
                    <a:p>
                      <a:pPr algn="l" rtl="0" fontAlgn="b"/>
                      <a:r>
                        <a:rPr lang="en-US" sz="1800" b="1" u="none" strike="noStrike" dirty="0">
                          <a:effectLst/>
                          <a:latin typeface="Adobe Arabic" pitchFamily="18" charset="-78"/>
                          <a:cs typeface="Adobe Arabic" pitchFamily="18" charset="-78"/>
                        </a:rPr>
                        <a:t>Capacity (</a:t>
                      </a:r>
                      <a:r>
                        <a:rPr lang="en-US" sz="1800" b="1" u="none" strike="noStrike" dirty="0" smtClean="0">
                          <a:effectLst/>
                          <a:latin typeface="Adobe Arabic" pitchFamily="18" charset="-78"/>
                          <a:cs typeface="Adobe Arabic" pitchFamily="18" charset="-78"/>
                        </a:rPr>
                        <a:t>CM/D)</a:t>
                      </a:r>
                      <a:endParaRPr lang="en-US" sz="1800" b="1" i="0" u="none" strike="noStrike" dirty="0">
                        <a:solidFill>
                          <a:srgbClr val="000000"/>
                        </a:solidFill>
                        <a:effectLst/>
                        <a:latin typeface="Adobe Arabic" pitchFamily="18" charset="-78"/>
                        <a:cs typeface="Adobe Arabic" pitchFamily="18" charset="-78"/>
                      </a:endParaRPr>
                    </a:p>
                  </a:txBody>
                  <a:tcPr marL="6409" marR="6409" marT="6409" marB="0" anchor="b"/>
                </a:tc>
                <a:tc>
                  <a:txBody>
                    <a:bodyPr/>
                    <a:lstStyle/>
                    <a:p>
                      <a:pPr algn="l" rtl="0" fontAlgn="b"/>
                      <a:r>
                        <a:rPr lang="en-US" sz="1800" b="1" u="none" strike="noStrike">
                          <a:effectLst/>
                          <a:latin typeface="Adobe Arabic" pitchFamily="18" charset="-78"/>
                          <a:cs typeface="Adobe Arabic" pitchFamily="18" charset="-78"/>
                        </a:rPr>
                        <a:t>1000</a:t>
                      </a:r>
                      <a:endParaRPr lang="en-US" sz="1800" b="1" i="0" u="none" strike="noStrike">
                        <a:solidFill>
                          <a:srgbClr val="000000"/>
                        </a:solidFill>
                        <a:effectLst/>
                        <a:latin typeface="Adobe Arabic" pitchFamily="18" charset="-78"/>
                        <a:cs typeface="Adobe Arabic" pitchFamily="18" charset="-78"/>
                      </a:endParaRPr>
                    </a:p>
                  </a:txBody>
                  <a:tcPr marL="6409" marR="6409" marT="6409" marB="0" anchor="b"/>
                </a:tc>
                <a:tc>
                  <a:txBody>
                    <a:bodyPr/>
                    <a:lstStyle/>
                    <a:p>
                      <a:pPr algn="l" fontAlgn="b"/>
                      <a:r>
                        <a:rPr lang="en-US" sz="1800" b="1" u="none" strike="noStrike">
                          <a:effectLst/>
                          <a:latin typeface="Adobe Arabic" pitchFamily="18" charset="-78"/>
                          <a:cs typeface="Adobe Arabic" pitchFamily="18" charset="-78"/>
                        </a:rPr>
                        <a:t>4000</a:t>
                      </a:r>
                      <a:endParaRPr lang="en-US" sz="1800" b="1" i="0" u="none" strike="noStrike">
                        <a:solidFill>
                          <a:srgbClr val="000000"/>
                        </a:solidFill>
                        <a:effectLst/>
                        <a:latin typeface="Adobe Arabic" pitchFamily="18" charset="-78"/>
                        <a:cs typeface="Adobe Arabic" pitchFamily="18" charset="-78"/>
                      </a:endParaRPr>
                    </a:p>
                  </a:txBody>
                  <a:tcPr marL="6409" marR="6409" marT="6409" marB="0" anchor="b"/>
                </a:tc>
                <a:tc>
                  <a:txBody>
                    <a:bodyPr/>
                    <a:lstStyle/>
                    <a:p>
                      <a:pPr algn="l" fontAlgn="b"/>
                      <a:r>
                        <a:rPr lang="en-US" sz="1800" b="1" u="none" strike="noStrike">
                          <a:effectLst/>
                          <a:latin typeface="Adobe Arabic" pitchFamily="18" charset="-78"/>
                          <a:cs typeface="Adobe Arabic" pitchFamily="18" charset="-78"/>
                        </a:rPr>
                        <a:t>4000</a:t>
                      </a:r>
                      <a:endParaRPr lang="en-US" sz="1800" b="1" i="0" u="none" strike="noStrike">
                        <a:solidFill>
                          <a:srgbClr val="000000"/>
                        </a:solidFill>
                        <a:effectLst/>
                        <a:latin typeface="Adobe Arabic" pitchFamily="18" charset="-78"/>
                        <a:cs typeface="Adobe Arabic" pitchFamily="18" charset="-78"/>
                      </a:endParaRPr>
                    </a:p>
                  </a:txBody>
                  <a:tcPr marL="6409" marR="6409" marT="6409" marB="0" anchor="b"/>
                </a:tc>
                <a:tc>
                  <a:txBody>
                    <a:bodyPr/>
                    <a:lstStyle/>
                    <a:p>
                      <a:pPr algn="l" fontAlgn="b"/>
                      <a:r>
                        <a:rPr lang="en-US" sz="1800" b="1" u="none" strike="noStrike">
                          <a:effectLst/>
                          <a:latin typeface="Adobe Arabic" pitchFamily="18" charset="-78"/>
                          <a:cs typeface="Adobe Arabic" pitchFamily="18" charset="-78"/>
                        </a:rPr>
                        <a:t>800 | 500</a:t>
                      </a:r>
                      <a:endParaRPr lang="en-US" sz="1800" b="1" i="0" u="none" strike="noStrike">
                        <a:solidFill>
                          <a:srgbClr val="000000"/>
                        </a:solidFill>
                        <a:effectLst/>
                        <a:latin typeface="Adobe Arabic" pitchFamily="18" charset="-78"/>
                        <a:cs typeface="Adobe Arabic" pitchFamily="18" charset="-78"/>
                      </a:endParaRPr>
                    </a:p>
                  </a:txBody>
                  <a:tcPr marL="6409" marR="6409" marT="6409" marB="0" anchor="b"/>
                </a:tc>
                <a:tc>
                  <a:txBody>
                    <a:bodyPr/>
                    <a:lstStyle/>
                    <a:p>
                      <a:pPr algn="l" fontAlgn="b"/>
                      <a:r>
                        <a:rPr lang="en-US" sz="1800" b="1" u="none" strike="noStrike">
                          <a:effectLst/>
                          <a:latin typeface="Adobe Arabic" pitchFamily="18" charset="-78"/>
                          <a:cs typeface="Adobe Arabic" pitchFamily="18" charset="-78"/>
                        </a:rPr>
                        <a:t>450</a:t>
                      </a:r>
                      <a:endParaRPr lang="en-US" sz="1800" b="1" i="0" u="none" strike="noStrike">
                        <a:solidFill>
                          <a:srgbClr val="000000"/>
                        </a:solidFill>
                        <a:effectLst/>
                        <a:latin typeface="Adobe Arabic" pitchFamily="18" charset="-78"/>
                        <a:cs typeface="Adobe Arabic" pitchFamily="18" charset="-78"/>
                      </a:endParaRPr>
                    </a:p>
                  </a:txBody>
                  <a:tcPr marL="6409" marR="6409" marT="6409" marB="0" anchor="b"/>
                </a:tc>
                <a:tc>
                  <a:txBody>
                    <a:bodyPr/>
                    <a:lstStyle/>
                    <a:p>
                      <a:pPr algn="l" fontAlgn="b"/>
                      <a:r>
                        <a:rPr lang="en-US" sz="1800" b="1" u="none" strike="noStrike">
                          <a:effectLst/>
                          <a:latin typeface="Adobe Arabic" pitchFamily="18" charset="-78"/>
                          <a:cs typeface="Adobe Arabic" pitchFamily="18" charset="-78"/>
                        </a:rPr>
                        <a:t>500</a:t>
                      </a:r>
                      <a:endParaRPr lang="en-US" sz="1800" b="1" i="0" u="none" strike="noStrike">
                        <a:solidFill>
                          <a:srgbClr val="000000"/>
                        </a:solidFill>
                        <a:effectLst/>
                        <a:latin typeface="Adobe Arabic" pitchFamily="18" charset="-78"/>
                        <a:cs typeface="Adobe Arabic" pitchFamily="18" charset="-78"/>
                      </a:endParaRPr>
                    </a:p>
                  </a:txBody>
                  <a:tcPr marL="6409" marR="6409" marT="6409" marB="0" anchor="b"/>
                </a:tc>
                <a:tc>
                  <a:txBody>
                    <a:bodyPr/>
                    <a:lstStyle/>
                    <a:p>
                      <a:pPr algn="l" fontAlgn="b"/>
                      <a:r>
                        <a:rPr lang="en-US" sz="1800" b="1" u="none" strike="noStrike">
                          <a:effectLst/>
                          <a:latin typeface="Adobe Arabic" pitchFamily="18" charset="-78"/>
                          <a:cs typeface="Adobe Arabic" pitchFamily="18" charset="-78"/>
                        </a:rPr>
                        <a:t>1500</a:t>
                      </a:r>
                      <a:endParaRPr lang="en-US" sz="1800" b="1" i="0" u="none" strike="noStrike">
                        <a:solidFill>
                          <a:srgbClr val="000000"/>
                        </a:solidFill>
                        <a:effectLst/>
                        <a:latin typeface="Adobe Arabic" pitchFamily="18" charset="-78"/>
                        <a:cs typeface="Adobe Arabic" pitchFamily="18" charset="-78"/>
                      </a:endParaRPr>
                    </a:p>
                  </a:txBody>
                  <a:tcPr marL="6409" marR="6409" marT="6409" marB="0" anchor="b"/>
                </a:tc>
                <a:tc>
                  <a:txBody>
                    <a:bodyPr/>
                    <a:lstStyle/>
                    <a:p>
                      <a:pPr algn="l" fontAlgn="b"/>
                      <a:r>
                        <a:rPr lang="en-US" sz="1800" b="1" u="none" strike="noStrike" dirty="0">
                          <a:effectLst/>
                          <a:latin typeface="Adobe Arabic" pitchFamily="18" charset="-78"/>
                          <a:cs typeface="Adobe Arabic" pitchFamily="18" charset="-78"/>
                        </a:rPr>
                        <a:t>5000</a:t>
                      </a:r>
                      <a:endParaRPr lang="en-US" sz="1800" b="1" i="0" u="none" strike="noStrike" dirty="0">
                        <a:solidFill>
                          <a:srgbClr val="000000"/>
                        </a:solidFill>
                        <a:effectLst/>
                        <a:latin typeface="Adobe Arabic" pitchFamily="18" charset="-78"/>
                        <a:cs typeface="Adobe Arabic" pitchFamily="18" charset="-78"/>
                      </a:endParaRPr>
                    </a:p>
                  </a:txBody>
                  <a:tcPr marL="6409" marR="6409" marT="6409" marB="0" anchor="b"/>
                </a:tc>
              </a:tr>
              <a:tr h="469277">
                <a:tc>
                  <a:txBody>
                    <a:bodyPr/>
                    <a:lstStyle/>
                    <a:p>
                      <a:pPr algn="l" rtl="0" fontAlgn="b"/>
                      <a:r>
                        <a:rPr lang="en-US" sz="1600" b="1" u="none" strike="noStrike" dirty="0">
                          <a:effectLst/>
                          <a:latin typeface="Adobe Arabic" pitchFamily="18" charset="-78"/>
                          <a:cs typeface="Adobe Arabic" pitchFamily="18" charset="-78"/>
                        </a:rPr>
                        <a:t>No. </a:t>
                      </a:r>
                      <a:endParaRPr lang="en-US" sz="1600" b="1" u="none" strike="noStrike" dirty="0" smtClean="0">
                        <a:effectLst/>
                        <a:latin typeface="Adobe Arabic" pitchFamily="18" charset="-78"/>
                        <a:cs typeface="Adobe Arabic" pitchFamily="18" charset="-78"/>
                      </a:endParaRPr>
                    </a:p>
                    <a:p>
                      <a:pPr algn="l" rtl="0" fontAlgn="b"/>
                      <a:r>
                        <a:rPr lang="en-US" sz="1600" b="1" u="none" strike="noStrike" dirty="0" smtClean="0">
                          <a:effectLst/>
                          <a:latin typeface="Adobe Arabic" pitchFamily="18" charset="-78"/>
                          <a:cs typeface="Adobe Arabic" pitchFamily="18" charset="-78"/>
                        </a:rPr>
                        <a:t>Unit</a:t>
                      </a:r>
                      <a:r>
                        <a:rPr lang="en-US" sz="1600" b="1" u="none" strike="noStrike" dirty="0">
                          <a:effectLst/>
                          <a:latin typeface="Adobe Arabic" pitchFamily="18" charset="-78"/>
                          <a:cs typeface="Adobe Arabic" pitchFamily="18" charset="-78"/>
                        </a:rPr>
                        <a:t>, Vessel, MPV</a:t>
                      </a:r>
                      <a:endParaRPr lang="en-US" sz="1600" b="1" i="0" u="none" strike="noStrike" dirty="0">
                        <a:solidFill>
                          <a:srgbClr val="000000"/>
                        </a:solidFill>
                        <a:effectLst/>
                        <a:latin typeface="Adobe Arabic" pitchFamily="18" charset="-78"/>
                        <a:cs typeface="Adobe Arabic" pitchFamily="18" charset="-78"/>
                      </a:endParaRPr>
                    </a:p>
                  </a:txBody>
                  <a:tcPr marL="6409" marR="6409" marT="6409" marB="0" anchor="b"/>
                </a:tc>
                <a:tc>
                  <a:txBody>
                    <a:bodyPr/>
                    <a:lstStyle/>
                    <a:p>
                      <a:pPr algn="l" rtl="0" fontAlgn="b"/>
                      <a:r>
                        <a:rPr lang="en-US" sz="1800" b="1" u="none" strike="noStrike" dirty="0">
                          <a:effectLst/>
                          <a:latin typeface="Adobe Arabic" pitchFamily="18" charset="-78"/>
                          <a:cs typeface="Adobe Arabic" pitchFamily="18" charset="-78"/>
                        </a:rPr>
                        <a:t>1, </a:t>
                      </a:r>
                      <a:r>
                        <a:rPr lang="en-US" sz="1800" b="1" u="none" strike="noStrike" dirty="0" smtClean="0">
                          <a:effectLst/>
                          <a:latin typeface="Adobe Arabic" pitchFamily="18" charset="-78"/>
                          <a:cs typeface="Adobe Arabic" pitchFamily="18" charset="-78"/>
                        </a:rPr>
                        <a:t>8, 6</a:t>
                      </a:r>
                      <a:endParaRPr lang="en-US" sz="1800" b="1" i="0" u="none" strike="noStrike" dirty="0">
                        <a:solidFill>
                          <a:srgbClr val="000000"/>
                        </a:solidFill>
                        <a:effectLst/>
                        <a:latin typeface="Adobe Arabic" pitchFamily="18" charset="-78"/>
                        <a:cs typeface="Adobe Arabic" pitchFamily="18" charset="-78"/>
                      </a:endParaRPr>
                    </a:p>
                  </a:txBody>
                  <a:tcPr marL="6409" marR="6409" marT="6409" marB="0" anchor="b"/>
                </a:tc>
                <a:tc>
                  <a:txBody>
                    <a:bodyPr/>
                    <a:lstStyle/>
                    <a:p>
                      <a:pPr algn="l" fontAlgn="b"/>
                      <a:r>
                        <a:rPr lang="en-US" sz="1800" b="1" u="none" strike="noStrike">
                          <a:effectLst/>
                          <a:latin typeface="Adobe Arabic" pitchFamily="18" charset="-78"/>
                          <a:cs typeface="Adobe Arabic" pitchFamily="18" charset="-78"/>
                        </a:rPr>
                        <a:t>3, 18, 6</a:t>
                      </a:r>
                      <a:endParaRPr lang="en-US" sz="1800" b="1" i="0" u="none" strike="noStrike">
                        <a:solidFill>
                          <a:srgbClr val="000000"/>
                        </a:solidFill>
                        <a:effectLst/>
                        <a:latin typeface="Adobe Arabic" pitchFamily="18" charset="-78"/>
                        <a:cs typeface="Adobe Arabic" pitchFamily="18" charset="-78"/>
                      </a:endParaRPr>
                    </a:p>
                  </a:txBody>
                  <a:tcPr marL="6409" marR="6409" marT="6409" marB="0" anchor="b"/>
                </a:tc>
                <a:tc>
                  <a:txBody>
                    <a:bodyPr/>
                    <a:lstStyle/>
                    <a:p>
                      <a:pPr algn="l" fontAlgn="b"/>
                      <a:r>
                        <a:rPr lang="en-US" sz="1800" b="1" u="none" strike="noStrike">
                          <a:effectLst/>
                          <a:latin typeface="Adobe Arabic" pitchFamily="18" charset="-78"/>
                          <a:cs typeface="Adobe Arabic" pitchFamily="18" charset="-78"/>
                        </a:rPr>
                        <a:t>4, 21, 7</a:t>
                      </a:r>
                      <a:endParaRPr lang="en-US" sz="1800" b="1" i="0" u="none" strike="noStrike">
                        <a:solidFill>
                          <a:srgbClr val="000000"/>
                        </a:solidFill>
                        <a:effectLst/>
                        <a:latin typeface="Adobe Arabic" pitchFamily="18" charset="-78"/>
                        <a:cs typeface="Adobe Arabic" pitchFamily="18" charset="-78"/>
                      </a:endParaRPr>
                    </a:p>
                  </a:txBody>
                  <a:tcPr marL="6409" marR="6409" marT="6409" marB="0" anchor="b"/>
                </a:tc>
                <a:tc>
                  <a:txBody>
                    <a:bodyPr/>
                    <a:lstStyle/>
                    <a:p>
                      <a:pPr algn="l" fontAlgn="b"/>
                      <a:r>
                        <a:rPr lang="en-US" sz="1600" b="1" u="none" strike="noStrike" dirty="0">
                          <a:effectLst/>
                          <a:latin typeface="Adobe Arabic" pitchFamily="18" charset="-78"/>
                          <a:cs typeface="Adobe Arabic" pitchFamily="18" charset="-78"/>
                        </a:rPr>
                        <a:t>4, 12,7 | 1, 6,7</a:t>
                      </a:r>
                      <a:endParaRPr lang="en-US" sz="1600" b="1" i="0" u="none" strike="noStrike" dirty="0">
                        <a:solidFill>
                          <a:srgbClr val="000000"/>
                        </a:solidFill>
                        <a:effectLst/>
                        <a:latin typeface="Adobe Arabic" pitchFamily="18" charset="-78"/>
                        <a:cs typeface="Adobe Arabic" pitchFamily="18" charset="-78"/>
                      </a:endParaRPr>
                    </a:p>
                  </a:txBody>
                  <a:tcPr marL="6409" marR="6409" marT="6409" marB="0" anchor="b"/>
                </a:tc>
                <a:tc>
                  <a:txBody>
                    <a:bodyPr/>
                    <a:lstStyle/>
                    <a:p>
                      <a:pPr algn="l" fontAlgn="b"/>
                      <a:r>
                        <a:rPr lang="en-US" sz="1800" b="1" u="none" strike="noStrike">
                          <a:effectLst/>
                          <a:latin typeface="Adobe Arabic" pitchFamily="18" charset="-78"/>
                          <a:cs typeface="Adobe Arabic" pitchFamily="18" charset="-78"/>
                        </a:rPr>
                        <a:t>2, 2, 9</a:t>
                      </a:r>
                      <a:endParaRPr lang="en-US" sz="1800" b="1" i="0" u="none" strike="noStrike">
                        <a:solidFill>
                          <a:srgbClr val="000000"/>
                        </a:solidFill>
                        <a:effectLst/>
                        <a:latin typeface="Adobe Arabic" pitchFamily="18" charset="-78"/>
                        <a:cs typeface="Adobe Arabic" pitchFamily="18" charset="-78"/>
                      </a:endParaRPr>
                    </a:p>
                  </a:txBody>
                  <a:tcPr marL="6409" marR="6409" marT="6409" marB="0" anchor="b"/>
                </a:tc>
                <a:tc>
                  <a:txBody>
                    <a:bodyPr/>
                    <a:lstStyle/>
                    <a:p>
                      <a:pPr algn="l" fontAlgn="b"/>
                      <a:r>
                        <a:rPr lang="en-US" sz="1800" b="1" u="none" strike="noStrike" dirty="0">
                          <a:effectLst/>
                          <a:latin typeface="Adobe Arabic" pitchFamily="18" charset="-78"/>
                          <a:cs typeface="Adobe Arabic" pitchFamily="18" charset="-78"/>
                        </a:rPr>
                        <a:t>2, 5|4, 5</a:t>
                      </a:r>
                      <a:endParaRPr lang="en-US" sz="1800" b="1" i="0" u="none" strike="noStrike" dirty="0">
                        <a:solidFill>
                          <a:srgbClr val="000000"/>
                        </a:solidFill>
                        <a:effectLst/>
                        <a:latin typeface="Adobe Arabic" pitchFamily="18" charset="-78"/>
                        <a:cs typeface="Adobe Arabic" pitchFamily="18" charset="-78"/>
                      </a:endParaRPr>
                    </a:p>
                  </a:txBody>
                  <a:tcPr marL="6409" marR="6409" marT="6409" marB="0" anchor="b"/>
                </a:tc>
                <a:tc>
                  <a:txBody>
                    <a:bodyPr/>
                    <a:lstStyle/>
                    <a:p>
                      <a:pPr algn="l" fontAlgn="b"/>
                      <a:r>
                        <a:rPr lang="en-US" sz="1800" b="1" u="none" strike="noStrike">
                          <a:effectLst/>
                          <a:latin typeface="Adobe Arabic" pitchFamily="18" charset="-78"/>
                          <a:cs typeface="Adobe Arabic" pitchFamily="18" charset="-78"/>
                        </a:rPr>
                        <a:t>2, 13, 11</a:t>
                      </a:r>
                      <a:endParaRPr lang="en-US" sz="1800" b="1" i="0" u="none" strike="noStrike">
                        <a:solidFill>
                          <a:srgbClr val="000000"/>
                        </a:solidFill>
                        <a:effectLst/>
                        <a:latin typeface="Adobe Arabic" pitchFamily="18" charset="-78"/>
                        <a:cs typeface="Adobe Arabic" pitchFamily="18" charset="-78"/>
                      </a:endParaRPr>
                    </a:p>
                  </a:txBody>
                  <a:tcPr marL="6409" marR="6409" marT="6409" marB="0" anchor="b"/>
                </a:tc>
                <a:tc>
                  <a:txBody>
                    <a:bodyPr/>
                    <a:lstStyle/>
                    <a:p>
                      <a:pPr algn="l" fontAlgn="b"/>
                      <a:r>
                        <a:rPr lang="en-US" sz="1800" b="1" u="none" strike="noStrike" dirty="0">
                          <a:effectLst/>
                          <a:latin typeface="Adobe Arabic" pitchFamily="18" charset="-78"/>
                          <a:cs typeface="Adobe Arabic" pitchFamily="18" charset="-78"/>
                        </a:rPr>
                        <a:t>2, 32, 7</a:t>
                      </a:r>
                      <a:endParaRPr lang="en-US" sz="1800" b="1" i="0" u="none" strike="noStrike" dirty="0">
                        <a:solidFill>
                          <a:srgbClr val="000000"/>
                        </a:solidFill>
                        <a:effectLst/>
                        <a:latin typeface="Adobe Arabic" pitchFamily="18" charset="-78"/>
                        <a:cs typeface="Adobe Arabic" pitchFamily="18" charset="-78"/>
                      </a:endParaRPr>
                    </a:p>
                  </a:txBody>
                  <a:tcPr marL="6409" marR="6409" marT="6409" marB="0" anchor="b"/>
                </a:tc>
              </a:tr>
              <a:tr h="469277">
                <a:tc>
                  <a:txBody>
                    <a:bodyPr/>
                    <a:lstStyle/>
                    <a:p>
                      <a:pPr algn="l" rtl="0" fontAlgn="b"/>
                      <a:r>
                        <a:rPr lang="en-US" sz="1800" b="1" u="none" strike="noStrike" dirty="0">
                          <a:effectLst/>
                          <a:latin typeface="Adobe Arabic" pitchFamily="18" charset="-78"/>
                          <a:cs typeface="Adobe Arabic" pitchFamily="18" charset="-78"/>
                        </a:rPr>
                        <a:t>Pre-Chlorination</a:t>
                      </a:r>
                      <a:endParaRPr lang="en-US" sz="1800" b="1" i="0" u="none" strike="noStrike" dirty="0">
                        <a:solidFill>
                          <a:srgbClr val="000000"/>
                        </a:solidFill>
                        <a:effectLst/>
                        <a:latin typeface="Adobe Arabic" pitchFamily="18" charset="-78"/>
                        <a:cs typeface="Adobe Arabic" pitchFamily="18" charset="-78"/>
                      </a:endParaRPr>
                    </a:p>
                  </a:txBody>
                  <a:tcPr marL="6409" marR="6409" marT="6409" marB="0" anchor="b"/>
                </a:tc>
                <a:tc>
                  <a:txBody>
                    <a:bodyPr/>
                    <a:lstStyle/>
                    <a:p>
                      <a:pPr algn="l" rtl="0" fontAlgn="b"/>
                      <a:r>
                        <a:rPr lang="en-US" sz="1800" b="1" u="none" strike="noStrike">
                          <a:effectLst/>
                          <a:latin typeface="Adobe Arabic" pitchFamily="18" charset="-78"/>
                          <a:cs typeface="Adobe Arabic" pitchFamily="18" charset="-78"/>
                        </a:rPr>
                        <a:t>NA</a:t>
                      </a:r>
                      <a:endParaRPr lang="en-US" sz="1800" b="1" i="0" u="none" strike="noStrike">
                        <a:solidFill>
                          <a:srgbClr val="000000"/>
                        </a:solidFill>
                        <a:effectLst/>
                        <a:latin typeface="Adobe Arabic" pitchFamily="18" charset="-78"/>
                        <a:cs typeface="Adobe Arabic" pitchFamily="18" charset="-78"/>
                      </a:endParaRPr>
                    </a:p>
                  </a:txBody>
                  <a:tcPr marL="6409" marR="6409" marT="6409" marB="0" anchor="b"/>
                </a:tc>
                <a:tc>
                  <a:txBody>
                    <a:bodyPr/>
                    <a:lstStyle/>
                    <a:p>
                      <a:pPr algn="l" rtl="0" fontAlgn="b"/>
                      <a:r>
                        <a:rPr lang="en-US" sz="1800" b="1" u="none" strike="noStrike">
                          <a:effectLst/>
                          <a:latin typeface="Adobe Arabic" pitchFamily="18" charset="-78"/>
                          <a:cs typeface="Adobe Arabic" pitchFamily="18" charset="-78"/>
                        </a:rPr>
                        <a:t>NA</a:t>
                      </a:r>
                      <a:endParaRPr lang="en-US" sz="1800" b="1" i="0" u="none" strike="noStrike">
                        <a:solidFill>
                          <a:srgbClr val="000000"/>
                        </a:solidFill>
                        <a:effectLst/>
                        <a:latin typeface="Adobe Arabic" pitchFamily="18" charset="-78"/>
                        <a:cs typeface="Adobe Arabic" pitchFamily="18" charset="-78"/>
                      </a:endParaRPr>
                    </a:p>
                  </a:txBody>
                  <a:tcPr marL="6409" marR="6409" marT="6409" marB="0" anchor="b"/>
                </a:tc>
                <a:tc>
                  <a:txBody>
                    <a:bodyPr/>
                    <a:lstStyle/>
                    <a:p>
                      <a:pPr algn="l" fontAlgn="b"/>
                      <a:r>
                        <a:rPr lang="en-US" sz="1800" b="1" u="none" strike="noStrike">
                          <a:effectLst/>
                          <a:latin typeface="Adobe Arabic" pitchFamily="18" charset="-78"/>
                          <a:cs typeface="Adobe Arabic" pitchFamily="18" charset="-78"/>
                        </a:rPr>
                        <a:t>yes (summer)</a:t>
                      </a:r>
                      <a:endParaRPr lang="en-US" sz="1800" b="1" i="0" u="none" strike="noStrike">
                        <a:solidFill>
                          <a:srgbClr val="000000"/>
                        </a:solidFill>
                        <a:effectLst/>
                        <a:latin typeface="Adobe Arabic" pitchFamily="18" charset="-78"/>
                        <a:cs typeface="Adobe Arabic" pitchFamily="18" charset="-78"/>
                      </a:endParaRPr>
                    </a:p>
                  </a:txBody>
                  <a:tcPr marL="6409" marR="6409" marT="6409" marB="0" anchor="b"/>
                </a:tc>
                <a:tc>
                  <a:txBody>
                    <a:bodyPr/>
                    <a:lstStyle/>
                    <a:p>
                      <a:pPr algn="l" fontAlgn="b"/>
                      <a:r>
                        <a:rPr lang="en-US" sz="1800" b="1" u="none" strike="noStrike" dirty="0">
                          <a:effectLst/>
                          <a:latin typeface="Adobe Arabic" pitchFamily="18" charset="-78"/>
                          <a:cs typeface="Adobe Arabic" pitchFamily="18" charset="-78"/>
                        </a:rPr>
                        <a:t>yes</a:t>
                      </a:r>
                      <a:endParaRPr lang="en-US" sz="1800" b="1" i="0" u="none" strike="noStrike" dirty="0">
                        <a:solidFill>
                          <a:srgbClr val="000000"/>
                        </a:solidFill>
                        <a:effectLst/>
                        <a:latin typeface="Adobe Arabic" pitchFamily="18" charset="-78"/>
                        <a:cs typeface="Adobe Arabic" pitchFamily="18" charset="-78"/>
                      </a:endParaRPr>
                    </a:p>
                  </a:txBody>
                  <a:tcPr marL="6409" marR="6409" marT="6409" marB="0" anchor="b"/>
                </a:tc>
                <a:tc>
                  <a:txBody>
                    <a:bodyPr/>
                    <a:lstStyle/>
                    <a:p>
                      <a:pPr algn="l" fontAlgn="b"/>
                      <a:r>
                        <a:rPr lang="en-US" sz="1800" b="1" u="none" strike="noStrike" dirty="0">
                          <a:effectLst/>
                          <a:latin typeface="Adobe Arabic" pitchFamily="18" charset="-78"/>
                          <a:cs typeface="Adobe Arabic" pitchFamily="18" charset="-78"/>
                        </a:rPr>
                        <a:t>NA</a:t>
                      </a:r>
                      <a:endParaRPr lang="en-US" sz="1800" b="1" i="0" u="none" strike="noStrike" dirty="0">
                        <a:solidFill>
                          <a:srgbClr val="000000"/>
                        </a:solidFill>
                        <a:effectLst/>
                        <a:latin typeface="Adobe Arabic" pitchFamily="18" charset="-78"/>
                        <a:cs typeface="Adobe Arabic" pitchFamily="18" charset="-78"/>
                      </a:endParaRPr>
                    </a:p>
                  </a:txBody>
                  <a:tcPr marL="6409" marR="6409" marT="6409" marB="0" anchor="b"/>
                </a:tc>
                <a:tc>
                  <a:txBody>
                    <a:bodyPr/>
                    <a:lstStyle/>
                    <a:p>
                      <a:pPr algn="l" fontAlgn="b"/>
                      <a:r>
                        <a:rPr lang="en-US" sz="1800" b="1" u="none" strike="noStrike">
                          <a:effectLst/>
                          <a:latin typeface="Adobe Arabic" pitchFamily="18" charset="-78"/>
                          <a:cs typeface="Adobe Arabic" pitchFamily="18" charset="-78"/>
                        </a:rPr>
                        <a:t>NA</a:t>
                      </a:r>
                      <a:endParaRPr lang="en-US" sz="1800" b="1" i="0" u="none" strike="noStrike">
                        <a:solidFill>
                          <a:srgbClr val="000000"/>
                        </a:solidFill>
                        <a:effectLst/>
                        <a:latin typeface="Adobe Arabic" pitchFamily="18" charset="-78"/>
                        <a:cs typeface="Adobe Arabic" pitchFamily="18" charset="-78"/>
                      </a:endParaRPr>
                    </a:p>
                  </a:txBody>
                  <a:tcPr marL="6409" marR="6409" marT="6409" marB="0" anchor="b"/>
                </a:tc>
                <a:tc>
                  <a:txBody>
                    <a:bodyPr/>
                    <a:lstStyle/>
                    <a:p>
                      <a:pPr algn="l" fontAlgn="b"/>
                      <a:r>
                        <a:rPr lang="en-US" sz="1800" b="1" u="none" strike="noStrike">
                          <a:effectLst/>
                          <a:latin typeface="Adobe Arabic" pitchFamily="18" charset="-78"/>
                          <a:cs typeface="Adobe Arabic" pitchFamily="18" charset="-78"/>
                        </a:rPr>
                        <a:t>yes</a:t>
                      </a:r>
                      <a:endParaRPr lang="en-US" sz="1800" b="1" i="0" u="none" strike="noStrike">
                        <a:solidFill>
                          <a:srgbClr val="000000"/>
                        </a:solidFill>
                        <a:effectLst/>
                        <a:latin typeface="Adobe Arabic" pitchFamily="18" charset="-78"/>
                        <a:cs typeface="Adobe Arabic" pitchFamily="18" charset="-78"/>
                      </a:endParaRPr>
                    </a:p>
                  </a:txBody>
                  <a:tcPr marL="6409" marR="6409" marT="6409" marB="0" anchor="b"/>
                </a:tc>
                <a:tc>
                  <a:txBody>
                    <a:bodyPr/>
                    <a:lstStyle/>
                    <a:p>
                      <a:pPr algn="l" fontAlgn="b"/>
                      <a:r>
                        <a:rPr lang="en-US" sz="1800" b="1" u="none" strike="noStrike" dirty="0">
                          <a:effectLst/>
                          <a:latin typeface="Adobe Arabic" pitchFamily="18" charset="-78"/>
                          <a:cs typeface="Adobe Arabic" pitchFamily="18" charset="-78"/>
                        </a:rPr>
                        <a:t>yes</a:t>
                      </a:r>
                      <a:endParaRPr lang="en-US" sz="1800" b="1" i="0" u="none" strike="noStrike" dirty="0">
                        <a:solidFill>
                          <a:srgbClr val="000000"/>
                        </a:solidFill>
                        <a:effectLst/>
                        <a:latin typeface="Adobe Arabic" pitchFamily="18" charset="-78"/>
                        <a:cs typeface="Adobe Arabic" pitchFamily="18" charset="-78"/>
                      </a:endParaRPr>
                    </a:p>
                  </a:txBody>
                  <a:tcPr marL="6409" marR="6409" marT="6409" marB="0" anchor="b"/>
                </a:tc>
              </a:tr>
              <a:tr h="688223">
                <a:tc>
                  <a:txBody>
                    <a:bodyPr/>
                    <a:lstStyle/>
                    <a:p>
                      <a:pPr algn="l" rtl="0" fontAlgn="b"/>
                      <a:r>
                        <a:rPr lang="en-US" sz="1800" b="1" u="none" strike="noStrike" dirty="0">
                          <a:effectLst/>
                          <a:latin typeface="Adobe Arabic" pitchFamily="18" charset="-78"/>
                          <a:cs typeface="Adobe Arabic" pitchFamily="18" charset="-78"/>
                        </a:rPr>
                        <a:t>Raw water</a:t>
                      </a:r>
                      <a:endParaRPr lang="en-US" sz="1800" b="1" i="0" u="none" strike="noStrike" dirty="0">
                        <a:solidFill>
                          <a:srgbClr val="000000"/>
                        </a:solidFill>
                        <a:effectLst/>
                        <a:latin typeface="Adobe Arabic" pitchFamily="18" charset="-78"/>
                        <a:cs typeface="Adobe Arabic" pitchFamily="18" charset="-78"/>
                      </a:endParaRPr>
                    </a:p>
                  </a:txBody>
                  <a:tcPr marL="6409" marR="6409" marT="6409" marB="0" anchor="b"/>
                </a:tc>
                <a:tc>
                  <a:txBody>
                    <a:bodyPr/>
                    <a:lstStyle/>
                    <a:p>
                      <a:pPr algn="l" rtl="0" fontAlgn="b"/>
                      <a:r>
                        <a:rPr lang="en-US" sz="1800" b="1" u="none" strike="noStrike" dirty="0" smtClean="0">
                          <a:effectLst/>
                          <a:latin typeface="Adobe Arabic" pitchFamily="18" charset="-78"/>
                          <a:cs typeface="Adobe Arabic" pitchFamily="18" charset="-78"/>
                        </a:rPr>
                        <a:t>Well</a:t>
                      </a:r>
                    </a:p>
                    <a:p>
                      <a:pPr algn="l" rtl="0" fontAlgn="b"/>
                      <a:r>
                        <a:rPr lang="en-US" sz="1800" b="1" u="none" strike="noStrike" dirty="0" smtClean="0">
                          <a:effectLst/>
                          <a:latin typeface="Adobe Arabic" pitchFamily="18" charset="-78"/>
                          <a:cs typeface="Adobe Arabic" pitchFamily="18" charset="-78"/>
                        </a:rPr>
                        <a:t>in </a:t>
                      </a:r>
                      <a:r>
                        <a:rPr lang="en-US" sz="1800" b="1" u="none" strike="noStrike" dirty="0">
                          <a:effectLst/>
                          <a:latin typeface="Adobe Arabic" pitchFamily="18" charset="-78"/>
                          <a:cs typeface="Adobe Arabic" pitchFamily="18" charset="-78"/>
                        </a:rPr>
                        <a:t>12km</a:t>
                      </a:r>
                      <a:endParaRPr lang="en-US" sz="1800" b="1" i="0" u="none" strike="noStrike" dirty="0">
                        <a:solidFill>
                          <a:srgbClr val="000000"/>
                        </a:solidFill>
                        <a:effectLst/>
                        <a:latin typeface="Adobe Arabic" pitchFamily="18" charset="-78"/>
                        <a:cs typeface="Adobe Arabic" pitchFamily="18" charset="-78"/>
                      </a:endParaRPr>
                    </a:p>
                  </a:txBody>
                  <a:tcPr marL="6409" marR="6409" marT="6409" marB="0" anchor="b"/>
                </a:tc>
                <a:tc>
                  <a:txBody>
                    <a:bodyPr/>
                    <a:lstStyle/>
                    <a:p>
                      <a:pPr algn="l" fontAlgn="b"/>
                      <a:r>
                        <a:rPr lang="en-US" sz="1800" b="1" u="none" strike="noStrike" dirty="0" smtClean="0">
                          <a:effectLst/>
                          <a:latin typeface="Adobe Arabic" pitchFamily="18" charset="-78"/>
                          <a:cs typeface="Adobe Arabic" pitchFamily="18" charset="-78"/>
                        </a:rPr>
                        <a:t>D/ID </a:t>
                      </a:r>
                    </a:p>
                    <a:p>
                      <a:pPr algn="l" fontAlgn="b"/>
                      <a:r>
                        <a:rPr lang="en-US" sz="1800" b="1" u="none" strike="noStrike" dirty="0" smtClean="0">
                          <a:effectLst/>
                          <a:latin typeface="Adobe Arabic" pitchFamily="18" charset="-78"/>
                          <a:cs typeface="Adobe Arabic" pitchFamily="18" charset="-78"/>
                        </a:rPr>
                        <a:t>Sea water</a:t>
                      </a:r>
                      <a:endParaRPr lang="en-US" sz="1800" b="1" i="0" u="none" strike="noStrike" dirty="0">
                        <a:solidFill>
                          <a:srgbClr val="000000"/>
                        </a:solidFill>
                        <a:effectLst/>
                        <a:latin typeface="Adobe Arabic" pitchFamily="18" charset="-78"/>
                        <a:cs typeface="Adobe Arabic" pitchFamily="18" charset="-78"/>
                      </a:endParaRPr>
                    </a:p>
                  </a:txBody>
                  <a:tcPr marL="6409" marR="6409" marT="6409" marB="0" anchor="b"/>
                </a:tc>
                <a:tc>
                  <a:txBody>
                    <a:bodyPr/>
                    <a:lstStyle/>
                    <a:p>
                      <a:pPr algn="l" fontAlgn="b"/>
                      <a:r>
                        <a:rPr lang="en-US" sz="1800" b="1" u="none" strike="noStrike" dirty="0" smtClean="0">
                          <a:effectLst/>
                          <a:latin typeface="Adobe Arabic" pitchFamily="18" charset="-78"/>
                          <a:cs typeface="Adobe Arabic" pitchFamily="18" charset="-78"/>
                        </a:rPr>
                        <a:t>D/ID</a:t>
                      </a:r>
                    </a:p>
                    <a:p>
                      <a:pPr algn="l" fontAlgn="b"/>
                      <a:r>
                        <a:rPr lang="en-US" sz="1800" b="1" u="none" strike="noStrike" dirty="0" smtClean="0">
                          <a:effectLst/>
                          <a:latin typeface="Adobe Arabic" pitchFamily="18" charset="-78"/>
                          <a:cs typeface="Adobe Arabic" pitchFamily="18" charset="-78"/>
                        </a:rPr>
                        <a:t>Sea water</a:t>
                      </a:r>
                      <a:endParaRPr lang="en-US" sz="1800" b="1" i="0" u="none" strike="noStrike" dirty="0">
                        <a:solidFill>
                          <a:srgbClr val="000000"/>
                        </a:solidFill>
                        <a:effectLst/>
                        <a:latin typeface="Adobe Arabic" pitchFamily="18" charset="-78"/>
                        <a:cs typeface="Adobe Arabic" pitchFamily="18" charset="-78"/>
                      </a:endParaRPr>
                    </a:p>
                  </a:txBody>
                  <a:tcPr marL="6409" marR="6409" marT="6409" marB="0" anchor="b"/>
                </a:tc>
                <a:tc>
                  <a:txBody>
                    <a:bodyPr/>
                    <a:lstStyle/>
                    <a:p>
                      <a:pPr algn="l" fontAlgn="b"/>
                      <a:r>
                        <a:rPr lang="en-US" sz="1800" b="1" u="none" strike="noStrike" dirty="0" smtClean="0">
                          <a:effectLst/>
                          <a:latin typeface="Adobe Arabic" pitchFamily="18" charset="-78"/>
                          <a:cs typeface="Adobe Arabic" pitchFamily="18" charset="-78"/>
                        </a:rPr>
                        <a:t>ID </a:t>
                      </a:r>
                    </a:p>
                    <a:p>
                      <a:pPr algn="l" fontAlgn="b"/>
                      <a:r>
                        <a:rPr lang="en-US" sz="1800" b="1" u="none" strike="noStrike" dirty="0" smtClean="0">
                          <a:effectLst/>
                          <a:latin typeface="Adobe Arabic" pitchFamily="18" charset="-78"/>
                          <a:cs typeface="Adobe Arabic" pitchFamily="18" charset="-78"/>
                        </a:rPr>
                        <a:t>Sea water</a:t>
                      </a:r>
                      <a:endParaRPr lang="en-US" sz="1800" b="1" i="0" u="none" strike="noStrike" dirty="0">
                        <a:solidFill>
                          <a:srgbClr val="000000"/>
                        </a:solidFill>
                        <a:effectLst/>
                        <a:latin typeface="Adobe Arabic" pitchFamily="18" charset="-78"/>
                        <a:cs typeface="Adobe Arabic" pitchFamily="18" charset="-78"/>
                      </a:endParaRPr>
                    </a:p>
                  </a:txBody>
                  <a:tcPr marL="6409" marR="6409" marT="6409" marB="0" anchor="b"/>
                </a:tc>
                <a:tc>
                  <a:txBody>
                    <a:bodyPr/>
                    <a:lstStyle/>
                    <a:p>
                      <a:pPr algn="l" fontAlgn="b"/>
                      <a:r>
                        <a:rPr lang="en-US" sz="1800" b="1" u="none" strike="noStrike" dirty="0" smtClean="0">
                          <a:effectLst/>
                          <a:latin typeface="Adobe Arabic" pitchFamily="18" charset="-78"/>
                          <a:cs typeface="Adobe Arabic" pitchFamily="18" charset="-78"/>
                        </a:rPr>
                        <a:t>ID</a:t>
                      </a:r>
                    </a:p>
                    <a:p>
                      <a:pPr algn="l" fontAlgn="b"/>
                      <a:r>
                        <a:rPr lang="en-US" sz="1800" b="1" u="none" strike="noStrike" dirty="0" smtClean="0">
                          <a:effectLst/>
                          <a:latin typeface="Adobe Arabic" pitchFamily="18" charset="-78"/>
                          <a:cs typeface="Adobe Arabic" pitchFamily="18" charset="-78"/>
                        </a:rPr>
                        <a:t>Sea water</a:t>
                      </a:r>
                      <a:endParaRPr lang="en-US" sz="1800" b="1" i="0" u="none" strike="noStrike" dirty="0">
                        <a:solidFill>
                          <a:srgbClr val="000000"/>
                        </a:solidFill>
                        <a:effectLst/>
                        <a:latin typeface="Adobe Arabic" pitchFamily="18" charset="-78"/>
                        <a:cs typeface="Adobe Arabic" pitchFamily="18" charset="-78"/>
                      </a:endParaRPr>
                    </a:p>
                  </a:txBody>
                  <a:tcPr marL="6409" marR="6409" marT="6409" marB="0" anchor="b"/>
                </a:tc>
                <a:tc>
                  <a:txBody>
                    <a:bodyPr/>
                    <a:lstStyle/>
                    <a:p>
                      <a:pPr algn="l" fontAlgn="b"/>
                      <a:r>
                        <a:rPr lang="en-US" sz="1800" b="1" u="none" strike="noStrike" dirty="0" smtClean="0">
                          <a:effectLst/>
                          <a:latin typeface="Adobe Arabic" pitchFamily="18" charset="-78"/>
                          <a:cs typeface="Adobe Arabic" pitchFamily="18" charset="-78"/>
                        </a:rPr>
                        <a:t>D</a:t>
                      </a:r>
                      <a:r>
                        <a:rPr lang="en-US" sz="1800" b="1" u="none" strike="noStrike" baseline="0" dirty="0" smtClean="0">
                          <a:effectLst/>
                          <a:latin typeface="Adobe Arabic" pitchFamily="18" charset="-78"/>
                          <a:cs typeface="Adobe Arabic" pitchFamily="18" charset="-78"/>
                        </a:rPr>
                        <a:t> </a:t>
                      </a:r>
                    </a:p>
                    <a:p>
                      <a:pPr algn="l" fontAlgn="b"/>
                      <a:r>
                        <a:rPr lang="en-US" sz="1800" b="1" u="none" strike="noStrike" dirty="0" smtClean="0">
                          <a:effectLst/>
                          <a:latin typeface="Adobe Arabic" pitchFamily="18" charset="-78"/>
                          <a:cs typeface="Adobe Arabic" pitchFamily="18" charset="-78"/>
                        </a:rPr>
                        <a:t>Sea water</a:t>
                      </a:r>
                      <a:endParaRPr lang="en-US" sz="1800" b="1" i="0" u="none" strike="noStrike" dirty="0">
                        <a:solidFill>
                          <a:srgbClr val="000000"/>
                        </a:solidFill>
                        <a:effectLst/>
                        <a:latin typeface="Adobe Arabic" pitchFamily="18" charset="-78"/>
                        <a:cs typeface="Adobe Arabic" pitchFamily="18" charset="-78"/>
                      </a:endParaRPr>
                    </a:p>
                  </a:txBody>
                  <a:tcPr marL="6409" marR="6409" marT="6409" marB="0" anchor="b"/>
                </a:tc>
                <a:tc>
                  <a:txBody>
                    <a:bodyPr/>
                    <a:lstStyle/>
                    <a:p>
                      <a:pPr algn="l" fontAlgn="b"/>
                      <a:r>
                        <a:rPr lang="en-US" sz="1800" b="1" u="none" strike="noStrike" dirty="0" smtClean="0">
                          <a:effectLst/>
                          <a:latin typeface="Adobe Arabic" pitchFamily="18" charset="-78"/>
                          <a:cs typeface="Adobe Arabic" pitchFamily="18" charset="-78"/>
                        </a:rPr>
                        <a:t>D</a:t>
                      </a:r>
                      <a:r>
                        <a:rPr lang="en-US" sz="1800" b="1" u="none" strike="noStrike" baseline="0" dirty="0" smtClean="0">
                          <a:effectLst/>
                          <a:latin typeface="Adobe Arabic" pitchFamily="18" charset="-78"/>
                          <a:cs typeface="Adobe Arabic" pitchFamily="18" charset="-78"/>
                        </a:rPr>
                        <a:t> </a:t>
                      </a:r>
                    </a:p>
                    <a:p>
                      <a:pPr algn="l" fontAlgn="b"/>
                      <a:r>
                        <a:rPr lang="en-US" sz="1800" b="1" u="none" strike="noStrike" dirty="0" smtClean="0">
                          <a:effectLst/>
                          <a:latin typeface="Adobe Arabic" pitchFamily="18" charset="-78"/>
                          <a:cs typeface="Adobe Arabic" pitchFamily="18" charset="-78"/>
                        </a:rPr>
                        <a:t>Sea water</a:t>
                      </a:r>
                      <a:endParaRPr lang="en-US" sz="1800" b="1" i="0" u="none" strike="noStrike" dirty="0">
                        <a:solidFill>
                          <a:srgbClr val="000000"/>
                        </a:solidFill>
                        <a:effectLst/>
                        <a:latin typeface="Adobe Arabic" pitchFamily="18" charset="-78"/>
                        <a:cs typeface="Adobe Arabic" pitchFamily="18" charset="-78"/>
                      </a:endParaRPr>
                    </a:p>
                  </a:txBody>
                  <a:tcPr marL="6409" marR="6409" marT="6409" marB="0" anchor="b"/>
                </a:tc>
                <a:tc>
                  <a:txBody>
                    <a:bodyPr/>
                    <a:lstStyle/>
                    <a:p>
                      <a:pPr algn="l" fontAlgn="b"/>
                      <a:r>
                        <a:rPr lang="en-US" sz="1800" b="1" u="none" strike="noStrike" dirty="0" smtClean="0">
                          <a:effectLst/>
                          <a:latin typeface="Adobe Arabic" pitchFamily="18" charset="-78"/>
                          <a:cs typeface="Adobe Arabic" pitchFamily="18" charset="-78"/>
                        </a:rPr>
                        <a:t>D</a:t>
                      </a:r>
                      <a:r>
                        <a:rPr lang="en-US" sz="1800" b="1" u="none" strike="noStrike" baseline="0" dirty="0" smtClean="0">
                          <a:effectLst/>
                          <a:latin typeface="Adobe Arabic" pitchFamily="18" charset="-78"/>
                          <a:cs typeface="Adobe Arabic" pitchFamily="18" charset="-78"/>
                        </a:rPr>
                        <a:t> </a:t>
                      </a:r>
                    </a:p>
                    <a:p>
                      <a:pPr algn="l" fontAlgn="b"/>
                      <a:r>
                        <a:rPr lang="en-US" sz="1800" b="1" u="none" strike="noStrike" dirty="0" smtClean="0">
                          <a:effectLst/>
                          <a:latin typeface="Adobe Arabic" pitchFamily="18" charset="-78"/>
                          <a:cs typeface="Adobe Arabic" pitchFamily="18" charset="-78"/>
                        </a:rPr>
                        <a:t>Sea water</a:t>
                      </a:r>
                      <a:endParaRPr lang="en-US" sz="1800" b="1" i="0" u="none" strike="noStrike" dirty="0">
                        <a:solidFill>
                          <a:srgbClr val="000000"/>
                        </a:solidFill>
                        <a:effectLst/>
                        <a:latin typeface="Adobe Arabic" pitchFamily="18" charset="-78"/>
                        <a:cs typeface="Adobe Arabic" pitchFamily="18" charset="-78"/>
                      </a:endParaRPr>
                    </a:p>
                  </a:txBody>
                  <a:tcPr marL="6409" marR="6409" marT="6409" marB="0" anchor="b"/>
                </a:tc>
              </a:tr>
              <a:tr h="446931">
                <a:tc>
                  <a:txBody>
                    <a:bodyPr/>
                    <a:lstStyle/>
                    <a:p>
                      <a:pPr algn="l" rtl="0" fontAlgn="b"/>
                      <a:r>
                        <a:rPr lang="en-US" sz="1800" b="1" u="none" strike="noStrike" dirty="0">
                          <a:effectLst/>
                          <a:latin typeface="Adobe Arabic" pitchFamily="18" charset="-78"/>
                          <a:cs typeface="Adobe Arabic" pitchFamily="18" charset="-78"/>
                        </a:rPr>
                        <a:t>No. Disk Filter</a:t>
                      </a:r>
                      <a:endParaRPr lang="en-US" sz="1800" b="1" i="0" u="none" strike="noStrike" dirty="0">
                        <a:solidFill>
                          <a:srgbClr val="000000"/>
                        </a:solidFill>
                        <a:effectLst/>
                        <a:latin typeface="Adobe Arabic" pitchFamily="18" charset="-78"/>
                        <a:cs typeface="Adobe Arabic" pitchFamily="18" charset="-78"/>
                      </a:endParaRPr>
                    </a:p>
                  </a:txBody>
                  <a:tcPr marL="6409" marR="6409" marT="6409" marB="0" anchor="b"/>
                </a:tc>
                <a:tc>
                  <a:txBody>
                    <a:bodyPr/>
                    <a:lstStyle/>
                    <a:p>
                      <a:pPr algn="l" rtl="0" fontAlgn="b"/>
                      <a:r>
                        <a:rPr lang="en-US" sz="1800" b="1" u="none" strike="noStrike">
                          <a:effectLst/>
                          <a:latin typeface="Adobe Arabic" pitchFamily="18" charset="-78"/>
                          <a:cs typeface="Adobe Arabic" pitchFamily="18" charset="-78"/>
                        </a:rPr>
                        <a:t>NA</a:t>
                      </a:r>
                      <a:endParaRPr lang="en-US" sz="1800" b="1" i="0" u="none" strike="noStrike">
                        <a:solidFill>
                          <a:srgbClr val="000000"/>
                        </a:solidFill>
                        <a:effectLst/>
                        <a:latin typeface="Adobe Arabic" pitchFamily="18" charset="-78"/>
                        <a:cs typeface="Adobe Arabic" pitchFamily="18" charset="-78"/>
                      </a:endParaRPr>
                    </a:p>
                  </a:txBody>
                  <a:tcPr marL="6409" marR="6409" marT="6409" marB="0" anchor="b"/>
                </a:tc>
                <a:tc>
                  <a:txBody>
                    <a:bodyPr/>
                    <a:lstStyle/>
                    <a:p>
                      <a:pPr algn="l" rtl="0" fontAlgn="b"/>
                      <a:r>
                        <a:rPr lang="en-US" sz="1800" b="1" u="none" strike="noStrike">
                          <a:effectLst/>
                          <a:latin typeface="Adobe Arabic" pitchFamily="18" charset="-78"/>
                          <a:cs typeface="Adobe Arabic" pitchFamily="18" charset="-78"/>
                        </a:rPr>
                        <a:t>NA</a:t>
                      </a:r>
                      <a:endParaRPr lang="en-US" sz="1800" b="1" i="0" u="none" strike="noStrike">
                        <a:solidFill>
                          <a:srgbClr val="000000"/>
                        </a:solidFill>
                        <a:effectLst/>
                        <a:latin typeface="Adobe Arabic" pitchFamily="18" charset="-78"/>
                        <a:cs typeface="Adobe Arabic" pitchFamily="18" charset="-78"/>
                      </a:endParaRPr>
                    </a:p>
                  </a:txBody>
                  <a:tcPr marL="6409" marR="6409" marT="6409" marB="0" anchor="b"/>
                </a:tc>
                <a:tc>
                  <a:txBody>
                    <a:bodyPr/>
                    <a:lstStyle/>
                    <a:p>
                      <a:pPr algn="l" rtl="0" fontAlgn="b"/>
                      <a:r>
                        <a:rPr lang="en-US" sz="1800" b="1" u="none" strike="noStrike" dirty="0">
                          <a:effectLst/>
                          <a:latin typeface="Adobe Arabic" pitchFamily="18" charset="-78"/>
                          <a:cs typeface="Adobe Arabic" pitchFamily="18" charset="-78"/>
                        </a:rPr>
                        <a:t>NA</a:t>
                      </a:r>
                      <a:endParaRPr lang="en-US" sz="1800" b="1" i="0" u="none" strike="noStrike" dirty="0">
                        <a:solidFill>
                          <a:srgbClr val="000000"/>
                        </a:solidFill>
                        <a:effectLst/>
                        <a:latin typeface="Adobe Arabic" pitchFamily="18" charset="-78"/>
                        <a:cs typeface="Adobe Arabic" pitchFamily="18" charset="-78"/>
                      </a:endParaRPr>
                    </a:p>
                  </a:txBody>
                  <a:tcPr marL="6409" marR="6409" marT="6409" marB="0" anchor="b"/>
                </a:tc>
                <a:tc>
                  <a:txBody>
                    <a:bodyPr/>
                    <a:lstStyle/>
                    <a:p>
                      <a:pPr algn="l" fontAlgn="b"/>
                      <a:r>
                        <a:rPr lang="en-US" sz="1800" b="1" u="none" strike="noStrike" dirty="0">
                          <a:effectLst/>
                          <a:latin typeface="Adobe Arabic" pitchFamily="18" charset="-78"/>
                          <a:cs typeface="Adobe Arabic" pitchFamily="18" charset="-78"/>
                        </a:rPr>
                        <a:t>NA</a:t>
                      </a:r>
                      <a:endParaRPr lang="en-US" sz="1800" b="1" i="0" u="none" strike="noStrike" dirty="0">
                        <a:solidFill>
                          <a:srgbClr val="000000"/>
                        </a:solidFill>
                        <a:effectLst/>
                        <a:latin typeface="Adobe Arabic" pitchFamily="18" charset="-78"/>
                        <a:cs typeface="Adobe Arabic" pitchFamily="18" charset="-78"/>
                      </a:endParaRPr>
                    </a:p>
                  </a:txBody>
                  <a:tcPr marL="6409" marR="6409" marT="6409" marB="0" anchor="b"/>
                </a:tc>
                <a:tc>
                  <a:txBody>
                    <a:bodyPr/>
                    <a:lstStyle/>
                    <a:p>
                      <a:pPr algn="l" fontAlgn="b"/>
                      <a:r>
                        <a:rPr lang="en-US" sz="1800" b="1" u="none" strike="noStrike">
                          <a:effectLst/>
                          <a:latin typeface="Adobe Arabic" pitchFamily="18" charset="-78"/>
                          <a:cs typeface="Adobe Arabic" pitchFamily="18" charset="-78"/>
                        </a:rPr>
                        <a:t>NA</a:t>
                      </a:r>
                      <a:endParaRPr lang="en-US" sz="1800" b="1" i="0" u="none" strike="noStrike">
                        <a:solidFill>
                          <a:srgbClr val="000000"/>
                        </a:solidFill>
                        <a:effectLst/>
                        <a:latin typeface="Adobe Arabic" pitchFamily="18" charset="-78"/>
                        <a:cs typeface="Adobe Arabic" pitchFamily="18" charset="-78"/>
                      </a:endParaRPr>
                    </a:p>
                  </a:txBody>
                  <a:tcPr marL="6409" marR="6409" marT="6409" marB="0" anchor="b"/>
                </a:tc>
                <a:tc>
                  <a:txBody>
                    <a:bodyPr/>
                    <a:lstStyle/>
                    <a:p>
                      <a:pPr algn="l" fontAlgn="b"/>
                      <a:r>
                        <a:rPr lang="en-US" sz="1800" b="1" u="none" strike="noStrike">
                          <a:effectLst/>
                          <a:latin typeface="Adobe Arabic" pitchFamily="18" charset="-78"/>
                          <a:cs typeface="Adobe Arabic" pitchFamily="18" charset="-78"/>
                        </a:rPr>
                        <a:t>5</a:t>
                      </a:r>
                      <a:endParaRPr lang="en-US" sz="1800" b="1" i="0" u="none" strike="noStrike">
                        <a:solidFill>
                          <a:srgbClr val="000000"/>
                        </a:solidFill>
                        <a:effectLst/>
                        <a:latin typeface="Adobe Arabic" pitchFamily="18" charset="-78"/>
                        <a:cs typeface="Adobe Arabic" pitchFamily="18" charset="-78"/>
                      </a:endParaRPr>
                    </a:p>
                  </a:txBody>
                  <a:tcPr marL="6409" marR="6409" marT="6409" marB="0" anchor="b"/>
                </a:tc>
                <a:tc>
                  <a:txBody>
                    <a:bodyPr/>
                    <a:lstStyle/>
                    <a:p>
                      <a:pPr algn="l" fontAlgn="b"/>
                      <a:r>
                        <a:rPr lang="en-US" sz="1800" b="1" u="none" strike="noStrike">
                          <a:effectLst/>
                          <a:latin typeface="Adobe Arabic" pitchFamily="18" charset="-78"/>
                          <a:cs typeface="Adobe Arabic" pitchFamily="18" charset="-78"/>
                        </a:rPr>
                        <a:t>NA</a:t>
                      </a:r>
                      <a:endParaRPr lang="en-US" sz="1800" b="1" i="0" u="none" strike="noStrike">
                        <a:solidFill>
                          <a:srgbClr val="000000"/>
                        </a:solidFill>
                        <a:effectLst/>
                        <a:latin typeface="Adobe Arabic" pitchFamily="18" charset="-78"/>
                        <a:cs typeface="Adobe Arabic" pitchFamily="18" charset="-78"/>
                      </a:endParaRPr>
                    </a:p>
                  </a:txBody>
                  <a:tcPr marL="6409" marR="6409" marT="6409" marB="0" anchor="b"/>
                </a:tc>
                <a:tc>
                  <a:txBody>
                    <a:bodyPr/>
                    <a:lstStyle/>
                    <a:p>
                      <a:pPr algn="l" fontAlgn="b"/>
                      <a:r>
                        <a:rPr lang="en-US" sz="1800" b="1" u="none" strike="noStrike" dirty="0">
                          <a:effectLst/>
                          <a:latin typeface="Adobe Arabic" pitchFamily="18" charset="-78"/>
                          <a:cs typeface="Adobe Arabic" pitchFamily="18" charset="-78"/>
                        </a:rPr>
                        <a:t>8</a:t>
                      </a:r>
                      <a:endParaRPr lang="en-US" sz="1800" b="1" i="0" u="none" strike="noStrike" dirty="0">
                        <a:solidFill>
                          <a:srgbClr val="000000"/>
                        </a:solidFill>
                        <a:effectLst/>
                        <a:latin typeface="Adobe Arabic" pitchFamily="18" charset="-78"/>
                        <a:cs typeface="Adobe Arabic" pitchFamily="18" charset="-78"/>
                      </a:endParaRPr>
                    </a:p>
                  </a:txBody>
                  <a:tcPr marL="6409" marR="6409" marT="6409" marB="0" anchor="b"/>
                </a:tc>
              </a:tr>
              <a:tr h="446931">
                <a:tc>
                  <a:txBody>
                    <a:bodyPr/>
                    <a:lstStyle/>
                    <a:p>
                      <a:pPr algn="l" rtl="0" fontAlgn="b"/>
                      <a:r>
                        <a:rPr lang="en-US" sz="1800" b="1" u="none" strike="noStrike" dirty="0">
                          <a:effectLst/>
                          <a:latin typeface="Adobe Arabic" pitchFamily="18" charset="-78"/>
                          <a:cs typeface="Adobe Arabic" pitchFamily="18" charset="-78"/>
                        </a:rPr>
                        <a:t>No. Sand Filters</a:t>
                      </a:r>
                      <a:endParaRPr lang="en-US" sz="1800" b="1" i="0" u="none" strike="noStrike" dirty="0">
                        <a:solidFill>
                          <a:srgbClr val="000000"/>
                        </a:solidFill>
                        <a:effectLst/>
                        <a:latin typeface="Adobe Arabic" pitchFamily="18" charset="-78"/>
                        <a:cs typeface="Adobe Arabic" pitchFamily="18" charset="-78"/>
                      </a:endParaRPr>
                    </a:p>
                  </a:txBody>
                  <a:tcPr marL="6409" marR="6409" marT="6409" marB="0" anchor="b"/>
                </a:tc>
                <a:tc>
                  <a:txBody>
                    <a:bodyPr/>
                    <a:lstStyle/>
                    <a:p>
                      <a:pPr algn="l" rtl="0" fontAlgn="b"/>
                      <a:r>
                        <a:rPr lang="en-US" sz="1800" b="1" u="none" strike="noStrike">
                          <a:effectLst/>
                          <a:latin typeface="Adobe Arabic" pitchFamily="18" charset="-78"/>
                          <a:cs typeface="Adobe Arabic" pitchFamily="18" charset="-78"/>
                        </a:rPr>
                        <a:t>1</a:t>
                      </a:r>
                      <a:endParaRPr lang="en-US" sz="1800" b="1" i="0" u="none" strike="noStrike">
                        <a:solidFill>
                          <a:srgbClr val="000000"/>
                        </a:solidFill>
                        <a:effectLst/>
                        <a:latin typeface="Adobe Arabic" pitchFamily="18" charset="-78"/>
                        <a:cs typeface="Adobe Arabic" pitchFamily="18" charset="-78"/>
                      </a:endParaRPr>
                    </a:p>
                  </a:txBody>
                  <a:tcPr marL="6409" marR="6409" marT="6409" marB="0" anchor="b"/>
                </a:tc>
                <a:tc>
                  <a:txBody>
                    <a:bodyPr/>
                    <a:lstStyle/>
                    <a:p>
                      <a:pPr algn="l" fontAlgn="b"/>
                      <a:r>
                        <a:rPr lang="en-US" sz="1800" b="1" u="none" strike="noStrike">
                          <a:effectLst/>
                          <a:latin typeface="Adobe Arabic" pitchFamily="18" charset="-78"/>
                          <a:cs typeface="Adobe Arabic" pitchFamily="18" charset="-78"/>
                        </a:rPr>
                        <a:t>3*3</a:t>
                      </a:r>
                      <a:endParaRPr lang="en-US" sz="1800" b="1" i="0" u="none" strike="noStrike">
                        <a:solidFill>
                          <a:srgbClr val="000000"/>
                        </a:solidFill>
                        <a:effectLst/>
                        <a:latin typeface="Adobe Arabic" pitchFamily="18" charset="-78"/>
                        <a:cs typeface="Adobe Arabic" pitchFamily="18" charset="-78"/>
                      </a:endParaRPr>
                    </a:p>
                  </a:txBody>
                  <a:tcPr marL="6409" marR="6409" marT="6409" marB="0" anchor="b"/>
                </a:tc>
                <a:tc>
                  <a:txBody>
                    <a:bodyPr/>
                    <a:lstStyle/>
                    <a:p>
                      <a:pPr algn="l" fontAlgn="b"/>
                      <a:r>
                        <a:rPr lang="en-US" sz="1800" b="1" u="none" strike="noStrike">
                          <a:effectLst/>
                          <a:latin typeface="Adobe Arabic" pitchFamily="18" charset="-78"/>
                          <a:cs typeface="Adobe Arabic" pitchFamily="18" charset="-78"/>
                        </a:rPr>
                        <a:t>4*5</a:t>
                      </a:r>
                      <a:endParaRPr lang="en-US" sz="1800" b="1" i="0" u="none" strike="noStrike">
                        <a:solidFill>
                          <a:srgbClr val="000000"/>
                        </a:solidFill>
                        <a:effectLst/>
                        <a:latin typeface="Adobe Arabic" pitchFamily="18" charset="-78"/>
                        <a:cs typeface="Adobe Arabic" pitchFamily="18" charset="-78"/>
                      </a:endParaRPr>
                    </a:p>
                  </a:txBody>
                  <a:tcPr marL="6409" marR="6409" marT="6409" marB="0" anchor="b"/>
                </a:tc>
                <a:tc>
                  <a:txBody>
                    <a:bodyPr/>
                    <a:lstStyle/>
                    <a:p>
                      <a:pPr algn="l" fontAlgn="b"/>
                      <a:r>
                        <a:rPr lang="en-US" sz="1800" b="1" u="none" strike="noStrike">
                          <a:effectLst/>
                          <a:latin typeface="Adobe Arabic" pitchFamily="18" charset="-78"/>
                          <a:cs typeface="Adobe Arabic" pitchFamily="18" charset="-78"/>
                        </a:rPr>
                        <a:t>4*1 | 1*2</a:t>
                      </a:r>
                      <a:endParaRPr lang="en-US" sz="1800" b="1" i="0" u="none" strike="noStrike">
                        <a:solidFill>
                          <a:srgbClr val="000000"/>
                        </a:solidFill>
                        <a:effectLst/>
                        <a:latin typeface="Adobe Arabic" pitchFamily="18" charset="-78"/>
                        <a:cs typeface="Adobe Arabic" pitchFamily="18" charset="-78"/>
                      </a:endParaRPr>
                    </a:p>
                  </a:txBody>
                  <a:tcPr marL="6409" marR="6409" marT="6409" marB="0" anchor="b"/>
                </a:tc>
                <a:tc>
                  <a:txBody>
                    <a:bodyPr/>
                    <a:lstStyle/>
                    <a:p>
                      <a:pPr algn="l" fontAlgn="b"/>
                      <a:r>
                        <a:rPr lang="en-US" sz="1800" b="1" u="none" strike="noStrike">
                          <a:effectLst/>
                          <a:latin typeface="Adobe Arabic" pitchFamily="18" charset="-78"/>
                          <a:cs typeface="Adobe Arabic" pitchFamily="18" charset="-78"/>
                        </a:rPr>
                        <a:t>2*1</a:t>
                      </a:r>
                      <a:endParaRPr lang="en-US" sz="1800" b="1" i="0" u="none" strike="noStrike">
                        <a:solidFill>
                          <a:srgbClr val="000000"/>
                        </a:solidFill>
                        <a:effectLst/>
                        <a:latin typeface="Adobe Arabic" pitchFamily="18" charset="-78"/>
                        <a:cs typeface="Adobe Arabic" pitchFamily="18" charset="-78"/>
                      </a:endParaRPr>
                    </a:p>
                  </a:txBody>
                  <a:tcPr marL="6409" marR="6409" marT="6409" marB="0" anchor="b"/>
                </a:tc>
                <a:tc>
                  <a:txBody>
                    <a:bodyPr/>
                    <a:lstStyle/>
                    <a:p>
                      <a:pPr algn="l" fontAlgn="b"/>
                      <a:r>
                        <a:rPr lang="en-US" sz="1800" b="1" u="none" strike="noStrike" dirty="0">
                          <a:effectLst/>
                          <a:latin typeface="Adobe Arabic" pitchFamily="18" charset="-78"/>
                          <a:cs typeface="Adobe Arabic" pitchFamily="18" charset="-78"/>
                        </a:rPr>
                        <a:t>3</a:t>
                      </a:r>
                      <a:endParaRPr lang="en-US" sz="1800" b="1" i="0" u="none" strike="noStrike" dirty="0">
                        <a:solidFill>
                          <a:srgbClr val="000000"/>
                        </a:solidFill>
                        <a:effectLst/>
                        <a:latin typeface="Adobe Arabic" pitchFamily="18" charset="-78"/>
                        <a:cs typeface="Adobe Arabic" pitchFamily="18" charset="-78"/>
                      </a:endParaRPr>
                    </a:p>
                  </a:txBody>
                  <a:tcPr marL="6409" marR="6409" marT="6409" marB="0" anchor="b"/>
                </a:tc>
                <a:tc>
                  <a:txBody>
                    <a:bodyPr/>
                    <a:lstStyle/>
                    <a:p>
                      <a:pPr algn="l" fontAlgn="b"/>
                      <a:r>
                        <a:rPr lang="en-US" sz="1800" b="1" u="none" strike="noStrike" dirty="0" smtClean="0">
                          <a:effectLst/>
                          <a:latin typeface="Adobe Arabic" pitchFamily="18" charset="-78"/>
                          <a:cs typeface="Adobe Arabic" pitchFamily="18" charset="-78"/>
                        </a:rPr>
                        <a:t>2*3</a:t>
                      </a:r>
                      <a:endParaRPr lang="en-US" sz="1800" b="1" i="0" u="none" strike="noStrike" dirty="0">
                        <a:solidFill>
                          <a:srgbClr val="000000"/>
                        </a:solidFill>
                        <a:effectLst/>
                        <a:latin typeface="Adobe Arabic" pitchFamily="18" charset="-78"/>
                        <a:cs typeface="Adobe Arabic" pitchFamily="18" charset="-78"/>
                      </a:endParaRPr>
                    </a:p>
                  </a:txBody>
                  <a:tcPr marL="6409" marR="6409" marT="6409" marB="0" anchor="b"/>
                </a:tc>
                <a:tc>
                  <a:txBody>
                    <a:bodyPr/>
                    <a:lstStyle/>
                    <a:p>
                      <a:pPr algn="l" fontAlgn="b"/>
                      <a:r>
                        <a:rPr lang="en-US" sz="1800" b="1" u="none" strike="noStrike" dirty="0">
                          <a:effectLst/>
                          <a:latin typeface="Adobe Arabic" pitchFamily="18" charset="-78"/>
                          <a:cs typeface="Adobe Arabic" pitchFamily="18" charset="-78"/>
                        </a:rPr>
                        <a:t>2*12</a:t>
                      </a:r>
                      <a:endParaRPr lang="en-US" sz="1800" b="1" i="0" u="none" strike="noStrike" dirty="0">
                        <a:solidFill>
                          <a:srgbClr val="000000"/>
                        </a:solidFill>
                        <a:effectLst/>
                        <a:latin typeface="Adobe Arabic" pitchFamily="18" charset="-78"/>
                        <a:cs typeface="Adobe Arabic" pitchFamily="18" charset="-78"/>
                      </a:endParaRPr>
                    </a:p>
                  </a:txBody>
                  <a:tcPr marL="6409" marR="6409" marT="6409" marB="0" anchor="b"/>
                </a:tc>
              </a:tr>
              <a:tr h="446931">
                <a:tc>
                  <a:txBody>
                    <a:bodyPr/>
                    <a:lstStyle/>
                    <a:p>
                      <a:pPr algn="l" rtl="0" fontAlgn="b"/>
                      <a:r>
                        <a:rPr lang="en-US" sz="1800" b="1" u="none" strike="noStrike" dirty="0">
                          <a:effectLst/>
                          <a:latin typeface="Adobe Arabic" pitchFamily="18" charset="-78"/>
                          <a:cs typeface="Adobe Arabic" pitchFamily="18" charset="-78"/>
                        </a:rPr>
                        <a:t>No. (B)AC Filter</a:t>
                      </a:r>
                      <a:endParaRPr lang="en-US" sz="1800" b="1" i="0" u="none" strike="noStrike" dirty="0">
                        <a:solidFill>
                          <a:srgbClr val="000000"/>
                        </a:solidFill>
                        <a:effectLst/>
                        <a:latin typeface="Adobe Arabic" pitchFamily="18" charset="-78"/>
                        <a:cs typeface="Adobe Arabic" pitchFamily="18" charset="-78"/>
                      </a:endParaRPr>
                    </a:p>
                  </a:txBody>
                  <a:tcPr marL="6409" marR="6409" marT="6409" marB="0" anchor="b"/>
                </a:tc>
                <a:tc>
                  <a:txBody>
                    <a:bodyPr/>
                    <a:lstStyle/>
                    <a:p>
                      <a:pPr algn="l" rtl="0" fontAlgn="b"/>
                      <a:r>
                        <a:rPr lang="en-US" sz="1800" b="1" u="none" strike="noStrike">
                          <a:effectLst/>
                          <a:latin typeface="Adobe Arabic" pitchFamily="18" charset="-78"/>
                          <a:cs typeface="Adobe Arabic" pitchFamily="18" charset="-78"/>
                        </a:rPr>
                        <a:t>NA</a:t>
                      </a:r>
                      <a:endParaRPr lang="en-US" sz="1800" b="1" i="0" u="none" strike="noStrike">
                        <a:solidFill>
                          <a:srgbClr val="000000"/>
                        </a:solidFill>
                        <a:effectLst/>
                        <a:latin typeface="Adobe Arabic" pitchFamily="18" charset="-78"/>
                        <a:cs typeface="Adobe Arabic" pitchFamily="18" charset="-78"/>
                      </a:endParaRPr>
                    </a:p>
                  </a:txBody>
                  <a:tcPr marL="6409" marR="6409" marT="6409" marB="0" anchor="b"/>
                </a:tc>
                <a:tc>
                  <a:txBody>
                    <a:bodyPr/>
                    <a:lstStyle/>
                    <a:p>
                      <a:pPr algn="l" fontAlgn="b"/>
                      <a:r>
                        <a:rPr lang="en-US" sz="1800" b="1" u="none" strike="noStrike">
                          <a:effectLst/>
                          <a:latin typeface="Adobe Arabic" pitchFamily="18" charset="-78"/>
                          <a:cs typeface="Adobe Arabic" pitchFamily="18" charset="-78"/>
                        </a:rPr>
                        <a:t>3*2</a:t>
                      </a:r>
                      <a:endParaRPr lang="en-US" sz="1800" b="1" i="0" u="none" strike="noStrike">
                        <a:solidFill>
                          <a:srgbClr val="000000"/>
                        </a:solidFill>
                        <a:effectLst/>
                        <a:latin typeface="Adobe Arabic" pitchFamily="18" charset="-78"/>
                        <a:cs typeface="Adobe Arabic" pitchFamily="18" charset="-78"/>
                      </a:endParaRPr>
                    </a:p>
                  </a:txBody>
                  <a:tcPr marL="6409" marR="6409" marT="6409" marB="0" anchor="b"/>
                </a:tc>
                <a:tc>
                  <a:txBody>
                    <a:bodyPr/>
                    <a:lstStyle/>
                    <a:p>
                      <a:pPr algn="l" fontAlgn="b"/>
                      <a:r>
                        <a:rPr lang="en-US" sz="1800" b="1" u="none" strike="noStrike">
                          <a:effectLst/>
                          <a:latin typeface="Adobe Arabic" pitchFamily="18" charset="-78"/>
                          <a:cs typeface="Adobe Arabic" pitchFamily="18" charset="-78"/>
                        </a:rPr>
                        <a:t>NA</a:t>
                      </a:r>
                      <a:endParaRPr lang="en-US" sz="1800" b="1" i="0" u="none" strike="noStrike">
                        <a:solidFill>
                          <a:srgbClr val="000000"/>
                        </a:solidFill>
                        <a:effectLst/>
                        <a:latin typeface="Adobe Arabic" pitchFamily="18" charset="-78"/>
                        <a:cs typeface="Adobe Arabic" pitchFamily="18" charset="-78"/>
                      </a:endParaRPr>
                    </a:p>
                  </a:txBody>
                  <a:tcPr marL="6409" marR="6409" marT="6409" marB="0" anchor="b"/>
                </a:tc>
                <a:tc>
                  <a:txBody>
                    <a:bodyPr/>
                    <a:lstStyle/>
                    <a:p>
                      <a:pPr algn="l" fontAlgn="b"/>
                      <a:r>
                        <a:rPr lang="en-US" sz="1800" b="1" u="none" strike="noStrike">
                          <a:effectLst/>
                          <a:latin typeface="Adobe Arabic" pitchFamily="18" charset="-78"/>
                          <a:cs typeface="Adobe Arabic" pitchFamily="18" charset="-78"/>
                        </a:rPr>
                        <a:t>4 | NA</a:t>
                      </a:r>
                      <a:endParaRPr lang="en-US" sz="1800" b="1" i="0" u="none" strike="noStrike">
                        <a:solidFill>
                          <a:srgbClr val="000000"/>
                        </a:solidFill>
                        <a:effectLst/>
                        <a:latin typeface="Adobe Arabic" pitchFamily="18" charset="-78"/>
                        <a:cs typeface="Adobe Arabic" pitchFamily="18" charset="-78"/>
                      </a:endParaRPr>
                    </a:p>
                  </a:txBody>
                  <a:tcPr marL="6409" marR="6409" marT="6409" marB="0" anchor="b"/>
                </a:tc>
                <a:tc>
                  <a:txBody>
                    <a:bodyPr/>
                    <a:lstStyle/>
                    <a:p>
                      <a:pPr algn="l" fontAlgn="b"/>
                      <a:r>
                        <a:rPr lang="en-US" sz="1800" b="1" u="none" strike="noStrike">
                          <a:effectLst/>
                          <a:latin typeface="Adobe Arabic" pitchFamily="18" charset="-78"/>
                          <a:cs typeface="Adobe Arabic" pitchFamily="18" charset="-78"/>
                        </a:rPr>
                        <a:t>NA</a:t>
                      </a:r>
                      <a:endParaRPr lang="en-US" sz="1800" b="1" i="0" u="none" strike="noStrike">
                        <a:solidFill>
                          <a:srgbClr val="000000"/>
                        </a:solidFill>
                        <a:effectLst/>
                        <a:latin typeface="Adobe Arabic" pitchFamily="18" charset="-78"/>
                        <a:cs typeface="Adobe Arabic" pitchFamily="18" charset="-78"/>
                      </a:endParaRPr>
                    </a:p>
                  </a:txBody>
                  <a:tcPr marL="6409" marR="6409" marT="6409" marB="0" anchor="b"/>
                </a:tc>
                <a:tc>
                  <a:txBody>
                    <a:bodyPr/>
                    <a:lstStyle/>
                    <a:p>
                      <a:pPr algn="l" fontAlgn="b"/>
                      <a:r>
                        <a:rPr lang="en-US" sz="1800" b="1" u="none" strike="noStrike" dirty="0">
                          <a:effectLst/>
                          <a:latin typeface="Adobe Arabic" pitchFamily="18" charset="-78"/>
                          <a:cs typeface="Adobe Arabic" pitchFamily="18" charset="-78"/>
                        </a:rPr>
                        <a:t>4</a:t>
                      </a:r>
                      <a:endParaRPr lang="en-US" sz="1800" b="1" i="0" u="none" strike="noStrike" dirty="0">
                        <a:solidFill>
                          <a:srgbClr val="000000"/>
                        </a:solidFill>
                        <a:effectLst/>
                        <a:latin typeface="Adobe Arabic" pitchFamily="18" charset="-78"/>
                        <a:cs typeface="Adobe Arabic" pitchFamily="18" charset="-78"/>
                      </a:endParaRPr>
                    </a:p>
                  </a:txBody>
                  <a:tcPr marL="6409" marR="6409" marT="6409" marB="0" anchor="b"/>
                </a:tc>
                <a:tc>
                  <a:txBody>
                    <a:bodyPr/>
                    <a:lstStyle/>
                    <a:p>
                      <a:pPr algn="l" fontAlgn="b"/>
                      <a:r>
                        <a:rPr lang="en-US" sz="1800" b="1" u="none" strike="noStrike">
                          <a:effectLst/>
                          <a:latin typeface="Adobe Arabic" pitchFamily="18" charset="-78"/>
                          <a:cs typeface="Adobe Arabic" pitchFamily="18" charset="-78"/>
                        </a:rPr>
                        <a:t>12 | 6</a:t>
                      </a:r>
                      <a:endParaRPr lang="en-US" sz="1800" b="1" i="0" u="none" strike="noStrike">
                        <a:solidFill>
                          <a:srgbClr val="000000"/>
                        </a:solidFill>
                        <a:effectLst/>
                        <a:latin typeface="Adobe Arabic" pitchFamily="18" charset="-78"/>
                        <a:cs typeface="Adobe Arabic" pitchFamily="18" charset="-78"/>
                      </a:endParaRPr>
                    </a:p>
                  </a:txBody>
                  <a:tcPr marL="6409" marR="6409" marT="6409" marB="0" anchor="b"/>
                </a:tc>
                <a:tc>
                  <a:txBody>
                    <a:bodyPr/>
                    <a:lstStyle/>
                    <a:p>
                      <a:pPr algn="l" fontAlgn="b"/>
                      <a:r>
                        <a:rPr lang="en-US" sz="1800" b="1" u="none" strike="noStrike">
                          <a:effectLst/>
                          <a:latin typeface="Adobe Arabic" pitchFamily="18" charset="-78"/>
                          <a:cs typeface="Adobe Arabic" pitchFamily="18" charset="-78"/>
                        </a:rPr>
                        <a:t>NA</a:t>
                      </a:r>
                      <a:endParaRPr lang="en-US" sz="1800" b="1" i="0" u="none" strike="noStrike">
                        <a:solidFill>
                          <a:srgbClr val="000000"/>
                        </a:solidFill>
                        <a:effectLst/>
                        <a:latin typeface="Adobe Arabic" pitchFamily="18" charset="-78"/>
                        <a:cs typeface="Adobe Arabic" pitchFamily="18" charset="-78"/>
                      </a:endParaRPr>
                    </a:p>
                  </a:txBody>
                  <a:tcPr marL="6409" marR="6409" marT="6409" marB="0" anchor="b"/>
                </a:tc>
              </a:tr>
              <a:tr h="446931">
                <a:tc>
                  <a:txBody>
                    <a:bodyPr/>
                    <a:lstStyle/>
                    <a:p>
                      <a:pPr algn="l" rtl="0" fontAlgn="b"/>
                      <a:r>
                        <a:rPr lang="en-US" sz="1800" b="1" u="none" strike="noStrike" dirty="0">
                          <a:effectLst/>
                          <a:latin typeface="Adobe Arabic" pitchFamily="18" charset="-78"/>
                          <a:cs typeface="Adobe Arabic" pitchFamily="18" charset="-78"/>
                        </a:rPr>
                        <a:t>No. Cartridge Filter</a:t>
                      </a:r>
                      <a:endParaRPr lang="en-US" sz="1800" b="1" i="0" u="none" strike="noStrike" dirty="0">
                        <a:solidFill>
                          <a:srgbClr val="000000"/>
                        </a:solidFill>
                        <a:effectLst/>
                        <a:latin typeface="Adobe Arabic" pitchFamily="18" charset="-78"/>
                        <a:cs typeface="Adobe Arabic" pitchFamily="18" charset="-78"/>
                      </a:endParaRPr>
                    </a:p>
                  </a:txBody>
                  <a:tcPr marL="6409" marR="6409" marT="6409" marB="0" anchor="b"/>
                </a:tc>
                <a:tc>
                  <a:txBody>
                    <a:bodyPr/>
                    <a:lstStyle/>
                    <a:p>
                      <a:pPr algn="l" rtl="0" fontAlgn="b"/>
                      <a:r>
                        <a:rPr lang="en-US" sz="1800" b="1" u="none" strike="noStrike" dirty="0">
                          <a:effectLst/>
                          <a:latin typeface="Adobe Arabic" pitchFamily="18" charset="-78"/>
                          <a:cs typeface="Adobe Arabic" pitchFamily="18" charset="-78"/>
                        </a:rPr>
                        <a:t>1</a:t>
                      </a:r>
                      <a:endParaRPr lang="en-US" sz="1800" b="1" i="0" u="none" strike="noStrike" dirty="0">
                        <a:solidFill>
                          <a:srgbClr val="000000"/>
                        </a:solidFill>
                        <a:effectLst/>
                        <a:latin typeface="Adobe Arabic" pitchFamily="18" charset="-78"/>
                        <a:cs typeface="Adobe Arabic" pitchFamily="18" charset="-78"/>
                      </a:endParaRPr>
                    </a:p>
                  </a:txBody>
                  <a:tcPr marL="6409" marR="6409" marT="6409" marB="0" anchor="b"/>
                </a:tc>
                <a:tc>
                  <a:txBody>
                    <a:bodyPr/>
                    <a:lstStyle/>
                    <a:p>
                      <a:pPr algn="l" fontAlgn="b"/>
                      <a:r>
                        <a:rPr lang="en-US" sz="1800" b="1" u="none" strike="noStrike">
                          <a:effectLst/>
                          <a:latin typeface="Adobe Arabic" pitchFamily="18" charset="-78"/>
                          <a:cs typeface="Adobe Arabic" pitchFamily="18" charset="-78"/>
                        </a:rPr>
                        <a:t>3</a:t>
                      </a:r>
                      <a:endParaRPr lang="en-US" sz="1800" b="1" i="0" u="none" strike="noStrike">
                        <a:solidFill>
                          <a:srgbClr val="000000"/>
                        </a:solidFill>
                        <a:effectLst/>
                        <a:latin typeface="Adobe Arabic" pitchFamily="18" charset="-78"/>
                        <a:cs typeface="Adobe Arabic" pitchFamily="18" charset="-78"/>
                      </a:endParaRPr>
                    </a:p>
                  </a:txBody>
                  <a:tcPr marL="6409" marR="6409" marT="6409" marB="0" anchor="b"/>
                </a:tc>
                <a:tc>
                  <a:txBody>
                    <a:bodyPr/>
                    <a:lstStyle/>
                    <a:p>
                      <a:pPr algn="l" fontAlgn="b"/>
                      <a:r>
                        <a:rPr lang="en-US" sz="1800" b="1" u="none" strike="noStrike">
                          <a:effectLst/>
                          <a:latin typeface="Adobe Arabic" pitchFamily="18" charset="-78"/>
                          <a:cs typeface="Adobe Arabic" pitchFamily="18" charset="-78"/>
                        </a:rPr>
                        <a:t>4</a:t>
                      </a:r>
                      <a:endParaRPr lang="en-US" sz="1800" b="1" i="0" u="none" strike="noStrike">
                        <a:solidFill>
                          <a:srgbClr val="000000"/>
                        </a:solidFill>
                        <a:effectLst/>
                        <a:latin typeface="Adobe Arabic" pitchFamily="18" charset="-78"/>
                        <a:cs typeface="Adobe Arabic" pitchFamily="18" charset="-78"/>
                      </a:endParaRPr>
                    </a:p>
                  </a:txBody>
                  <a:tcPr marL="6409" marR="6409" marT="6409" marB="0" anchor="b"/>
                </a:tc>
                <a:tc>
                  <a:txBody>
                    <a:bodyPr/>
                    <a:lstStyle/>
                    <a:p>
                      <a:pPr algn="l" fontAlgn="b"/>
                      <a:r>
                        <a:rPr lang="en-US" sz="1800" b="1" u="none" strike="noStrike">
                          <a:effectLst/>
                          <a:latin typeface="Adobe Arabic" pitchFamily="18" charset="-78"/>
                          <a:cs typeface="Adobe Arabic" pitchFamily="18" charset="-78"/>
                        </a:rPr>
                        <a:t>4 | 4</a:t>
                      </a:r>
                      <a:endParaRPr lang="en-US" sz="1800" b="1" i="0" u="none" strike="noStrike">
                        <a:solidFill>
                          <a:srgbClr val="000000"/>
                        </a:solidFill>
                        <a:effectLst/>
                        <a:latin typeface="Adobe Arabic" pitchFamily="18" charset="-78"/>
                        <a:cs typeface="Adobe Arabic" pitchFamily="18" charset="-78"/>
                      </a:endParaRPr>
                    </a:p>
                  </a:txBody>
                  <a:tcPr marL="6409" marR="6409" marT="6409" marB="0" anchor="b"/>
                </a:tc>
                <a:tc>
                  <a:txBody>
                    <a:bodyPr/>
                    <a:lstStyle/>
                    <a:p>
                      <a:pPr algn="l" fontAlgn="b"/>
                      <a:r>
                        <a:rPr lang="en-US" sz="1800" b="1" u="none" strike="noStrike">
                          <a:effectLst/>
                          <a:latin typeface="Adobe Arabic" pitchFamily="18" charset="-78"/>
                          <a:cs typeface="Adobe Arabic" pitchFamily="18" charset="-78"/>
                        </a:rPr>
                        <a:t>8</a:t>
                      </a:r>
                      <a:endParaRPr lang="en-US" sz="1800" b="1" i="0" u="none" strike="noStrike">
                        <a:solidFill>
                          <a:srgbClr val="000000"/>
                        </a:solidFill>
                        <a:effectLst/>
                        <a:latin typeface="Adobe Arabic" pitchFamily="18" charset="-78"/>
                        <a:cs typeface="Adobe Arabic" pitchFamily="18" charset="-78"/>
                      </a:endParaRPr>
                    </a:p>
                  </a:txBody>
                  <a:tcPr marL="6409" marR="6409" marT="6409" marB="0" anchor="b"/>
                </a:tc>
                <a:tc>
                  <a:txBody>
                    <a:bodyPr/>
                    <a:lstStyle/>
                    <a:p>
                      <a:pPr algn="l" fontAlgn="b"/>
                      <a:r>
                        <a:rPr lang="en-US" sz="1800" b="1" u="none" strike="noStrike">
                          <a:effectLst/>
                          <a:latin typeface="Adobe Arabic" pitchFamily="18" charset="-78"/>
                          <a:cs typeface="Adobe Arabic" pitchFamily="18" charset="-78"/>
                        </a:rPr>
                        <a:t>1</a:t>
                      </a:r>
                      <a:endParaRPr lang="en-US" sz="1800" b="1" i="0" u="none" strike="noStrike">
                        <a:solidFill>
                          <a:srgbClr val="000000"/>
                        </a:solidFill>
                        <a:effectLst/>
                        <a:latin typeface="Adobe Arabic" pitchFamily="18" charset="-78"/>
                        <a:cs typeface="Adobe Arabic" pitchFamily="18" charset="-78"/>
                      </a:endParaRPr>
                    </a:p>
                  </a:txBody>
                  <a:tcPr marL="6409" marR="6409" marT="6409" marB="0" anchor="b"/>
                </a:tc>
                <a:tc>
                  <a:txBody>
                    <a:bodyPr/>
                    <a:lstStyle/>
                    <a:p>
                      <a:pPr algn="l" fontAlgn="b"/>
                      <a:r>
                        <a:rPr lang="en-US" sz="1800" b="1" u="none" strike="noStrike" dirty="0">
                          <a:effectLst/>
                          <a:latin typeface="Adobe Arabic" pitchFamily="18" charset="-78"/>
                          <a:cs typeface="Adobe Arabic" pitchFamily="18" charset="-78"/>
                        </a:rPr>
                        <a:t>6|3</a:t>
                      </a:r>
                      <a:endParaRPr lang="en-US" sz="1800" b="1" i="0" u="none" strike="noStrike" dirty="0">
                        <a:solidFill>
                          <a:srgbClr val="000000"/>
                        </a:solidFill>
                        <a:effectLst/>
                        <a:latin typeface="Adobe Arabic" pitchFamily="18" charset="-78"/>
                        <a:cs typeface="Adobe Arabic" pitchFamily="18" charset="-78"/>
                      </a:endParaRPr>
                    </a:p>
                  </a:txBody>
                  <a:tcPr marL="6409" marR="6409" marT="6409" marB="0" anchor="b"/>
                </a:tc>
                <a:tc>
                  <a:txBody>
                    <a:bodyPr/>
                    <a:lstStyle/>
                    <a:p>
                      <a:pPr algn="l" fontAlgn="b"/>
                      <a:r>
                        <a:rPr lang="en-US" sz="1800" b="1" u="none" strike="noStrike" dirty="0">
                          <a:effectLst/>
                          <a:latin typeface="Adobe Arabic" pitchFamily="18" charset="-78"/>
                          <a:cs typeface="Adobe Arabic" pitchFamily="18" charset="-78"/>
                        </a:rPr>
                        <a:t>2*3</a:t>
                      </a:r>
                      <a:endParaRPr lang="en-US" sz="1800" b="1" i="0" u="none" strike="noStrike" dirty="0">
                        <a:solidFill>
                          <a:srgbClr val="000000"/>
                        </a:solidFill>
                        <a:effectLst/>
                        <a:latin typeface="Adobe Arabic" pitchFamily="18" charset="-78"/>
                        <a:cs typeface="Adobe Arabic" pitchFamily="18" charset="-78"/>
                      </a:endParaRPr>
                    </a:p>
                  </a:txBody>
                  <a:tcPr marL="6409" marR="6409" marT="6409" marB="0" anchor="b"/>
                </a:tc>
              </a:tr>
            </a:tbl>
          </a:graphicData>
        </a:graphic>
      </p:graphicFrame>
    </p:spTree>
    <p:extLst>
      <p:ext uri="{BB962C8B-B14F-4D97-AF65-F5344CB8AC3E}">
        <p14:creationId xmlns:p14="http://schemas.microsoft.com/office/powerpoint/2010/main" val="178412601"/>
      </p:ext>
    </p:extLst>
  </p:cSld>
  <p:clrMapOvr>
    <a:masterClrMapping/>
  </p:clrMapOvr>
  <p:transition spd="slow">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685800" y="152400"/>
            <a:ext cx="7772400" cy="533400"/>
          </a:xfrm>
          <a:prstGeom prst="rect">
            <a:avLst/>
          </a:prstGeom>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lvl="0" algn="ctr" rtl="1">
              <a:spcBef>
                <a:spcPct val="0"/>
              </a:spcBef>
              <a:defRPr/>
            </a:pPr>
            <a:r>
              <a:rPr lang="fa-IR" sz="2800" b="1" dirty="0">
                <a:solidFill>
                  <a:schemeClr val="bg1"/>
                </a:solidFill>
                <a:cs typeface="B Zar" pitchFamily="2" charset="-78"/>
              </a:rPr>
              <a:t>بررسی آب شیرین کن </a:t>
            </a:r>
            <a:r>
              <a:rPr lang="fa-IR" sz="2800" b="1" dirty="0" smtClean="0">
                <a:solidFill>
                  <a:schemeClr val="bg1"/>
                </a:solidFill>
                <a:cs typeface="B Zar" pitchFamily="2" charset="-78"/>
              </a:rPr>
              <a:t>های</a:t>
            </a:r>
            <a:r>
              <a:rPr lang="en-US" sz="2800" b="1" dirty="0" smtClean="0">
                <a:solidFill>
                  <a:schemeClr val="bg1"/>
                </a:solidFill>
                <a:cs typeface="B Zar" pitchFamily="2" charset="-78"/>
              </a:rPr>
              <a:t>RO </a:t>
            </a:r>
            <a:r>
              <a:rPr lang="fa-IR" sz="2800" b="1" dirty="0" smtClean="0">
                <a:solidFill>
                  <a:schemeClr val="bg1"/>
                </a:solidFill>
                <a:cs typeface="B Zar" pitchFamily="2" charset="-78"/>
              </a:rPr>
              <a:t> در </a:t>
            </a:r>
            <a:r>
              <a:rPr lang="fa-IR" sz="2800" b="1" dirty="0">
                <a:solidFill>
                  <a:schemeClr val="bg1"/>
                </a:solidFill>
                <a:cs typeface="B Zar" pitchFamily="2" charset="-78"/>
              </a:rPr>
              <a:t>استان هرمزگان</a:t>
            </a:r>
          </a:p>
        </p:txBody>
      </p:sp>
      <p:sp>
        <p:nvSpPr>
          <p:cNvPr id="2" name="Slide Number Placeholder 1"/>
          <p:cNvSpPr>
            <a:spLocks noGrp="1"/>
          </p:cNvSpPr>
          <p:nvPr>
            <p:ph type="sldNum" sz="quarter" idx="12"/>
          </p:nvPr>
        </p:nvSpPr>
        <p:spPr/>
        <p:txBody>
          <a:bodyPr/>
          <a:lstStyle/>
          <a:p>
            <a:fld id="{B6F15528-21DE-4FAA-801E-634DDDAF4B2B}" type="slidenum">
              <a:rPr lang="en-US" smtClean="0"/>
              <a:pPr/>
              <a:t>18</a:t>
            </a:fld>
            <a:endParaRPr lang="en-US"/>
          </a:p>
        </p:txBody>
      </p:sp>
      <p:sp>
        <p:nvSpPr>
          <p:cNvPr id="3" name="Rectangle 2"/>
          <p:cNvSpPr/>
          <p:nvPr/>
        </p:nvSpPr>
        <p:spPr>
          <a:xfrm>
            <a:off x="685800" y="843676"/>
            <a:ext cx="7758830" cy="473206"/>
          </a:xfrm>
          <a:prstGeom prst="rect">
            <a:avLst/>
          </a:prstGeom>
        </p:spPr>
        <p:txBody>
          <a:bodyPr wrap="square">
            <a:spAutoFit/>
          </a:bodyPr>
          <a:lstStyle/>
          <a:p>
            <a:pPr algn="r" rtl="1">
              <a:lnSpc>
                <a:spcPct val="150000"/>
              </a:lnSpc>
            </a:pPr>
            <a:r>
              <a:rPr lang="ar-SA" b="1" dirty="0" smtClean="0">
                <a:latin typeface="Times New Roman"/>
                <a:cs typeface="B Zar"/>
              </a:rPr>
              <a:t>5-3- </a:t>
            </a:r>
            <a:r>
              <a:rPr lang="ar-SA" b="1" dirty="0">
                <a:latin typeface="Times New Roman"/>
                <a:cs typeface="B Zar"/>
              </a:rPr>
              <a:t>تاسیسات آب شیرین </a:t>
            </a:r>
            <a:r>
              <a:rPr lang="ar-SA" b="1" dirty="0" smtClean="0">
                <a:latin typeface="Times New Roman"/>
                <a:cs typeface="B Zar"/>
              </a:rPr>
              <a:t>کن</a:t>
            </a:r>
            <a:r>
              <a:rPr lang="fa-IR" b="1" dirty="0" smtClean="0">
                <a:latin typeface="Times New Roman"/>
                <a:cs typeface="B Zar"/>
              </a:rPr>
              <a:t> فین</a:t>
            </a:r>
            <a:endParaRPr lang="fa-IR" sz="1600" b="1" dirty="0">
              <a:latin typeface="Times New Roman"/>
              <a:cs typeface="B Zar"/>
            </a:endParaRPr>
          </a:p>
        </p:txBody>
      </p:sp>
      <p:sp>
        <p:nvSpPr>
          <p:cNvPr id="7" name="Rectangle 6"/>
          <p:cNvSpPr/>
          <p:nvPr/>
        </p:nvSpPr>
        <p:spPr>
          <a:xfrm>
            <a:off x="472583" y="5994230"/>
            <a:ext cx="3964475" cy="507831"/>
          </a:xfrm>
          <a:prstGeom prst="rect">
            <a:avLst/>
          </a:prstGeom>
        </p:spPr>
        <p:txBody>
          <a:bodyPr wrap="square">
            <a:spAutoFit/>
          </a:bodyPr>
          <a:lstStyle/>
          <a:p>
            <a:pPr algn="ctr" rtl="1">
              <a:lnSpc>
                <a:spcPct val="150000"/>
              </a:lnSpc>
              <a:spcAft>
                <a:spcPts val="0"/>
              </a:spcAft>
            </a:pPr>
            <a:r>
              <a:rPr lang="ar-SA" b="1" kern="0" dirty="0" smtClean="0">
                <a:latin typeface="Times New Roman"/>
                <a:ea typeface="Calibri"/>
                <a:cs typeface="B Zar"/>
              </a:rPr>
              <a:t>فیلتر شنی</a:t>
            </a:r>
            <a:endParaRPr lang="en-US" dirty="0">
              <a:latin typeface="Times New Roman"/>
              <a:ea typeface="Times New Roman"/>
              <a:cs typeface="Traditional Arabic"/>
            </a:endParaRPr>
          </a:p>
        </p:txBody>
      </p:sp>
      <p:pic>
        <p:nvPicPr>
          <p:cNvPr id="9" name="Picture 8" descr="C:\Users\Megili\Desktop\بازدید آب شیرین کن - Copy\عکس های شهر فین\DSC04315.JPG"/>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713096" y="843676"/>
            <a:ext cx="3249304" cy="5011604"/>
          </a:xfrm>
          <a:prstGeom prst="rect">
            <a:avLst/>
          </a:prstGeom>
          <a:noFill/>
          <a:ln>
            <a:noFill/>
          </a:ln>
        </p:spPr>
      </p:pic>
      <p:pic>
        <p:nvPicPr>
          <p:cNvPr id="10" name="Picture 9" descr="C:\Users\Megili\Desktop\بازدید آب شیرین کن - Copy\عکس های شهر فین\DSC0429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800" y="1319157"/>
            <a:ext cx="3252788" cy="4536123"/>
          </a:xfrm>
          <a:prstGeom prst="rect">
            <a:avLst/>
          </a:prstGeom>
          <a:noFill/>
          <a:ln>
            <a:noFill/>
          </a:ln>
        </p:spPr>
      </p:pic>
      <p:sp>
        <p:nvSpPr>
          <p:cNvPr id="12" name="Rectangle 11"/>
          <p:cNvSpPr/>
          <p:nvPr/>
        </p:nvSpPr>
        <p:spPr>
          <a:xfrm>
            <a:off x="5715000" y="5994230"/>
            <a:ext cx="1895071" cy="369332"/>
          </a:xfrm>
          <a:prstGeom prst="rect">
            <a:avLst/>
          </a:prstGeom>
        </p:spPr>
        <p:txBody>
          <a:bodyPr wrap="none">
            <a:spAutoFit/>
          </a:bodyPr>
          <a:lstStyle/>
          <a:p>
            <a:r>
              <a:rPr lang="ar-SA" b="1" dirty="0">
                <a:latin typeface="Times New Roman"/>
                <a:ea typeface="Calibri"/>
                <a:cs typeface="B Zar"/>
              </a:rPr>
              <a:t>مخزن آنتی اسکالانت</a:t>
            </a:r>
            <a:endParaRPr lang="en-US" dirty="0"/>
          </a:p>
        </p:txBody>
      </p:sp>
    </p:spTree>
    <p:extLst>
      <p:ext uri="{BB962C8B-B14F-4D97-AF65-F5344CB8AC3E}">
        <p14:creationId xmlns:p14="http://schemas.microsoft.com/office/powerpoint/2010/main" val="506049354"/>
      </p:ext>
    </p:extLst>
  </p:cSld>
  <p:clrMapOvr>
    <a:masterClrMapping/>
  </p:clrMapOvr>
  <p:transition spd="slow">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685800" y="152400"/>
            <a:ext cx="7772400" cy="533400"/>
          </a:xfrm>
          <a:prstGeom prst="rect">
            <a:avLst/>
          </a:prstGeom>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lvl="0" algn="ctr" rtl="1">
              <a:spcBef>
                <a:spcPct val="0"/>
              </a:spcBef>
              <a:defRPr/>
            </a:pPr>
            <a:r>
              <a:rPr lang="fa-IR" sz="2800" b="1" dirty="0">
                <a:solidFill>
                  <a:schemeClr val="bg1"/>
                </a:solidFill>
                <a:cs typeface="B Zar" pitchFamily="2" charset="-78"/>
              </a:rPr>
              <a:t>بررسی آب شیرین کن </a:t>
            </a:r>
            <a:r>
              <a:rPr lang="fa-IR" sz="2800" b="1" dirty="0" smtClean="0">
                <a:solidFill>
                  <a:schemeClr val="bg1"/>
                </a:solidFill>
                <a:cs typeface="B Zar" pitchFamily="2" charset="-78"/>
              </a:rPr>
              <a:t>های</a:t>
            </a:r>
            <a:r>
              <a:rPr lang="en-US" sz="2800" b="1" dirty="0" smtClean="0">
                <a:solidFill>
                  <a:schemeClr val="bg1"/>
                </a:solidFill>
                <a:cs typeface="B Zar" pitchFamily="2" charset="-78"/>
              </a:rPr>
              <a:t>RO </a:t>
            </a:r>
            <a:r>
              <a:rPr lang="fa-IR" sz="2800" b="1" dirty="0" smtClean="0">
                <a:solidFill>
                  <a:schemeClr val="bg1"/>
                </a:solidFill>
                <a:cs typeface="B Zar" pitchFamily="2" charset="-78"/>
              </a:rPr>
              <a:t> در </a:t>
            </a:r>
            <a:r>
              <a:rPr lang="fa-IR" sz="2800" b="1" dirty="0">
                <a:solidFill>
                  <a:schemeClr val="bg1"/>
                </a:solidFill>
                <a:cs typeface="B Zar" pitchFamily="2" charset="-78"/>
              </a:rPr>
              <a:t>استان هرمزگان</a:t>
            </a:r>
          </a:p>
        </p:txBody>
      </p:sp>
      <p:sp>
        <p:nvSpPr>
          <p:cNvPr id="2" name="Slide Number Placeholder 1"/>
          <p:cNvSpPr>
            <a:spLocks noGrp="1"/>
          </p:cNvSpPr>
          <p:nvPr>
            <p:ph type="sldNum" sz="quarter" idx="12"/>
          </p:nvPr>
        </p:nvSpPr>
        <p:spPr/>
        <p:txBody>
          <a:bodyPr/>
          <a:lstStyle/>
          <a:p>
            <a:fld id="{B6F15528-21DE-4FAA-801E-634DDDAF4B2B}" type="slidenum">
              <a:rPr lang="en-US" smtClean="0"/>
              <a:pPr/>
              <a:t>19</a:t>
            </a:fld>
            <a:endParaRPr lang="en-US"/>
          </a:p>
        </p:txBody>
      </p:sp>
      <p:sp>
        <p:nvSpPr>
          <p:cNvPr id="3" name="Rectangle 2"/>
          <p:cNvSpPr/>
          <p:nvPr/>
        </p:nvSpPr>
        <p:spPr>
          <a:xfrm>
            <a:off x="685800" y="843676"/>
            <a:ext cx="7758830" cy="473206"/>
          </a:xfrm>
          <a:prstGeom prst="rect">
            <a:avLst/>
          </a:prstGeom>
        </p:spPr>
        <p:txBody>
          <a:bodyPr wrap="square">
            <a:spAutoFit/>
          </a:bodyPr>
          <a:lstStyle/>
          <a:p>
            <a:pPr algn="r" rtl="1">
              <a:lnSpc>
                <a:spcPct val="150000"/>
              </a:lnSpc>
            </a:pPr>
            <a:r>
              <a:rPr lang="ar-SA" b="1" dirty="0" smtClean="0">
                <a:latin typeface="Times New Roman"/>
                <a:cs typeface="B Zar"/>
              </a:rPr>
              <a:t>5-3- </a:t>
            </a:r>
            <a:r>
              <a:rPr lang="ar-SA" b="1" dirty="0">
                <a:latin typeface="Times New Roman"/>
                <a:cs typeface="B Zar"/>
              </a:rPr>
              <a:t>تاسیسات آب شیرین </a:t>
            </a:r>
            <a:r>
              <a:rPr lang="ar-SA" b="1" dirty="0" smtClean="0">
                <a:latin typeface="Times New Roman"/>
                <a:cs typeface="B Zar"/>
              </a:rPr>
              <a:t>کن</a:t>
            </a:r>
            <a:r>
              <a:rPr lang="fa-IR" b="1" dirty="0" smtClean="0">
                <a:latin typeface="Times New Roman"/>
                <a:cs typeface="B Zar"/>
              </a:rPr>
              <a:t> فین</a:t>
            </a:r>
            <a:endParaRPr lang="fa-IR" sz="1600" b="1" dirty="0">
              <a:latin typeface="Times New Roman"/>
              <a:cs typeface="B Zar"/>
            </a:endParaRPr>
          </a:p>
        </p:txBody>
      </p:sp>
      <p:sp>
        <p:nvSpPr>
          <p:cNvPr id="7" name="Rectangle 6"/>
          <p:cNvSpPr/>
          <p:nvPr/>
        </p:nvSpPr>
        <p:spPr>
          <a:xfrm>
            <a:off x="304800" y="5257799"/>
            <a:ext cx="2514600" cy="507831"/>
          </a:xfrm>
          <a:prstGeom prst="rect">
            <a:avLst/>
          </a:prstGeom>
        </p:spPr>
        <p:txBody>
          <a:bodyPr wrap="square">
            <a:spAutoFit/>
          </a:bodyPr>
          <a:lstStyle/>
          <a:p>
            <a:pPr algn="ctr" rtl="1">
              <a:lnSpc>
                <a:spcPct val="150000"/>
              </a:lnSpc>
              <a:spcAft>
                <a:spcPts val="0"/>
              </a:spcAft>
            </a:pPr>
            <a:r>
              <a:rPr lang="ar-SA" b="1" dirty="0">
                <a:latin typeface="Times New Roman"/>
                <a:ea typeface="Calibri"/>
                <a:cs typeface="B Zar"/>
              </a:rPr>
              <a:t> فیلترکارتریج</a:t>
            </a:r>
            <a:endParaRPr lang="en-US" dirty="0">
              <a:latin typeface="Times New Roman"/>
              <a:ea typeface="Times New Roman"/>
              <a:cs typeface="Traditional Arabic"/>
            </a:endParaRPr>
          </a:p>
        </p:txBody>
      </p:sp>
      <p:sp>
        <p:nvSpPr>
          <p:cNvPr id="12" name="Rectangle 11"/>
          <p:cNvSpPr/>
          <p:nvPr/>
        </p:nvSpPr>
        <p:spPr>
          <a:xfrm>
            <a:off x="5562600" y="5257799"/>
            <a:ext cx="1350050" cy="369332"/>
          </a:xfrm>
          <a:prstGeom prst="rect">
            <a:avLst/>
          </a:prstGeom>
        </p:spPr>
        <p:txBody>
          <a:bodyPr wrap="none">
            <a:spAutoFit/>
          </a:bodyPr>
          <a:lstStyle/>
          <a:p>
            <a:pPr algn="r" rtl="1"/>
            <a:r>
              <a:rPr lang="ar-SA" b="1" dirty="0">
                <a:latin typeface="Times New Roman"/>
                <a:ea typeface="Calibri"/>
                <a:cs typeface="B Zar"/>
              </a:rPr>
              <a:t>وسل های </a:t>
            </a:r>
            <a:r>
              <a:rPr lang="en-US" sz="1600" b="1" dirty="0">
                <a:latin typeface="Times New Roman"/>
                <a:ea typeface="Calibri"/>
                <a:cs typeface="B Zar"/>
              </a:rPr>
              <a:t>RO</a:t>
            </a:r>
            <a:endParaRPr lang="en-US" dirty="0"/>
          </a:p>
        </p:txBody>
      </p:sp>
      <p:pic>
        <p:nvPicPr>
          <p:cNvPr id="11" name="Picture 10" descr="C:\Users\Megili\Desktop\بازدید آب شیرین کن - Copy\عکس های شهر فین\DSC04288.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481316"/>
            <a:ext cx="2209800" cy="3577640"/>
          </a:xfrm>
          <a:prstGeom prst="rect">
            <a:avLst/>
          </a:prstGeom>
          <a:noFill/>
          <a:ln>
            <a:noFill/>
          </a:ln>
        </p:spPr>
      </p:pic>
      <p:pic>
        <p:nvPicPr>
          <p:cNvPr id="13" name="Picture 12" descr="C:\Users\Megili\Desktop\بازدید آب شیرین کن - Copy\عکس های شهر فین\DSC04297.JPG"/>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124200" y="1338491"/>
            <a:ext cx="5581015" cy="3720465"/>
          </a:xfrm>
          <a:prstGeom prst="rect">
            <a:avLst/>
          </a:prstGeom>
          <a:noFill/>
          <a:ln>
            <a:noFill/>
          </a:ln>
        </p:spPr>
      </p:pic>
    </p:spTree>
    <p:extLst>
      <p:ext uri="{BB962C8B-B14F-4D97-AF65-F5344CB8AC3E}">
        <p14:creationId xmlns:p14="http://schemas.microsoft.com/office/powerpoint/2010/main" val="2090766813"/>
      </p:ext>
    </p:extLst>
  </p:cSld>
  <p:clrMapOvr>
    <a:masterClrMapping/>
  </p:clrMapOvr>
  <p:transition spd="slow">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685800" y="152400"/>
            <a:ext cx="7772400" cy="533400"/>
          </a:xfrm>
          <a:prstGeom prst="rect">
            <a:avLst/>
          </a:prstGeom>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lvl="0" algn="ctr" rtl="1">
              <a:spcBef>
                <a:spcPct val="0"/>
              </a:spcBef>
              <a:defRPr/>
            </a:pPr>
            <a:r>
              <a:rPr lang="fa-IR" sz="2800" b="1" dirty="0" smtClean="0">
                <a:solidFill>
                  <a:schemeClr val="bg1"/>
                </a:solidFill>
                <a:latin typeface="+mj-lt"/>
                <a:ea typeface="+mj-ea"/>
                <a:cs typeface="B Zar" pitchFamily="2" charset="-78"/>
              </a:rPr>
              <a:t>پیشگفتار</a:t>
            </a:r>
            <a:endParaRPr kumimoji="0" lang="en-US" sz="2000" b="1" u="none" strike="noStrike" kern="1200" cap="none" spc="0" normalizeH="0" baseline="0" noProof="0" dirty="0">
              <a:ln>
                <a:noFill/>
              </a:ln>
              <a:solidFill>
                <a:schemeClr val="bg1"/>
              </a:solidFill>
              <a:effectLst/>
              <a:uLnTx/>
              <a:uFillTx/>
              <a:latin typeface="+mj-lt"/>
              <a:ea typeface="+mj-ea"/>
              <a:cs typeface="B Zar" pitchFamily="2" charset="-78"/>
            </a:endParaRPr>
          </a:p>
        </p:txBody>
      </p:sp>
      <p:sp>
        <p:nvSpPr>
          <p:cNvPr id="2" name="Slide Number Placeholder 1"/>
          <p:cNvSpPr>
            <a:spLocks noGrp="1"/>
          </p:cNvSpPr>
          <p:nvPr>
            <p:ph type="sldNum" sz="quarter" idx="12"/>
          </p:nvPr>
        </p:nvSpPr>
        <p:spPr/>
        <p:txBody>
          <a:bodyPr/>
          <a:lstStyle/>
          <a:p>
            <a:fld id="{B6F15528-21DE-4FAA-801E-634DDDAF4B2B}" type="slidenum">
              <a:rPr lang="en-US" smtClean="0"/>
              <a:pPr/>
              <a:t>2</a:t>
            </a:fld>
            <a:endParaRPr lang="en-US" dirty="0"/>
          </a:p>
        </p:txBody>
      </p:sp>
      <p:pic>
        <p:nvPicPr>
          <p:cNvPr id="1026" name="Picture 2" descr="H:\Projects Taher\13. Park elm fanavari Tehran\5 RO\RO present\desalination Methods.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209368" y="2724150"/>
            <a:ext cx="6577091" cy="39814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85800" y="762000"/>
            <a:ext cx="7772400" cy="1892826"/>
          </a:xfrm>
          <a:prstGeom prst="rect">
            <a:avLst/>
          </a:prstGeom>
        </p:spPr>
        <p:txBody>
          <a:bodyPr wrap="square">
            <a:spAutoFit/>
          </a:bodyPr>
          <a:lstStyle/>
          <a:p>
            <a:pPr algn="just" rtl="1">
              <a:lnSpc>
                <a:spcPct val="150000"/>
              </a:lnSpc>
              <a:defRPr/>
            </a:pPr>
            <a:r>
              <a:rPr lang="fa-IR" b="1" dirty="0" smtClean="0">
                <a:latin typeface="Times New Roman"/>
                <a:ea typeface="Times New Roman"/>
                <a:cs typeface="B Zar"/>
              </a:rPr>
              <a:t>روش های تصفیه:</a:t>
            </a:r>
          </a:p>
          <a:p>
            <a:pPr algn="just" rtl="1">
              <a:lnSpc>
                <a:spcPct val="150000"/>
              </a:lnSpc>
              <a:defRPr/>
            </a:pPr>
            <a:r>
              <a:rPr lang="fa-IR" sz="2000" dirty="0" smtClean="0">
                <a:latin typeface="Times New Roman"/>
                <a:ea typeface="Times New Roman"/>
                <a:cs typeface="B Zar"/>
              </a:rPr>
              <a:t>تکنولوژی </a:t>
            </a:r>
            <a:r>
              <a:rPr lang="fa-IR" sz="2000" dirty="0">
                <a:latin typeface="Times New Roman"/>
                <a:ea typeface="Times New Roman"/>
                <a:cs typeface="B Zar"/>
              </a:rPr>
              <a:t>های مختلفی در سیستم های نمک زدایی مورد استفاده قرار می گیرند که می توان به تبادل یونی، الکترودیالیز و اسمز معکوس اشاره نمود. از این میان تنها روش اسمز معکوس است که در شرایط خاص استان هرمزگان و با توجه به شوری بالای آب ارزش اقتصادی خود را حفظ می نماید. </a:t>
            </a:r>
          </a:p>
        </p:txBody>
      </p:sp>
    </p:spTree>
    <p:extLst>
      <p:ext uri="{BB962C8B-B14F-4D97-AF65-F5344CB8AC3E}">
        <p14:creationId xmlns:p14="http://schemas.microsoft.com/office/powerpoint/2010/main" val="6220761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25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8" dur="25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9" dur="250" accel="50000" fill="hold">
                                          <p:stCondLst>
                                            <p:cond delay="250"/>
                                          </p:stCondLst>
                                        </p:cTn>
                                        <p:tgtEl>
                                          <p:spTgt spid="8"/>
                                        </p:tgtEl>
                                        <p:attrNameLst>
                                          <p:attrName>ppt_w</p:attrName>
                                        </p:attrNameLst>
                                      </p:cBhvr>
                                      <p:tavLst>
                                        <p:tav tm="0">
                                          <p:val>
                                            <p:strVal val="#ppt_w*.05"/>
                                          </p:val>
                                        </p:tav>
                                        <p:tav tm="100000">
                                          <p:val>
                                            <p:strVal val="#ppt_w"/>
                                          </p:val>
                                        </p:tav>
                                      </p:tavLst>
                                    </p:anim>
                                    <p:anim calcmode="lin" valueType="num">
                                      <p:cBhvr>
                                        <p:cTn id="10" dur="500" fill="hold"/>
                                        <p:tgtEl>
                                          <p:spTgt spid="8"/>
                                        </p:tgtEl>
                                        <p:attrNameLst>
                                          <p:attrName>ppt_h</p:attrName>
                                        </p:attrNameLst>
                                      </p:cBhvr>
                                      <p:tavLst>
                                        <p:tav tm="0">
                                          <p:val>
                                            <p:strVal val="#ppt_h"/>
                                          </p:val>
                                        </p:tav>
                                        <p:tav tm="100000">
                                          <p:val>
                                            <p:strVal val="#ppt_h"/>
                                          </p:val>
                                        </p:tav>
                                      </p:tavLst>
                                    </p:anim>
                                    <p:anim calcmode="lin" valueType="num">
                                      <p:cBhvr>
                                        <p:cTn id="11" dur="25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12" dur="25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13" dur="250" accel="50000" fill="hold">
                                          <p:stCondLst>
                                            <p:cond delay="250"/>
                                          </p:stCondLst>
                                        </p:cTn>
                                        <p:tgtEl>
                                          <p:spTgt spid="8"/>
                                        </p:tgtEl>
                                        <p:attrNameLst>
                                          <p:attrName>ppt_y</p:attrName>
                                        </p:attrNameLst>
                                      </p:cBhvr>
                                      <p:tavLst>
                                        <p:tav tm="0">
                                          <p:val>
                                            <p:strVal val="#ppt_y+.1"/>
                                          </p:val>
                                        </p:tav>
                                        <p:tav tm="100000">
                                          <p:val>
                                            <p:strVal val="#ppt_y"/>
                                          </p:val>
                                        </p:tav>
                                      </p:tavLst>
                                    </p:anim>
                                    <p:animEffect transition="in" filter="fade">
                                      <p:cBhvr>
                                        <p:cTn id="14" dur="500" decel="50000">
                                          <p:stCondLst>
                                            <p:cond delay="0"/>
                                          </p:stCondLst>
                                        </p:cTn>
                                        <p:tgtEl>
                                          <p:spTgt spid="8"/>
                                        </p:tgtEl>
                                      </p:cBhvr>
                                    </p:animEffect>
                                  </p:childTnLst>
                                </p:cTn>
                              </p:par>
                              <p:par>
                                <p:cTn id="15" presetID="10"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685800" y="152400"/>
            <a:ext cx="7772400" cy="533400"/>
          </a:xfrm>
          <a:prstGeom prst="rect">
            <a:avLst/>
          </a:prstGeom>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lvl="0" algn="ctr" rtl="1">
              <a:spcBef>
                <a:spcPct val="0"/>
              </a:spcBef>
              <a:defRPr/>
            </a:pPr>
            <a:r>
              <a:rPr lang="fa-IR" sz="2800" b="1" dirty="0">
                <a:solidFill>
                  <a:schemeClr val="bg1"/>
                </a:solidFill>
                <a:cs typeface="B Zar" pitchFamily="2" charset="-78"/>
              </a:rPr>
              <a:t>بررسی آب شیرین کن </a:t>
            </a:r>
            <a:r>
              <a:rPr lang="fa-IR" sz="2800" b="1" dirty="0" smtClean="0">
                <a:solidFill>
                  <a:schemeClr val="bg1"/>
                </a:solidFill>
                <a:cs typeface="B Zar" pitchFamily="2" charset="-78"/>
              </a:rPr>
              <a:t>های</a:t>
            </a:r>
            <a:r>
              <a:rPr lang="en-US" sz="2800" b="1" dirty="0" smtClean="0">
                <a:solidFill>
                  <a:schemeClr val="bg1"/>
                </a:solidFill>
                <a:cs typeface="B Zar" pitchFamily="2" charset="-78"/>
              </a:rPr>
              <a:t>RO </a:t>
            </a:r>
            <a:r>
              <a:rPr lang="fa-IR" sz="2800" b="1" dirty="0" smtClean="0">
                <a:solidFill>
                  <a:schemeClr val="bg1"/>
                </a:solidFill>
                <a:cs typeface="B Zar" pitchFamily="2" charset="-78"/>
              </a:rPr>
              <a:t> در </a:t>
            </a:r>
            <a:r>
              <a:rPr lang="fa-IR" sz="2800" b="1" dirty="0">
                <a:solidFill>
                  <a:schemeClr val="bg1"/>
                </a:solidFill>
                <a:cs typeface="B Zar" pitchFamily="2" charset="-78"/>
              </a:rPr>
              <a:t>استان هرمزگان</a:t>
            </a:r>
          </a:p>
        </p:txBody>
      </p:sp>
      <p:sp>
        <p:nvSpPr>
          <p:cNvPr id="2" name="Slide Number Placeholder 1"/>
          <p:cNvSpPr>
            <a:spLocks noGrp="1"/>
          </p:cNvSpPr>
          <p:nvPr>
            <p:ph type="sldNum" sz="quarter" idx="12"/>
          </p:nvPr>
        </p:nvSpPr>
        <p:spPr/>
        <p:txBody>
          <a:bodyPr/>
          <a:lstStyle/>
          <a:p>
            <a:fld id="{B6F15528-21DE-4FAA-801E-634DDDAF4B2B}" type="slidenum">
              <a:rPr lang="en-US" smtClean="0"/>
              <a:pPr/>
              <a:t>20</a:t>
            </a:fld>
            <a:endParaRPr lang="en-US"/>
          </a:p>
        </p:txBody>
      </p:sp>
      <p:sp>
        <p:nvSpPr>
          <p:cNvPr id="3" name="Rectangle 2"/>
          <p:cNvSpPr/>
          <p:nvPr/>
        </p:nvSpPr>
        <p:spPr>
          <a:xfrm>
            <a:off x="685800" y="843676"/>
            <a:ext cx="7758830" cy="473206"/>
          </a:xfrm>
          <a:prstGeom prst="rect">
            <a:avLst/>
          </a:prstGeom>
        </p:spPr>
        <p:txBody>
          <a:bodyPr wrap="square">
            <a:spAutoFit/>
          </a:bodyPr>
          <a:lstStyle/>
          <a:p>
            <a:pPr algn="r" rtl="1">
              <a:lnSpc>
                <a:spcPct val="150000"/>
              </a:lnSpc>
            </a:pPr>
            <a:r>
              <a:rPr lang="ar-SA" b="1" dirty="0" smtClean="0">
                <a:latin typeface="Times New Roman"/>
                <a:cs typeface="B Zar"/>
              </a:rPr>
              <a:t>5-3- </a:t>
            </a:r>
            <a:r>
              <a:rPr lang="ar-SA" b="1" dirty="0">
                <a:latin typeface="Times New Roman"/>
                <a:cs typeface="B Zar"/>
              </a:rPr>
              <a:t>تاسیسات آب شیرین </a:t>
            </a:r>
            <a:r>
              <a:rPr lang="ar-SA" b="1" dirty="0" smtClean="0">
                <a:latin typeface="Times New Roman"/>
                <a:cs typeface="B Zar"/>
              </a:rPr>
              <a:t>کن</a:t>
            </a:r>
            <a:r>
              <a:rPr lang="fa-IR" b="1" dirty="0" smtClean="0">
                <a:latin typeface="Times New Roman"/>
                <a:cs typeface="B Zar"/>
              </a:rPr>
              <a:t> هرمز</a:t>
            </a:r>
            <a:endParaRPr lang="fa-IR" sz="1600" b="1" dirty="0">
              <a:latin typeface="Times New Roman"/>
              <a:cs typeface="B Zar"/>
            </a:endParaRPr>
          </a:p>
        </p:txBody>
      </p:sp>
      <p:sp>
        <p:nvSpPr>
          <p:cNvPr id="7" name="Rectangle 6"/>
          <p:cNvSpPr/>
          <p:nvPr/>
        </p:nvSpPr>
        <p:spPr>
          <a:xfrm>
            <a:off x="591641" y="4394983"/>
            <a:ext cx="3964475" cy="473206"/>
          </a:xfrm>
          <a:prstGeom prst="rect">
            <a:avLst/>
          </a:prstGeom>
        </p:spPr>
        <p:txBody>
          <a:bodyPr wrap="square">
            <a:spAutoFit/>
          </a:bodyPr>
          <a:lstStyle/>
          <a:p>
            <a:pPr algn="ctr" rtl="1">
              <a:lnSpc>
                <a:spcPct val="150000"/>
              </a:lnSpc>
              <a:spcAft>
                <a:spcPts val="0"/>
              </a:spcAft>
            </a:pPr>
            <a:r>
              <a:rPr lang="fa-IR" b="1" dirty="0" smtClean="0">
                <a:latin typeface="Times New Roman"/>
                <a:ea typeface="Calibri"/>
                <a:cs typeface="B Zar"/>
              </a:rPr>
              <a:t>استخر مسقف </a:t>
            </a:r>
            <a:r>
              <a:rPr lang="ar-SA" b="1" dirty="0" smtClean="0">
                <a:latin typeface="Times New Roman"/>
                <a:ea typeface="Calibri"/>
                <a:cs typeface="B Zar"/>
              </a:rPr>
              <a:t>ته نشینی</a:t>
            </a:r>
            <a:endParaRPr lang="en-US" dirty="0">
              <a:latin typeface="Times New Roman"/>
              <a:ea typeface="Times New Roman"/>
              <a:cs typeface="Traditional Arabic"/>
            </a:endParaRPr>
          </a:p>
        </p:txBody>
      </p:sp>
      <p:sp>
        <p:nvSpPr>
          <p:cNvPr id="12" name="Rectangle 11"/>
          <p:cNvSpPr/>
          <p:nvPr/>
        </p:nvSpPr>
        <p:spPr>
          <a:xfrm>
            <a:off x="5715000" y="5994230"/>
            <a:ext cx="1321196" cy="369332"/>
          </a:xfrm>
          <a:prstGeom prst="rect">
            <a:avLst/>
          </a:prstGeom>
        </p:spPr>
        <p:txBody>
          <a:bodyPr wrap="none">
            <a:spAutoFit/>
          </a:bodyPr>
          <a:lstStyle/>
          <a:p>
            <a:r>
              <a:rPr lang="ar-SA" b="1" dirty="0">
                <a:latin typeface="Times New Roman"/>
                <a:ea typeface="Calibri"/>
                <a:cs typeface="B Zar"/>
              </a:rPr>
              <a:t>فیلترهای شنی</a:t>
            </a:r>
            <a:endParaRPr lang="en-US" dirty="0"/>
          </a:p>
        </p:txBody>
      </p:sp>
      <p:pic>
        <p:nvPicPr>
          <p:cNvPr id="11" name="Picture 10" descr="C:\Users\Megili\Desktop\ax-ro\عکس های جزیره هرمز\DSC04574.JPG"/>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472583" y="1112124"/>
            <a:ext cx="4480418" cy="3111500"/>
          </a:xfrm>
          <a:prstGeom prst="rect">
            <a:avLst/>
          </a:prstGeom>
          <a:noFill/>
          <a:ln>
            <a:noFill/>
          </a:ln>
        </p:spPr>
      </p:pic>
      <p:pic>
        <p:nvPicPr>
          <p:cNvPr id="13" name="Picture 12" descr="C:\Users\Megili\Desktop\ax-ro\عکس های جزیره هرمز\DSC04590.JPG"/>
          <p:cNvPicPr/>
          <p:nvPr/>
        </p:nvPicPr>
        <p:blipFill rotWithShape="1">
          <a:blip r:embed="rId3" cstate="screen">
            <a:extLst>
              <a:ext uri="{28A0092B-C50C-407E-A947-70E740481C1C}">
                <a14:useLocalDpi xmlns:a14="http://schemas.microsoft.com/office/drawing/2010/main" val="0"/>
              </a:ext>
            </a:extLst>
          </a:blip>
          <a:srcRect l="18934"/>
          <a:stretch/>
        </p:blipFill>
        <p:spPr bwMode="auto">
          <a:xfrm>
            <a:off x="4697646" y="2762715"/>
            <a:ext cx="3929778" cy="3231515"/>
          </a:xfrm>
          <a:prstGeom prst="rect">
            <a:avLst/>
          </a:prstGeom>
          <a:noFill/>
          <a:ln>
            <a:noFill/>
          </a:ln>
        </p:spPr>
      </p:pic>
    </p:spTree>
    <p:extLst>
      <p:ext uri="{BB962C8B-B14F-4D97-AF65-F5344CB8AC3E}">
        <p14:creationId xmlns:p14="http://schemas.microsoft.com/office/powerpoint/2010/main" val="2620931839"/>
      </p:ext>
    </p:extLst>
  </p:cSld>
  <p:clrMapOvr>
    <a:masterClrMapping/>
  </p:clrMapOvr>
  <p:transition spd="slow">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685800" y="152400"/>
            <a:ext cx="7772400" cy="533400"/>
          </a:xfrm>
          <a:prstGeom prst="rect">
            <a:avLst/>
          </a:prstGeom>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lvl="0" algn="ctr" rtl="1">
              <a:spcBef>
                <a:spcPct val="0"/>
              </a:spcBef>
              <a:defRPr/>
            </a:pPr>
            <a:r>
              <a:rPr lang="fa-IR" sz="2800" b="1" dirty="0">
                <a:solidFill>
                  <a:schemeClr val="bg1"/>
                </a:solidFill>
                <a:cs typeface="B Zar" pitchFamily="2" charset="-78"/>
              </a:rPr>
              <a:t>بررسی آب شیرین کن </a:t>
            </a:r>
            <a:r>
              <a:rPr lang="fa-IR" sz="2800" b="1" dirty="0" smtClean="0">
                <a:solidFill>
                  <a:schemeClr val="bg1"/>
                </a:solidFill>
                <a:cs typeface="B Zar" pitchFamily="2" charset="-78"/>
              </a:rPr>
              <a:t>های</a:t>
            </a:r>
            <a:r>
              <a:rPr lang="en-US" sz="2800" b="1" dirty="0" smtClean="0">
                <a:solidFill>
                  <a:schemeClr val="bg1"/>
                </a:solidFill>
                <a:cs typeface="B Zar" pitchFamily="2" charset="-78"/>
              </a:rPr>
              <a:t>RO </a:t>
            </a:r>
            <a:r>
              <a:rPr lang="fa-IR" sz="2800" b="1" dirty="0" smtClean="0">
                <a:solidFill>
                  <a:schemeClr val="bg1"/>
                </a:solidFill>
                <a:cs typeface="B Zar" pitchFamily="2" charset="-78"/>
              </a:rPr>
              <a:t> در </a:t>
            </a:r>
            <a:r>
              <a:rPr lang="fa-IR" sz="2800" b="1" dirty="0">
                <a:solidFill>
                  <a:schemeClr val="bg1"/>
                </a:solidFill>
                <a:cs typeface="B Zar" pitchFamily="2" charset="-78"/>
              </a:rPr>
              <a:t>استان هرمزگان</a:t>
            </a:r>
          </a:p>
        </p:txBody>
      </p:sp>
      <p:sp>
        <p:nvSpPr>
          <p:cNvPr id="2" name="Slide Number Placeholder 1"/>
          <p:cNvSpPr>
            <a:spLocks noGrp="1"/>
          </p:cNvSpPr>
          <p:nvPr>
            <p:ph type="sldNum" sz="quarter" idx="12"/>
          </p:nvPr>
        </p:nvSpPr>
        <p:spPr/>
        <p:txBody>
          <a:bodyPr/>
          <a:lstStyle/>
          <a:p>
            <a:fld id="{B6F15528-21DE-4FAA-801E-634DDDAF4B2B}" type="slidenum">
              <a:rPr lang="en-US" smtClean="0"/>
              <a:pPr/>
              <a:t>21</a:t>
            </a:fld>
            <a:endParaRPr lang="en-US" dirty="0"/>
          </a:p>
        </p:txBody>
      </p:sp>
      <p:sp>
        <p:nvSpPr>
          <p:cNvPr id="3" name="Rectangle 2"/>
          <p:cNvSpPr/>
          <p:nvPr/>
        </p:nvSpPr>
        <p:spPr>
          <a:xfrm>
            <a:off x="685800" y="843676"/>
            <a:ext cx="7758830" cy="473206"/>
          </a:xfrm>
          <a:prstGeom prst="rect">
            <a:avLst/>
          </a:prstGeom>
        </p:spPr>
        <p:txBody>
          <a:bodyPr wrap="square">
            <a:spAutoFit/>
          </a:bodyPr>
          <a:lstStyle/>
          <a:p>
            <a:pPr algn="r" rtl="1">
              <a:lnSpc>
                <a:spcPct val="150000"/>
              </a:lnSpc>
            </a:pPr>
            <a:r>
              <a:rPr lang="ar-SA" b="1" dirty="0" smtClean="0">
                <a:latin typeface="Times New Roman"/>
                <a:cs typeface="B Zar"/>
              </a:rPr>
              <a:t>5-3- </a:t>
            </a:r>
            <a:r>
              <a:rPr lang="ar-SA" b="1" dirty="0">
                <a:latin typeface="Times New Roman"/>
                <a:cs typeface="B Zar"/>
              </a:rPr>
              <a:t>تاسیسات آب شیرین </a:t>
            </a:r>
            <a:r>
              <a:rPr lang="ar-SA" b="1" dirty="0" smtClean="0">
                <a:latin typeface="Times New Roman"/>
                <a:cs typeface="B Zar"/>
              </a:rPr>
              <a:t>کن</a:t>
            </a:r>
            <a:r>
              <a:rPr lang="fa-IR" b="1" dirty="0" smtClean="0">
                <a:latin typeface="Times New Roman"/>
                <a:cs typeface="B Zar"/>
              </a:rPr>
              <a:t> هرمز</a:t>
            </a:r>
            <a:endParaRPr lang="fa-IR" sz="1600" b="1" dirty="0">
              <a:latin typeface="Times New Roman"/>
              <a:cs typeface="B Zar"/>
            </a:endParaRPr>
          </a:p>
        </p:txBody>
      </p:sp>
      <p:sp>
        <p:nvSpPr>
          <p:cNvPr id="7" name="Rectangle 6"/>
          <p:cNvSpPr/>
          <p:nvPr/>
        </p:nvSpPr>
        <p:spPr>
          <a:xfrm>
            <a:off x="580267" y="4914253"/>
            <a:ext cx="3964475" cy="473206"/>
          </a:xfrm>
          <a:prstGeom prst="rect">
            <a:avLst/>
          </a:prstGeom>
        </p:spPr>
        <p:txBody>
          <a:bodyPr wrap="square">
            <a:spAutoFit/>
          </a:bodyPr>
          <a:lstStyle/>
          <a:p>
            <a:pPr algn="ctr" rtl="1">
              <a:lnSpc>
                <a:spcPct val="150000"/>
              </a:lnSpc>
              <a:spcAft>
                <a:spcPts val="0"/>
              </a:spcAft>
            </a:pPr>
            <a:r>
              <a:rPr lang="ar-SA" b="1" dirty="0">
                <a:latin typeface="Times New Roman"/>
                <a:ea typeface="Calibri"/>
                <a:cs typeface="B Zar"/>
              </a:rPr>
              <a:t>وسل های </a:t>
            </a:r>
            <a:r>
              <a:rPr lang="en-US" sz="1600" b="1" dirty="0">
                <a:latin typeface="Times New Roman"/>
                <a:ea typeface="Calibri"/>
                <a:cs typeface="B Zar"/>
              </a:rPr>
              <a:t>RO</a:t>
            </a:r>
            <a:endParaRPr lang="en-US" dirty="0">
              <a:latin typeface="Times New Roman"/>
              <a:ea typeface="Times New Roman"/>
              <a:cs typeface="Traditional Arabic"/>
            </a:endParaRPr>
          </a:p>
        </p:txBody>
      </p:sp>
      <p:sp>
        <p:nvSpPr>
          <p:cNvPr id="12" name="Rectangle 11"/>
          <p:cNvSpPr/>
          <p:nvPr/>
        </p:nvSpPr>
        <p:spPr>
          <a:xfrm>
            <a:off x="6019800" y="6005177"/>
            <a:ext cx="1632178" cy="369332"/>
          </a:xfrm>
          <a:prstGeom prst="rect">
            <a:avLst/>
          </a:prstGeom>
        </p:spPr>
        <p:txBody>
          <a:bodyPr wrap="none">
            <a:spAutoFit/>
          </a:bodyPr>
          <a:lstStyle/>
          <a:p>
            <a:r>
              <a:rPr lang="ar-SA" b="1" dirty="0">
                <a:latin typeface="Times New Roman"/>
                <a:ea typeface="Calibri"/>
                <a:cs typeface="B Zar"/>
              </a:rPr>
              <a:t>فیلترهای کارتریج</a:t>
            </a:r>
            <a:endParaRPr lang="en-US" dirty="0"/>
          </a:p>
        </p:txBody>
      </p:sp>
      <p:pic>
        <p:nvPicPr>
          <p:cNvPr id="9" name="Picture 8" descr="C:\Users\Megili\Desktop\ax-ro\عکس های جزیره هرمز\DSC04606.JPG"/>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28600" y="1280488"/>
            <a:ext cx="5334000" cy="3667760"/>
          </a:xfrm>
          <a:prstGeom prst="rect">
            <a:avLst/>
          </a:prstGeom>
          <a:noFill/>
          <a:ln>
            <a:noFill/>
          </a:ln>
        </p:spPr>
      </p:pic>
      <p:pic>
        <p:nvPicPr>
          <p:cNvPr id="14" name="Picture 13" descr="C:\Users\Megili\Desktop\ax-ro\عکس های جزیره هرمز\DSC04599.JPG"/>
          <p:cNvPicPr/>
          <p:nvPr/>
        </p:nvPicPr>
        <p:blipFill rotWithShape="1">
          <a:blip r:embed="rId3" cstate="screen">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t="24075" r="18333" b="3275"/>
          <a:stretch/>
        </p:blipFill>
        <p:spPr bwMode="auto">
          <a:xfrm>
            <a:off x="5257800" y="1789162"/>
            <a:ext cx="3505200" cy="4194406"/>
          </a:xfrm>
          <a:prstGeom prst="rect">
            <a:avLst/>
          </a:prstGeom>
          <a:noFill/>
          <a:ln>
            <a:noFill/>
          </a:ln>
        </p:spPr>
      </p:pic>
    </p:spTree>
    <p:extLst>
      <p:ext uri="{BB962C8B-B14F-4D97-AF65-F5344CB8AC3E}">
        <p14:creationId xmlns:p14="http://schemas.microsoft.com/office/powerpoint/2010/main" val="3530747973"/>
      </p:ext>
    </p:extLst>
  </p:cSld>
  <p:clrMapOvr>
    <a:masterClrMapping/>
  </p:clrMapOvr>
  <p:transition spd="slow">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685800" y="152400"/>
            <a:ext cx="7772400" cy="533400"/>
          </a:xfrm>
          <a:prstGeom prst="rect">
            <a:avLst/>
          </a:prstGeom>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lvl="0" algn="ctr" rtl="1">
              <a:spcBef>
                <a:spcPct val="0"/>
              </a:spcBef>
              <a:defRPr/>
            </a:pPr>
            <a:r>
              <a:rPr lang="fa-IR" sz="2800" b="1" dirty="0">
                <a:solidFill>
                  <a:schemeClr val="bg1"/>
                </a:solidFill>
                <a:cs typeface="B Zar" pitchFamily="2" charset="-78"/>
              </a:rPr>
              <a:t>بررسی آب شیرین کن </a:t>
            </a:r>
            <a:r>
              <a:rPr lang="fa-IR" sz="2800" b="1" dirty="0" smtClean="0">
                <a:solidFill>
                  <a:schemeClr val="bg1"/>
                </a:solidFill>
                <a:cs typeface="B Zar" pitchFamily="2" charset="-78"/>
              </a:rPr>
              <a:t>های</a:t>
            </a:r>
            <a:r>
              <a:rPr lang="en-US" sz="2800" b="1" dirty="0" smtClean="0">
                <a:solidFill>
                  <a:schemeClr val="bg1"/>
                </a:solidFill>
                <a:cs typeface="B Zar" pitchFamily="2" charset="-78"/>
              </a:rPr>
              <a:t>RO </a:t>
            </a:r>
            <a:r>
              <a:rPr lang="fa-IR" sz="2800" b="1" dirty="0" smtClean="0">
                <a:solidFill>
                  <a:schemeClr val="bg1"/>
                </a:solidFill>
                <a:cs typeface="B Zar" pitchFamily="2" charset="-78"/>
              </a:rPr>
              <a:t> در </a:t>
            </a:r>
            <a:r>
              <a:rPr lang="fa-IR" sz="2800" b="1" dirty="0">
                <a:solidFill>
                  <a:schemeClr val="bg1"/>
                </a:solidFill>
                <a:cs typeface="B Zar" pitchFamily="2" charset="-78"/>
              </a:rPr>
              <a:t>استان هرمزگان</a:t>
            </a:r>
          </a:p>
        </p:txBody>
      </p:sp>
      <p:sp>
        <p:nvSpPr>
          <p:cNvPr id="2" name="Slide Number Placeholder 1"/>
          <p:cNvSpPr>
            <a:spLocks noGrp="1"/>
          </p:cNvSpPr>
          <p:nvPr>
            <p:ph type="sldNum" sz="quarter" idx="12"/>
          </p:nvPr>
        </p:nvSpPr>
        <p:spPr/>
        <p:txBody>
          <a:bodyPr/>
          <a:lstStyle/>
          <a:p>
            <a:fld id="{B6F15528-21DE-4FAA-801E-634DDDAF4B2B}" type="slidenum">
              <a:rPr lang="en-US" smtClean="0"/>
              <a:pPr/>
              <a:t>22</a:t>
            </a:fld>
            <a:endParaRPr lang="en-US"/>
          </a:p>
        </p:txBody>
      </p:sp>
      <p:sp>
        <p:nvSpPr>
          <p:cNvPr id="3" name="Rectangle 2"/>
          <p:cNvSpPr/>
          <p:nvPr/>
        </p:nvSpPr>
        <p:spPr>
          <a:xfrm>
            <a:off x="685800" y="843676"/>
            <a:ext cx="7758830" cy="473206"/>
          </a:xfrm>
          <a:prstGeom prst="rect">
            <a:avLst/>
          </a:prstGeom>
        </p:spPr>
        <p:txBody>
          <a:bodyPr wrap="square">
            <a:spAutoFit/>
          </a:bodyPr>
          <a:lstStyle/>
          <a:p>
            <a:pPr algn="r" rtl="1">
              <a:lnSpc>
                <a:spcPct val="150000"/>
              </a:lnSpc>
            </a:pPr>
            <a:r>
              <a:rPr lang="ar-SA" b="1" dirty="0" smtClean="0">
                <a:latin typeface="Times New Roman"/>
                <a:cs typeface="B Zar"/>
              </a:rPr>
              <a:t>5-3- </a:t>
            </a:r>
            <a:r>
              <a:rPr lang="ar-SA" b="1" dirty="0">
                <a:latin typeface="Times New Roman"/>
                <a:cs typeface="B Zar"/>
              </a:rPr>
              <a:t>تاسیسات آب شیرین </a:t>
            </a:r>
            <a:r>
              <a:rPr lang="ar-SA" b="1" dirty="0" smtClean="0">
                <a:latin typeface="Times New Roman"/>
                <a:cs typeface="B Zar"/>
              </a:rPr>
              <a:t>کن</a:t>
            </a:r>
            <a:r>
              <a:rPr lang="fa-IR" b="1" dirty="0" smtClean="0">
                <a:latin typeface="Times New Roman"/>
                <a:cs typeface="B Zar"/>
              </a:rPr>
              <a:t> درگهان</a:t>
            </a:r>
            <a:endParaRPr lang="fa-IR" sz="1600" b="1" dirty="0">
              <a:latin typeface="Times New Roman"/>
              <a:cs typeface="B Zar"/>
            </a:endParaRPr>
          </a:p>
        </p:txBody>
      </p:sp>
      <p:sp>
        <p:nvSpPr>
          <p:cNvPr id="7" name="Rectangle 6"/>
          <p:cNvSpPr/>
          <p:nvPr/>
        </p:nvSpPr>
        <p:spPr>
          <a:xfrm>
            <a:off x="574581" y="4613876"/>
            <a:ext cx="3964475" cy="473206"/>
          </a:xfrm>
          <a:prstGeom prst="rect">
            <a:avLst/>
          </a:prstGeom>
        </p:spPr>
        <p:txBody>
          <a:bodyPr wrap="square">
            <a:spAutoFit/>
          </a:bodyPr>
          <a:lstStyle/>
          <a:p>
            <a:pPr algn="ctr" rtl="1">
              <a:lnSpc>
                <a:spcPct val="150000"/>
              </a:lnSpc>
              <a:spcAft>
                <a:spcPts val="0"/>
              </a:spcAft>
            </a:pPr>
            <a:r>
              <a:rPr lang="fa-IR" b="1" dirty="0" smtClean="0">
                <a:latin typeface="Times New Roman"/>
                <a:ea typeface="Calibri"/>
                <a:cs typeface="B Zar"/>
              </a:rPr>
              <a:t>استخر </a:t>
            </a:r>
            <a:r>
              <a:rPr lang="ar-SA" b="1" dirty="0" smtClean="0">
                <a:latin typeface="Times New Roman"/>
                <a:ea typeface="Calibri"/>
                <a:cs typeface="B Zar"/>
              </a:rPr>
              <a:t>ته نشینی</a:t>
            </a:r>
            <a:endParaRPr lang="en-US" dirty="0">
              <a:latin typeface="Times New Roman"/>
              <a:ea typeface="Times New Roman"/>
              <a:cs typeface="Traditional Arabic"/>
            </a:endParaRPr>
          </a:p>
        </p:txBody>
      </p:sp>
      <p:sp>
        <p:nvSpPr>
          <p:cNvPr id="12" name="Rectangle 11"/>
          <p:cNvSpPr/>
          <p:nvPr/>
        </p:nvSpPr>
        <p:spPr>
          <a:xfrm>
            <a:off x="5715000" y="5994230"/>
            <a:ext cx="1321196" cy="369332"/>
          </a:xfrm>
          <a:prstGeom prst="rect">
            <a:avLst/>
          </a:prstGeom>
        </p:spPr>
        <p:txBody>
          <a:bodyPr wrap="none">
            <a:spAutoFit/>
          </a:bodyPr>
          <a:lstStyle/>
          <a:p>
            <a:r>
              <a:rPr lang="ar-SA" b="1" dirty="0">
                <a:latin typeface="Times New Roman"/>
                <a:ea typeface="Calibri"/>
                <a:cs typeface="B Zar"/>
              </a:rPr>
              <a:t>فیلترهای شنی</a:t>
            </a:r>
            <a:endParaRPr lang="en-US" dirty="0"/>
          </a:p>
        </p:txBody>
      </p:sp>
      <p:pic>
        <p:nvPicPr>
          <p:cNvPr id="9" name="Picture 8" descr="C:\Users\Megili\Desktop\ax-ro\آب شیرین کن درگهان\DSC04853.JPG"/>
          <p:cNvPicPr/>
          <p:nvPr/>
        </p:nvPicPr>
        <p:blipFill>
          <a:blip r:embed="rId2" cstate="screen">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59913" y="1178323"/>
            <a:ext cx="5027930" cy="3454400"/>
          </a:xfrm>
          <a:prstGeom prst="rect">
            <a:avLst/>
          </a:prstGeom>
          <a:noFill/>
          <a:ln>
            <a:noFill/>
          </a:ln>
        </p:spPr>
      </p:pic>
      <p:pic>
        <p:nvPicPr>
          <p:cNvPr id="10" name="Picture 9" descr="C:\Users\Megili\Desktop\ax-ro\آب شیرین کن درگهان\DSC04838.JPG"/>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876800" y="2603491"/>
            <a:ext cx="4067175" cy="3321050"/>
          </a:xfrm>
          <a:prstGeom prst="rect">
            <a:avLst/>
          </a:prstGeom>
          <a:noFill/>
          <a:ln>
            <a:noFill/>
          </a:ln>
        </p:spPr>
      </p:pic>
    </p:spTree>
    <p:extLst>
      <p:ext uri="{BB962C8B-B14F-4D97-AF65-F5344CB8AC3E}">
        <p14:creationId xmlns:p14="http://schemas.microsoft.com/office/powerpoint/2010/main" val="1107665408"/>
      </p:ext>
    </p:extLst>
  </p:cSld>
  <p:clrMapOvr>
    <a:masterClrMapping/>
  </p:clrMapOvr>
  <p:transition spd="slow">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685800" y="152400"/>
            <a:ext cx="7772400" cy="533400"/>
          </a:xfrm>
          <a:prstGeom prst="rect">
            <a:avLst/>
          </a:prstGeom>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lvl="0" algn="ctr" rtl="1">
              <a:spcBef>
                <a:spcPct val="0"/>
              </a:spcBef>
              <a:defRPr/>
            </a:pPr>
            <a:r>
              <a:rPr lang="fa-IR" sz="2800" b="1" dirty="0">
                <a:solidFill>
                  <a:schemeClr val="bg1"/>
                </a:solidFill>
                <a:cs typeface="B Zar" pitchFamily="2" charset="-78"/>
              </a:rPr>
              <a:t>بررسی آب شیرین کن </a:t>
            </a:r>
            <a:r>
              <a:rPr lang="fa-IR" sz="2800" b="1" dirty="0" smtClean="0">
                <a:solidFill>
                  <a:schemeClr val="bg1"/>
                </a:solidFill>
                <a:cs typeface="B Zar" pitchFamily="2" charset="-78"/>
              </a:rPr>
              <a:t>های</a:t>
            </a:r>
            <a:r>
              <a:rPr lang="en-US" sz="2800" b="1" dirty="0" smtClean="0">
                <a:solidFill>
                  <a:schemeClr val="bg1"/>
                </a:solidFill>
                <a:cs typeface="B Zar" pitchFamily="2" charset="-78"/>
              </a:rPr>
              <a:t>RO </a:t>
            </a:r>
            <a:r>
              <a:rPr lang="fa-IR" sz="2800" b="1" dirty="0" smtClean="0">
                <a:solidFill>
                  <a:schemeClr val="bg1"/>
                </a:solidFill>
                <a:cs typeface="B Zar" pitchFamily="2" charset="-78"/>
              </a:rPr>
              <a:t> در </a:t>
            </a:r>
            <a:r>
              <a:rPr lang="fa-IR" sz="2800" b="1" dirty="0">
                <a:solidFill>
                  <a:schemeClr val="bg1"/>
                </a:solidFill>
                <a:cs typeface="B Zar" pitchFamily="2" charset="-78"/>
              </a:rPr>
              <a:t>استان هرمزگان</a:t>
            </a:r>
          </a:p>
        </p:txBody>
      </p:sp>
      <p:sp>
        <p:nvSpPr>
          <p:cNvPr id="2" name="Slide Number Placeholder 1"/>
          <p:cNvSpPr>
            <a:spLocks noGrp="1"/>
          </p:cNvSpPr>
          <p:nvPr>
            <p:ph type="sldNum" sz="quarter" idx="12"/>
          </p:nvPr>
        </p:nvSpPr>
        <p:spPr/>
        <p:txBody>
          <a:bodyPr/>
          <a:lstStyle/>
          <a:p>
            <a:fld id="{B6F15528-21DE-4FAA-801E-634DDDAF4B2B}" type="slidenum">
              <a:rPr lang="en-US" smtClean="0"/>
              <a:pPr/>
              <a:t>23</a:t>
            </a:fld>
            <a:endParaRPr lang="en-US" dirty="0"/>
          </a:p>
        </p:txBody>
      </p:sp>
      <p:sp>
        <p:nvSpPr>
          <p:cNvPr id="3" name="Rectangle 2"/>
          <p:cNvSpPr/>
          <p:nvPr/>
        </p:nvSpPr>
        <p:spPr>
          <a:xfrm>
            <a:off x="685800" y="843676"/>
            <a:ext cx="7758830" cy="507831"/>
          </a:xfrm>
          <a:prstGeom prst="rect">
            <a:avLst/>
          </a:prstGeom>
        </p:spPr>
        <p:txBody>
          <a:bodyPr wrap="square">
            <a:spAutoFit/>
          </a:bodyPr>
          <a:lstStyle/>
          <a:p>
            <a:pPr algn="r" rtl="1">
              <a:lnSpc>
                <a:spcPct val="150000"/>
              </a:lnSpc>
            </a:pPr>
            <a:r>
              <a:rPr lang="ar-SA" b="1" dirty="0" smtClean="0">
                <a:latin typeface="Times New Roman"/>
                <a:cs typeface="B Zar"/>
              </a:rPr>
              <a:t>5-3- </a:t>
            </a:r>
            <a:r>
              <a:rPr lang="ar-SA" b="1" dirty="0">
                <a:latin typeface="Times New Roman"/>
                <a:cs typeface="B Zar"/>
              </a:rPr>
              <a:t>تاسیسات آب شیرین </a:t>
            </a:r>
            <a:r>
              <a:rPr lang="ar-SA" b="1" dirty="0" smtClean="0">
                <a:latin typeface="Times New Roman"/>
                <a:cs typeface="B Zar"/>
              </a:rPr>
              <a:t>کن</a:t>
            </a:r>
            <a:r>
              <a:rPr lang="fa-IR" b="1" dirty="0" smtClean="0">
                <a:latin typeface="Times New Roman"/>
                <a:cs typeface="B Zar"/>
              </a:rPr>
              <a:t> درگهان</a:t>
            </a:r>
            <a:endParaRPr lang="fa-IR" sz="1600" b="1" dirty="0">
              <a:latin typeface="Times New Roman"/>
              <a:cs typeface="B Zar"/>
            </a:endParaRPr>
          </a:p>
        </p:txBody>
      </p:sp>
      <p:sp>
        <p:nvSpPr>
          <p:cNvPr id="7" name="Rectangle 6"/>
          <p:cNvSpPr/>
          <p:nvPr/>
        </p:nvSpPr>
        <p:spPr>
          <a:xfrm>
            <a:off x="566619" y="4892608"/>
            <a:ext cx="3964475" cy="473206"/>
          </a:xfrm>
          <a:prstGeom prst="rect">
            <a:avLst/>
          </a:prstGeom>
        </p:spPr>
        <p:txBody>
          <a:bodyPr wrap="square">
            <a:spAutoFit/>
          </a:bodyPr>
          <a:lstStyle/>
          <a:p>
            <a:pPr algn="ctr" rtl="1">
              <a:lnSpc>
                <a:spcPct val="150000"/>
              </a:lnSpc>
              <a:spcAft>
                <a:spcPts val="0"/>
              </a:spcAft>
            </a:pPr>
            <a:r>
              <a:rPr lang="ar-SA" b="1" dirty="0">
                <a:latin typeface="Times New Roman"/>
                <a:ea typeface="Calibri"/>
                <a:cs typeface="B Zar"/>
              </a:rPr>
              <a:t>وسل های </a:t>
            </a:r>
            <a:r>
              <a:rPr lang="en-US" sz="1600" b="1" dirty="0">
                <a:latin typeface="Times New Roman"/>
                <a:ea typeface="Calibri"/>
                <a:cs typeface="B Zar"/>
              </a:rPr>
              <a:t>RO</a:t>
            </a:r>
            <a:endParaRPr lang="en-US" dirty="0">
              <a:latin typeface="Times New Roman"/>
              <a:ea typeface="Times New Roman"/>
              <a:cs typeface="Traditional Arabic"/>
            </a:endParaRPr>
          </a:p>
        </p:txBody>
      </p:sp>
      <p:sp>
        <p:nvSpPr>
          <p:cNvPr id="12" name="Rectangle 11"/>
          <p:cNvSpPr/>
          <p:nvPr/>
        </p:nvSpPr>
        <p:spPr>
          <a:xfrm>
            <a:off x="6019800" y="6005177"/>
            <a:ext cx="1531188" cy="369332"/>
          </a:xfrm>
          <a:prstGeom prst="rect">
            <a:avLst/>
          </a:prstGeom>
        </p:spPr>
        <p:txBody>
          <a:bodyPr wrap="none">
            <a:spAutoFit/>
          </a:bodyPr>
          <a:lstStyle/>
          <a:p>
            <a:r>
              <a:rPr lang="ar-SA" b="1" dirty="0">
                <a:latin typeface="Times New Roman"/>
                <a:ea typeface="Calibri"/>
                <a:cs typeface="B Zar"/>
              </a:rPr>
              <a:t>فیلترهای </a:t>
            </a:r>
            <a:r>
              <a:rPr lang="fa-IR" b="1" dirty="0" smtClean="0">
                <a:latin typeface="Times New Roman"/>
                <a:ea typeface="Calibri"/>
                <a:cs typeface="B Zar"/>
              </a:rPr>
              <a:t>دیسکی</a:t>
            </a:r>
            <a:endParaRPr lang="en-US" dirty="0"/>
          </a:p>
        </p:txBody>
      </p:sp>
      <p:pic>
        <p:nvPicPr>
          <p:cNvPr id="11" name="Picture 10" descr="C:\Users\Megili\Desktop\ax-ro\آب شیرین کن درگهان\DSC04842.JPG"/>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04800" y="1309993"/>
            <a:ext cx="5073192" cy="3604260"/>
          </a:xfrm>
          <a:prstGeom prst="rect">
            <a:avLst/>
          </a:prstGeom>
          <a:noFill/>
          <a:ln>
            <a:noFill/>
          </a:ln>
        </p:spPr>
      </p:pic>
      <p:pic>
        <p:nvPicPr>
          <p:cNvPr id="13" name="Picture 12" descr="C:\Users\Megili\Desktop\ax-ro\آب شیرین کن درگهان\DSC04848.JPG"/>
          <p:cNvPicPr/>
          <p:nvPr/>
        </p:nvPicPr>
        <p:blipFill rotWithShape="1">
          <a:blip r:embed="rId3" cstate="screen">
            <a:extLst>
              <a:ext uri="{28A0092B-C50C-407E-A947-70E740481C1C}">
                <a14:useLocalDpi xmlns:a14="http://schemas.microsoft.com/office/drawing/2010/main" val="0"/>
              </a:ext>
            </a:extLst>
          </a:blip>
          <a:srcRect l="24485"/>
          <a:stretch/>
        </p:blipFill>
        <p:spPr bwMode="auto">
          <a:xfrm>
            <a:off x="4885898" y="2431955"/>
            <a:ext cx="4023151" cy="3562985"/>
          </a:xfrm>
          <a:prstGeom prst="rect">
            <a:avLst/>
          </a:prstGeom>
          <a:noFill/>
          <a:ln>
            <a:noFill/>
          </a:ln>
        </p:spPr>
      </p:pic>
    </p:spTree>
    <p:extLst>
      <p:ext uri="{BB962C8B-B14F-4D97-AF65-F5344CB8AC3E}">
        <p14:creationId xmlns:p14="http://schemas.microsoft.com/office/powerpoint/2010/main" val="3357325516"/>
      </p:ext>
    </p:extLst>
  </p:cSld>
  <p:clrMapOvr>
    <a:masterClrMapping/>
  </p:clrMapOvr>
  <p:transition spd="slow">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685800" y="152400"/>
            <a:ext cx="7772400" cy="533400"/>
          </a:xfrm>
          <a:prstGeom prst="rect">
            <a:avLst/>
          </a:prstGeom>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lvl="0" algn="ctr" rtl="1">
              <a:spcBef>
                <a:spcPct val="0"/>
              </a:spcBef>
              <a:defRPr/>
            </a:pPr>
            <a:r>
              <a:rPr lang="fa-IR" sz="2800" b="1" dirty="0">
                <a:solidFill>
                  <a:schemeClr val="bg1"/>
                </a:solidFill>
                <a:cs typeface="B Zar" pitchFamily="2" charset="-78"/>
              </a:rPr>
              <a:t>بررسی آب شیرین کن </a:t>
            </a:r>
            <a:r>
              <a:rPr lang="fa-IR" sz="2800" b="1" dirty="0" smtClean="0">
                <a:solidFill>
                  <a:schemeClr val="bg1"/>
                </a:solidFill>
                <a:cs typeface="B Zar" pitchFamily="2" charset="-78"/>
              </a:rPr>
              <a:t>های</a:t>
            </a:r>
            <a:r>
              <a:rPr lang="en-US" sz="2800" b="1" dirty="0" smtClean="0">
                <a:solidFill>
                  <a:schemeClr val="bg1"/>
                </a:solidFill>
                <a:cs typeface="B Zar" pitchFamily="2" charset="-78"/>
              </a:rPr>
              <a:t>RO </a:t>
            </a:r>
            <a:r>
              <a:rPr lang="fa-IR" sz="2800" b="1" dirty="0" smtClean="0">
                <a:solidFill>
                  <a:schemeClr val="bg1"/>
                </a:solidFill>
                <a:cs typeface="B Zar" pitchFamily="2" charset="-78"/>
              </a:rPr>
              <a:t> در </a:t>
            </a:r>
            <a:r>
              <a:rPr lang="fa-IR" sz="2800" b="1" dirty="0">
                <a:solidFill>
                  <a:schemeClr val="bg1"/>
                </a:solidFill>
                <a:cs typeface="B Zar" pitchFamily="2" charset="-78"/>
              </a:rPr>
              <a:t>استان هرمزگان</a:t>
            </a:r>
          </a:p>
        </p:txBody>
      </p:sp>
      <p:sp>
        <p:nvSpPr>
          <p:cNvPr id="2" name="Slide Number Placeholder 1"/>
          <p:cNvSpPr>
            <a:spLocks noGrp="1"/>
          </p:cNvSpPr>
          <p:nvPr>
            <p:ph type="sldNum" sz="quarter" idx="12"/>
          </p:nvPr>
        </p:nvSpPr>
        <p:spPr/>
        <p:txBody>
          <a:bodyPr/>
          <a:lstStyle/>
          <a:p>
            <a:fld id="{B6F15528-21DE-4FAA-801E-634DDDAF4B2B}" type="slidenum">
              <a:rPr lang="en-US" smtClean="0"/>
              <a:pPr/>
              <a:t>24</a:t>
            </a:fld>
            <a:endParaRPr lang="en-US"/>
          </a:p>
        </p:txBody>
      </p:sp>
      <p:sp>
        <p:nvSpPr>
          <p:cNvPr id="3" name="Rectangle 2"/>
          <p:cNvSpPr/>
          <p:nvPr/>
        </p:nvSpPr>
        <p:spPr>
          <a:xfrm>
            <a:off x="4265632" y="843676"/>
            <a:ext cx="4178998" cy="923330"/>
          </a:xfrm>
          <a:prstGeom prst="rect">
            <a:avLst/>
          </a:prstGeom>
        </p:spPr>
        <p:txBody>
          <a:bodyPr wrap="square">
            <a:spAutoFit/>
          </a:bodyPr>
          <a:lstStyle/>
          <a:p>
            <a:pPr algn="r" rtl="1">
              <a:lnSpc>
                <a:spcPct val="150000"/>
              </a:lnSpc>
            </a:pPr>
            <a:r>
              <a:rPr lang="ar-SA" b="1" dirty="0" smtClean="0">
                <a:latin typeface="Times New Roman"/>
                <a:cs typeface="B Zar"/>
              </a:rPr>
              <a:t>5-3- </a:t>
            </a:r>
            <a:r>
              <a:rPr lang="ar-SA" b="1" dirty="0">
                <a:latin typeface="Times New Roman"/>
                <a:cs typeface="B Zar"/>
              </a:rPr>
              <a:t>تاسیسات آب شیرین </a:t>
            </a:r>
            <a:r>
              <a:rPr lang="ar-SA" b="1" dirty="0" smtClean="0">
                <a:latin typeface="Times New Roman"/>
                <a:cs typeface="B Zar"/>
              </a:rPr>
              <a:t>کن</a:t>
            </a:r>
            <a:r>
              <a:rPr lang="fa-IR" b="1" dirty="0" smtClean="0">
                <a:latin typeface="Times New Roman"/>
                <a:cs typeface="B Zar"/>
              </a:rPr>
              <a:t> </a:t>
            </a:r>
            <a:r>
              <a:rPr lang="ar-SA" b="1" dirty="0">
                <a:latin typeface="Times New Roman"/>
                <a:ea typeface="Times New Roman"/>
                <a:cs typeface="B Zar"/>
              </a:rPr>
              <a:t>بندر </a:t>
            </a:r>
            <a:r>
              <a:rPr lang="ar-SA" b="1" dirty="0" smtClean="0">
                <a:latin typeface="Times New Roman"/>
                <a:ea typeface="Times New Roman"/>
                <a:cs typeface="B Zar"/>
              </a:rPr>
              <a:t>لنگه</a:t>
            </a:r>
            <a:endParaRPr lang="fa-IR" b="1" dirty="0" smtClean="0">
              <a:latin typeface="Times New Roman"/>
              <a:ea typeface="Times New Roman"/>
              <a:cs typeface="B Zar"/>
            </a:endParaRPr>
          </a:p>
          <a:p>
            <a:pPr algn="ctr" rtl="1">
              <a:lnSpc>
                <a:spcPct val="150000"/>
              </a:lnSpc>
            </a:pPr>
            <a:r>
              <a:rPr lang="fa-IR" b="1" dirty="0" smtClean="0">
                <a:latin typeface="Times New Roman"/>
                <a:ea typeface="Times New Roman"/>
                <a:cs typeface="B Zar"/>
              </a:rPr>
              <a:t> </a:t>
            </a:r>
            <a:r>
              <a:rPr lang="ar-SA" sz="1600" b="1" dirty="0">
                <a:latin typeface="Times New Roman"/>
                <a:ea typeface="Calibri"/>
                <a:cs typeface="B Zar"/>
              </a:rPr>
              <a:t>واحد شماره 1</a:t>
            </a:r>
            <a:endParaRPr lang="fa-IR" sz="1600" b="1" dirty="0">
              <a:latin typeface="Times New Roman"/>
              <a:cs typeface="B Zar"/>
            </a:endParaRPr>
          </a:p>
        </p:txBody>
      </p:sp>
      <p:sp>
        <p:nvSpPr>
          <p:cNvPr id="7" name="Rectangle 6"/>
          <p:cNvSpPr/>
          <p:nvPr/>
        </p:nvSpPr>
        <p:spPr>
          <a:xfrm>
            <a:off x="327315" y="6152738"/>
            <a:ext cx="3964475" cy="473206"/>
          </a:xfrm>
          <a:prstGeom prst="rect">
            <a:avLst/>
          </a:prstGeom>
        </p:spPr>
        <p:txBody>
          <a:bodyPr wrap="square">
            <a:spAutoFit/>
          </a:bodyPr>
          <a:lstStyle/>
          <a:p>
            <a:pPr algn="ctr" rtl="1">
              <a:lnSpc>
                <a:spcPct val="150000"/>
              </a:lnSpc>
              <a:spcAft>
                <a:spcPts val="0"/>
              </a:spcAft>
            </a:pPr>
            <a:r>
              <a:rPr lang="ar-SA" b="1" dirty="0">
                <a:latin typeface="Times New Roman"/>
                <a:ea typeface="Calibri"/>
                <a:cs typeface="B Zar"/>
              </a:rPr>
              <a:t>وسل های </a:t>
            </a:r>
            <a:r>
              <a:rPr lang="en-US" sz="1600" b="1" dirty="0">
                <a:latin typeface="Times New Roman"/>
                <a:ea typeface="Calibri"/>
                <a:cs typeface="B Zar"/>
              </a:rPr>
              <a:t>RO</a:t>
            </a:r>
            <a:endParaRPr lang="en-US" dirty="0">
              <a:latin typeface="Times New Roman"/>
              <a:ea typeface="Times New Roman"/>
              <a:cs typeface="Traditional Arabic"/>
            </a:endParaRPr>
          </a:p>
        </p:txBody>
      </p:sp>
      <p:sp>
        <p:nvSpPr>
          <p:cNvPr id="12" name="Rectangle 11"/>
          <p:cNvSpPr/>
          <p:nvPr/>
        </p:nvSpPr>
        <p:spPr>
          <a:xfrm>
            <a:off x="5715000" y="5994230"/>
            <a:ext cx="1321196" cy="369332"/>
          </a:xfrm>
          <a:prstGeom prst="rect">
            <a:avLst/>
          </a:prstGeom>
        </p:spPr>
        <p:txBody>
          <a:bodyPr wrap="none">
            <a:spAutoFit/>
          </a:bodyPr>
          <a:lstStyle/>
          <a:p>
            <a:r>
              <a:rPr lang="ar-SA" b="1" dirty="0">
                <a:latin typeface="Times New Roman"/>
                <a:ea typeface="Calibri"/>
                <a:cs typeface="B Zar"/>
              </a:rPr>
              <a:t>فیلترهای شنی</a:t>
            </a:r>
            <a:endParaRPr lang="en-US" dirty="0"/>
          </a:p>
        </p:txBody>
      </p:sp>
      <p:pic>
        <p:nvPicPr>
          <p:cNvPr id="9" name="Picture 8" descr="C:\Users\Megili\Desktop\بازدید آب شیرین کن - Copy\عکس های شهر بندر لنگه\Untitled.png"/>
          <p:cNvPicPr/>
          <p:nvPr/>
        </p:nvPicPr>
        <p:blipFill rotWithShape="1">
          <a:blip r:embed="rId2" cstate="screen">
            <a:extLst>
              <a:ext uri="{28A0092B-C50C-407E-A947-70E740481C1C}">
                <a14:useLocalDpi xmlns:a14="http://schemas.microsoft.com/office/drawing/2010/main" val="0"/>
              </a:ext>
            </a:extLst>
          </a:blip>
          <a:srcRect l="7775" t="23054" b="34999"/>
          <a:stretch/>
        </p:blipFill>
        <p:spPr bwMode="auto">
          <a:xfrm>
            <a:off x="4419600" y="3124199"/>
            <a:ext cx="4343400" cy="2792509"/>
          </a:xfrm>
          <a:prstGeom prst="rect">
            <a:avLst/>
          </a:prstGeom>
          <a:noFill/>
          <a:ln>
            <a:noFill/>
          </a:ln>
        </p:spPr>
      </p:pic>
      <p:pic>
        <p:nvPicPr>
          <p:cNvPr id="10" name="Picture 9" descr="C:\Users\Megili\Desktop\بازدید آب شیرین کن - Copy\عکس های شهر بندر لنگه\DSC04388.JPG"/>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34990" y="817518"/>
            <a:ext cx="3756800" cy="5335220"/>
          </a:xfrm>
          <a:prstGeom prst="rect">
            <a:avLst/>
          </a:prstGeom>
          <a:noFill/>
          <a:ln>
            <a:noFill/>
          </a:ln>
        </p:spPr>
      </p:pic>
    </p:spTree>
    <p:extLst>
      <p:ext uri="{BB962C8B-B14F-4D97-AF65-F5344CB8AC3E}">
        <p14:creationId xmlns:p14="http://schemas.microsoft.com/office/powerpoint/2010/main" val="1560735899"/>
      </p:ext>
    </p:extLst>
  </p:cSld>
  <p:clrMapOvr>
    <a:masterClrMapping/>
  </p:clrMapOvr>
  <p:transition spd="slow">
    <p:wipe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685800" y="152400"/>
            <a:ext cx="7772400" cy="533400"/>
          </a:xfrm>
          <a:prstGeom prst="rect">
            <a:avLst/>
          </a:prstGeom>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lvl="0" algn="ctr" rtl="1">
              <a:spcBef>
                <a:spcPct val="0"/>
              </a:spcBef>
              <a:defRPr/>
            </a:pPr>
            <a:r>
              <a:rPr lang="fa-IR" sz="2800" b="1" dirty="0">
                <a:solidFill>
                  <a:schemeClr val="bg1"/>
                </a:solidFill>
                <a:cs typeface="B Zar" pitchFamily="2" charset="-78"/>
              </a:rPr>
              <a:t>بررسی آب شیرین کن </a:t>
            </a:r>
            <a:r>
              <a:rPr lang="fa-IR" sz="2800" b="1" dirty="0" smtClean="0">
                <a:solidFill>
                  <a:schemeClr val="bg1"/>
                </a:solidFill>
                <a:cs typeface="B Zar" pitchFamily="2" charset="-78"/>
              </a:rPr>
              <a:t>های</a:t>
            </a:r>
            <a:r>
              <a:rPr lang="en-US" sz="2800" b="1" dirty="0" smtClean="0">
                <a:solidFill>
                  <a:schemeClr val="bg1"/>
                </a:solidFill>
                <a:cs typeface="B Zar" pitchFamily="2" charset="-78"/>
              </a:rPr>
              <a:t>RO </a:t>
            </a:r>
            <a:r>
              <a:rPr lang="fa-IR" sz="2800" b="1" dirty="0" smtClean="0">
                <a:solidFill>
                  <a:schemeClr val="bg1"/>
                </a:solidFill>
                <a:cs typeface="B Zar" pitchFamily="2" charset="-78"/>
              </a:rPr>
              <a:t> در </a:t>
            </a:r>
            <a:r>
              <a:rPr lang="fa-IR" sz="2800" b="1" dirty="0">
                <a:solidFill>
                  <a:schemeClr val="bg1"/>
                </a:solidFill>
                <a:cs typeface="B Zar" pitchFamily="2" charset="-78"/>
              </a:rPr>
              <a:t>استان هرمزگان</a:t>
            </a:r>
          </a:p>
        </p:txBody>
      </p:sp>
      <p:sp>
        <p:nvSpPr>
          <p:cNvPr id="2" name="Slide Number Placeholder 1"/>
          <p:cNvSpPr>
            <a:spLocks noGrp="1"/>
          </p:cNvSpPr>
          <p:nvPr>
            <p:ph type="sldNum" sz="quarter" idx="12"/>
          </p:nvPr>
        </p:nvSpPr>
        <p:spPr/>
        <p:txBody>
          <a:bodyPr/>
          <a:lstStyle/>
          <a:p>
            <a:fld id="{B6F15528-21DE-4FAA-801E-634DDDAF4B2B}" type="slidenum">
              <a:rPr lang="en-US" smtClean="0"/>
              <a:pPr/>
              <a:t>25</a:t>
            </a:fld>
            <a:endParaRPr lang="en-US"/>
          </a:p>
        </p:txBody>
      </p:sp>
      <p:sp>
        <p:nvSpPr>
          <p:cNvPr id="3" name="Rectangle 2"/>
          <p:cNvSpPr/>
          <p:nvPr/>
        </p:nvSpPr>
        <p:spPr>
          <a:xfrm>
            <a:off x="4953000" y="843676"/>
            <a:ext cx="3491629" cy="923330"/>
          </a:xfrm>
          <a:prstGeom prst="rect">
            <a:avLst/>
          </a:prstGeom>
        </p:spPr>
        <p:txBody>
          <a:bodyPr wrap="square">
            <a:spAutoFit/>
          </a:bodyPr>
          <a:lstStyle/>
          <a:p>
            <a:pPr algn="r" rtl="1">
              <a:lnSpc>
                <a:spcPct val="150000"/>
              </a:lnSpc>
            </a:pPr>
            <a:r>
              <a:rPr lang="ar-SA" b="1" dirty="0" smtClean="0">
                <a:latin typeface="Times New Roman"/>
                <a:cs typeface="B Zar"/>
              </a:rPr>
              <a:t>5-3- </a:t>
            </a:r>
            <a:r>
              <a:rPr lang="ar-SA" b="1" dirty="0">
                <a:latin typeface="Times New Roman"/>
                <a:cs typeface="B Zar"/>
              </a:rPr>
              <a:t>تاسیسات آب شیرین </a:t>
            </a:r>
            <a:r>
              <a:rPr lang="ar-SA" b="1" dirty="0" smtClean="0">
                <a:latin typeface="Times New Roman"/>
                <a:cs typeface="B Zar"/>
              </a:rPr>
              <a:t>کن</a:t>
            </a:r>
            <a:r>
              <a:rPr lang="fa-IR" b="1" dirty="0" smtClean="0">
                <a:latin typeface="Times New Roman"/>
                <a:cs typeface="B Zar"/>
              </a:rPr>
              <a:t> </a:t>
            </a:r>
          </a:p>
          <a:p>
            <a:pPr algn="r" rtl="1">
              <a:lnSpc>
                <a:spcPct val="150000"/>
              </a:lnSpc>
            </a:pPr>
            <a:r>
              <a:rPr lang="ar-SA" b="1" dirty="0" smtClean="0">
                <a:latin typeface="Times New Roman"/>
                <a:ea typeface="Calibri"/>
                <a:cs typeface="B Zar"/>
              </a:rPr>
              <a:t>بندر </a:t>
            </a:r>
            <a:r>
              <a:rPr lang="ar-SA" b="1" dirty="0">
                <a:latin typeface="Times New Roman"/>
                <a:ea typeface="Calibri"/>
                <a:cs typeface="B Zar"/>
              </a:rPr>
              <a:t>لنگه – واحد شماره 2</a:t>
            </a:r>
            <a:endParaRPr lang="fa-IR" sz="1600" b="1" dirty="0">
              <a:latin typeface="Times New Roman"/>
              <a:cs typeface="B Zar"/>
            </a:endParaRPr>
          </a:p>
        </p:txBody>
      </p:sp>
      <p:sp>
        <p:nvSpPr>
          <p:cNvPr id="7" name="Rectangle 6"/>
          <p:cNvSpPr/>
          <p:nvPr/>
        </p:nvSpPr>
        <p:spPr>
          <a:xfrm>
            <a:off x="607525" y="4631586"/>
            <a:ext cx="3964475" cy="473206"/>
          </a:xfrm>
          <a:prstGeom prst="rect">
            <a:avLst/>
          </a:prstGeom>
        </p:spPr>
        <p:txBody>
          <a:bodyPr wrap="square">
            <a:spAutoFit/>
          </a:bodyPr>
          <a:lstStyle/>
          <a:p>
            <a:pPr algn="ctr" rtl="1">
              <a:lnSpc>
                <a:spcPct val="150000"/>
              </a:lnSpc>
              <a:spcAft>
                <a:spcPts val="0"/>
              </a:spcAft>
            </a:pPr>
            <a:r>
              <a:rPr lang="fa-IR" b="1" dirty="0" smtClean="0">
                <a:latin typeface="Times New Roman"/>
                <a:ea typeface="Calibri"/>
                <a:cs typeface="B Zar"/>
              </a:rPr>
              <a:t>استخر </a:t>
            </a:r>
            <a:r>
              <a:rPr lang="ar-SA" b="1" dirty="0" smtClean="0">
                <a:latin typeface="Times New Roman"/>
                <a:ea typeface="Calibri"/>
                <a:cs typeface="B Zar"/>
              </a:rPr>
              <a:t>ته نشینی</a:t>
            </a:r>
            <a:endParaRPr lang="en-US" dirty="0">
              <a:latin typeface="Times New Roman"/>
              <a:ea typeface="Times New Roman"/>
              <a:cs typeface="Traditional Arabic"/>
            </a:endParaRPr>
          </a:p>
        </p:txBody>
      </p:sp>
      <p:sp>
        <p:nvSpPr>
          <p:cNvPr id="12" name="Rectangle 11"/>
          <p:cNvSpPr/>
          <p:nvPr/>
        </p:nvSpPr>
        <p:spPr>
          <a:xfrm>
            <a:off x="6248400" y="6025231"/>
            <a:ext cx="1321196" cy="369332"/>
          </a:xfrm>
          <a:prstGeom prst="rect">
            <a:avLst/>
          </a:prstGeom>
        </p:spPr>
        <p:txBody>
          <a:bodyPr wrap="none">
            <a:spAutoFit/>
          </a:bodyPr>
          <a:lstStyle/>
          <a:p>
            <a:r>
              <a:rPr lang="ar-SA" b="1" dirty="0">
                <a:latin typeface="Times New Roman"/>
                <a:ea typeface="Calibri"/>
                <a:cs typeface="B Zar"/>
              </a:rPr>
              <a:t>فیلترهای شنی</a:t>
            </a:r>
            <a:endParaRPr lang="en-US" dirty="0"/>
          </a:p>
        </p:txBody>
      </p:sp>
      <p:pic>
        <p:nvPicPr>
          <p:cNvPr id="9" name="Picture 8" descr="C:\Users\Megili\Desktop\بازدید آب شیرین کن - Copy\عکس های شهر بندر لنگه\UntitGHled.png"/>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6227" t="24313" r="10861"/>
          <a:stretch/>
        </p:blipFill>
        <p:spPr bwMode="auto">
          <a:xfrm>
            <a:off x="329821" y="843676"/>
            <a:ext cx="4242179" cy="3725189"/>
          </a:xfrm>
          <a:prstGeom prst="rect">
            <a:avLst/>
          </a:prstGeom>
          <a:noFill/>
          <a:ln>
            <a:noFill/>
          </a:ln>
        </p:spPr>
      </p:pic>
      <p:pic>
        <p:nvPicPr>
          <p:cNvPr id="10" name="Picture 9" descr="C:\Users\Megili\Desktop\ax-ro\عکس های شهر بندر لنگه\DSC04406.JPG"/>
          <p:cNvPicPr/>
          <p:nvPr/>
        </p:nvPicPr>
        <p:blipFill rotWithShape="1">
          <a:blip r:embed="rId4" cstate="screen">
            <a:extLst>
              <a:ext uri="{28A0092B-C50C-407E-A947-70E740481C1C}">
                <a14:useLocalDpi xmlns:a14="http://schemas.microsoft.com/office/drawing/2010/main" val="0"/>
              </a:ext>
            </a:extLst>
          </a:blip>
          <a:srcRect r="22305" b="24527"/>
          <a:stretch/>
        </p:blipFill>
        <p:spPr bwMode="auto">
          <a:xfrm>
            <a:off x="4565176" y="3228390"/>
            <a:ext cx="4139821" cy="2680949"/>
          </a:xfrm>
          <a:prstGeom prst="rect">
            <a:avLst/>
          </a:prstGeom>
          <a:noFill/>
          <a:ln>
            <a:noFill/>
          </a:ln>
        </p:spPr>
      </p:pic>
    </p:spTree>
    <p:extLst>
      <p:ext uri="{BB962C8B-B14F-4D97-AF65-F5344CB8AC3E}">
        <p14:creationId xmlns:p14="http://schemas.microsoft.com/office/powerpoint/2010/main" val="1560735899"/>
      </p:ext>
    </p:extLst>
  </p:cSld>
  <p:clrMapOvr>
    <a:masterClrMapping/>
  </p:clrMapOvr>
  <p:transition spd="slow">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685800" y="152400"/>
            <a:ext cx="7772400" cy="533400"/>
          </a:xfrm>
          <a:prstGeom prst="rect">
            <a:avLst/>
          </a:prstGeom>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lvl="0" algn="ctr" rtl="1">
              <a:spcBef>
                <a:spcPct val="0"/>
              </a:spcBef>
              <a:defRPr/>
            </a:pPr>
            <a:r>
              <a:rPr lang="fa-IR" sz="2800" b="1" dirty="0">
                <a:solidFill>
                  <a:schemeClr val="bg1"/>
                </a:solidFill>
                <a:cs typeface="B Zar" pitchFamily="2" charset="-78"/>
              </a:rPr>
              <a:t>بررسی آب شیرین کن </a:t>
            </a:r>
            <a:r>
              <a:rPr lang="fa-IR" sz="2800" b="1" dirty="0" smtClean="0">
                <a:solidFill>
                  <a:schemeClr val="bg1"/>
                </a:solidFill>
                <a:cs typeface="B Zar" pitchFamily="2" charset="-78"/>
              </a:rPr>
              <a:t>های</a:t>
            </a:r>
            <a:r>
              <a:rPr lang="en-US" sz="2800" b="1" dirty="0" smtClean="0">
                <a:solidFill>
                  <a:schemeClr val="bg1"/>
                </a:solidFill>
                <a:cs typeface="B Zar" pitchFamily="2" charset="-78"/>
              </a:rPr>
              <a:t>RO </a:t>
            </a:r>
            <a:r>
              <a:rPr lang="fa-IR" sz="2800" b="1" dirty="0" smtClean="0">
                <a:solidFill>
                  <a:schemeClr val="bg1"/>
                </a:solidFill>
                <a:cs typeface="B Zar" pitchFamily="2" charset="-78"/>
              </a:rPr>
              <a:t> در </a:t>
            </a:r>
            <a:r>
              <a:rPr lang="fa-IR" sz="2800" b="1" dirty="0">
                <a:solidFill>
                  <a:schemeClr val="bg1"/>
                </a:solidFill>
                <a:cs typeface="B Zar" pitchFamily="2" charset="-78"/>
              </a:rPr>
              <a:t>استان هرمزگان</a:t>
            </a:r>
          </a:p>
        </p:txBody>
      </p:sp>
      <p:sp>
        <p:nvSpPr>
          <p:cNvPr id="2" name="Slide Number Placeholder 1"/>
          <p:cNvSpPr>
            <a:spLocks noGrp="1"/>
          </p:cNvSpPr>
          <p:nvPr>
            <p:ph type="sldNum" sz="quarter" idx="12"/>
          </p:nvPr>
        </p:nvSpPr>
        <p:spPr/>
        <p:txBody>
          <a:bodyPr/>
          <a:lstStyle/>
          <a:p>
            <a:fld id="{B6F15528-21DE-4FAA-801E-634DDDAF4B2B}" type="slidenum">
              <a:rPr lang="en-US" smtClean="0"/>
              <a:pPr/>
              <a:t>26</a:t>
            </a:fld>
            <a:endParaRPr lang="en-US" dirty="0"/>
          </a:p>
        </p:txBody>
      </p:sp>
      <p:sp>
        <p:nvSpPr>
          <p:cNvPr id="3" name="Rectangle 2"/>
          <p:cNvSpPr/>
          <p:nvPr/>
        </p:nvSpPr>
        <p:spPr>
          <a:xfrm>
            <a:off x="685800" y="843676"/>
            <a:ext cx="7758830" cy="473206"/>
          </a:xfrm>
          <a:prstGeom prst="rect">
            <a:avLst/>
          </a:prstGeom>
        </p:spPr>
        <p:txBody>
          <a:bodyPr wrap="square">
            <a:spAutoFit/>
          </a:bodyPr>
          <a:lstStyle/>
          <a:p>
            <a:pPr algn="r" rtl="1">
              <a:lnSpc>
                <a:spcPct val="150000"/>
              </a:lnSpc>
            </a:pPr>
            <a:r>
              <a:rPr lang="ar-SA" b="1" dirty="0" smtClean="0">
                <a:latin typeface="Times New Roman"/>
                <a:cs typeface="B Zar"/>
              </a:rPr>
              <a:t>5-3- </a:t>
            </a:r>
            <a:r>
              <a:rPr lang="ar-SA" b="1" dirty="0">
                <a:latin typeface="Times New Roman"/>
                <a:cs typeface="B Zar"/>
              </a:rPr>
              <a:t>تاسیسات آب شیرین </a:t>
            </a:r>
            <a:r>
              <a:rPr lang="ar-SA" b="1" dirty="0" smtClean="0">
                <a:latin typeface="Times New Roman"/>
                <a:cs typeface="B Zar"/>
              </a:rPr>
              <a:t>کن</a:t>
            </a:r>
            <a:r>
              <a:rPr lang="fa-IR" b="1" dirty="0" smtClean="0">
                <a:latin typeface="Times New Roman"/>
                <a:cs typeface="B Zar"/>
              </a:rPr>
              <a:t> </a:t>
            </a:r>
            <a:r>
              <a:rPr lang="ar-SA" b="1" dirty="0">
                <a:latin typeface="Times New Roman"/>
                <a:ea typeface="Calibri"/>
                <a:cs typeface="B Zar"/>
              </a:rPr>
              <a:t>بندر لنگه – واحد شماره </a:t>
            </a:r>
            <a:r>
              <a:rPr lang="ar-SA" b="1" dirty="0" smtClean="0">
                <a:latin typeface="Times New Roman"/>
                <a:ea typeface="Calibri"/>
                <a:cs typeface="B Zar"/>
              </a:rPr>
              <a:t>2</a:t>
            </a:r>
            <a:endParaRPr lang="fa-IR" sz="1600" b="1" dirty="0">
              <a:latin typeface="Times New Roman"/>
              <a:cs typeface="B Zar"/>
            </a:endParaRPr>
          </a:p>
        </p:txBody>
      </p:sp>
      <p:sp>
        <p:nvSpPr>
          <p:cNvPr id="7" name="Rectangle 6"/>
          <p:cNvSpPr/>
          <p:nvPr/>
        </p:nvSpPr>
        <p:spPr>
          <a:xfrm>
            <a:off x="2132562" y="6096000"/>
            <a:ext cx="3964475" cy="473206"/>
          </a:xfrm>
          <a:prstGeom prst="rect">
            <a:avLst/>
          </a:prstGeom>
        </p:spPr>
        <p:txBody>
          <a:bodyPr wrap="square">
            <a:spAutoFit/>
          </a:bodyPr>
          <a:lstStyle/>
          <a:p>
            <a:pPr algn="ctr" rtl="1">
              <a:lnSpc>
                <a:spcPct val="150000"/>
              </a:lnSpc>
              <a:spcAft>
                <a:spcPts val="0"/>
              </a:spcAft>
            </a:pPr>
            <a:r>
              <a:rPr lang="ar-SA" b="1" dirty="0">
                <a:latin typeface="Times New Roman"/>
                <a:ea typeface="Calibri"/>
                <a:cs typeface="B Zar"/>
              </a:rPr>
              <a:t>وسل های </a:t>
            </a:r>
            <a:r>
              <a:rPr lang="en-US" sz="1600" b="1" dirty="0">
                <a:latin typeface="Times New Roman"/>
                <a:ea typeface="Calibri"/>
                <a:cs typeface="B Zar"/>
              </a:rPr>
              <a:t>RO</a:t>
            </a:r>
            <a:endParaRPr lang="en-US" dirty="0">
              <a:latin typeface="Times New Roman"/>
              <a:ea typeface="Times New Roman"/>
              <a:cs typeface="Traditional Arabic"/>
            </a:endParaRPr>
          </a:p>
        </p:txBody>
      </p:sp>
      <p:pic>
        <p:nvPicPr>
          <p:cNvPr id="11" name="Picture 10" descr="C:\Users\Megili\Desktop\ax-ro\عکس های شهر بندر لنگه\DSC04410.JPG"/>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838200" y="1472358"/>
            <a:ext cx="7054677" cy="4623642"/>
          </a:xfrm>
          <a:prstGeom prst="rect">
            <a:avLst/>
          </a:prstGeom>
          <a:noFill/>
          <a:ln>
            <a:noFill/>
          </a:ln>
        </p:spPr>
      </p:pic>
    </p:spTree>
    <p:extLst>
      <p:ext uri="{BB962C8B-B14F-4D97-AF65-F5344CB8AC3E}">
        <p14:creationId xmlns:p14="http://schemas.microsoft.com/office/powerpoint/2010/main" val="2522169211"/>
      </p:ext>
    </p:extLst>
  </p:cSld>
  <p:clrMapOvr>
    <a:masterClrMapping/>
  </p:clrMapOvr>
  <p:transition spd="slow">
    <p:wipe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685800" y="152400"/>
            <a:ext cx="7772400" cy="533400"/>
          </a:xfrm>
          <a:prstGeom prst="rect">
            <a:avLst/>
          </a:prstGeom>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lvl="0" algn="ctr" rtl="1">
              <a:spcBef>
                <a:spcPct val="0"/>
              </a:spcBef>
              <a:defRPr/>
            </a:pPr>
            <a:r>
              <a:rPr lang="fa-IR" sz="2800" b="1" dirty="0">
                <a:solidFill>
                  <a:schemeClr val="bg1"/>
                </a:solidFill>
                <a:cs typeface="B Zar" pitchFamily="2" charset="-78"/>
              </a:rPr>
              <a:t>بررسی آب شیرین کن </a:t>
            </a:r>
            <a:r>
              <a:rPr lang="fa-IR" sz="2800" b="1" dirty="0" smtClean="0">
                <a:solidFill>
                  <a:schemeClr val="bg1"/>
                </a:solidFill>
                <a:cs typeface="B Zar" pitchFamily="2" charset="-78"/>
              </a:rPr>
              <a:t>های</a:t>
            </a:r>
            <a:r>
              <a:rPr lang="en-US" sz="2800" b="1" dirty="0" smtClean="0">
                <a:solidFill>
                  <a:schemeClr val="bg1"/>
                </a:solidFill>
                <a:cs typeface="B Zar" pitchFamily="2" charset="-78"/>
              </a:rPr>
              <a:t>RO </a:t>
            </a:r>
            <a:r>
              <a:rPr lang="fa-IR" sz="2800" b="1" dirty="0" smtClean="0">
                <a:solidFill>
                  <a:schemeClr val="bg1"/>
                </a:solidFill>
                <a:cs typeface="B Zar" pitchFamily="2" charset="-78"/>
              </a:rPr>
              <a:t> در </a:t>
            </a:r>
            <a:r>
              <a:rPr lang="fa-IR" sz="2800" b="1" dirty="0">
                <a:solidFill>
                  <a:schemeClr val="bg1"/>
                </a:solidFill>
                <a:cs typeface="B Zar" pitchFamily="2" charset="-78"/>
              </a:rPr>
              <a:t>استان هرمزگان</a:t>
            </a:r>
          </a:p>
        </p:txBody>
      </p:sp>
      <p:sp>
        <p:nvSpPr>
          <p:cNvPr id="2" name="Slide Number Placeholder 1"/>
          <p:cNvSpPr>
            <a:spLocks noGrp="1"/>
          </p:cNvSpPr>
          <p:nvPr>
            <p:ph type="sldNum" sz="quarter" idx="12"/>
          </p:nvPr>
        </p:nvSpPr>
        <p:spPr/>
        <p:txBody>
          <a:bodyPr/>
          <a:lstStyle/>
          <a:p>
            <a:fld id="{B6F15528-21DE-4FAA-801E-634DDDAF4B2B}" type="slidenum">
              <a:rPr lang="en-US" smtClean="0"/>
              <a:pPr/>
              <a:t>27</a:t>
            </a:fld>
            <a:endParaRPr lang="en-US"/>
          </a:p>
        </p:txBody>
      </p:sp>
      <p:sp>
        <p:nvSpPr>
          <p:cNvPr id="3" name="Rectangle 2"/>
          <p:cNvSpPr/>
          <p:nvPr/>
        </p:nvSpPr>
        <p:spPr>
          <a:xfrm>
            <a:off x="685800" y="843676"/>
            <a:ext cx="7758830" cy="507831"/>
          </a:xfrm>
          <a:prstGeom prst="rect">
            <a:avLst/>
          </a:prstGeom>
        </p:spPr>
        <p:txBody>
          <a:bodyPr wrap="square">
            <a:spAutoFit/>
          </a:bodyPr>
          <a:lstStyle/>
          <a:p>
            <a:pPr algn="r" rtl="1">
              <a:lnSpc>
                <a:spcPct val="150000"/>
              </a:lnSpc>
            </a:pPr>
            <a:r>
              <a:rPr lang="ar-SA" b="1" dirty="0" smtClean="0">
                <a:latin typeface="Times New Roman"/>
                <a:cs typeface="B Zar"/>
              </a:rPr>
              <a:t>5-3- </a:t>
            </a:r>
            <a:r>
              <a:rPr lang="ar-SA" b="1" dirty="0">
                <a:latin typeface="Times New Roman"/>
                <a:cs typeface="B Zar"/>
              </a:rPr>
              <a:t>تاسیسات آب شیرین </a:t>
            </a:r>
            <a:r>
              <a:rPr lang="ar-SA" b="1" dirty="0" smtClean="0">
                <a:latin typeface="Times New Roman"/>
                <a:cs typeface="B Zar"/>
              </a:rPr>
              <a:t>کن</a:t>
            </a:r>
            <a:r>
              <a:rPr lang="fa-IR" b="1" dirty="0" smtClean="0">
                <a:latin typeface="Times New Roman"/>
                <a:cs typeface="B Zar"/>
              </a:rPr>
              <a:t> </a:t>
            </a:r>
            <a:r>
              <a:rPr lang="ar-SA" b="1" dirty="0">
                <a:latin typeface="Times New Roman"/>
                <a:ea typeface="Times New Roman"/>
                <a:cs typeface="B Zar"/>
              </a:rPr>
              <a:t>لارک</a:t>
            </a:r>
            <a:endParaRPr lang="fa-IR" sz="1600" b="1" dirty="0">
              <a:latin typeface="Times New Roman"/>
              <a:cs typeface="B Zar"/>
            </a:endParaRPr>
          </a:p>
        </p:txBody>
      </p:sp>
      <p:sp>
        <p:nvSpPr>
          <p:cNvPr id="7" name="Rectangle 6"/>
          <p:cNvSpPr/>
          <p:nvPr/>
        </p:nvSpPr>
        <p:spPr>
          <a:xfrm>
            <a:off x="591641" y="4394983"/>
            <a:ext cx="3964475" cy="369332"/>
          </a:xfrm>
          <a:prstGeom prst="rect">
            <a:avLst/>
          </a:prstGeom>
        </p:spPr>
        <p:txBody>
          <a:bodyPr wrap="square">
            <a:spAutoFit/>
          </a:bodyPr>
          <a:lstStyle/>
          <a:p>
            <a:pPr algn="ctr" rtl="1">
              <a:spcAft>
                <a:spcPts val="0"/>
              </a:spcAft>
              <a:tabLst>
                <a:tab pos="2373630" algn="l"/>
              </a:tabLst>
            </a:pPr>
            <a:r>
              <a:rPr lang="ar-SA" b="1" kern="0" dirty="0">
                <a:latin typeface="Times New Roman"/>
                <a:ea typeface="Calibri"/>
                <a:cs typeface="B Zar"/>
              </a:rPr>
              <a:t>مخازن آنتی اسکالانت</a:t>
            </a:r>
            <a:endParaRPr lang="en-US" dirty="0">
              <a:latin typeface="Times New Roman"/>
              <a:ea typeface="Times New Roman"/>
              <a:cs typeface="Traditional Arabic"/>
            </a:endParaRPr>
          </a:p>
        </p:txBody>
      </p:sp>
      <p:sp>
        <p:nvSpPr>
          <p:cNvPr id="12" name="Rectangle 11"/>
          <p:cNvSpPr/>
          <p:nvPr/>
        </p:nvSpPr>
        <p:spPr>
          <a:xfrm>
            <a:off x="6225962" y="6178896"/>
            <a:ext cx="1321196" cy="369332"/>
          </a:xfrm>
          <a:prstGeom prst="rect">
            <a:avLst/>
          </a:prstGeom>
        </p:spPr>
        <p:txBody>
          <a:bodyPr wrap="none">
            <a:spAutoFit/>
          </a:bodyPr>
          <a:lstStyle/>
          <a:p>
            <a:r>
              <a:rPr lang="ar-SA" b="1" dirty="0">
                <a:latin typeface="Times New Roman"/>
                <a:ea typeface="Calibri"/>
                <a:cs typeface="B Zar"/>
              </a:rPr>
              <a:t>فیلترهای شنی</a:t>
            </a:r>
            <a:endParaRPr lang="en-US" dirty="0"/>
          </a:p>
        </p:txBody>
      </p:sp>
      <p:pic>
        <p:nvPicPr>
          <p:cNvPr id="9" name="Picture 8" descr="C:\Users\Megili\Desktop\ax-ro\عکس های جزیره لارک\DSC04677.JPG"/>
          <p:cNvPicPr/>
          <p:nvPr/>
        </p:nvPicPr>
        <p:blipFill rotWithShape="1">
          <a:blip r:embed="rId2" cstate="screen">
            <a:extLst>
              <a:ext uri="{28A0092B-C50C-407E-A947-70E740481C1C}">
                <a14:useLocalDpi xmlns:a14="http://schemas.microsoft.com/office/drawing/2010/main" val="0"/>
              </a:ext>
            </a:extLst>
          </a:blip>
          <a:srcRect l="-23" t="-561" r="22394" b="561"/>
          <a:stretch/>
        </p:blipFill>
        <p:spPr bwMode="auto">
          <a:xfrm>
            <a:off x="4953001" y="2684553"/>
            <a:ext cx="3867118" cy="3321050"/>
          </a:xfrm>
          <a:prstGeom prst="rect">
            <a:avLst/>
          </a:prstGeom>
          <a:noFill/>
          <a:ln>
            <a:noFill/>
          </a:ln>
        </p:spPr>
      </p:pic>
      <p:pic>
        <p:nvPicPr>
          <p:cNvPr id="10" name="Picture 9" descr="C:\Users\Megili\Desktop\ax-ro\عکس های جزیره لارک\DSC04681.JPG"/>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82445" y="1231355"/>
            <a:ext cx="4382865" cy="2906395"/>
          </a:xfrm>
          <a:prstGeom prst="rect">
            <a:avLst/>
          </a:prstGeom>
          <a:noFill/>
          <a:ln>
            <a:noFill/>
          </a:ln>
        </p:spPr>
      </p:pic>
    </p:spTree>
    <p:extLst>
      <p:ext uri="{BB962C8B-B14F-4D97-AF65-F5344CB8AC3E}">
        <p14:creationId xmlns:p14="http://schemas.microsoft.com/office/powerpoint/2010/main" val="1560735899"/>
      </p:ext>
    </p:extLst>
  </p:cSld>
  <p:clrMapOvr>
    <a:masterClrMapping/>
  </p:clrMapOvr>
  <p:transition spd="slow">
    <p:wipe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685800" y="152400"/>
            <a:ext cx="7772400" cy="533400"/>
          </a:xfrm>
          <a:prstGeom prst="rect">
            <a:avLst/>
          </a:prstGeom>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lvl="0" algn="ctr" rtl="1">
              <a:spcBef>
                <a:spcPct val="0"/>
              </a:spcBef>
              <a:defRPr/>
            </a:pPr>
            <a:r>
              <a:rPr lang="fa-IR" sz="2800" b="1" dirty="0">
                <a:solidFill>
                  <a:schemeClr val="bg1"/>
                </a:solidFill>
                <a:cs typeface="B Zar" pitchFamily="2" charset="-78"/>
              </a:rPr>
              <a:t>بررسی آب شیرین کن </a:t>
            </a:r>
            <a:r>
              <a:rPr lang="fa-IR" sz="2800" b="1" dirty="0" smtClean="0">
                <a:solidFill>
                  <a:schemeClr val="bg1"/>
                </a:solidFill>
                <a:cs typeface="B Zar" pitchFamily="2" charset="-78"/>
              </a:rPr>
              <a:t>های</a:t>
            </a:r>
            <a:r>
              <a:rPr lang="en-US" sz="2800" b="1" dirty="0" smtClean="0">
                <a:solidFill>
                  <a:schemeClr val="bg1"/>
                </a:solidFill>
                <a:cs typeface="B Zar" pitchFamily="2" charset="-78"/>
              </a:rPr>
              <a:t>RO </a:t>
            </a:r>
            <a:r>
              <a:rPr lang="fa-IR" sz="2800" b="1" dirty="0" smtClean="0">
                <a:solidFill>
                  <a:schemeClr val="bg1"/>
                </a:solidFill>
                <a:cs typeface="B Zar" pitchFamily="2" charset="-78"/>
              </a:rPr>
              <a:t> در </a:t>
            </a:r>
            <a:r>
              <a:rPr lang="fa-IR" sz="2800" b="1" dirty="0">
                <a:solidFill>
                  <a:schemeClr val="bg1"/>
                </a:solidFill>
                <a:cs typeface="B Zar" pitchFamily="2" charset="-78"/>
              </a:rPr>
              <a:t>استان هرمزگان</a:t>
            </a:r>
          </a:p>
        </p:txBody>
      </p:sp>
      <p:sp>
        <p:nvSpPr>
          <p:cNvPr id="2" name="Slide Number Placeholder 1"/>
          <p:cNvSpPr>
            <a:spLocks noGrp="1"/>
          </p:cNvSpPr>
          <p:nvPr>
            <p:ph type="sldNum" sz="quarter" idx="12"/>
          </p:nvPr>
        </p:nvSpPr>
        <p:spPr/>
        <p:txBody>
          <a:bodyPr/>
          <a:lstStyle/>
          <a:p>
            <a:fld id="{B6F15528-21DE-4FAA-801E-634DDDAF4B2B}" type="slidenum">
              <a:rPr lang="en-US" smtClean="0"/>
              <a:pPr/>
              <a:t>28</a:t>
            </a:fld>
            <a:endParaRPr lang="en-US" dirty="0"/>
          </a:p>
        </p:txBody>
      </p:sp>
      <p:sp>
        <p:nvSpPr>
          <p:cNvPr id="3" name="Rectangle 2"/>
          <p:cNvSpPr/>
          <p:nvPr/>
        </p:nvSpPr>
        <p:spPr>
          <a:xfrm>
            <a:off x="685800" y="843676"/>
            <a:ext cx="7758830" cy="507831"/>
          </a:xfrm>
          <a:prstGeom prst="rect">
            <a:avLst/>
          </a:prstGeom>
        </p:spPr>
        <p:txBody>
          <a:bodyPr wrap="square">
            <a:spAutoFit/>
          </a:bodyPr>
          <a:lstStyle/>
          <a:p>
            <a:pPr algn="r" rtl="1">
              <a:lnSpc>
                <a:spcPct val="150000"/>
              </a:lnSpc>
            </a:pPr>
            <a:r>
              <a:rPr lang="ar-SA" b="1" dirty="0" smtClean="0">
                <a:latin typeface="Times New Roman"/>
                <a:cs typeface="B Zar"/>
              </a:rPr>
              <a:t>5-3- </a:t>
            </a:r>
            <a:r>
              <a:rPr lang="ar-SA" b="1" dirty="0">
                <a:latin typeface="Times New Roman"/>
                <a:cs typeface="B Zar"/>
              </a:rPr>
              <a:t>تاسیسات آب شیرین </a:t>
            </a:r>
            <a:r>
              <a:rPr lang="ar-SA" b="1" dirty="0" smtClean="0">
                <a:latin typeface="Times New Roman"/>
                <a:cs typeface="B Zar"/>
              </a:rPr>
              <a:t>کن</a:t>
            </a:r>
            <a:r>
              <a:rPr lang="fa-IR" b="1" dirty="0" smtClean="0">
                <a:latin typeface="Times New Roman"/>
                <a:cs typeface="B Zar"/>
              </a:rPr>
              <a:t> </a:t>
            </a:r>
            <a:r>
              <a:rPr lang="ar-SA" b="1" dirty="0">
                <a:latin typeface="Times New Roman"/>
                <a:ea typeface="Calibri"/>
                <a:cs typeface="B Zar"/>
              </a:rPr>
              <a:t>لارک </a:t>
            </a:r>
            <a:endParaRPr lang="fa-IR" sz="1600" b="1" dirty="0">
              <a:latin typeface="Times New Roman"/>
              <a:cs typeface="B Zar"/>
            </a:endParaRPr>
          </a:p>
        </p:txBody>
      </p:sp>
      <p:sp>
        <p:nvSpPr>
          <p:cNvPr id="7" name="Rectangle 6"/>
          <p:cNvSpPr/>
          <p:nvPr/>
        </p:nvSpPr>
        <p:spPr>
          <a:xfrm>
            <a:off x="762000" y="6005177"/>
            <a:ext cx="3964475" cy="473206"/>
          </a:xfrm>
          <a:prstGeom prst="rect">
            <a:avLst/>
          </a:prstGeom>
        </p:spPr>
        <p:txBody>
          <a:bodyPr wrap="square">
            <a:spAutoFit/>
          </a:bodyPr>
          <a:lstStyle/>
          <a:p>
            <a:pPr algn="ctr" rtl="1">
              <a:lnSpc>
                <a:spcPct val="150000"/>
              </a:lnSpc>
              <a:spcAft>
                <a:spcPts val="0"/>
              </a:spcAft>
            </a:pPr>
            <a:r>
              <a:rPr lang="ar-SA" b="1" dirty="0">
                <a:latin typeface="Times New Roman"/>
                <a:ea typeface="Calibri"/>
                <a:cs typeface="B Zar"/>
              </a:rPr>
              <a:t>وسل های </a:t>
            </a:r>
            <a:r>
              <a:rPr lang="en-US" sz="1600" b="1" dirty="0">
                <a:latin typeface="Times New Roman"/>
                <a:ea typeface="Calibri"/>
                <a:cs typeface="B Zar"/>
              </a:rPr>
              <a:t>RO</a:t>
            </a:r>
            <a:endParaRPr lang="en-US" dirty="0">
              <a:latin typeface="Times New Roman"/>
              <a:ea typeface="Times New Roman"/>
              <a:cs typeface="Traditional Arabic"/>
            </a:endParaRPr>
          </a:p>
        </p:txBody>
      </p:sp>
      <p:sp>
        <p:nvSpPr>
          <p:cNvPr id="12" name="Rectangle 11"/>
          <p:cNvSpPr/>
          <p:nvPr/>
        </p:nvSpPr>
        <p:spPr>
          <a:xfrm>
            <a:off x="6019800" y="6005177"/>
            <a:ext cx="1632178" cy="369332"/>
          </a:xfrm>
          <a:prstGeom prst="rect">
            <a:avLst/>
          </a:prstGeom>
        </p:spPr>
        <p:txBody>
          <a:bodyPr wrap="none">
            <a:spAutoFit/>
          </a:bodyPr>
          <a:lstStyle/>
          <a:p>
            <a:r>
              <a:rPr lang="ar-SA" b="1" dirty="0">
                <a:latin typeface="Times New Roman"/>
                <a:ea typeface="Calibri"/>
                <a:cs typeface="B Zar"/>
              </a:rPr>
              <a:t>فیلترهای کارتریج</a:t>
            </a:r>
            <a:endParaRPr lang="en-US" dirty="0"/>
          </a:p>
        </p:txBody>
      </p:sp>
      <p:pic>
        <p:nvPicPr>
          <p:cNvPr id="11" name="Picture 10" descr="C:\Users\Megili\Desktop\ax-ro\عکس های جزیره لارک\DSC04679.JPG"/>
          <p:cNvPicPr/>
          <p:nvPr/>
        </p:nvPicPr>
        <p:blipFill rotWithShape="1">
          <a:blip r:embed="rId2" cstate="screen">
            <a:extLst>
              <a:ext uri="{28A0092B-C50C-407E-A947-70E740481C1C}">
                <a14:useLocalDpi xmlns:a14="http://schemas.microsoft.com/office/drawing/2010/main" val="0"/>
              </a:ext>
            </a:extLst>
          </a:blip>
          <a:srcRect l="37280" r="-1"/>
          <a:stretch/>
        </p:blipFill>
        <p:spPr bwMode="auto">
          <a:xfrm>
            <a:off x="5718412" y="3051195"/>
            <a:ext cx="3082688" cy="2921000"/>
          </a:xfrm>
          <a:prstGeom prst="rect">
            <a:avLst/>
          </a:prstGeom>
          <a:noFill/>
          <a:ln>
            <a:noFill/>
          </a:ln>
        </p:spPr>
      </p:pic>
      <p:pic>
        <p:nvPicPr>
          <p:cNvPr id="13" name="Picture 12" descr="C:\Users\Megili\Desktop\ax-ro\عکس های جزیره لارک\Untitled.png"/>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29637" y="843677"/>
            <a:ext cx="5029200" cy="5161500"/>
          </a:xfrm>
          <a:prstGeom prst="rect">
            <a:avLst/>
          </a:prstGeom>
          <a:noFill/>
          <a:ln>
            <a:noFill/>
          </a:ln>
        </p:spPr>
      </p:pic>
    </p:spTree>
    <p:extLst>
      <p:ext uri="{BB962C8B-B14F-4D97-AF65-F5344CB8AC3E}">
        <p14:creationId xmlns:p14="http://schemas.microsoft.com/office/powerpoint/2010/main" val="2522169211"/>
      </p:ext>
    </p:extLst>
  </p:cSld>
  <p:clrMapOvr>
    <a:masterClrMapping/>
  </p:clrMapOvr>
  <p:transition spd="slow">
    <p:wipe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685800" y="152400"/>
            <a:ext cx="7772400" cy="533400"/>
          </a:xfrm>
          <a:prstGeom prst="rect">
            <a:avLst/>
          </a:prstGeom>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lvl="0" algn="ctr" rtl="1">
              <a:spcBef>
                <a:spcPct val="0"/>
              </a:spcBef>
              <a:defRPr/>
            </a:pPr>
            <a:r>
              <a:rPr lang="fa-IR" sz="2800" b="1" dirty="0">
                <a:solidFill>
                  <a:schemeClr val="bg1"/>
                </a:solidFill>
                <a:cs typeface="B Zar" pitchFamily="2" charset="-78"/>
              </a:rPr>
              <a:t>بررسی آب شیرین کن </a:t>
            </a:r>
            <a:r>
              <a:rPr lang="fa-IR" sz="2800" b="1" dirty="0" smtClean="0">
                <a:solidFill>
                  <a:schemeClr val="bg1"/>
                </a:solidFill>
                <a:cs typeface="B Zar" pitchFamily="2" charset="-78"/>
              </a:rPr>
              <a:t>های</a:t>
            </a:r>
            <a:r>
              <a:rPr lang="en-US" sz="2800" b="1" dirty="0" smtClean="0">
                <a:solidFill>
                  <a:schemeClr val="bg1"/>
                </a:solidFill>
                <a:cs typeface="B Zar" pitchFamily="2" charset="-78"/>
              </a:rPr>
              <a:t>RO </a:t>
            </a:r>
            <a:r>
              <a:rPr lang="fa-IR" sz="2800" b="1" dirty="0" smtClean="0">
                <a:solidFill>
                  <a:schemeClr val="bg1"/>
                </a:solidFill>
                <a:cs typeface="B Zar" pitchFamily="2" charset="-78"/>
              </a:rPr>
              <a:t> در </a:t>
            </a:r>
            <a:r>
              <a:rPr lang="fa-IR" sz="2800" b="1" dirty="0">
                <a:solidFill>
                  <a:schemeClr val="bg1"/>
                </a:solidFill>
                <a:cs typeface="B Zar" pitchFamily="2" charset="-78"/>
              </a:rPr>
              <a:t>استان هرمزگان</a:t>
            </a:r>
          </a:p>
        </p:txBody>
      </p:sp>
      <p:sp>
        <p:nvSpPr>
          <p:cNvPr id="2" name="Slide Number Placeholder 1"/>
          <p:cNvSpPr>
            <a:spLocks noGrp="1"/>
          </p:cNvSpPr>
          <p:nvPr>
            <p:ph type="sldNum" sz="quarter" idx="12"/>
          </p:nvPr>
        </p:nvSpPr>
        <p:spPr/>
        <p:txBody>
          <a:bodyPr/>
          <a:lstStyle/>
          <a:p>
            <a:fld id="{B6F15528-21DE-4FAA-801E-634DDDAF4B2B}" type="slidenum">
              <a:rPr lang="en-US" smtClean="0"/>
              <a:pPr/>
              <a:t>29</a:t>
            </a:fld>
            <a:endParaRPr lang="en-US"/>
          </a:p>
        </p:txBody>
      </p:sp>
      <p:sp>
        <p:nvSpPr>
          <p:cNvPr id="3" name="Rectangle 2"/>
          <p:cNvSpPr/>
          <p:nvPr/>
        </p:nvSpPr>
        <p:spPr>
          <a:xfrm>
            <a:off x="685800" y="843676"/>
            <a:ext cx="7758830" cy="507831"/>
          </a:xfrm>
          <a:prstGeom prst="rect">
            <a:avLst/>
          </a:prstGeom>
        </p:spPr>
        <p:txBody>
          <a:bodyPr wrap="square">
            <a:spAutoFit/>
          </a:bodyPr>
          <a:lstStyle/>
          <a:p>
            <a:pPr algn="r" rtl="1">
              <a:lnSpc>
                <a:spcPct val="150000"/>
              </a:lnSpc>
            </a:pPr>
            <a:r>
              <a:rPr lang="ar-SA" b="1" dirty="0" smtClean="0">
                <a:latin typeface="Times New Roman"/>
                <a:cs typeface="B Zar"/>
              </a:rPr>
              <a:t>5-3- </a:t>
            </a:r>
            <a:r>
              <a:rPr lang="ar-SA" b="1" dirty="0">
                <a:latin typeface="Times New Roman"/>
                <a:cs typeface="B Zar"/>
              </a:rPr>
              <a:t>تاسیسات آب شیرین </a:t>
            </a:r>
            <a:r>
              <a:rPr lang="ar-SA" b="1" dirty="0" smtClean="0">
                <a:latin typeface="Times New Roman"/>
                <a:cs typeface="B Zar"/>
              </a:rPr>
              <a:t>کن</a:t>
            </a:r>
            <a:r>
              <a:rPr lang="fa-IR" b="1" dirty="0" smtClean="0">
                <a:latin typeface="Times New Roman"/>
                <a:cs typeface="B Zar"/>
              </a:rPr>
              <a:t> </a:t>
            </a:r>
            <a:r>
              <a:rPr lang="ar-SA" b="1" dirty="0">
                <a:latin typeface="Times New Roman"/>
                <a:ea typeface="Calibri"/>
                <a:cs typeface="B Zar"/>
              </a:rPr>
              <a:t>هنگام </a:t>
            </a:r>
            <a:endParaRPr lang="fa-IR" sz="1600" b="1" dirty="0">
              <a:latin typeface="Times New Roman"/>
              <a:cs typeface="B Zar"/>
            </a:endParaRPr>
          </a:p>
        </p:txBody>
      </p:sp>
      <p:sp>
        <p:nvSpPr>
          <p:cNvPr id="7" name="Rectangle 6"/>
          <p:cNvSpPr/>
          <p:nvPr/>
        </p:nvSpPr>
        <p:spPr>
          <a:xfrm>
            <a:off x="591641" y="4394983"/>
            <a:ext cx="3964475" cy="473206"/>
          </a:xfrm>
          <a:prstGeom prst="rect">
            <a:avLst/>
          </a:prstGeom>
        </p:spPr>
        <p:txBody>
          <a:bodyPr wrap="square">
            <a:spAutoFit/>
          </a:bodyPr>
          <a:lstStyle/>
          <a:p>
            <a:pPr algn="ctr" rtl="1">
              <a:lnSpc>
                <a:spcPct val="150000"/>
              </a:lnSpc>
              <a:spcAft>
                <a:spcPts val="0"/>
              </a:spcAft>
            </a:pPr>
            <a:r>
              <a:rPr lang="fa-IR" b="1" dirty="0" smtClean="0">
                <a:latin typeface="Times New Roman"/>
                <a:ea typeface="Calibri"/>
                <a:cs typeface="B Zar"/>
              </a:rPr>
              <a:t>استخر </a:t>
            </a:r>
            <a:r>
              <a:rPr lang="ar-SA" b="1" dirty="0" smtClean="0">
                <a:latin typeface="Times New Roman"/>
                <a:ea typeface="Calibri"/>
                <a:cs typeface="B Zar"/>
              </a:rPr>
              <a:t>ته نشینی</a:t>
            </a:r>
            <a:endParaRPr lang="en-US" dirty="0">
              <a:latin typeface="Times New Roman"/>
              <a:ea typeface="Times New Roman"/>
              <a:cs typeface="Traditional Arabic"/>
            </a:endParaRPr>
          </a:p>
        </p:txBody>
      </p:sp>
      <p:sp>
        <p:nvSpPr>
          <p:cNvPr id="12" name="Rectangle 11"/>
          <p:cNvSpPr/>
          <p:nvPr/>
        </p:nvSpPr>
        <p:spPr>
          <a:xfrm>
            <a:off x="5715000" y="5994230"/>
            <a:ext cx="1321196" cy="369332"/>
          </a:xfrm>
          <a:prstGeom prst="rect">
            <a:avLst/>
          </a:prstGeom>
        </p:spPr>
        <p:txBody>
          <a:bodyPr wrap="none">
            <a:spAutoFit/>
          </a:bodyPr>
          <a:lstStyle/>
          <a:p>
            <a:r>
              <a:rPr lang="ar-SA" b="1" dirty="0">
                <a:latin typeface="Times New Roman"/>
                <a:ea typeface="Calibri"/>
                <a:cs typeface="B Zar"/>
              </a:rPr>
              <a:t>فیلترهای شنی</a:t>
            </a:r>
            <a:endParaRPr lang="en-US" dirty="0"/>
          </a:p>
        </p:txBody>
      </p:sp>
      <p:pic>
        <p:nvPicPr>
          <p:cNvPr id="9" name="Picture 8" descr="C:\Users\Megili\Desktop\ax-ro\عکس های جزیره هنگام\DSC04774.JPG"/>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81001" y="1097591"/>
            <a:ext cx="4191000" cy="3169609"/>
          </a:xfrm>
          <a:prstGeom prst="rect">
            <a:avLst/>
          </a:prstGeom>
          <a:noFill/>
          <a:ln>
            <a:noFill/>
          </a:ln>
        </p:spPr>
      </p:pic>
      <p:pic>
        <p:nvPicPr>
          <p:cNvPr id="10" name="Picture 9" descr="C:\Users\Megili\Desktop\ax-ro\عکس های جزیره هنگام\DSC04755.JPG"/>
          <p:cNvPicPr/>
          <p:nvPr/>
        </p:nvPicPr>
        <p:blipFill rotWithShape="1">
          <a:blip r:embed="rId3" cstate="screen">
            <a:extLst>
              <a:ext uri="{28A0092B-C50C-407E-A947-70E740481C1C}">
                <a14:useLocalDpi xmlns:a14="http://schemas.microsoft.com/office/drawing/2010/main" val="0"/>
              </a:ext>
            </a:extLst>
          </a:blip>
          <a:srcRect l="11096" r="9368"/>
          <a:stretch/>
        </p:blipFill>
        <p:spPr bwMode="auto">
          <a:xfrm>
            <a:off x="4525408" y="2572702"/>
            <a:ext cx="4050051" cy="3388995"/>
          </a:xfrm>
          <a:prstGeom prst="rect">
            <a:avLst/>
          </a:prstGeom>
          <a:noFill/>
          <a:ln>
            <a:noFill/>
          </a:ln>
        </p:spPr>
      </p:pic>
    </p:spTree>
    <p:extLst>
      <p:ext uri="{BB962C8B-B14F-4D97-AF65-F5344CB8AC3E}">
        <p14:creationId xmlns:p14="http://schemas.microsoft.com/office/powerpoint/2010/main" val="1560735899"/>
      </p:ext>
    </p:extLst>
  </p:cSld>
  <p:clrMapOvr>
    <a:masterClrMapping/>
  </p:clrMapOvr>
  <p:transition spd="slow">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685800" y="152400"/>
            <a:ext cx="7772400" cy="533400"/>
          </a:xfrm>
          <a:prstGeom prst="rect">
            <a:avLst/>
          </a:prstGeom>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lvl="0" algn="ctr" rtl="1">
              <a:spcBef>
                <a:spcPct val="0"/>
              </a:spcBef>
              <a:defRPr/>
            </a:pPr>
            <a:r>
              <a:rPr lang="fa-IR" sz="2800" b="1" dirty="0">
                <a:solidFill>
                  <a:schemeClr val="bg1"/>
                </a:solidFill>
                <a:latin typeface="+mj-lt"/>
                <a:ea typeface="+mj-ea"/>
                <a:cs typeface="B Zar" pitchFamily="2" charset="-78"/>
              </a:rPr>
              <a:t>پیشگفتار</a:t>
            </a:r>
            <a:endParaRPr kumimoji="0" lang="en-US" sz="2000" b="1" u="none" strike="noStrike" kern="1200" cap="none" spc="0" normalizeH="0" baseline="0" noProof="0" dirty="0">
              <a:ln>
                <a:noFill/>
              </a:ln>
              <a:solidFill>
                <a:schemeClr val="bg1"/>
              </a:solidFill>
              <a:effectLst/>
              <a:uLnTx/>
              <a:uFillTx/>
              <a:latin typeface="+mj-lt"/>
              <a:ea typeface="+mj-ea"/>
              <a:cs typeface="B Zar" pitchFamily="2" charset="-78"/>
            </a:endParaRPr>
          </a:p>
        </p:txBody>
      </p:sp>
      <p:sp>
        <p:nvSpPr>
          <p:cNvPr id="2" name="Slide Number Placeholder 1"/>
          <p:cNvSpPr>
            <a:spLocks noGrp="1"/>
          </p:cNvSpPr>
          <p:nvPr>
            <p:ph type="sldNum" sz="quarter" idx="12"/>
          </p:nvPr>
        </p:nvSpPr>
        <p:spPr/>
        <p:txBody>
          <a:bodyPr/>
          <a:lstStyle/>
          <a:p>
            <a:fld id="{B6F15528-21DE-4FAA-801E-634DDDAF4B2B}" type="slidenum">
              <a:rPr lang="en-US" smtClean="0"/>
              <a:pPr/>
              <a:t>3</a:t>
            </a:fld>
            <a:endParaRPr lang="en-US" dirty="0"/>
          </a:p>
        </p:txBody>
      </p:sp>
      <p:sp>
        <p:nvSpPr>
          <p:cNvPr id="3" name="Rectangle 2"/>
          <p:cNvSpPr/>
          <p:nvPr/>
        </p:nvSpPr>
        <p:spPr>
          <a:xfrm>
            <a:off x="685800" y="609600"/>
            <a:ext cx="7772400" cy="1477328"/>
          </a:xfrm>
          <a:prstGeom prst="rect">
            <a:avLst/>
          </a:prstGeom>
        </p:spPr>
        <p:txBody>
          <a:bodyPr wrap="square">
            <a:spAutoFit/>
          </a:bodyPr>
          <a:lstStyle/>
          <a:p>
            <a:pPr algn="just" rtl="1">
              <a:lnSpc>
                <a:spcPct val="150000"/>
              </a:lnSpc>
              <a:defRPr/>
            </a:pPr>
            <a:r>
              <a:rPr lang="fa-IR" sz="2000" dirty="0" smtClean="0">
                <a:latin typeface="Times New Roman"/>
                <a:ea typeface="Times New Roman"/>
                <a:cs typeface="B Zar"/>
              </a:rPr>
              <a:t>فرایند </a:t>
            </a:r>
            <a:r>
              <a:rPr lang="en-US" sz="1600" dirty="0">
                <a:latin typeface="Times New Roman"/>
                <a:ea typeface="Times New Roman"/>
                <a:cs typeface="B Zar"/>
              </a:rPr>
              <a:t>RO</a:t>
            </a:r>
            <a:r>
              <a:rPr lang="fa-IR" sz="1600" dirty="0">
                <a:latin typeface="Times New Roman"/>
                <a:ea typeface="Times New Roman"/>
                <a:cs typeface="B Zar"/>
              </a:rPr>
              <a:t> </a:t>
            </a:r>
            <a:r>
              <a:rPr lang="fa-IR" sz="2000" dirty="0">
                <a:latin typeface="Times New Roman"/>
                <a:ea typeface="Times New Roman"/>
                <a:cs typeface="B Zar"/>
              </a:rPr>
              <a:t>برای حذف موثر ذرات بین 0.001 تا 0.0001 میکرون طراحی شده است، هرچند توانایی حذف ذرات درشت تر را نیز دارد، اما لازم است به منظور ارتقای عملکرد آن ذرات درشت تر را </a:t>
            </a:r>
            <a:r>
              <a:rPr lang="fa-IR" sz="2000" dirty="0" smtClean="0">
                <a:latin typeface="Times New Roman"/>
                <a:ea typeface="Times New Roman"/>
                <a:cs typeface="B Zar"/>
              </a:rPr>
              <a:t>به کمک سه </a:t>
            </a:r>
            <a:r>
              <a:rPr lang="fa-IR" sz="2000" dirty="0">
                <a:latin typeface="Times New Roman"/>
                <a:ea typeface="Times New Roman"/>
                <a:cs typeface="B Zar"/>
              </a:rPr>
              <a:t>مرحله پیش تصفیه </a:t>
            </a:r>
            <a:r>
              <a:rPr lang="fa-IR" sz="2000" dirty="0" smtClean="0">
                <a:latin typeface="Times New Roman"/>
                <a:ea typeface="Times New Roman"/>
                <a:cs typeface="B Zar"/>
              </a:rPr>
              <a:t>جداگانه حذف نمود.</a:t>
            </a:r>
            <a:endParaRPr lang="fa-IR" sz="2000" dirty="0">
              <a:latin typeface="Times New Roman"/>
              <a:ea typeface="Times New Roman"/>
              <a:cs typeface="B Zar"/>
            </a:endParaRPr>
          </a:p>
        </p:txBody>
      </p:sp>
      <p:pic>
        <p:nvPicPr>
          <p:cNvPr id="1026" name="Picture 2" descr="H:\Projects Taher\13. Park elm fanavari Tehran\5 RO\RO present\Filtration in Hormozgan.tif"/>
          <p:cNvPicPr>
            <a:picLocks noChangeAspect="1" noChangeArrowheads="1"/>
          </p:cNvPicPr>
          <p:nvPr/>
        </p:nvPicPr>
        <p:blipFill>
          <a:blip r:embed="rId3" cstate="print">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947737" y="1905000"/>
            <a:ext cx="7248525" cy="480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42835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25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8" dur="25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9" dur="250" accel="50000" fill="hold">
                                          <p:stCondLst>
                                            <p:cond delay="250"/>
                                          </p:stCondLst>
                                        </p:cTn>
                                        <p:tgtEl>
                                          <p:spTgt spid="8"/>
                                        </p:tgtEl>
                                        <p:attrNameLst>
                                          <p:attrName>ppt_w</p:attrName>
                                        </p:attrNameLst>
                                      </p:cBhvr>
                                      <p:tavLst>
                                        <p:tav tm="0">
                                          <p:val>
                                            <p:strVal val="#ppt_w*.05"/>
                                          </p:val>
                                        </p:tav>
                                        <p:tav tm="100000">
                                          <p:val>
                                            <p:strVal val="#ppt_w"/>
                                          </p:val>
                                        </p:tav>
                                      </p:tavLst>
                                    </p:anim>
                                    <p:anim calcmode="lin" valueType="num">
                                      <p:cBhvr>
                                        <p:cTn id="10" dur="500" fill="hold"/>
                                        <p:tgtEl>
                                          <p:spTgt spid="8"/>
                                        </p:tgtEl>
                                        <p:attrNameLst>
                                          <p:attrName>ppt_h</p:attrName>
                                        </p:attrNameLst>
                                      </p:cBhvr>
                                      <p:tavLst>
                                        <p:tav tm="0">
                                          <p:val>
                                            <p:strVal val="#ppt_h"/>
                                          </p:val>
                                        </p:tav>
                                        <p:tav tm="100000">
                                          <p:val>
                                            <p:strVal val="#ppt_h"/>
                                          </p:val>
                                        </p:tav>
                                      </p:tavLst>
                                    </p:anim>
                                    <p:anim calcmode="lin" valueType="num">
                                      <p:cBhvr>
                                        <p:cTn id="11" dur="25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12" dur="25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13" dur="250" accel="50000" fill="hold">
                                          <p:stCondLst>
                                            <p:cond delay="250"/>
                                          </p:stCondLst>
                                        </p:cTn>
                                        <p:tgtEl>
                                          <p:spTgt spid="8"/>
                                        </p:tgtEl>
                                        <p:attrNameLst>
                                          <p:attrName>ppt_y</p:attrName>
                                        </p:attrNameLst>
                                      </p:cBhvr>
                                      <p:tavLst>
                                        <p:tav tm="0">
                                          <p:val>
                                            <p:strVal val="#ppt_y+.1"/>
                                          </p:val>
                                        </p:tav>
                                        <p:tav tm="100000">
                                          <p:val>
                                            <p:strVal val="#ppt_y"/>
                                          </p:val>
                                        </p:tav>
                                      </p:tavLst>
                                    </p:anim>
                                    <p:animEffect transition="in" filter="fade">
                                      <p:cBhvr>
                                        <p:cTn id="14" dur="500" decel="50000">
                                          <p:stCondLst>
                                            <p:cond delay="0"/>
                                          </p:stCondLst>
                                        </p:cTn>
                                        <p:tgtEl>
                                          <p:spTgt spid="8"/>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685800" y="152400"/>
            <a:ext cx="7772400" cy="533400"/>
          </a:xfrm>
          <a:prstGeom prst="rect">
            <a:avLst/>
          </a:prstGeom>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lvl="0" algn="ctr" rtl="1">
              <a:spcBef>
                <a:spcPct val="0"/>
              </a:spcBef>
              <a:defRPr/>
            </a:pPr>
            <a:r>
              <a:rPr lang="fa-IR" sz="2800" b="1" dirty="0">
                <a:solidFill>
                  <a:schemeClr val="bg1"/>
                </a:solidFill>
                <a:cs typeface="B Zar" pitchFamily="2" charset="-78"/>
              </a:rPr>
              <a:t>بررسی آب شیرین کن </a:t>
            </a:r>
            <a:r>
              <a:rPr lang="fa-IR" sz="2800" b="1" dirty="0" smtClean="0">
                <a:solidFill>
                  <a:schemeClr val="bg1"/>
                </a:solidFill>
                <a:cs typeface="B Zar" pitchFamily="2" charset="-78"/>
              </a:rPr>
              <a:t>های</a:t>
            </a:r>
            <a:r>
              <a:rPr lang="en-US" sz="2800" b="1" dirty="0" smtClean="0">
                <a:solidFill>
                  <a:schemeClr val="bg1"/>
                </a:solidFill>
                <a:cs typeface="B Zar" pitchFamily="2" charset="-78"/>
              </a:rPr>
              <a:t>RO </a:t>
            </a:r>
            <a:r>
              <a:rPr lang="fa-IR" sz="2800" b="1" dirty="0" smtClean="0">
                <a:solidFill>
                  <a:schemeClr val="bg1"/>
                </a:solidFill>
                <a:cs typeface="B Zar" pitchFamily="2" charset="-78"/>
              </a:rPr>
              <a:t> در </a:t>
            </a:r>
            <a:r>
              <a:rPr lang="fa-IR" sz="2800" b="1" dirty="0">
                <a:solidFill>
                  <a:schemeClr val="bg1"/>
                </a:solidFill>
                <a:cs typeface="B Zar" pitchFamily="2" charset="-78"/>
              </a:rPr>
              <a:t>استان هرمزگان</a:t>
            </a:r>
          </a:p>
        </p:txBody>
      </p:sp>
      <p:sp>
        <p:nvSpPr>
          <p:cNvPr id="2" name="Slide Number Placeholder 1"/>
          <p:cNvSpPr>
            <a:spLocks noGrp="1"/>
          </p:cNvSpPr>
          <p:nvPr>
            <p:ph type="sldNum" sz="quarter" idx="12"/>
          </p:nvPr>
        </p:nvSpPr>
        <p:spPr/>
        <p:txBody>
          <a:bodyPr/>
          <a:lstStyle/>
          <a:p>
            <a:fld id="{B6F15528-21DE-4FAA-801E-634DDDAF4B2B}" type="slidenum">
              <a:rPr lang="en-US" smtClean="0"/>
              <a:pPr/>
              <a:t>30</a:t>
            </a:fld>
            <a:endParaRPr lang="en-US" dirty="0"/>
          </a:p>
        </p:txBody>
      </p:sp>
      <p:sp>
        <p:nvSpPr>
          <p:cNvPr id="3" name="Rectangle 2"/>
          <p:cNvSpPr/>
          <p:nvPr/>
        </p:nvSpPr>
        <p:spPr>
          <a:xfrm>
            <a:off x="685800" y="843676"/>
            <a:ext cx="7758830" cy="507831"/>
          </a:xfrm>
          <a:prstGeom prst="rect">
            <a:avLst/>
          </a:prstGeom>
        </p:spPr>
        <p:txBody>
          <a:bodyPr wrap="square">
            <a:spAutoFit/>
          </a:bodyPr>
          <a:lstStyle/>
          <a:p>
            <a:pPr algn="r" rtl="1">
              <a:lnSpc>
                <a:spcPct val="150000"/>
              </a:lnSpc>
            </a:pPr>
            <a:r>
              <a:rPr lang="ar-SA" b="1" dirty="0" smtClean="0">
                <a:latin typeface="Times New Roman"/>
                <a:cs typeface="B Zar"/>
              </a:rPr>
              <a:t>5-3- </a:t>
            </a:r>
            <a:r>
              <a:rPr lang="ar-SA" b="1" dirty="0">
                <a:latin typeface="Times New Roman"/>
                <a:cs typeface="B Zar"/>
              </a:rPr>
              <a:t>تاسیسات آب شیرین </a:t>
            </a:r>
            <a:r>
              <a:rPr lang="ar-SA" b="1" dirty="0" smtClean="0">
                <a:latin typeface="Times New Roman"/>
                <a:cs typeface="B Zar"/>
              </a:rPr>
              <a:t>کن</a:t>
            </a:r>
            <a:r>
              <a:rPr lang="fa-IR" b="1" dirty="0" smtClean="0">
                <a:latin typeface="Times New Roman"/>
                <a:cs typeface="B Zar"/>
              </a:rPr>
              <a:t> </a:t>
            </a:r>
            <a:r>
              <a:rPr lang="ar-SA" b="1" dirty="0">
                <a:latin typeface="Times New Roman"/>
                <a:ea typeface="Calibri"/>
                <a:cs typeface="B Zar"/>
              </a:rPr>
              <a:t>هنگام </a:t>
            </a:r>
            <a:endParaRPr lang="fa-IR" sz="1600" b="1" dirty="0">
              <a:latin typeface="Times New Roman"/>
              <a:cs typeface="B Zar"/>
            </a:endParaRPr>
          </a:p>
        </p:txBody>
      </p:sp>
      <p:sp>
        <p:nvSpPr>
          <p:cNvPr id="7" name="Rectangle 6"/>
          <p:cNvSpPr/>
          <p:nvPr/>
        </p:nvSpPr>
        <p:spPr>
          <a:xfrm>
            <a:off x="580267" y="4914253"/>
            <a:ext cx="3964475" cy="473206"/>
          </a:xfrm>
          <a:prstGeom prst="rect">
            <a:avLst/>
          </a:prstGeom>
        </p:spPr>
        <p:txBody>
          <a:bodyPr wrap="square">
            <a:spAutoFit/>
          </a:bodyPr>
          <a:lstStyle/>
          <a:p>
            <a:pPr algn="ctr" rtl="1">
              <a:lnSpc>
                <a:spcPct val="150000"/>
              </a:lnSpc>
              <a:spcAft>
                <a:spcPts val="0"/>
              </a:spcAft>
            </a:pPr>
            <a:r>
              <a:rPr lang="ar-SA" b="1" dirty="0">
                <a:latin typeface="Times New Roman"/>
                <a:ea typeface="Calibri"/>
                <a:cs typeface="B Zar"/>
              </a:rPr>
              <a:t>وسل های </a:t>
            </a:r>
            <a:r>
              <a:rPr lang="en-US" sz="1600" b="1" dirty="0">
                <a:latin typeface="Times New Roman"/>
                <a:ea typeface="Calibri"/>
                <a:cs typeface="B Zar"/>
              </a:rPr>
              <a:t>RO</a:t>
            </a:r>
            <a:endParaRPr lang="en-US" dirty="0">
              <a:latin typeface="Times New Roman"/>
              <a:ea typeface="Times New Roman"/>
              <a:cs typeface="Traditional Arabic"/>
            </a:endParaRPr>
          </a:p>
        </p:txBody>
      </p:sp>
      <p:sp>
        <p:nvSpPr>
          <p:cNvPr id="12" name="Rectangle 11"/>
          <p:cNvSpPr/>
          <p:nvPr/>
        </p:nvSpPr>
        <p:spPr>
          <a:xfrm>
            <a:off x="6019800" y="6005177"/>
            <a:ext cx="1632178" cy="369332"/>
          </a:xfrm>
          <a:prstGeom prst="rect">
            <a:avLst/>
          </a:prstGeom>
        </p:spPr>
        <p:txBody>
          <a:bodyPr wrap="none">
            <a:spAutoFit/>
          </a:bodyPr>
          <a:lstStyle/>
          <a:p>
            <a:r>
              <a:rPr lang="ar-SA" b="1" dirty="0">
                <a:latin typeface="Times New Roman"/>
                <a:ea typeface="Calibri"/>
                <a:cs typeface="B Zar"/>
              </a:rPr>
              <a:t>فیلترهای کارتریج</a:t>
            </a:r>
            <a:endParaRPr lang="en-US" dirty="0"/>
          </a:p>
        </p:txBody>
      </p:sp>
      <p:pic>
        <p:nvPicPr>
          <p:cNvPr id="11" name="Picture 10" descr="C:\Users\Megili\Desktop\ax-ro\عکس های جزیره هنگام\Untitled.png"/>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15107" y="1097591"/>
            <a:ext cx="5165090" cy="3562985"/>
          </a:xfrm>
          <a:prstGeom prst="rect">
            <a:avLst/>
          </a:prstGeom>
          <a:noFill/>
          <a:ln>
            <a:noFill/>
          </a:ln>
        </p:spPr>
      </p:pic>
      <p:pic>
        <p:nvPicPr>
          <p:cNvPr id="14" name="Picture 13" descr="C:\Users\Megili\Desktop\ax-ro\عکس های جزیره هنگام\DSC04762.JPG"/>
          <p:cNvPicPr/>
          <p:nvPr/>
        </p:nvPicPr>
        <p:blipFill rotWithShape="1">
          <a:blip r:embed="rId4" cstate="screen">
            <a:extLst>
              <a:ext uri="{28A0092B-C50C-407E-A947-70E740481C1C}">
                <a14:useLocalDpi xmlns:a14="http://schemas.microsoft.com/office/drawing/2010/main" val="0"/>
              </a:ext>
            </a:extLst>
          </a:blip>
          <a:srcRect l="37464"/>
          <a:stretch/>
        </p:blipFill>
        <p:spPr bwMode="auto">
          <a:xfrm>
            <a:off x="5254388" y="2057400"/>
            <a:ext cx="3203811" cy="3815080"/>
          </a:xfrm>
          <a:prstGeom prst="rect">
            <a:avLst/>
          </a:prstGeom>
          <a:noFill/>
          <a:ln>
            <a:noFill/>
          </a:ln>
        </p:spPr>
      </p:pic>
    </p:spTree>
    <p:extLst>
      <p:ext uri="{BB962C8B-B14F-4D97-AF65-F5344CB8AC3E}">
        <p14:creationId xmlns:p14="http://schemas.microsoft.com/office/powerpoint/2010/main" val="2522169211"/>
      </p:ext>
    </p:extLst>
  </p:cSld>
  <p:clrMapOvr>
    <a:masterClrMapping/>
  </p:clrMapOvr>
  <p:transition spd="slow">
    <p:wipe dir="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685800" y="152400"/>
            <a:ext cx="7772400" cy="533400"/>
          </a:xfrm>
          <a:prstGeom prst="rect">
            <a:avLst/>
          </a:prstGeom>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lvl="0" algn="ctr" rtl="1">
              <a:spcBef>
                <a:spcPct val="0"/>
              </a:spcBef>
              <a:defRPr/>
            </a:pPr>
            <a:r>
              <a:rPr lang="fa-IR" sz="2800" b="1" dirty="0">
                <a:solidFill>
                  <a:schemeClr val="bg1"/>
                </a:solidFill>
                <a:cs typeface="B Zar" pitchFamily="2" charset="-78"/>
              </a:rPr>
              <a:t>بررسی آب شیرین کن </a:t>
            </a:r>
            <a:r>
              <a:rPr lang="fa-IR" sz="2800" b="1" dirty="0" smtClean="0">
                <a:solidFill>
                  <a:schemeClr val="bg1"/>
                </a:solidFill>
                <a:cs typeface="B Zar" pitchFamily="2" charset="-78"/>
              </a:rPr>
              <a:t>های</a:t>
            </a:r>
            <a:r>
              <a:rPr lang="en-US" sz="2800" b="1" dirty="0" smtClean="0">
                <a:solidFill>
                  <a:schemeClr val="bg1"/>
                </a:solidFill>
                <a:cs typeface="B Zar" pitchFamily="2" charset="-78"/>
              </a:rPr>
              <a:t>RO </a:t>
            </a:r>
            <a:r>
              <a:rPr lang="fa-IR" sz="2800" b="1" dirty="0" smtClean="0">
                <a:solidFill>
                  <a:schemeClr val="bg1"/>
                </a:solidFill>
                <a:cs typeface="B Zar" pitchFamily="2" charset="-78"/>
              </a:rPr>
              <a:t> در </a:t>
            </a:r>
            <a:r>
              <a:rPr lang="fa-IR" sz="2800" b="1" dirty="0">
                <a:solidFill>
                  <a:schemeClr val="bg1"/>
                </a:solidFill>
                <a:cs typeface="B Zar" pitchFamily="2" charset="-78"/>
              </a:rPr>
              <a:t>استان هرمزگان</a:t>
            </a:r>
          </a:p>
        </p:txBody>
      </p:sp>
      <p:sp>
        <p:nvSpPr>
          <p:cNvPr id="2" name="Slide Number Placeholder 1"/>
          <p:cNvSpPr>
            <a:spLocks noGrp="1"/>
          </p:cNvSpPr>
          <p:nvPr>
            <p:ph type="sldNum" sz="quarter" idx="12"/>
          </p:nvPr>
        </p:nvSpPr>
        <p:spPr/>
        <p:txBody>
          <a:bodyPr/>
          <a:lstStyle/>
          <a:p>
            <a:fld id="{B6F15528-21DE-4FAA-801E-634DDDAF4B2B}" type="slidenum">
              <a:rPr lang="en-US" smtClean="0"/>
              <a:pPr/>
              <a:t>31</a:t>
            </a:fld>
            <a:endParaRPr lang="en-US"/>
          </a:p>
        </p:txBody>
      </p:sp>
      <p:sp>
        <p:nvSpPr>
          <p:cNvPr id="3" name="Rectangle 2"/>
          <p:cNvSpPr/>
          <p:nvPr/>
        </p:nvSpPr>
        <p:spPr>
          <a:xfrm>
            <a:off x="685800" y="843676"/>
            <a:ext cx="7758830" cy="507831"/>
          </a:xfrm>
          <a:prstGeom prst="rect">
            <a:avLst/>
          </a:prstGeom>
        </p:spPr>
        <p:txBody>
          <a:bodyPr wrap="square">
            <a:spAutoFit/>
          </a:bodyPr>
          <a:lstStyle/>
          <a:p>
            <a:pPr algn="r" rtl="1">
              <a:lnSpc>
                <a:spcPct val="150000"/>
              </a:lnSpc>
            </a:pPr>
            <a:r>
              <a:rPr lang="ar-SA" b="1" dirty="0" smtClean="0">
                <a:latin typeface="Times New Roman"/>
                <a:cs typeface="B Zar"/>
              </a:rPr>
              <a:t>5-3- </a:t>
            </a:r>
            <a:r>
              <a:rPr lang="ar-SA" b="1" dirty="0">
                <a:latin typeface="Times New Roman"/>
                <a:cs typeface="B Zar"/>
              </a:rPr>
              <a:t>تاسیسات آب شیرین </a:t>
            </a:r>
            <a:r>
              <a:rPr lang="ar-SA" b="1" dirty="0" smtClean="0">
                <a:latin typeface="Times New Roman"/>
                <a:cs typeface="B Zar"/>
              </a:rPr>
              <a:t>کن</a:t>
            </a:r>
            <a:r>
              <a:rPr lang="fa-IR" b="1" dirty="0" smtClean="0">
                <a:latin typeface="Times New Roman"/>
                <a:cs typeface="B Zar"/>
              </a:rPr>
              <a:t> </a:t>
            </a:r>
            <a:r>
              <a:rPr lang="ar-SA" b="1" dirty="0">
                <a:latin typeface="Times New Roman"/>
                <a:ea typeface="Times New Roman"/>
                <a:cs typeface="B Zar"/>
              </a:rPr>
              <a:t>سوزا</a:t>
            </a:r>
            <a:endParaRPr lang="fa-IR" sz="1600" b="1" dirty="0">
              <a:latin typeface="Times New Roman"/>
              <a:cs typeface="B Zar"/>
            </a:endParaRPr>
          </a:p>
        </p:txBody>
      </p:sp>
      <p:sp>
        <p:nvSpPr>
          <p:cNvPr id="7" name="Rectangle 6"/>
          <p:cNvSpPr/>
          <p:nvPr/>
        </p:nvSpPr>
        <p:spPr>
          <a:xfrm>
            <a:off x="591641" y="4394983"/>
            <a:ext cx="3964475" cy="473206"/>
          </a:xfrm>
          <a:prstGeom prst="rect">
            <a:avLst/>
          </a:prstGeom>
        </p:spPr>
        <p:txBody>
          <a:bodyPr wrap="square">
            <a:spAutoFit/>
          </a:bodyPr>
          <a:lstStyle/>
          <a:p>
            <a:pPr algn="ctr" rtl="1">
              <a:lnSpc>
                <a:spcPct val="150000"/>
              </a:lnSpc>
              <a:spcAft>
                <a:spcPts val="0"/>
              </a:spcAft>
            </a:pPr>
            <a:r>
              <a:rPr lang="fa-IR" b="1" dirty="0" smtClean="0">
                <a:latin typeface="Times New Roman"/>
                <a:ea typeface="Calibri"/>
                <a:cs typeface="B Zar"/>
              </a:rPr>
              <a:t>استخر </a:t>
            </a:r>
            <a:r>
              <a:rPr lang="ar-SA" b="1" dirty="0" smtClean="0">
                <a:latin typeface="Times New Roman"/>
                <a:ea typeface="Calibri"/>
                <a:cs typeface="B Zar"/>
              </a:rPr>
              <a:t>ته نشینی</a:t>
            </a:r>
            <a:endParaRPr lang="en-US" dirty="0">
              <a:latin typeface="Times New Roman"/>
              <a:ea typeface="Times New Roman"/>
              <a:cs typeface="Traditional Arabic"/>
            </a:endParaRPr>
          </a:p>
        </p:txBody>
      </p:sp>
      <p:sp>
        <p:nvSpPr>
          <p:cNvPr id="12" name="Rectangle 11"/>
          <p:cNvSpPr/>
          <p:nvPr/>
        </p:nvSpPr>
        <p:spPr>
          <a:xfrm>
            <a:off x="5715000" y="5994230"/>
            <a:ext cx="1321196" cy="369332"/>
          </a:xfrm>
          <a:prstGeom prst="rect">
            <a:avLst/>
          </a:prstGeom>
        </p:spPr>
        <p:txBody>
          <a:bodyPr wrap="none">
            <a:spAutoFit/>
          </a:bodyPr>
          <a:lstStyle/>
          <a:p>
            <a:r>
              <a:rPr lang="ar-SA" b="1" dirty="0">
                <a:latin typeface="Times New Roman"/>
                <a:ea typeface="Calibri"/>
                <a:cs typeface="B Zar"/>
              </a:rPr>
              <a:t>فیلترهای شنی</a:t>
            </a:r>
            <a:endParaRPr lang="en-US" dirty="0"/>
          </a:p>
        </p:txBody>
      </p:sp>
      <p:pic>
        <p:nvPicPr>
          <p:cNvPr id="9" name="Picture 8" descr="C:\Users\Megili\Desktop\ax-ro\عکس های آب شیرین کن سوزا\DSC04821.JPG"/>
          <p:cNvPicPr/>
          <p:nvPr/>
        </p:nvPicPr>
        <p:blipFill rotWithShape="1">
          <a:blip r:embed="rId2" cstate="screen">
            <a:extLst>
              <a:ext uri="{BEBA8EAE-BF5A-486C-A8C5-ECC9F3942E4B}">
                <a14:imgProps xmlns:a14="http://schemas.microsoft.com/office/drawing/2010/main">
                  <a14:imgLayer r:embed="rId3">
                    <a14:imgEffect>
                      <a14:sharpenSoften amount="-25000"/>
                    </a14:imgEffect>
                    <a14:imgEffect>
                      <a14:brightnessContrast bright="40000" contrast="20000"/>
                    </a14:imgEffect>
                  </a14:imgLayer>
                </a14:imgProps>
              </a:ext>
              <a:ext uri="{28A0092B-C50C-407E-A947-70E740481C1C}">
                <a14:useLocalDpi xmlns:a14="http://schemas.microsoft.com/office/drawing/2010/main" val="0"/>
              </a:ext>
            </a:extLst>
          </a:blip>
          <a:srcRect l="14568"/>
          <a:stretch/>
        </p:blipFill>
        <p:spPr bwMode="auto">
          <a:xfrm>
            <a:off x="100297" y="957302"/>
            <a:ext cx="4175002" cy="3446780"/>
          </a:xfrm>
          <a:prstGeom prst="rect">
            <a:avLst/>
          </a:prstGeom>
          <a:noFill/>
          <a:ln>
            <a:noFill/>
          </a:ln>
        </p:spPr>
      </p:pic>
      <p:pic>
        <p:nvPicPr>
          <p:cNvPr id="10" name="Picture 9" descr="C:\Users\Megili\Desktop\ax-ro\عکس های آب شیرین کن سوزا\DSC04808.JPG"/>
          <p:cNvPicPr/>
          <p:nvPr/>
        </p:nvPicPr>
        <p:blipFill rotWithShape="1">
          <a:blip r:embed="rId4" cstate="screen">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l="20344" t="17161" r="11566" b="21499"/>
          <a:stretch/>
        </p:blipFill>
        <p:spPr bwMode="auto">
          <a:xfrm>
            <a:off x="4267200" y="2680692"/>
            <a:ext cx="4446895" cy="3283296"/>
          </a:xfrm>
          <a:prstGeom prst="rect">
            <a:avLst/>
          </a:prstGeom>
          <a:noFill/>
          <a:ln>
            <a:noFill/>
          </a:ln>
        </p:spPr>
      </p:pic>
    </p:spTree>
    <p:extLst>
      <p:ext uri="{BB962C8B-B14F-4D97-AF65-F5344CB8AC3E}">
        <p14:creationId xmlns:p14="http://schemas.microsoft.com/office/powerpoint/2010/main" val="1560735899"/>
      </p:ext>
    </p:extLst>
  </p:cSld>
  <p:clrMapOvr>
    <a:masterClrMapping/>
  </p:clrMapOvr>
  <p:transition spd="slow">
    <p:wipe dir="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685800" y="152400"/>
            <a:ext cx="7772400" cy="533400"/>
          </a:xfrm>
          <a:prstGeom prst="rect">
            <a:avLst/>
          </a:prstGeom>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lvl="0" algn="ctr" rtl="1">
              <a:spcBef>
                <a:spcPct val="0"/>
              </a:spcBef>
              <a:defRPr/>
            </a:pPr>
            <a:r>
              <a:rPr lang="fa-IR" sz="2800" b="1" dirty="0">
                <a:solidFill>
                  <a:schemeClr val="bg1"/>
                </a:solidFill>
                <a:cs typeface="B Zar" pitchFamily="2" charset="-78"/>
              </a:rPr>
              <a:t>بررسی آب شیرین کن </a:t>
            </a:r>
            <a:r>
              <a:rPr lang="fa-IR" sz="2800" b="1" dirty="0" smtClean="0">
                <a:solidFill>
                  <a:schemeClr val="bg1"/>
                </a:solidFill>
                <a:cs typeface="B Zar" pitchFamily="2" charset="-78"/>
              </a:rPr>
              <a:t>های</a:t>
            </a:r>
            <a:r>
              <a:rPr lang="en-US" sz="2800" b="1" dirty="0" smtClean="0">
                <a:solidFill>
                  <a:schemeClr val="bg1"/>
                </a:solidFill>
                <a:cs typeface="B Zar" pitchFamily="2" charset="-78"/>
              </a:rPr>
              <a:t>RO </a:t>
            </a:r>
            <a:r>
              <a:rPr lang="fa-IR" sz="2800" b="1" dirty="0" smtClean="0">
                <a:solidFill>
                  <a:schemeClr val="bg1"/>
                </a:solidFill>
                <a:cs typeface="B Zar" pitchFamily="2" charset="-78"/>
              </a:rPr>
              <a:t> در </a:t>
            </a:r>
            <a:r>
              <a:rPr lang="fa-IR" sz="2800" b="1" dirty="0">
                <a:solidFill>
                  <a:schemeClr val="bg1"/>
                </a:solidFill>
                <a:cs typeface="B Zar" pitchFamily="2" charset="-78"/>
              </a:rPr>
              <a:t>استان هرمزگان</a:t>
            </a:r>
          </a:p>
        </p:txBody>
      </p:sp>
      <p:sp>
        <p:nvSpPr>
          <p:cNvPr id="2" name="Slide Number Placeholder 1"/>
          <p:cNvSpPr>
            <a:spLocks noGrp="1"/>
          </p:cNvSpPr>
          <p:nvPr>
            <p:ph type="sldNum" sz="quarter" idx="12"/>
          </p:nvPr>
        </p:nvSpPr>
        <p:spPr/>
        <p:txBody>
          <a:bodyPr/>
          <a:lstStyle/>
          <a:p>
            <a:fld id="{B6F15528-21DE-4FAA-801E-634DDDAF4B2B}" type="slidenum">
              <a:rPr lang="en-US" smtClean="0"/>
              <a:pPr/>
              <a:t>32</a:t>
            </a:fld>
            <a:endParaRPr lang="en-US" dirty="0"/>
          </a:p>
        </p:txBody>
      </p:sp>
      <p:sp>
        <p:nvSpPr>
          <p:cNvPr id="3" name="Rectangle 2"/>
          <p:cNvSpPr/>
          <p:nvPr/>
        </p:nvSpPr>
        <p:spPr>
          <a:xfrm>
            <a:off x="685800" y="843676"/>
            <a:ext cx="7758830" cy="507831"/>
          </a:xfrm>
          <a:prstGeom prst="rect">
            <a:avLst/>
          </a:prstGeom>
        </p:spPr>
        <p:txBody>
          <a:bodyPr wrap="square">
            <a:spAutoFit/>
          </a:bodyPr>
          <a:lstStyle/>
          <a:p>
            <a:pPr algn="r" rtl="1">
              <a:lnSpc>
                <a:spcPct val="150000"/>
              </a:lnSpc>
            </a:pPr>
            <a:r>
              <a:rPr lang="ar-SA" b="1" dirty="0" smtClean="0">
                <a:latin typeface="Times New Roman"/>
                <a:cs typeface="B Zar"/>
              </a:rPr>
              <a:t>5-3- </a:t>
            </a:r>
            <a:r>
              <a:rPr lang="ar-SA" b="1" dirty="0">
                <a:latin typeface="Times New Roman"/>
                <a:cs typeface="B Zar"/>
              </a:rPr>
              <a:t>تاسیسات آب شیرین </a:t>
            </a:r>
            <a:r>
              <a:rPr lang="ar-SA" b="1" dirty="0" smtClean="0">
                <a:latin typeface="Times New Roman"/>
                <a:cs typeface="B Zar"/>
              </a:rPr>
              <a:t>کن</a:t>
            </a:r>
            <a:r>
              <a:rPr lang="fa-IR" b="1" dirty="0" smtClean="0">
                <a:latin typeface="Times New Roman"/>
                <a:cs typeface="B Zar"/>
              </a:rPr>
              <a:t> </a:t>
            </a:r>
            <a:r>
              <a:rPr lang="ar-SA" b="1" dirty="0">
                <a:latin typeface="Times New Roman"/>
                <a:ea typeface="Times New Roman"/>
                <a:cs typeface="B Zar"/>
              </a:rPr>
              <a:t>سوزا</a:t>
            </a:r>
            <a:endParaRPr lang="fa-IR" sz="1600" b="1" dirty="0">
              <a:latin typeface="Times New Roman"/>
              <a:cs typeface="B Zar"/>
            </a:endParaRPr>
          </a:p>
        </p:txBody>
      </p:sp>
      <p:sp>
        <p:nvSpPr>
          <p:cNvPr id="7" name="Rectangle 6"/>
          <p:cNvSpPr/>
          <p:nvPr/>
        </p:nvSpPr>
        <p:spPr>
          <a:xfrm>
            <a:off x="580267" y="4914253"/>
            <a:ext cx="3964475" cy="473206"/>
          </a:xfrm>
          <a:prstGeom prst="rect">
            <a:avLst/>
          </a:prstGeom>
        </p:spPr>
        <p:txBody>
          <a:bodyPr wrap="square">
            <a:spAutoFit/>
          </a:bodyPr>
          <a:lstStyle/>
          <a:p>
            <a:pPr algn="ctr" rtl="1">
              <a:lnSpc>
                <a:spcPct val="150000"/>
              </a:lnSpc>
              <a:spcAft>
                <a:spcPts val="0"/>
              </a:spcAft>
            </a:pPr>
            <a:r>
              <a:rPr lang="ar-SA" b="1" dirty="0">
                <a:latin typeface="Times New Roman"/>
                <a:ea typeface="Calibri"/>
                <a:cs typeface="B Zar"/>
              </a:rPr>
              <a:t>وسل های </a:t>
            </a:r>
            <a:r>
              <a:rPr lang="en-US" sz="1600" b="1" dirty="0">
                <a:latin typeface="Times New Roman"/>
                <a:ea typeface="Calibri"/>
                <a:cs typeface="B Zar"/>
              </a:rPr>
              <a:t>RO</a:t>
            </a:r>
            <a:endParaRPr lang="en-US" dirty="0">
              <a:latin typeface="Times New Roman"/>
              <a:ea typeface="Times New Roman"/>
              <a:cs typeface="Traditional Arabic"/>
            </a:endParaRPr>
          </a:p>
        </p:txBody>
      </p:sp>
      <p:sp>
        <p:nvSpPr>
          <p:cNvPr id="12" name="Rectangle 11"/>
          <p:cNvSpPr/>
          <p:nvPr/>
        </p:nvSpPr>
        <p:spPr>
          <a:xfrm>
            <a:off x="6019800" y="6005177"/>
            <a:ext cx="1632178" cy="369332"/>
          </a:xfrm>
          <a:prstGeom prst="rect">
            <a:avLst/>
          </a:prstGeom>
        </p:spPr>
        <p:txBody>
          <a:bodyPr wrap="none">
            <a:spAutoFit/>
          </a:bodyPr>
          <a:lstStyle/>
          <a:p>
            <a:r>
              <a:rPr lang="ar-SA" b="1" dirty="0">
                <a:latin typeface="Times New Roman"/>
                <a:ea typeface="Calibri"/>
                <a:cs typeface="B Zar"/>
              </a:rPr>
              <a:t>فیلترهای کارتریج</a:t>
            </a:r>
            <a:endParaRPr lang="en-US" dirty="0"/>
          </a:p>
        </p:txBody>
      </p:sp>
      <p:pic>
        <p:nvPicPr>
          <p:cNvPr id="11" name="Picture 10" descr="C:\Users\Megili\Desktop\ax-ro\عکس های آب شیرین کن سوزا\dd.png"/>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bright="40000"/>
                    </a14:imgEffect>
                  </a14:imgLayer>
                </a14:imgProps>
              </a:ext>
              <a:ext uri="{28A0092B-C50C-407E-A947-70E740481C1C}">
                <a14:useLocalDpi xmlns:a14="http://schemas.microsoft.com/office/drawing/2010/main" val="0"/>
              </a:ext>
            </a:extLst>
          </a:blip>
          <a:srcRect l="19227" t="12167"/>
          <a:stretch/>
        </p:blipFill>
        <p:spPr bwMode="auto">
          <a:xfrm>
            <a:off x="5796986" y="1651379"/>
            <a:ext cx="2661214" cy="4361556"/>
          </a:xfrm>
          <a:prstGeom prst="rect">
            <a:avLst/>
          </a:prstGeom>
          <a:noFill/>
          <a:ln>
            <a:noFill/>
          </a:ln>
        </p:spPr>
      </p:pic>
      <p:pic>
        <p:nvPicPr>
          <p:cNvPr id="13" name="Picture 12" descr="C:\Users\Megili\Desktop\ax-ro\عکس های آب شیرین کن سوزا\DSC04801.JPG"/>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28600" y="1444177"/>
            <a:ext cx="5297170" cy="3531235"/>
          </a:xfrm>
          <a:prstGeom prst="rect">
            <a:avLst/>
          </a:prstGeom>
          <a:noFill/>
          <a:ln>
            <a:noFill/>
          </a:ln>
        </p:spPr>
      </p:pic>
    </p:spTree>
    <p:extLst>
      <p:ext uri="{BB962C8B-B14F-4D97-AF65-F5344CB8AC3E}">
        <p14:creationId xmlns:p14="http://schemas.microsoft.com/office/powerpoint/2010/main" val="2522169211"/>
      </p:ext>
    </p:extLst>
  </p:cSld>
  <p:clrMapOvr>
    <a:masterClrMapping/>
  </p:clrMapOvr>
  <p:transition spd="slow">
    <p:wipe dir="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685800" y="152400"/>
            <a:ext cx="7772400" cy="533400"/>
          </a:xfrm>
          <a:prstGeom prst="rect">
            <a:avLst/>
          </a:prstGeom>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lvl="0" algn="ctr" rtl="1">
              <a:spcBef>
                <a:spcPct val="0"/>
              </a:spcBef>
              <a:defRPr/>
            </a:pPr>
            <a:r>
              <a:rPr lang="fa-IR" sz="2800" b="1" dirty="0">
                <a:solidFill>
                  <a:schemeClr val="bg1"/>
                </a:solidFill>
                <a:cs typeface="B Zar" pitchFamily="2" charset="-78"/>
              </a:rPr>
              <a:t>بررسی تخصصی سایت های </a:t>
            </a:r>
            <a:r>
              <a:rPr lang="fa-IR" sz="2800" b="1" dirty="0" smtClean="0">
                <a:solidFill>
                  <a:schemeClr val="bg1"/>
                </a:solidFill>
                <a:cs typeface="B Zar" pitchFamily="2" charset="-78"/>
              </a:rPr>
              <a:t>فین</a:t>
            </a:r>
            <a:r>
              <a:rPr lang="fa-IR" sz="2800" b="1" dirty="0">
                <a:solidFill>
                  <a:schemeClr val="bg1"/>
                </a:solidFill>
                <a:cs typeface="B Zar" pitchFamily="2" charset="-78"/>
              </a:rPr>
              <a:t>، درگهان و هرمز</a:t>
            </a:r>
          </a:p>
        </p:txBody>
      </p:sp>
      <p:sp>
        <p:nvSpPr>
          <p:cNvPr id="2" name="Slide Number Placeholder 1"/>
          <p:cNvSpPr>
            <a:spLocks noGrp="1"/>
          </p:cNvSpPr>
          <p:nvPr>
            <p:ph type="sldNum" sz="quarter" idx="12"/>
          </p:nvPr>
        </p:nvSpPr>
        <p:spPr/>
        <p:txBody>
          <a:bodyPr/>
          <a:lstStyle/>
          <a:p>
            <a:fld id="{B6F15528-21DE-4FAA-801E-634DDDAF4B2B}" type="slidenum">
              <a:rPr lang="en-US" smtClean="0"/>
              <a:pPr/>
              <a:t>33</a:t>
            </a:fld>
            <a:endParaRPr lang="en-US" dirty="0"/>
          </a:p>
        </p:txBody>
      </p:sp>
      <p:sp>
        <p:nvSpPr>
          <p:cNvPr id="3" name="Rectangle 2"/>
          <p:cNvSpPr/>
          <p:nvPr/>
        </p:nvSpPr>
        <p:spPr>
          <a:xfrm>
            <a:off x="685800" y="843676"/>
            <a:ext cx="7758830" cy="4801314"/>
          </a:xfrm>
          <a:prstGeom prst="rect">
            <a:avLst/>
          </a:prstGeom>
        </p:spPr>
        <p:txBody>
          <a:bodyPr wrap="square">
            <a:spAutoFit/>
          </a:bodyPr>
          <a:lstStyle/>
          <a:p>
            <a:pPr algn="r" rtl="1">
              <a:lnSpc>
                <a:spcPct val="150000"/>
              </a:lnSpc>
            </a:pPr>
            <a:r>
              <a:rPr lang="fa-IR" sz="2000" b="1" dirty="0">
                <a:latin typeface="Times New Roman"/>
                <a:ea typeface="Calibri"/>
                <a:cs typeface="B Zar"/>
              </a:rPr>
              <a:t>6-1- آزمایشات </a:t>
            </a:r>
            <a:r>
              <a:rPr lang="fa-IR" sz="2000" b="1" dirty="0" smtClean="0">
                <a:latin typeface="Times New Roman"/>
                <a:ea typeface="Calibri"/>
                <a:cs typeface="B Zar"/>
              </a:rPr>
              <a:t>تخصصی</a:t>
            </a:r>
            <a:endParaRPr lang="en-US" sz="1600" b="1" dirty="0">
              <a:latin typeface="Times New Roman"/>
              <a:cs typeface="B Zar"/>
            </a:endParaRPr>
          </a:p>
          <a:p>
            <a:pPr marL="342900" marR="0" lvl="0" indent="-342900" algn="just" rtl="1">
              <a:lnSpc>
                <a:spcPct val="150000"/>
              </a:lnSpc>
              <a:spcBef>
                <a:spcPts val="0"/>
              </a:spcBef>
              <a:spcAft>
                <a:spcPts val="0"/>
              </a:spcAft>
              <a:buFont typeface="Symbol"/>
              <a:buChar char=""/>
            </a:pPr>
            <a:r>
              <a:rPr lang="ar-SA" sz="2000" kern="0" dirty="0">
                <a:latin typeface="Times New Roman"/>
                <a:ea typeface="Times New Roman"/>
                <a:cs typeface="B Zar"/>
              </a:rPr>
              <a:t>آنالیز پارامترهای شیمیایی شامل آنیون های کلراید، فسفات، نیترات، سولفات، کربنات و </a:t>
            </a:r>
            <a:r>
              <a:rPr lang="ar-SA" sz="2000" kern="0" dirty="0" smtClean="0">
                <a:latin typeface="Times New Roman"/>
                <a:ea typeface="Times New Roman"/>
                <a:cs typeface="B Zar"/>
              </a:rPr>
              <a:t>بیکربنات</a:t>
            </a:r>
            <a:r>
              <a:rPr lang="fa-IR" sz="2000" kern="0" dirty="0" smtClean="0">
                <a:latin typeface="Times New Roman"/>
                <a:ea typeface="Times New Roman"/>
                <a:cs typeface="B Zar"/>
              </a:rPr>
              <a:t>، </a:t>
            </a:r>
            <a:r>
              <a:rPr lang="ar-SA" sz="2000" kern="0" dirty="0" smtClean="0">
                <a:latin typeface="Times New Roman"/>
                <a:ea typeface="Times New Roman"/>
                <a:cs typeface="B Zar"/>
              </a:rPr>
              <a:t>کاتیون </a:t>
            </a:r>
            <a:r>
              <a:rPr lang="ar-SA" sz="2000" kern="0" dirty="0">
                <a:latin typeface="Times New Roman"/>
                <a:ea typeface="Times New Roman"/>
                <a:cs typeface="B Zar"/>
              </a:rPr>
              <a:t>های سدیم، پتاسیم، کلسیم، منیزیم و آمونیوم، سختی کل، </a:t>
            </a:r>
            <a:r>
              <a:rPr lang="en-US" kern="0" dirty="0">
                <a:latin typeface="Times New Roman"/>
                <a:ea typeface="Times New Roman"/>
                <a:cs typeface="B Zar"/>
              </a:rPr>
              <a:t>EC</a:t>
            </a:r>
            <a:r>
              <a:rPr lang="fa-IR" sz="2000" kern="0" dirty="0">
                <a:latin typeface="Times New Roman"/>
                <a:ea typeface="Times New Roman"/>
                <a:cs typeface="B Zar"/>
              </a:rPr>
              <a:t>، </a:t>
            </a:r>
            <a:r>
              <a:rPr lang="en-US" kern="0" dirty="0">
                <a:latin typeface="Times New Roman"/>
                <a:ea typeface="Times New Roman"/>
                <a:cs typeface="B Zar"/>
              </a:rPr>
              <a:t>pH</a:t>
            </a:r>
            <a:r>
              <a:rPr lang="fa-IR" sz="2000" kern="0" dirty="0">
                <a:latin typeface="Times New Roman"/>
                <a:ea typeface="Times New Roman"/>
                <a:cs typeface="B Zar"/>
              </a:rPr>
              <a:t>، </a:t>
            </a:r>
            <a:r>
              <a:rPr lang="en-US" kern="0" dirty="0">
                <a:latin typeface="Times New Roman"/>
                <a:ea typeface="Times New Roman"/>
                <a:cs typeface="B Zar"/>
              </a:rPr>
              <a:t>TDS</a:t>
            </a:r>
            <a:r>
              <a:rPr lang="fa-IR" sz="2000" kern="0" dirty="0">
                <a:latin typeface="Times New Roman"/>
                <a:ea typeface="Times New Roman"/>
                <a:cs typeface="B Zar"/>
              </a:rPr>
              <a:t>، </a:t>
            </a:r>
            <a:r>
              <a:rPr lang="en-US" kern="0" dirty="0">
                <a:latin typeface="Times New Roman"/>
                <a:ea typeface="Times New Roman"/>
                <a:cs typeface="B Zar"/>
              </a:rPr>
              <a:t>TSS</a:t>
            </a:r>
            <a:r>
              <a:rPr lang="fa-IR" sz="2000" kern="0" dirty="0">
                <a:latin typeface="Times New Roman"/>
                <a:ea typeface="Times New Roman"/>
                <a:cs typeface="B Zar"/>
              </a:rPr>
              <a:t>، </a:t>
            </a:r>
            <a:r>
              <a:rPr lang="en-US" kern="0" dirty="0">
                <a:latin typeface="Times New Roman"/>
                <a:ea typeface="Times New Roman"/>
                <a:cs typeface="B Zar"/>
              </a:rPr>
              <a:t>TS</a:t>
            </a:r>
            <a:r>
              <a:rPr lang="fa-IR" sz="2000" kern="0" dirty="0">
                <a:latin typeface="Times New Roman"/>
                <a:ea typeface="Times New Roman"/>
                <a:cs typeface="B Zar"/>
              </a:rPr>
              <a:t>، کدورت و رنگ.</a:t>
            </a:r>
            <a:endParaRPr lang="en-US" dirty="0">
              <a:latin typeface="Times New Roman"/>
              <a:ea typeface="Times New Roman"/>
              <a:cs typeface="Traditional Arabic"/>
            </a:endParaRPr>
          </a:p>
          <a:p>
            <a:pPr marL="342900" marR="0" lvl="0" indent="-342900" algn="just" rtl="1">
              <a:lnSpc>
                <a:spcPct val="150000"/>
              </a:lnSpc>
              <a:spcBef>
                <a:spcPts val="0"/>
              </a:spcBef>
              <a:spcAft>
                <a:spcPts val="0"/>
              </a:spcAft>
              <a:buFont typeface="Symbol"/>
              <a:buChar char=""/>
            </a:pPr>
            <a:r>
              <a:rPr lang="fa-IR" sz="2000" kern="0" dirty="0">
                <a:latin typeface="Times New Roman"/>
                <a:ea typeface="Times New Roman"/>
                <a:cs typeface="B Zar"/>
              </a:rPr>
              <a:t>آنالیز پارامترهای بیولوژیک شامل </a:t>
            </a:r>
            <a:r>
              <a:rPr lang="en-US" kern="0" dirty="0" err="1">
                <a:latin typeface="Times New Roman"/>
                <a:ea typeface="Times New Roman"/>
                <a:cs typeface="B Zar"/>
              </a:rPr>
              <a:t>Diatomaceae</a:t>
            </a:r>
            <a:r>
              <a:rPr lang="fa-IR" sz="2000" kern="0" dirty="0">
                <a:latin typeface="Times New Roman"/>
                <a:ea typeface="Times New Roman"/>
                <a:cs typeface="B Zar"/>
              </a:rPr>
              <a:t>، </a:t>
            </a:r>
            <a:r>
              <a:rPr lang="en-US" kern="0" dirty="0" err="1" smtClean="0">
                <a:latin typeface="Times New Roman"/>
                <a:ea typeface="Times New Roman"/>
                <a:cs typeface="B Zar"/>
              </a:rPr>
              <a:t>Cholorophyceae</a:t>
            </a:r>
            <a:r>
              <a:rPr lang="fa-IR" sz="2000" kern="0" dirty="0">
                <a:latin typeface="Times New Roman"/>
                <a:ea typeface="Times New Roman"/>
                <a:cs typeface="B Zar"/>
              </a:rPr>
              <a:t>، </a:t>
            </a:r>
            <a:r>
              <a:rPr lang="en-US" kern="0" dirty="0" err="1">
                <a:latin typeface="Times New Roman"/>
                <a:ea typeface="Times New Roman"/>
                <a:cs typeface="B Zar"/>
              </a:rPr>
              <a:t>Cyanophyceae</a:t>
            </a:r>
            <a:r>
              <a:rPr lang="fa-IR" sz="2000" kern="0" dirty="0">
                <a:latin typeface="Times New Roman"/>
                <a:ea typeface="Times New Roman"/>
                <a:cs typeface="B Zar"/>
              </a:rPr>
              <a:t>، </a:t>
            </a:r>
            <a:r>
              <a:rPr lang="en-US" kern="0" dirty="0" smtClean="0">
                <a:latin typeface="Times New Roman"/>
                <a:ea typeface="Times New Roman"/>
                <a:cs typeface="B Zar"/>
              </a:rPr>
              <a:t>Protozoa</a:t>
            </a:r>
            <a:r>
              <a:rPr lang="fa-IR" sz="2000" kern="0" dirty="0">
                <a:latin typeface="Times New Roman"/>
                <a:ea typeface="Times New Roman"/>
                <a:cs typeface="B Zar"/>
              </a:rPr>
              <a:t>، </a:t>
            </a:r>
            <a:r>
              <a:rPr lang="en-US" kern="0" dirty="0" err="1" smtClean="0">
                <a:latin typeface="Times New Roman"/>
                <a:ea typeface="Times New Roman"/>
                <a:cs typeface="B Zar"/>
              </a:rPr>
              <a:t>Rotifera</a:t>
            </a:r>
            <a:r>
              <a:rPr lang="fa-IR" sz="2000" kern="0" dirty="0" smtClean="0">
                <a:latin typeface="Times New Roman"/>
                <a:ea typeface="Times New Roman"/>
                <a:cs typeface="B Zar"/>
              </a:rPr>
              <a:t>، </a:t>
            </a:r>
            <a:r>
              <a:rPr lang="en-US" kern="0" dirty="0" err="1" smtClean="0">
                <a:latin typeface="Times New Roman"/>
                <a:ea typeface="Times New Roman"/>
                <a:cs typeface="B Zar"/>
              </a:rPr>
              <a:t>Crustacea</a:t>
            </a:r>
            <a:r>
              <a:rPr lang="fa-IR" sz="2000" kern="0" dirty="0">
                <a:latin typeface="Times New Roman"/>
                <a:ea typeface="Times New Roman"/>
                <a:cs typeface="B Zar"/>
              </a:rPr>
              <a:t>، </a:t>
            </a:r>
            <a:r>
              <a:rPr lang="fa-IR" sz="2000" kern="0" dirty="0" smtClean="0">
                <a:latin typeface="Times New Roman"/>
                <a:ea typeface="Times New Roman"/>
                <a:cs typeface="B Zar"/>
              </a:rPr>
              <a:t> </a:t>
            </a:r>
            <a:r>
              <a:rPr lang="en-US" kern="0" dirty="0" smtClean="0">
                <a:latin typeface="Times New Roman"/>
                <a:ea typeface="Times New Roman"/>
                <a:cs typeface="B Zar"/>
              </a:rPr>
              <a:t>Nematode</a:t>
            </a:r>
            <a:r>
              <a:rPr lang="fa-IR" sz="2000" kern="0" dirty="0" smtClean="0">
                <a:latin typeface="Times New Roman"/>
                <a:ea typeface="Times New Roman"/>
                <a:cs typeface="B Zar"/>
              </a:rPr>
              <a:t> و سایر </a:t>
            </a:r>
            <a:r>
              <a:rPr lang="fa-IR" sz="2000" kern="0" dirty="0">
                <a:latin typeface="Times New Roman"/>
                <a:ea typeface="Times New Roman"/>
                <a:cs typeface="B Zar"/>
              </a:rPr>
              <a:t>ارگانیزم ها.</a:t>
            </a:r>
            <a:endParaRPr lang="en-US" dirty="0">
              <a:latin typeface="Times New Roman"/>
              <a:ea typeface="Times New Roman"/>
              <a:cs typeface="Traditional Arabic"/>
            </a:endParaRPr>
          </a:p>
          <a:p>
            <a:pPr marL="342900" marR="0" lvl="0" indent="-342900" algn="just" rtl="1">
              <a:lnSpc>
                <a:spcPct val="150000"/>
              </a:lnSpc>
              <a:spcBef>
                <a:spcPts val="0"/>
              </a:spcBef>
              <a:spcAft>
                <a:spcPts val="0"/>
              </a:spcAft>
              <a:buFont typeface="Symbol"/>
              <a:buChar char=""/>
            </a:pPr>
            <a:r>
              <a:rPr lang="fa-IR" sz="2000" kern="0" dirty="0">
                <a:latin typeface="Times New Roman"/>
                <a:ea typeface="Times New Roman"/>
                <a:cs typeface="B Zar"/>
              </a:rPr>
              <a:t>آنالیز طیف اسپکتروفوتومتری در محدوده ی 800-400 نانومتر و طیف اسپکترومتری </a:t>
            </a:r>
            <a:r>
              <a:rPr lang="en-US" kern="0" dirty="0">
                <a:latin typeface="Times New Roman"/>
                <a:ea typeface="Times New Roman"/>
                <a:cs typeface="B Zar"/>
              </a:rPr>
              <a:t>UV</a:t>
            </a:r>
            <a:r>
              <a:rPr lang="fa-IR" sz="2000" kern="0" dirty="0">
                <a:latin typeface="Times New Roman"/>
                <a:ea typeface="Times New Roman"/>
                <a:cs typeface="B Zar"/>
              </a:rPr>
              <a:t> در محدوده ی 400-200 نانومتر.</a:t>
            </a:r>
            <a:endParaRPr lang="en-US" dirty="0">
              <a:latin typeface="Times New Roman"/>
              <a:ea typeface="Times New Roman"/>
              <a:cs typeface="Traditional Arabic"/>
            </a:endParaRPr>
          </a:p>
          <a:p>
            <a:pPr marL="342900" marR="0" lvl="0" indent="-342900" algn="just" rtl="1">
              <a:lnSpc>
                <a:spcPct val="150000"/>
              </a:lnSpc>
              <a:spcBef>
                <a:spcPts val="0"/>
              </a:spcBef>
              <a:spcAft>
                <a:spcPts val="0"/>
              </a:spcAft>
              <a:buFont typeface="Symbol"/>
              <a:buChar char=""/>
            </a:pPr>
            <a:r>
              <a:rPr lang="fa-IR" sz="2000" kern="0" dirty="0">
                <a:latin typeface="Times New Roman"/>
                <a:ea typeface="Times New Roman"/>
                <a:cs typeface="B Zar"/>
              </a:rPr>
              <a:t>آنالیز دانه بندی نانومتری و میکرومتری در محدوده 10 میکرون تا 10 نانومتر</a:t>
            </a:r>
            <a:r>
              <a:rPr lang="fa-IR" sz="2000" kern="0" dirty="0" smtClean="0">
                <a:latin typeface="Times New Roman"/>
                <a:ea typeface="Times New Roman"/>
                <a:cs typeface="B Zar"/>
              </a:rPr>
              <a:t>.</a:t>
            </a:r>
            <a:endParaRPr lang="en-US" sz="2000" kern="0" dirty="0" smtClean="0">
              <a:latin typeface="Times New Roman"/>
              <a:ea typeface="Times New Roman"/>
              <a:cs typeface="B Zar"/>
            </a:endParaRPr>
          </a:p>
          <a:p>
            <a:pPr marL="342900" marR="0" lvl="0" indent="-342900" algn="just" rtl="1">
              <a:lnSpc>
                <a:spcPct val="150000"/>
              </a:lnSpc>
              <a:spcBef>
                <a:spcPts val="0"/>
              </a:spcBef>
              <a:spcAft>
                <a:spcPts val="0"/>
              </a:spcAft>
              <a:buFont typeface="Symbol"/>
              <a:buChar char=""/>
            </a:pPr>
            <a:r>
              <a:rPr lang="fa-IR" sz="2000" kern="0" dirty="0" smtClean="0">
                <a:latin typeface="Times New Roman"/>
                <a:ea typeface="Times New Roman"/>
                <a:cs typeface="B Zar"/>
              </a:rPr>
              <a:t>آنالیز پیشرفته </a:t>
            </a:r>
            <a:r>
              <a:rPr lang="en-US" sz="2000" kern="0" dirty="0" smtClean="0">
                <a:latin typeface="Times New Roman"/>
                <a:ea typeface="Times New Roman"/>
                <a:cs typeface="B Zar"/>
              </a:rPr>
              <a:t>ICP-MS</a:t>
            </a:r>
            <a:r>
              <a:rPr lang="fa-IR" sz="2000" kern="0" dirty="0" smtClean="0">
                <a:latin typeface="Times New Roman"/>
                <a:ea typeface="Times New Roman"/>
                <a:cs typeface="B Zar"/>
              </a:rPr>
              <a:t>  و </a:t>
            </a:r>
            <a:r>
              <a:rPr lang="en-US" sz="2000" kern="0" dirty="0" smtClean="0">
                <a:latin typeface="Times New Roman"/>
                <a:ea typeface="Times New Roman"/>
                <a:cs typeface="B Zar"/>
              </a:rPr>
              <a:t>GC-MS</a:t>
            </a:r>
            <a:r>
              <a:rPr lang="fa-IR" sz="2000" kern="0" dirty="0" smtClean="0">
                <a:latin typeface="Times New Roman"/>
                <a:ea typeface="Times New Roman"/>
                <a:cs typeface="B Zar"/>
              </a:rPr>
              <a:t> در مورد سایت هرمز</a:t>
            </a:r>
            <a:endParaRPr lang="en-US" dirty="0">
              <a:latin typeface="Times New Roman"/>
              <a:ea typeface="Times New Roman"/>
              <a:cs typeface="Traditional Arabic"/>
            </a:endParaRPr>
          </a:p>
        </p:txBody>
      </p:sp>
    </p:spTree>
    <p:extLst>
      <p:ext uri="{BB962C8B-B14F-4D97-AF65-F5344CB8AC3E}">
        <p14:creationId xmlns:p14="http://schemas.microsoft.com/office/powerpoint/2010/main" val="1233137218"/>
      </p:ext>
    </p:extLst>
  </p:cSld>
  <p:clrMapOvr>
    <a:masterClrMapping/>
  </p:clrMapOvr>
  <p:transition spd="slow">
    <p:wipe dir="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685800" y="152400"/>
            <a:ext cx="7772400" cy="533400"/>
          </a:xfrm>
          <a:prstGeom prst="rect">
            <a:avLst/>
          </a:prstGeom>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lvl="0" algn="ctr" rtl="1">
              <a:spcBef>
                <a:spcPct val="0"/>
              </a:spcBef>
              <a:defRPr/>
            </a:pPr>
            <a:r>
              <a:rPr lang="fa-IR" sz="2800" b="1" dirty="0">
                <a:solidFill>
                  <a:schemeClr val="bg1"/>
                </a:solidFill>
                <a:cs typeface="B Zar" pitchFamily="2" charset="-78"/>
              </a:rPr>
              <a:t>بررسی تخصصی سایت </a:t>
            </a:r>
            <a:r>
              <a:rPr lang="fa-IR" sz="2800" b="1" dirty="0" smtClean="0">
                <a:solidFill>
                  <a:schemeClr val="bg1"/>
                </a:solidFill>
                <a:cs typeface="B Zar" pitchFamily="2" charset="-78"/>
              </a:rPr>
              <a:t>فین</a:t>
            </a:r>
            <a:endParaRPr lang="fa-IR" sz="2800" b="1" dirty="0">
              <a:solidFill>
                <a:schemeClr val="bg1"/>
              </a:solidFill>
              <a:cs typeface="B Zar" pitchFamily="2" charset="-78"/>
            </a:endParaRPr>
          </a:p>
        </p:txBody>
      </p:sp>
      <p:sp>
        <p:nvSpPr>
          <p:cNvPr id="2" name="Slide Number Placeholder 1"/>
          <p:cNvSpPr>
            <a:spLocks noGrp="1"/>
          </p:cNvSpPr>
          <p:nvPr>
            <p:ph type="sldNum" sz="quarter" idx="12"/>
          </p:nvPr>
        </p:nvSpPr>
        <p:spPr/>
        <p:txBody>
          <a:bodyPr/>
          <a:lstStyle/>
          <a:p>
            <a:fld id="{B6F15528-21DE-4FAA-801E-634DDDAF4B2B}" type="slidenum">
              <a:rPr lang="en-US" smtClean="0"/>
              <a:pPr/>
              <a:t>34</a:t>
            </a:fld>
            <a:endParaRPr lang="en-US"/>
          </a:p>
        </p:txBody>
      </p:sp>
      <p:graphicFrame>
        <p:nvGraphicFramePr>
          <p:cNvPr id="4" name="Table 3"/>
          <p:cNvGraphicFramePr>
            <a:graphicFrameLocks noGrp="1"/>
          </p:cNvGraphicFramePr>
          <p:nvPr>
            <p:extLst>
              <p:ext uri="{D42A27DB-BD31-4B8C-83A1-F6EECF244321}">
                <p14:modId xmlns:p14="http://schemas.microsoft.com/office/powerpoint/2010/main" val="1698240631"/>
              </p:ext>
            </p:extLst>
          </p:nvPr>
        </p:nvGraphicFramePr>
        <p:xfrm>
          <a:off x="4962700" y="1219201"/>
          <a:ext cx="3495500" cy="5257805"/>
        </p:xfrm>
        <a:graphic>
          <a:graphicData uri="http://schemas.openxmlformats.org/drawingml/2006/table">
            <a:tbl>
              <a:tblPr firstRow="1" firstCol="1" bandRow="1">
                <a:tableStyleId>{5C22544A-7EE6-4342-B048-85BDC9FD1C3A}</a:tableStyleId>
              </a:tblPr>
              <a:tblGrid>
                <a:gridCol w="699100"/>
                <a:gridCol w="699100"/>
                <a:gridCol w="699100"/>
                <a:gridCol w="699100"/>
                <a:gridCol w="699100"/>
              </a:tblGrid>
              <a:tr h="320980">
                <a:tc>
                  <a:txBody>
                    <a:bodyPr/>
                    <a:lstStyle/>
                    <a:p>
                      <a:pPr marL="0" marR="0" algn="ctr" rtl="1">
                        <a:lnSpc>
                          <a:spcPct val="115000"/>
                        </a:lnSpc>
                        <a:spcBef>
                          <a:spcPts val="0"/>
                        </a:spcBef>
                        <a:spcAft>
                          <a:spcPts val="0"/>
                        </a:spcAft>
                      </a:pPr>
                      <a:r>
                        <a:rPr lang="fa-IR" sz="800" kern="0" dirty="0">
                          <a:effectLst/>
                        </a:rPr>
                        <a:t>پارامتر</a:t>
                      </a:r>
                      <a:endParaRPr lang="en-US" sz="800" kern="1200" dirty="0">
                        <a:effectLst/>
                        <a:latin typeface="Times New Roman"/>
                        <a:ea typeface="Times New Roman"/>
                        <a:cs typeface="Traditional Arabic"/>
                      </a:endParaRPr>
                    </a:p>
                  </a:txBody>
                  <a:tcPr marL="45049" marR="45049" marT="0" marB="0"/>
                </a:tc>
                <a:tc>
                  <a:txBody>
                    <a:bodyPr/>
                    <a:lstStyle/>
                    <a:p>
                      <a:pPr marL="0" marR="0" algn="ctr" rtl="1">
                        <a:lnSpc>
                          <a:spcPct val="115000"/>
                        </a:lnSpc>
                        <a:spcBef>
                          <a:spcPts val="0"/>
                        </a:spcBef>
                        <a:spcAft>
                          <a:spcPts val="0"/>
                        </a:spcAft>
                      </a:pPr>
                      <a:r>
                        <a:rPr lang="fa-IR" sz="800" kern="0">
                          <a:effectLst/>
                        </a:rPr>
                        <a:t>واحد</a:t>
                      </a:r>
                      <a:endParaRPr lang="en-US" sz="800" kern="1200">
                        <a:effectLst/>
                        <a:latin typeface="Times New Roman"/>
                        <a:ea typeface="Times New Roman"/>
                        <a:cs typeface="Traditional Arabic"/>
                      </a:endParaRPr>
                    </a:p>
                  </a:txBody>
                  <a:tcPr marL="45049" marR="45049" marT="0" marB="0"/>
                </a:tc>
                <a:tc>
                  <a:txBody>
                    <a:bodyPr/>
                    <a:lstStyle/>
                    <a:p>
                      <a:pPr marL="0" marR="0" algn="ctr" rtl="1">
                        <a:lnSpc>
                          <a:spcPct val="115000"/>
                        </a:lnSpc>
                        <a:spcBef>
                          <a:spcPts val="0"/>
                        </a:spcBef>
                        <a:spcAft>
                          <a:spcPts val="0"/>
                        </a:spcAft>
                      </a:pPr>
                      <a:r>
                        <a:rPr lang="fa-IR" sz="800" kern="0">
                          <a:effectLst/>
                        </a:rPr>
                        <a:t>آب خام ورودی</a:t>
                      </a:r>
                      <a:endParaRPr lang="en-US" sz="800" kern="1200">
                        <a:effectLst/>
                        <a:latin typeface="Times New Roman"/>
                        <a:ea typeface="Times New Roman"/>
                        <a:cs typeface="Traditional Arabic"/>
                      </a:endParaRPr>
                    </a:p>
                  </a:txBody>
                  <a:tcPr marL="45049" marR="45049" marT="0" marB="0"/>
                </a:tc>
                <a:tc>
                  <a:txBody>
                    <a:bodyPr/>
                    <a:lstStyle/>
                    <a:p>
                      <a:pPr marL="0" marR="0" algn="ctr" rtl="1">
                        <a:lnSpc>
                          <a:spcPct val="115000"/>
                        </a:lnSpc>
                        <a:spcBef>
                          <a:spcPts val="0"/>
                        </a:spcBef>
                        <a:spcAft>
                          <a:spcPts val="0"/>
                        </a:spcAft>
                      </a:pPr>
                      <a:r>
                        <a:rPr lang="fa-IR" sz="800" kern="0">
                          <a:effectLst/>
                        </a:rPr>
                        <a:t>آب خروجی از وسل </a:t>
                      </a:r>
                      <a:endParaRPr lang="en-US" sz="800" kern="1200">
                        <a:effectLst/>
                        <a:latin typeface="Times New Roman"/>
                        <a:ea typeface="Times New Roman"/>
                        <a:cs typeface="Traditional Arabic"/>
                      </a:endParaRPr>
                    </a:p>
                  </a:txBody>
                  <a:tcPr marL="45049" marR="45049" marT="0" marB="0"/>
                </a:tc>
                <a:tc>
                  <a:txBody>
                    <a:bodyPr/>
                    <a:lstStyle/>
                    <a:p>
                      <a:pPr marL="0" marR="0" algn="ctr" rtl="1">
                        <a:lnSpc>
                          <a:spcPct val="115000"/>
                        </a:lnSpc>
                        <a:spcBef>
                          <a:spcPts val="0"/>
                        </a:spcBef>
                        <a:spcAft>
                          <a:spcPts val="0"/>
                        </a:spcAft>
                      </a:pPr>
                      <a:r>
                        <a:rPr lang="fa-IR" sz="800" kern="0" dirty="0">
                          <a:effectLst/>
                        </a:rPr>
                        <a:t>آب قبل از وسل </a:t>
                      </a:r>
                      <a:endParaRPr lang="en-US" sz="800" kern="1200" dirty="0">
                        <a:effectLst/>
                        <a:latin typeface="Times New Roman"/>
                        <a:ea typeface="Times New Roman"/>
                        <a:cs typeface="Traditional Arabic"/>
                      </a:endParaRPr>
                    </a:p>
                  </a:txBody>
                  <a:tcPr marL="45049" marR="45049" marT="0" marB="0"/>
                </a:tc>
              </a:tr>
              <a:tr h="259731">
                <a:tc>
                  <a:txBody>
                    <a:bodyPr/>
                    <a:lstStyle/>
                    <a:p>
                      <a:pPr marL="0" marR="0" algn="ctr" rtl="1">
                        <a:lnSpc>
                          <a:spcPct val="115000"/>
                        </a:lnSpc>
                        <a:spcBef>
                          <a:spcPts val="0"/>
                        </a:spcBef>
                        <a:spcAft>
                          <a:spcPts val="0"/>
                        </a:spcAft>
                      </a:pPr>
                      <a:r>
                        <a:rPr lang="en-US" sz="800" kern="0">
                          <a:effectLst/>
                        </a:rPr>
                        <a:t>EC</a:t>
                      </a:r>
                      <a:endParaRPr lang="en-US" sz="800" kern="1200">
                        <a:effectLst/>
                        <a:latin typeface="Times New Roman"/>
                        <a:ea typeface="Times New Roman"/>
                        <a:cs typeface="Traditional Arabic"/>
                      </a:endParaRPr>
                    </a:p>
                  </a:txBody>
                  <a:tcPr marL="45049" marR="45049" marT="0" marB="0"/>
                </a:tc>
                <a:tc>
                  <a:txBody>
                    <a:bodyPr/>
                    <a:lstStyle/>
                    <a:p>
                      <a:pPr marL="0" marR="0" algn="ctr" rtl="1">
                        <a:lnSpc>
                          <a:spcPct val="115000"/>
                        </a:lnSpc>
                        <a:spcBef>
                          <a:spcPts val="0"/>
                        </a:spcBef>
                        <a:spcAft>
                          <a:spcPts val="0"/>
                        </a:spcAft>
                      </a:pPr>
                      <a:r>
                        <a:rPr lang="en-US" sz="800" kern="0">
                          <a:effectLst/>
                        </a:rPr>
                        <a:t>µs</a:t>
                      </a:r>
                      <a:endParaRPr lang="en-US" sz="800" kern="1200">
                        <a:effectLst/>
                        <a:latin typeface="Times New Roman"/>
                        <a:ea typeface="Times New Roman"/>
                        <a:cs typeface="Traditional Arabic"/>
                      </a:endParaRPr>
                    </a:p>
                  </a:txBody>
                  <a:tcPr marL="45049" marR="45049" marT="0" marB="0"/>
                </a:tc>
                <a:tc>
                  <a:txBody>
                    <a:bodyPr/>
                    <a:lstStyle/>
                    <a:p>
                      <a:pPr marL="0" marR="0" algn="ctr">
                        <a:lnSpc>
                          <a:spcPct val="115000"/>
                        </a:lnSpc>
                        <a:spcBef>
                          <a:spcPts val="0"/>
                        </a:spcBef>
                        <a:spcAft>
                          <a:spcPts val="0"/>
                        </a:spcAft>
                      </a:pPr>
                      <a:r>
                        <a:rPr lang="en-US" sz="800" kern="0">
                          <a:effectLst/>
                        </a:rPr>
                        <a:t>4073</a:t>
                      </a:r>
                      <a:endParaRPr lang="en-US" sz="800" kern="1200">
                        <a:effectLst/>
                        <a:latin typeface="Times New Roman"/>
                        <a:ea typeface="Times New Roman"/>
                        <a:cs typeface="Traditional Arabic"/>
                      </a:endParaRPr>
                    </a:p>
                  </a:txBody>
                  <a:tcPr marL="45049" marR="45049" marT="0" marB="0"/>
                </a:tc>
                <a:tc>
                  <a:txBody>
                    <a:bodyPr/>
                    <a:lstStyle/>
                    <a:p>
                      <a:pPr marL="0" marR="0" algn="ctr">
                        <a:lnSpc>
                          <a:spcPct val="115000"/>
                        </a:lnSpc>
                        <a:spcBef>
                          <a:spcPts val="0"/>
                        </a:spcBef>
                        <a:spcAft>
                          <a:spcPts val="0"/>
                        </a:spcAft>
                      </a:pPr>
                      <a:r>
                        <a:rPr lang="en-US" sz="800" kern="0">
                          <a:effectLst/>
                        </a:rPr>
                        <a:t>180</a:t>
                      </a:r>
                      <a:endParaRPr lang="en-US" sz="800" kern="1200">
                        <a:effectLst/>
                        <a:latin typeface="Times New Roman"/>
                        <a:ea typeface="Times New Roman"/>
                        <a:cs typeface="Traditional Arabic"/>
                      </a:endParaRPr>
                    </a:p>
                  </a:txBody>
                  <a:tcPr marL="45049" marR="45049" marT="0" marB="0"/>
                </a:tc>
                <a:tc>
                  <a:txBody>
                    <a:bodyPr/>
                    <a:lstStyle/>
                    <a:p>
                      <a:pPr marL="0" marR="0" algn="ctr">
                        <a:lnSpc>
                          <a:spcPct val="115000"/>
                        </a:lnSpc>
                        <a:spcBef>
                          <a:spcPts val="0"/>
                        </a:spcBef>
                        <a:spcAft>
                          <a:spcPts val="0"/>
                        </a:spcAft>
                      </a:pPr>
                      <a:r>
                        <a:rPr lang="en-US" sz="800" kern="0">
                          <a:effectLst/>
                        </a:rPr>
                        <a:t>4095</a:t>
                      </a:r>
                      <a:endParaRPr lang="en-US" sz="800" kern="1200">
                        <a:effectLst/>
                        <a:latin typeface="Times New Roman"/>
                        <a:ea typeface="Times New Roman"/>
                        <a:cs typeface="Traditional Arabic"/>
                      </a:endParaRPr>
                    </a:p>
                  </a:txBody>
                  <a:tcPr marL="45049" marR="45049" marT="0" marB="0"/>
                </a:tc>
              </a:tr>
              <a:tr h="259731">
                <a:tc>
                  <a:txBody>
                    <a:bodyPr/>
                    <a:lstStyle/>
                    <a:p>
                      <a:pPr marL="0" marR="0" algn="ctr" rtl="1">
                        <a:lnSpc>
                          <a:spcPct val="115000"/>
                        </a:lnSpc>
                        <a:spcBef>
                          <a:spcPts val="0"/>
                        </a:spcBef>
                        <a:spcAft>
                          <a:spcPts val="0"/>
                        </a:spcAft>
                      </a:pPr>
                      <a:r>
                        <a:rPr lang="en-US" sz="800" kern="0">
                          <a:effectLst/>
                        </a:rPr>
                        <a:t>pH</a:t>
                      </a:r>
                      <a:endParaRPr lang="en-US" sz="800" kern="1200">
                        <a:effectLst/>
                        <a:latin typeface="Times New Roman"/>
                        <a:ea typeface="Times New Roman"/>
                        <a:cs typeface="Traditional Arabic"/>
                      </a:endParaRPr>
                    </a:p>
                  </a:txBody>
                  <a:tcPr marL="45049" marR="45049" marT="0" marB="0"/>
                </a:tc>
                <a:tc>
                  <a:txBody>
                    <a:bodyPr/>
                    <a:lstStyle/>
                    <a:p>
                      <a:pPr marL="0" marR="0" algn="ctr">
                        <a:lnSpc>
                          <a:spcPct val="115000"/>
                        </a:lnSpc>
                        <a:spcBef>
                          <a:spcPts val="0"/>
                        </a:spcBef>
                        <a:spcAft>
                          <a:spcPts val="0"/>
                        </a:spcAft>
                      </a:pPr>
                      <a:r>
                        <a:rPr lang="en-US" sz="800" kern="0">
                          <a:effectLst/>
                        </a:rPr>
                        <a:t>---</a:t>
                      </a:r>
                      <a:endParaRPr lang="en-US" sz="800" kern="1200">
                        <a:effectLst/>
                        <a:latin typeface="Times New Roman"/>
                        <a:ea typeface="Times New Roman"/>
                        <a:cs typeface="Traditional Arabic"/>
                      </a:endParaRPr>
                    </a:p>
                  </a:txBody>
                  <a:tcPr marL="45049" marR="45049" marT="0" marB="0"/>
                </a:tc>
                <a:tc>
                  <a:txBody>
                    <a:bodyPr/>
                    <a:lstStyle/>
                    <a:p>
                      <a:pPr marL="0" marR="0" algn="ctr">
                        <a:lnSpc>
                          <a:spcPct val="115000"/>
                        </a:lnSpc>
                        <a:spcBef>
                          <a:spcPts val="0"/>
                        </a:spcBef>
                        <a:spcAft>
                          <a:spcPts val="0"/>
                        </a:spcAft>
                      </a:pPr>
                      <a:r>
                        <a:rPr lang="en-US" sz="800" kern="0" dirty="0">
                          <a:effectLst/>
                        </a:rPr>
                        <a:t>7.3</a:t>
                      </a:r>
                      <a:endParaRPr lang="en-US" sz="800" kern="1200" dirty="0">
                        <a:effectLst/>
                        <a:latin typeface="Times New Roman"/>
                        <a:ea typeface="Times New Roman"/>
                        <a:cs typeface="Traditional Arabic"/>
                      </a:endParaRPr>
                    </a:p>
                  </a:txBody>
                  <a:tcPr marL="45049" marR="45049" marT="0" marB="0"/>
                </a:tc>
                <a:tc>
                  <a:txBody>
                    <a:bodyPr/>
                    <a:lstStyle/>
                    <a:p>
                      <a:pPr marL="0" marR="0" algn="ctr">
                        <a:lnSpc>
                          <a:spcPct val="115000"/>
                        </a:lnSpc>
                        <a:spcBef>
                          <a:spcPts val="0"/>
                        </a:spcBef>
                        <a:spcAft>
                          <a:spcPts val="0"/>
                        </a:spcAft>
                      </a:pPr>
                      <a:r>
                        <a:rPr lang="en-US" sz="800" kern="0">
                          <a:effectLst/>
                        </a:rPr>
                        <a:t>6.06</a:t>
                      </a:r>
                      <a:endParaRPr lang="en-US" sz="800" kern="1200">
                        <a:effectLst/>
                        <a:latin typeface="Times New Roman"/>
                        <a:ea typeface="Times New Roman"/>
                        <a:cs typeface="Traditional Arabic"/>
                      </a:endParaRPr>
                    </a:p>
                  </a:txBody>
                  <a:tcPr marL="45049" marR="45049" marT="0" marB="0"/>
                </a:tc>
                <a:tc>
                  <a:txBody>
                    <a:bodyPr/>
                    <a:lstStyle/>
                    <a:p>
                      <a:pPr marL="0" marR="0" algn="ctr">
                        <a:lnSpc>
                          <a:spcPct val="115000"/>
                        </a:lnSpc>
                        <a:spcBef>
                          <a:spcPts val="0"/>
                        </a:spcBef>
                        <a:spcAft>
                          <a:spcPts val="0"/>
                        </a:spcAft>
                      </a:pPr>
                      <a:r>
                        <a:rPr lang="en-US" sz="800" kern="0">
                          <a:effectLst/>
                        </a:rPr>
                        <a:t>7.38</a:t>
                      </a:r>
                      <a:endParaRPr lang="en-US" sz="800" kern="1200">
                        <a:effectLst/>
                        <a:latin typeface="Times New Roman"/>
                        <a:ea typeface="Times New Roman"/>
                        <a:cs typeface="Traditional Arabic"/>
                      </a:endParaRPr>
                    </a:p>
                  </a:txBody>
                  <a:tcPr marL="45049" marR="45049" marT="0" marB="0"/>
                </a:tc>
              </a:tr>
              <a:tr h="259731">
                <a:tc>
                  <a:txBody>
                    <a:bodyPr/>
                    <a:lstStyle/>
                    <a:p>
                      <a:pPr marL="0" marR="0" algn="ctr" rtl="1">
                        <a:lnSpc>
                          <a:spcPct val="115000"/>
                        </a:lnSpc>
                        <a:spcBef>
                          <a:spcPts val="0"/>
                        </a:spcBef>
                        <a:spcAft>
                          <a:spcPts val="0"/>
                        </a:spcAft>
                      </a:pPr>
                      <a:r>
                        <a:rPr lang="fa-IR" sz="900" kern="0" dirty="0">
                          <a:effectLst/>
                        </a:rPr>
                        <a:t>كدورت</a:t>
                      </a:r>
                      <a:endParaRPr lang="en-US" sz="800" kern="1200" dirty="0">
                        <a:effectLst/>
                        <a:latin typeface="Times New Roman"/>
                        <a:ea typeface="Times New Roman"/>
                        <a:cs typeface="Traditional Arabic"/>
                      </a:endParaRPr>
                    </a:p>
                  </a:txBody>
                  <a:tcPr marL="45049" marR="45049" marT="0" marB="0"/>
                </a:tc>
                <a:tc>
                  <a:txBody>
                    <a:bodyPr/>
                    <a:lstStyle/>
                    <a:p>
                      <a:pPr marL="0" marR="0" algn="ctr">
                        <a:lnSpc>
                          <a:spcPct val="115000"/>
                        </a:lnSpc>
                        <a:spcBef>
                          <a:spcPts val="0"/>
                        </a:spcBef>
                        <a:spcAft>
                          <a:spcPts val="0"/>
                        </a:spcAft>
                      </a:pPr>
                      <a:r>
                        <a:rPr lang="en-US" sz="800" kern="0">
                          <a:effectLst/>
                        </a:rPr>
                        <a:t>NTU</a:t>
                      </a:r>
                      <a:endParaRPr lang="en-US" sz="800" kern="1200">
                        <a:effectLst/>
                        <a:latin typeface="Times New Roman"/>
                        <a:ea typeface="Times New Roman"/>
                        <a:cs typeface="Traditional Arabic"/>
                      </a:endParaRPr>
                    </a:p>
                  </a:txBody>
                  <a:tcPr marL="45049" marR="45049" marT="0" marB="0"/>
                </a:tc>
                <a:tc>
                  <a:txBody>
                    <a:bodyPr/>
                    <a:lstStyle/>
                    <a:p>
                      <a:pPr marL="0" marR="0" algn="ctr">
                        <a:lnSpc>
                          <a:spcPct val="115000"/>
                        </a:lnSpc>
                        <a:spcBef>
                          <a:spcPts val="0"/>
                        </a:spcBef>
                        <a:spcAft>
                          <a:spcPts val="0"/>
                        </a:spcAft>
                      </a:pPr>
                      <a:r>
                        <a:rPr lang="en-US" sz="800" kern="0">
                          <a:effectLst/>
                        </a:rPr>
                        <a:t>1.38</a:t>
                      </a:r>
                      <a:endParaRPr lang="en-US" sz="800" kern="1200">
                        <a:effectLst/>
                        <a:latin typeface="Times New Roman"/>
                        <a:ea typeface="Times New Roman"/>
                        <a:cs typeface="Traditional Arabic"/>
                      </a:endParaRPr>
                    </a:p>
                  </a:txBody>
                  <a:tcPr marL="45049" marR="45049" marT="0" marB="0"/>
                </a:tc>
                <a:tc>
                  <a:txBody>
                    <a:bodyPr/>
                    <a:lstStyle/>
                    <a:p>
                      <a:pPr marL="0" marR="0" algn="ctr">
                        <a:lnSpc>
                          <a:spcPct val="115000"/>
                        </a:lnSpc>
                        <a:spcBef>
                          <a:spcPts val="0"/>
                        </a:spcBef>
                        <a:spcAft>
                          <a:spcPts val="0"/>
                        </a:spcAft>
                      </a:pPr>
                      <a:r>
                        <a:rPr lang="en-US" sz="800" kern="0">
                          <a:effectLst/>
                        </a:rPr>
                        <a:t>2.11</a:t>
                      </a:r>
                      <a:endParaRPr lang="en-US" sz="800" kern="1200">
                        <a:effectLst/>
                        <a:latin typeface="Times New Roman"/>
                        <a:ea typeface="Times New Roman"/>
                        <a:cs typeface="Traditional Arabic"/>
                      </a:endParaRPr>
                    </a:p>
                  </a:txBody>
                  <a:tcPr marL="45049" marR="45049" marT="0" marB="0"/>
                </a:tc>
                <a:tc>
                  <a:txBody>
                    <a:bodyPr/>
                    <a:lstStyle/>
                    <a:p>
                      <a:pPr marL="0" marR="0" algn="ctr">
                        <a:lnSpc>
                          <a:spcPct val="115000"/>
                        </a:lnSpc>
                        <a:spcBef>
                          <a:spcPts val="0"/>
                        </a:spcBef>
                        <a:spcAft>
                          <a:spcPts val="0"/>
                        </a:spcAft>
                      </a:pPr>
                      <a:r>
                        <a:rPr lang="en-US" sz="800" kern="0">
                          <a:effectLst/>
                        </a:rPr>
                        <a:t>3.4</a:t>
                      </a:r>
                      <a:endParaRPr lang="en-US" sz="800" kern="1200">
                        <a:effectLst/>
                        <a:latin typeface="Times New Roman"/>
                        <a:ea typeface="Times New Roman"/>
                        <a:cs typeface="Traditional Arabic"/>
                      </a:endParaRPr>
                    </a:p>
                  </a:txBody>
                  <a:tcPr marL="45049" marR="45049" marT="0" marB="0"/>
                </a:tc>
              </a:tr>
              <a:tr h="259731">
                <a:tc>
                  <a:txBody>
                    <a:bodyPr/>
                    <a:lstStyle/>
                    <a:p>
                      <a:pPr marL="0" marR="0" algn="ctr" rtl="1">
                        <a:lnSpc>
                          <a:spcPct val="115000"/>
                        </a:lnSpc>
                        <a:spcBef>
                          <a:spcPts val="0"/>
                        </a:spcBef>
                        <a:spcAft>
                          <a:spcPts val="0"/>
                        </a:spcAft>
                      </a:pPr>
                      <a:r>
                        <a:rPr lang="fa-IR" sz="900" kern="0">
                          <a:effectLst/>
                        </a:rPr>
                        <a:t>رنگ</a:t>
                      </a:r>
                      <a:endParaRPr lang="en-US" sz="800" kern="1200">
                        <a:effectLst/>
                        <a:latin typeface="Times New Roman"/>
                        <a:ea typeface="Times New Roman"/>
                        <a:cs typeface="Traditional Arabic"/>
                      </a:endParaRPr>
                    </a:p>
                  </a:txBody>
                  <a:tcPr marL="45049" marR="45049" marT="0" marB="0"/>
                </a:tc>
                <a:tc>
                  <a:txBody>
                    <a:bodyPr/>
                    <a:lstStyle/>
                    <a:p>
                      <a:pPr marL="0" marR="0" algn="ctr">
                        <a:lnSpc>
                          <a:spcPct val="115000"/>
                        </a:lnSpc>
                        <a:spcBef>
                          <a:spcPts val="0"/>
                        </a:spcBef>
                        <a:spcAft>
                          <a:spcPts val="0"/>
                        </a:spcAft>
                      </a:pPr>
                      <a:r>
                        <a:rPr lang="en-US" sz="800" kern="0">
                          <a:effectLst/>
                        </a:rPr>
                        <a:t>PtCo</a:t>
                      </a:r>
                      <a:endParaRPr lang="en-US" sz="800" kern="1200">
                        <a:effectLst/>
                        <a:latin typeface="Times New Roman"/>
                        <a:ea typeface="Times New Roman"/>
                        <a:cs typeface="Traditional Arabic"/>
                      </a:endParaRPr>
                    </a:p>
                  </a:txBody>
                  <a:tcPr marL="45049" marR="45049" marT="0" marB="0"/>
                </a:tc>
                <a:tc>
                  <a:txBody>
                    <a:bodyPr/>
                    <a:lstStyle/>
                    <a:p>
                      <a:pPr marL="0" marR="0" algn="ctr">
                        <a:lnSpc>
                          <a:spcPct val="115000"/>
                        </a:lnSpc>
                        <a:spcBef>
                          <a:spcPts val="0"/>
                        </a:spcBef>
                        <a:spcAft>
                          <a:spcPts val="0"/>
                        </a:spcAft>
                      </a:pPr>
                      <a:r>
                        <a:rPr lang="en-US" sz="800" kern="0">
                          <a:effectLst/>
                        </a:rPr>
                        <a:t>6</a:t>
                      </a:r>
                      <a:endParaRPr lang="en-US" sz="800" kern="1200">
                        <a:effectLst/>
                        <a:latin typeface="Times New Roman"/>
                        <a:ea typeface="Times New Roman"/>
                        <a:cs typeface="Traditional Arabic"/>
                      </a:endParaRPr>
                    </a:p>
                  </a:txBody>
                  <a:tcPr marL="45049" marR="45049" marT="0" marB="0"/>
                </a:tc>
                <a:tc>
                  <a:txBody>
                    <a:bodyPr/>
                    <a:lstStyle/>
                    <a:p>
                      <a:pPr marL="0" marR="0" algn="ctr">
                        <a:lnSpc>
                          <a:spcPct val="115000"/>
                        </a:lnSpc>
                        <a:spcBef>
                          <a:spcPts val="0"/>
                        </a:spcBef>
                        <a:spcAft>
                          <a:spcPts val="0"/>
                        </a:spcAft>
                      </a:pPr>
                      <a:r>
                        <a:rPr lang="en-US" sz="800" kern="0">
                          <a:effectLst/>
                        </a:rPr>
                        <a:t>2</a:t>
                      </a:r>
                      <a:endParaRPr lang="en-US" sz="800" kern="1200">
                        <a:effectLst/>
                        <a:latin typeface="Times New Roman"/>
                        <a:ea typeface="Times New Roman"/>
                        <a:cs typeface="Traditional Arabic"/>
                      </a:endParaRPr>
                    </a:p>
                  </a:txBody>
                  <a:tcPr marL="45049" marR="45049" marT="0" marB="0"/>
                </a:tc>
                <a:tc>
                  <a:txBody>
                    <a:bodyPr/>
                    <a:lstStyle/>
                    <a:p>
                      <a:pPr marL="0" marR="0" algn="ctr">
                        <a:lnSpc>
                          <a:spcPct val="115000"/>
                        </a:lnSpc>
                        <a:spcBef>
                          <a:spcPts val="0"/>
                        </a:spcBef>
                        <a:spcAft>
                          <a:spcPts val="0"/>
                        </a:spcAft>
                      </a:pPr>
                      <a:r>
                        <a:rPr lang="en-US" sz="800" kern="0" dirty="0">
                          <a:effectLst/>
                        </a:rPr>
                        <a:t>3</a:t>
                      </a:r>
                      <a:endParaRPr lang="en-US" sz="800" kern="1200" dirty="0">
                        <a:effectLst/>
                        <a:latin typeface="Times New Roman"/>
                        <a:ea typeface="Times New Roman"/>
                        <a:cs typeface="Traditional Arabic"/>
                      </a:endParaRPr>
                    </a:p>
                  </a:txBody>
                  <a:tcPr marL="45049" marR="45049" marT="0" marB="0"/>
                </a:tc>
              </a:tr>
              <a:tr h="260215">
                <a:tc>
                  <a:txBody>
                    <a:bodyPr/>
                    <a:lstStyle/>
                    <a:p>
                      <a:pPr marL="0" marR="0" algn="ctr" rtl="1">
                        <a:lnSpc>
                          <a:spcPct val="115000"/>
                        </a:lnSpc>
                        <a:spcBef>
                          <a:spcPts val="0"/>
                        </a:spcBef>
                        <a:spcAft>
                          <a:spcPts val="0"/>
                        </a:spcAft>
                      </a:pPr>
                      <a:r>
                        <a:rPr lang="en-US" sz="800" kern="0">
                          <a:effectLst/>
                        </a:rPr>
                        <a:t>SS 3um</a:t>
                      </a:r>
                      <a:endParaRPr lang="en-US" sz="800" kern="1200">
                        <a:effectLst/>
                        <a:latin typeface="Times New Roman"/>
                        <a:ea typeface="Times New Roman"/>
                        <a:cs typeface="Traditional Arabic"/>
                      </a:endParaRPr>
                    </a:p>
                  </a:txBody>
                  <a:tcPr marL="45049" marR="45049" marT="0" marB="0"/>
                </a:tc>
                <a:tc>
                  <a:txBody>
                    <a:bodyPr/>
                    <a:lstStyle/>
                    <a:p>
                      <a:pPr marL="0" marR="0" algn="ctr" rtl="1">
                        <a:lnSpc>
                          <a:spcPct val="115000"/>
                        </a:lnSpc>
                        <a:spcBef>
                          <a:spcPts val="0"/>
                        </a:spcBef>
                        <a:spcAft>
                          <a:spcPts val="0"/>
                        </a:spcAft>
                      </a:pPr>
                      <a:r>
                        <a:rPr lang="en-US" sz="800" kern="0">
                          <a:effectLst/>
                        </a:rPr>
                        <a:t>mg/lit</a:t>
                      </a:r>
                      <a:endParaRPr lang="en-US" sz="800" kern="1200">
                        <a:effectLst/>
                        <a:latin typeface="Times New Roman"/>
                        <a:ea typeface="Times New Roman"/>
                        <a:cs typeface="Traditional Arabic"/>
                      </a:endParaRPr>
                    </a:p>
                  </a:txBody>
                  <a:tcPr marL="45049" marR="45049" marT="0" marB="0"/>
                </a:tc>
                <a:tc>
                  <a:txBody>
                    <a:bodyPr/>
                    <a:lstStyle/>
                    <a:p>
                      <a:pPr marL="0" marR="0" algn="ctr">
                        <a:lnSpc>
                          <a:spcPct val="115000"/>
                        </a:lnSpc>
                        <a:spcBef>
                          <a:spcPts val="0"/>
                        </a:spcBef>
                        <a:spcAft>
                          <a:spcPts val="0"/>
                        </a:spcAft>
                      </a:pPr>
                      <a:r>
                        <a:rPr lang="en-US" sz="800" kern="0">
                          <a:effectLst/>
                        </a:rPr>
                        <a:t>100</a:t>
                      </a:r>
                      <a:endParaRPr lang="en-US" sz="800" kern="1200">
                        <a:effectLst/>
                        <a:latin typeface="Times New Roman"/>
                        <a:ea typeface="Times New Roman"/>
                        <a:cs typeface="Traditional Arabic"/>
                      </a:endParaRPr>
                    </a:p>
                  </a:txBody>
                  <a:tcPr marL="45049" marR="45049" marT="0" marB="0"/>
                </a:tc>
                <a:tc>
                  <a:txBody>
                    <a:bodyPr/>
                    <a:lstStyle/>
                    <a:p>
                      <a:pPr marL="0" marR="0" algn="ctr">
                        <a:lnSpc>
                          <a:spcPct val="115000"/>
                        </a:lnSpc>
                        <a:spcBef>
                          <a:spcPts val="0"/>
                        </a:spcBef>
                        <a:spcAft>
                          <a:spcPts val="0"/>
                        </a:spcAft>
                      </a:pPr>
                      <a:r>
                        <a:rPr lang="en-US" sz="800" kern="0">
                          <a:effectLst/>
                        </a:rPr>
                        <a:t>---</a:t>
                      </a:r>
                      <a:endParaRPr lang="en-US" sz="800" kern="1200">
                        <a:effectLst/>
                        <a:latin typeface="Times New Roman"/>
                        <a:ea typeface="Times New Roman"/>
                        <a:cs typeface="Traditional Arabic"/>
                      </a:endParaRPr>
                    </a:p>
                  </a:txBody>
                  <a:tcPr marL="45049" marR="45049" marT="0" marB="0"/>
                </a:tc>
                <a:tc>
                  <a:txBody>
                    <a:bodyPr/>
                    <a:lstStyle/>
                    <a:p>
                      <a:pPr marL="0" marR="0" algn="ctr">
                        <a:lnSpc>
                          <a:spcPct val="115000"/>
                        </a:lnSpc>
                        <a:spcBef>
                          <a:spcPts val="0"/>
                        </a:spcBef>
                        <a:spcAft>
                          <a:spcPts val="0"/>
                        </a:spcAft>
                      </a:pPr>
                      <a:r>
                        <a:rPr lang="en-US" sz="800" kern="0">
                          <a:effectLst/>
                        </a:rPr>
                        <a:t>180</a:t>
                      </a:r>
                      <a:endParaRPr lang="en-US" sz="800" kern="1200">
                        <a:effectLst/>
                        <a:latin typeface="Times New Roman"/>
                        <a:ea typeface="Times New Roman"/>
                        <a:cs typeface="Traditional Arabic"/>
                      </a:endParaRPr>
                    </a:p>
                  </a:txBody>
                  <a:tcPr marL="45049" marR="45049" marT="0" marB="0"/>
                </a:tc>
              </a:tr>
              <a:tr h="259731">
                <a:tc>
                  <a:txBody>
                    <a:bodyPr/>
                    <a:lstStyle/>
                    <a:p>
                      <a:pPr marL="0" marR="0" algn="ctr" rtl="1">
                        <a:lnSpc>
                          <a:spcPct val="115000"/>
                        </a:lnSpc>
                        <a:spcBef>
                          <a:spcPts val="0"/>
                        </a:spcBef>
                        <a:spcAft>
                          <a:spcPts val="0"/>
                        </a:spcAft>
                      </a:pPr>
                      <a:r>
                        <a:rPr lang="en-US" sz="800" kern="0">
                          <a:effectLst/>
                        </a:rPr>
                        <a:t>TDS</a:t>
                      </a:r>
                      <a:endParaRPr lang="en-US" sz="800" kern="1200">
                        <a:effectLst/>
                        <a:latin typeface="Times New Roman"/>
                        <a:ea typeface="Times New Roman"/>
                        <a:cs typeface="Traditional Arabic"/>
                      </a:endParaRPr>
                    </a:p>
                  </a:txBody>
                  <a:tcPr marL="45049" marR="45049" marT="0" marB="0"/>
                </a:tc>
                <a:tc>
                  <a:txBody>
                    <a:bodyPr/>
                    <a:lstStyle/>
                    <a:p>
                      <a:pPr marL="0" marR="0" algn="ctr" rtl="1">
                        <a:lnSpc>
                          <a:spcPct val="115000"/>
                        </a:lnSpc>
                        <a:spcBef>
                          <a:spcPts val="0"/>
                        </a:spcBef>
                        <a:spcAft>
                          <a:spcPts val="0"/>
                        </a:spcAft>
                      </a:pPr>
                      <a:r>
                        <a:rPr lang="en-US" sz="800" kern="0">
                          <a:effectLst/>
                        </a:rPr>
                        <a:t>mg/lit</a:t>
                      </a:r>
                      <a:endParaRPr lang="en-US" sz="800" kern="1200">
                        <a:effectLst/>
                        <a:latin typeface="Times New Roman"/>
                        <a:ea typeface="Times New Roman"/>
                        <a:cs typeface="Traditional Arabic"/>
                      </a:endParaRPr>
                    </a:p>
                  </a:txBody>
                  <a:tcPr marL="45049" marR="45049" marT="0" marB="0"/>
                </a:tc>
                <a:tc>
                  <a:txBody>
                    <a:bodyPr/>
                    <a:lstStyle/>
                    <a:p>
                      <a:pPr marL="0" marR="0" algn="ctr">
                        <a:lnSpc>
                          <a:spcPct val="115000"/>
                        </a:lnSpc>
                        <a:spcBef>
                          <a:spcPts val="0"/>
                        </a:spcBef>
                        <a:spcAft>
                          <a:spcPts val="0"/>
                        </a:spcAft>
                      </a:pPr>
                      <a:r>
                        <a:rPr lang="en-US" sz="800" kern="0">
                          <a:effectLst/>
                        </a:rPr>
                        <a:t>2296</a:t>
                      </a:r>
                      <a:endParaRPr lang="en-US" sz="800" kern="1200">
                        <a:effectLst/>
                        <a:latin typeface="Times New Roman"/>
                        <a:ea typeface="Times New Roman"/>
                        <a:cs typeface="Traditional Arabic"/>
                      </a:endParaRPr>
                    </a:p>
                  </a:txBody>
                  <a:tcPr marL="45049" marR="45049" marT="0" marB="0"/>
                </a:tc>
                <a:tc>
                  <a:txBody>
                    <a:bodyPr/>
                    <a:lstStyle/>
                    <a:p>
                      <a:pPr marL="0" marR="0" algn="ctr">
                        <a:lnSpc>
                          <a:spcPct val="115000"/>
                        </a:lnSpc>
                        <a:spcBef>
                          <a:spcPts val="0"/>
                        </a:spcBef>
                        <a:spcAft>
                          <a:spcPts val="0"/>
                        </a:spcAft>
                      </a:pPr>
                      <a:r>
                        <a:rPr lang="en-US" sz="800" kern="0">
                          <a:effectLst/>
                        </a:rPr>
                        <a:t>114</a:t>
                      </a:r>
                      <a:endParaRPr lang="en-US" sz="800" kern="1200">
                        <a:effectLst/>
                        <a:latin typeface="Times New Roman"/>
                        <a:ea typeface="Times New Roman"/>
                        <a:cs typeface="Traditional Arabic"/>
                      </a:endParaRPr>
                    </a:p>
                  </a:txBody>
                  <a:tcPr marL="45049" marR="45049" marT="0" marB="0"/>
                </a:tc>
                <a:tc>
                  <a:txBody>
                    <a:bodyPr/>
                    <a:lstStyle/>
                    <a:p>
                      <a:pPr marL="0" marR="0" algn="ctr">
                        <a:lnSpc>
                          <a:spcPct val="115000"/>
                        </a:lnSpc>
                        <a:spcBef>
                          <a:spcPts val="0"/>
                        </a:spcBef>
                        <a:spcAft>
                          <a:spcPts val="0"/>
                        </a:spcAft>
                      </a:pPr>
                      <a:r>
                        <a:rPr lang="en-US" sz="800" kern="0">
                          <a:effectLst/>
                        </a:rPr>
                        <a:t>2152</a:t>
                      </a:r>
                      <a:endParaRPr lang="en-US" sz="800" kern="1200">
                        <a:effectLst/>
                        <a:latin typeface="Times New Roman"/>
                        <a:ea typeface="Times New Roman"/>
                        <a:cs typeface="Traditional Arabic"/>
                      </a:endParaRPr>
                    </a:p>
                  </a:txBody>
                  <a:tcPr marL="45049" marR="45049" marT="0" marB="0"/>
                </a:tc>
              </a:tr>
              <a:tr h="259731">
                <a:tc>
                  <a:txBody>
                    <a:bodyPr/>
                    <a:lstStyle/>
                    <a:p>
                      <a:pPr marL="0" marR="0" algn="ctr" rtl="1">
                        <a:lnSpc>
                          <a:spcPct val="115000"/>
                        </a:lnSpc>
                        <a:spcBef>
                          <a:spcPts val="0"/>
                        </a:spcBef>
                        <a:spcAft>
                          <a:spcPts val="0"/>
                        </a:spcAft>
                      </a:pPr>
                      <a:r>
                        <a:rPr lang="en-US" sz="800" kern="0">
                          <a:effectLst/>
                        </a:rPr>
                        <a:t>TSS</a:t>
                      </a:r>
                      <a:endParaRPr lang="en-US" sz="800" kern="1200">
                        <a:effectLst/>
                        <a:latin typeface="Times New Roman"/>
                        <a:ea typeface="Times New Roman"/>
                        <a:cs typeface="Traditional Arabic"/>
                      </a:endParaRPr>
                    </a:p>
                  </a:txBody>
                  <a:tcPr marL="45049" marR="45049" marT="0" marB="0"/>
                </a:tc>
                <a:tc>
                  <a:txBody>
                    <a:bodyPr/>
                    <a:lstStyle/>
                    <a:p>
                      <a:pPr marL="0" marR="0" algn="ctr" rtl="1">
                        <a:lnSpc>
                          <a:spcPct val="115000"/>
                        </a:lnSpc>
                        <a:spcBef>
                          <a:spcPts val="0"/>
                        </a:spcBef>
                        <a:spcAft>
                          <a:spcPts val="0"/>
                        </a:spcAft>
                      </a:pPr>
                      <a:r>
                        <a:rPr lang="en-US" sz="800" kern="0">
                          <a:effectLst/>
                        </a:rPr>
                        <a:t>mg/lit</a:t>
                      </a:r>
                      <a:endParaRPr lang="en-US" sz="800" kern="1200">
                        <a:effectLst/>
                        <a:latin typeface="Times New Roman"/>
                        <a:ea typeface="Times New Roman"/>
                        <a:cs typeface="Traditional Arabic"/>
                      </a:endParaRPr>
                    </a:p>
                  </a:txBody>
                  <a:tcPr marL="45049" marR="45049" marT="0" marB="0"/>
                </a:tc>
                <a:tc>
                  <a:txBody>
                    <a:bodyPr/>
                    <a:lstStyle/>
                    <a:p>
                      <a:pPr marL="0" marR="0" algn="ctr">
                        <a:lnSpc>
                          <a:spcPct val="115000"/>
                        </a:lnSpc>
                        <a:spcBef>
                          <a:spcPts val="0"/>
                        </a:spcBef>
                        <a:spcAft>
                          <a:spcPts val="0"/>
                        </a:spcAft>
                      </a:pPr>
                      <a:r>
                        <a:rPr lang="en-US" sz="800" kern="0">
                          <a:effectLst/>
                        </a:rPr>
                        <a:t>10</a:t>
                      </a:r>
                      <a:endParaRPr lang="en-US" sz="800" kern="1200">
                        <a:effectLst/>
                        <a:latin typeface="Times New Roman"/>
                        <a:ea typeface="Times New Roman"/>
                        <a:cs typeface="Traditional Arabic"/>
                      </a:endParaRPr>
                    </a:p>
                  </a:txBody>
                  <a:tcPr marL="45049" marR="45049" marT="0" marB="0"/>
                </a:tc>
                <a:tc>
                  <a:txBody>
                    <a:bodyPr/>
                    <a:lstStyle/>
                    <a:p>
                      <a:pPr marL="0" marR="0" algn="ctr">
                        <a:lnSpc>
                          <a:spcPct val="115000"/>
                        </a:lnSpc>
                        <a:spcBef>
                          <a:spcPts val="0"/>
                        </a:spcBef>
                        <a:spcAft>
                          <a:spcPts val="0"/>
                        </a:spcAft>
                      </a:pPr>
                      <a:r>
                        <a:rPr lang="en-US" sz="800" kern="0">
                          <a:effectLst/>
                        </a:rPr>
                        <a:t>---</a:t>
                      </a:r>
                      <a:endParaRPr lang="en-US" sz="800" kern="1200">
                        <a:effectLst/>
                        <a:latin typeface="Times New Roman"/>
                        <a:ea typeface="Times New Roman"/>
                        <a:cs typeface="Traditional Arabic"/>
                      </a:endParaRPr>
                    </a:p>
                  </a:txBody>
                  <a:tcPr marL="45049" marR="45049" marT="0" marB="0"/>
                </a:tc>
                <a:tc>
                  <a:txBody>
                    <a:bodyPr/>
                    <a:lstStyle/>
                    <a:p>
                      <a:pPr marL="0" marR="0" algn="ctr">
                        <a:lnSpc>
                          <a:spcPct val="115000"/>
                        </a:lnSpc>
                        <a:spcBef>
                          <a:spcPts val="0"/>
                        </a:spcBef>
                        <a:spcAft>
                          <a:spcPts val="0"/>
                        </a:spcAft>
                      </a:pPr>
                      <a:r>
                        <a:rPr lang="en-US" sz="800" kern="0">
                          <a:effectLst/>
                        </a:rPr>
                        <a:t>8</a:t>
                      </a:r>
                      <a:endParaRPr lang="en-US" sz="800" kern="1200">
                        <a:effectLst/>
                        <a:latin typeface="Times New Roman"/>
                        <a:ea typeface="Times New Roman"/>
                        <a:cs typeface="Traditional Arabic"/>
                      </a:endParaRPr>
                    </a:p>
                  </a:txBody>
                  <a:tcPr marL="45049" marR="45049" marT="0" marB="0"/>
                </a:tc>
              </a:tr>
              <a:tr h="259731">
                <a:tc>
                  <a:txBody>
                    <a:bodyPr/>
                    <a:lstStyle/>
                    <a:p>
                      <a:pPr marL="0" marR="0" algn="ctr" rtl="1">
                        <a:lnSpc>
                          <a:spcPct val="115000"/>
                        </a:lnSpc>
                        <a:spcBef>
                          <a:spcPts val="0"/>
                        </a:spcBef>
                        <a:spcAft>
                          <a:spcPts val="0"/>
                        </a:spcAft>
                      </a:pPr>
                      <a:r>
                        <a:rPr lang="fa-IR" sz="900" kern="0">
                          <a:effectLst/>
                        </a:rPr>
                        <a:t>كلرايد</a:t>
                      </a:r>
                      <a:endParaRPr lang="en-US" sz="800" kern="1200">
                        <a:effectLst/>
                        <a:latin typeface="Times New Roman"/>
                        <a:ea typeface="Times New Roman"/>
                        <a:cs typeface="Traditional Arabic"/>
                      </a:endParaRPr>
                    </a:p>
                  </a:txBody>
                  <a:tcPr marL="45049" marR="45049" marT="0" marB="0"/>
                </a:tc>
                <a:tc>
                  <a:txBody>
                    <a:bodyPr/>
                    <a:lstStyle/>
                    <a:p>
                      <a:pPr marL="0" marR="0" algn="ctr" rtl="1">
                        <a:lnSpc>
                          <a:spcPct val="115000"/>
                        </a:lnSpc>
                        <a:spcBef>
                          <a:spcPts val="0"/>
                        </a:spcBef>
                        <a:spcAft>
                          <a:spcPts val="0"/>
                        </a:spcAft>
                      </a:pPr>
                      <a:r>
                        <a:rPr lang="en-US" sz="800" kern="0">
                          <a:effectLst/>
                        </a:rPr>
                        <a:t>mg/lit</a:t>
                      </a:r>
                      <a:endParaRPr lang="en-US" sz="800" kern="1200">
                        <a:effectLst/>
                        <a:latin typeface="Times New Roman"/>
                        <a:ea typeface="Times New Roman"/>
                        <a:cs typeface="Traditional Arabic"/>
                      </a:endParaRPr>
                    </a:p>
                  </a:txBody>
                  <a:tcPr marL="45049" marR="45049" marT="0" marB="0"/>
                </a:tc>
                <a:tc>
                  <a:txBody>
                    <a:bodyPr/>
                    <a:lstStyle/>
                    <a:p>
                      <a:pPr marL="0" marR="0" algn="ctr">
                        <a:lnSpc>
                          <a:spcPct val="115000"/>
                        </a:lnSpc>
                        <a:spcBef>
                          <a:spcPts val="0"/>
                        </a:spcBef>
                        <a:spcAft>
                          <a:spcPts val="0"/>
                        </a:spcAft>
                      </a:pPr>
                      <a:r>
                        <a:rPr lang="en-US" sz="800" kern="0">
                          <a:effectLst/>
                        </a:rPr>
                        <a:t>841.35</a:t>
                      </a:r>
                      <a:endParaRPr lang="en-US" sz="800" kern="1200">
                        <a:effectLst/>
                        <a:latin typeface="Times New Roman"/>
                        <a:ea typeface="Times New Roman"/>
                        <a:cs typeface="Traditional Arabic"/>
                      </a:endParaRPr>
                    </a:p>
                  </a:txBody>
                  <a:tcPr marL="45049" marR="45049" marT="0" marB="0"/>
                </a:tc>
                <a:tc>
                  <a:txBody>
                    <a:bodyPr/>
                    <a:lstStyle/>
                    <a:p>
                      <a:pPr marL="0" marR="0" algn="ctr">
                        <a:lnSpc>
                          <a:spcPct val="115000"/>
                        </a:lnSpc>
                        <a:spcBef>
                          <a:spcPts val="0"/>
                        </a:spcBef>
                        <a:spcAft>
                          <a:spcPts val="0"/>
                        </a:spcAft>
                      </a:pPr>
                      <a:r>
                        <a:rPr lang="en-US" sz="800" kern="0">
                          <a:effectLst/>
                        </a:rPr>
                        <a:t>28.4</a:t>
                      </a:r>
                      <a:endParaRPr lang="en-US" sz="800" kern="1200">
                        <a:effectLst/>
                        <a:latin typeface="Times New Roman"/>
                        <a:ea typeface="Times New Roman"/>
                        <a:cs typeface="Traditional Arabic"/>
                      </a:endParaRPr>
                    </a:p>
                  </a:txBody>
                  <a:tcPr marL="45049" marR="45049" marT="0" marB="0"/>
                </a:tc>
                <a:tc>
                  <a:txBody>
                    <a:bodyPr/>
                    <a:lstStyle/>
                    <a:p>
                      <a:pPr marL="0" marR="0" algn="ctr">
                        <a:lnSpc>
                          <a:spcPct val="115000"/>
                        </a:lnSpc>
                        <a:spcBef>
                          <a:spcPts val="0"/>
                        </a:spcBef>
                        <a:spcAft>
                          <a:spcPts val="0"/>
                        </a:spcAft>
                      </a:pPr>
                      <a:r>
                        <a:rPr lang="en-US" sz="800" kern="0">
                          <a:effectLst/>
                        </a:rPr>
                        <a:t>795.2</a:t>
                      </a:r>
                      <a:endParaRPr lang="en-US" sz="800" kern="1200">
                        <a:effectLst/>
                        <a:latin typeface="Times New Roman"/>
                        <a:ea typeface="Times New Roman"/>
                        <a:cs typeface="Traditional Arabic"/>
                      </a:endParaRPr>
                    </a:p>
                  </a:txBody>
                  <a:tcPr marL="45049" marR="45049" marT="0" marB="0"/>
                </a:tc>
              </a:tr>
              <a:tr h="259731">
                <a:tc>
                  <a:txBody>
                    <a:bodyPr/>
                    <a:lstStyle/>
                    <a:p>
                      <a:pPr marL="0" marR="0" algn="ctr" rtl="1">
                        <a:lnSpc>
                          <a:spcPct val="115000"/>
                        </a:lnSpc>
                        <a:spcBef>
                          <a:spcPts val="0"/>
                        </a:spcBef>
                        <a:spcAft>
                          <a:spcPts val="0"/>
                        </a:spcAft>
                      </a:pPr>
                      <a:r>
                        <a:rPr lang="fa-IR" sz="900" kern="0">
                          <a:effectLst/>
                        </a:rPr>
                        <a:t>سدیم</a:t>
                      </a:r>
                      <a:endParaRPr lang="en-US" sz="800" kern="1200">
                        <a:effectLst/>
                        <a:latin typeface="Times New Roman"/>
                        <a:ea typeface="Times New Roman"/>
                        <a:cs typeface="Traditional Arabic"/>
                      </a:endParaRPr>
                    </a:p>
                  </a:txBody>
                  <a:tcPr marL="45049" marR="45049" marT="0" marB="0"/>
                </a:tc>
                <a:tc>
                  <a:txBody>
                    <a:bodyPr/>
                    <a:lstStyle/>
                    <a:p>
                      <a:pPr marL="0" marR="0" algn="ctr" rtl="1">
                        <a:lnSpc>
                          <a:spcPct val="115000"/>
                        </a:lnSpc>
                        <a:spcBef>
                          <a:spcPts val="0"/>
                        </a:spcBef>
                        <a:spcAft>
                          <a:spcPts val="0"/>
                        </a:spcAft>
                      </a:pPr>
                      <a:r>
                        <a:rPr lang="en-US" sz="800" kern="0">
                          <a:effectLst/>
                        </a:rPr>
                        <a:t>mg/lit</a:t>
                      </a:r>
                      <a:endParaRPr lang="en-US" sz="800" kern="1200">
                        <a:effectLst/>
                        <a:latin typeface="Times New Roman"/>
                        <a:ea typeface="Times New Roman"/>
                        <a:cs typeface="Traditional Arabic"/>
                      </a:endParaRPr>
                    </a:p>
                  </a:txBody>
                  <a:tcPr marL="45049" marR="45049" marT="0" marB="0"/>
                </a:tc>
                <a:tc>
                  <a:txBody>
                    <a:bodyPr/>
                    <a:lstStyle/>
                    <a:p>
                      <a:pPr marL="0" marR="0" algn="ctr">
                        <a:lnSpc>
                          <a:spcPct val="115000"/>
                        </a:lnSpc>
                        <a:spcBef>
                          <a:spcPts val="0"/>
                        </a:spcBef>
                        <a:spcAft>
                          <a:spcPts val="0"/>
                        </a:spcAft>
                      </a:pPr>
                      <a:r>
                        <a:rPr lang="en-US" sz="800" kern="0">
                          <a:effectLst/>
                        </a:rPr>
                        <a:t>471.5</a:t>
                      </a:r>
                      <a:endParaRPr lang="en-US" sz="800" kern="1200">
                        <a:effectLst/>
                        <a:latin typeface="Times New Roman"/>
                        <a:ea typeface="Times New Roman"/>
                        <a:cs typeface="Traditional Arabic"/>
                      </a:endParaRPr>
                    </a:p>
                  </a:txBody>
                  <a:tcPr marL="45049" marR="45049" marT="0" marB="0"/>
                </a:tc>
                <a:tc>
                  <a:txBody>
                    <a:bodyPr/>
                    <a:lstStyle/>
                    <a:p>
                      <a:pPr marL="0" marR="0" algn="ctr">
                        <a:lnSpc>
                          <a:spcPct val="115000"/>
                        </a:lnSpc>
                        <a:spcBef>
                          <a:spcPts val="0"/>
                        </a:spcBef>
                        <a:spcAft>
                          <a:spcPts val="0"/>
                        </a:spcAft>
                      </a:pPr>
                      <a:r>
                        <a:rPr lang="en-US" sz="800" kern="0">
                          <a:effectLst/>
                        </a:rPr>
                        <a:t>17.02</a:t>
                      </a:r>
                      <a:endParaRPr lang="en-US" sz="800" kern="1200">
                        <a:effectLst/>
                        <a:latin typeface="Times New Roman"/>
                        <a:ea typeface="Times New Roman"/>
                        <a:cs typeface="Traditional Arabic"/>
                      </a:endParaRPr>
                    </a:p>
                  </a:txBody>
                  <a:tcPr marL="45049" marR="45049" marT="0" marB="0"/>
                </a:tc>
                <a:tc>
                  <a:txBody>
                    <a:bodyPr/>
                    <a:lstStyle/>
                    <a:p>
                      <a:pPr marL="0" marR="0" algn="ctr">
                        <a:lnSpc>
                          <a:spcPct val="115000"/>
                        </a:lnSpc>
                        <a:spcBef>
                          <a:spcPts val="0"/>
                        </a:spcBef>
                        <a:spcAft>
                          <a:spcPts val="0"/>
                        </a:spcAft>
                      </a:pPr>
                      <a:r>
                        <a:rPr lang="en-US" sz="800" kern="0">
                          <a:effectLst/>
                        </a:rPr>
                        <a:t>494.5</a:t>
                      </a:r>
                      <a:endParaRPr lang="en-US" sz="800" kern="1200">
                        <a:effectLst/>
                        <a:latin typeface="Times New Roman"/>
                        <a:ea typeface="Times New Roman"/>
                        <a:cs typeface="Traditional Arabic"/>
                      </a:endParaRPr>
                    </a:p>
                  </a:txBody>
                  <a:tcPr marL="45049" marR="45049" marT="0" marB="0"/>
                </a:tc>
              </a:tr>
              <a:tr h="260215">
                <a:tc>
                  <a:txBody>
                    <a:bodyPr/>
                    <a:lstStyle/>
                    <a:p>
                      <a:pPr marL="0" marR="0" algn="ctr" rtl="1">
                        <a:lnSpc>
                          <a:spcPct val="115000"/>
                        </a:lnSpc>
                        <a:spcBef>
                          <a:spcPts val="0"/>
                        </a:spcBef>
                        <a:spcAft>
                          <a:spcPts val="0"/>
                        </a:spcAft>
                      </a:pPr>
                      <a:r>
                        <a:rPr lang="fa-IR" sz="900" kern="0">
                          <a:effectLst/>
                        </a:rPr>
                        <a:t>پتاسیم</a:t>
                      </a:r>
                      <a:endParaRPr lang="en-US" sz="800" kern="1200">
                        <a:effectLst/>
                        <a:latin typeface="Times New Roman"/>
                        <a:ea typeface="Times New Roman"/>
                        <a:cs typeface="Traditional Arabic"/>
                      </a:endParaRPr>
                    </a:p>
                  </a:txBody>
                  <a:tcPr marL="45049" marR="45049" marT="0" marB="0"/>
                </a:tc>
                <a:tc>
                  <a:txBody>
                    <a:bodyPr/>
                    <a:lstStyle/>
                    <a:p>
                      <a:pPr marL="0" marR="0" algn="ctr" rtl="1">
                        <a:lnSpc>
                          <a:spcPct val="115000"/>
                        </a:lnSpc>
                        <a:spcBef>
                          <a:spcPts val="0"/>
                        </a:spcBef>
                        <a:spcAft>
                          <a:spcPts val="0"/>
                        </a:spcAft>
                      </a:pPr>
                      <a:r>
                        <a:rPr lang="en-US" sz="800" kern="0">
                          <a:effectLst/>
                        </a:rPr>
                        <a:t>mg/lit</a:t>
                      </a:r>
                      <a:endParaRPr lang="en-US" sz="800" kern="1200">
                        <a:effectLst/>
                        <a:latin typeface="Times New Roman"/>
                        <a:ea typeface="Times New Roman"/>
                        <a:cs typeface="Traditional Arabic"/>
                      </a:endParaRPr>
                    </a:p>
                  </a:txBody>
                  <a:tcPr marL="45049" marR="45049" marT="0" marB="0"/>
                </a:tc>
                <a:tc>
                  <a:txBody>
                    <a:bodyPr/>
                    <a:lstStyle/>
                    <a:p>
                      <a:pPr marL="0" marR="0" algn="ctr">
                        <a:lnSpc>
                          <a:spcPct val="115000"/>
                        </a:lnSpc>
                        <a:spcBef>
                          <a:spcPts val="0"/>
                        </a:spcBef>
                        <a:spcAft>
                          <a:spcPts val="0"/>
                        </a:spcAft>
                      </a:pPr>
                      <a:r>
                        <a:rPr lang="en-US" sz="800" kern="0">
                          <a:effectLst/>
                        </a:rPr>
                        <a:t>11.7</a:t>
                      </a:r>
                      <a:endParaRPr lang="en-US" sz="800" kern="1200">
                        <a:effectLst/>
                        <a:latin typeface="Times New Roman"/>
                        <a:ea typeface="Times New Roman"/>
                        <a:cs typeface="Traditional Arabic"/>
                      </a:endParaRPr>
                    </a:p>
                  </a:txBody>
                  <a:tcPr marL="45049" marR="45049" marT="0" marB="0"/>
                </a:tc>
                <a:tc>
                  <a:txBody>
                    <a:bodyPr/>
                    <a:lstStyle/>
                    <a:p>
                      <a:pPr marL="0" marR="0" algn="ctr">
                        <a:lnSpc>
                          <a:spcPct val="115000"/>
                        </a:lnSpc>
                        <a:spcBef>
                          <a:spcPts val="0"/>
                        </a:spcBef>
                        <a:spcAft>
                          <a:spcPts val="0"/>
                        </a:spcAft>
                      </a:pPr>
                      <a:r>
                        <a:rPr lang="en-US" sz="800" kern="0">
                          <a:effectLst/>
                        </a:rPr>
                        <a:t>1.17</a:t>
                      </a:r>
                      <a:endParaRPr lang="en-US" sz="800" kern="1200">
                        <a:effectLst/>
                        <a:latin typeface="Times New Roman"/>
                        <a:ea typeface="Times New Roman"/>
                        <a:cs typeface="Traditional Arabic"/>
                      </a:endParaRPr>
                    </a:p>
                  </a:txBody>
                  <a:tcPr marL="45049" marR="45049" marT="0" marB="0"/>
                </a:tc>
                <a:tc>
                  <a:txBody>
                    <a:bodyPr/>
                    <a:lstStyle/>
                    <a:p>
                      <a:pPr marL="0" marR="0" algn="ctr">
                        <a:lnSpc>
                          <a:spcPct val="115000"/>
                        </a:lnSpc>
                        <a:spcBef>
                          <a:spcPts val="0"/>
                        </a:spcBef>
                        <a:spcAft>
                          <a:spcPts val="0"/>
                        </a:spcAft>
                      </a:pPr>
                      <a:r>
                        <a:rPr lang="en-US" sz="800" kern="0">
                          <a:effectLst/>
                        </a:rPr>
                        <a:t>11.7</a:t>
                      </a:r>
                      <a:endParaRPr lang="en-US" sz="800" kern="1200">
                        <a:effectLst/>
                        <a:latin typeface="Times New Roman"/>
                        <a:ea typeface="Times New Roman"/>
                        <a:cs typeface="Traditional Arabic"/>
                      </a:endParaRPr>
                    </a:p>
                  </a:txBody>
                  <a:tcPr marL="45049" marR="45049" marT="0" marB="0"/>
                </a:tc>
              </a:tr>
              <a:tr h="259731">
                <a:tc>
                  <a:txBody>
                    <a:bodyPr/>
                    <a:lstStyle/>
                    <a:p>
                      <a:pPr marL="0" marR="0" algn="ctr" rtl="1">
                        <a:lnSpc>
                          <a:spcPct val="115000"/>
                        </a:lnSpc>
                        <a:spcBef>
                          <a:spcPts val="0"/>
                        </a:spcBef>
                        <a:spcAft>
                          <a:spcPts val="0"/>
                        </a:spcAft>
                      </a:pPr>
                      <a:r>
                        <a:rPr lang="fa-IR" sz="900" kern="0">
                          <a:effectLst/>
                        </a:rPr>
                        <a:t>فسفات</a:t>
                      </a:r>
                      <a:endParaRPr lang="en-US" sz="800" kern="1200">
                        <a:effectLst/>
                        <a:latin typeface="Times New Roman"/>
                        <a:ea typeface="Times New Roman"/>
                        <a:cs typeface="Traditional Arabic"/>
                      </a:endParaRPr>
                    </a:p>
                  </a:txBody>
                  <a:tcPr marL="45049" marR="45049" marT="0" marB="0"/>
                </a:tc>
                <a:tc>
                  <a:txBody>
                    <a:bodyPr/>
                    <a:lstStyle/>
                    <a:p>
                      <a:pPr marL="0" marR="0" algn="ctr" rtl="1">
                        <a:lnSpc>
                          <a:spcPct val="115000"/>
                        </a:lnSpc>
                        <a:spcBef>
                          <a:spcPts val="0"/>
                        </a:spcBef>
                        <a:spcAft>
                          <a:spcPts val="0"/>
                        </a:spcAft>
                      </a:pPr>
                      <a:r>
                        <a:rPr lang="en-US" sz="800" kern="0">
                          <a:effectLst/>
                        </a:rPr>
                        <a:t>mg/lit</a:t>
                      </a:r>
                      <a:endParaRPr lang="en-US" sz="800" kern="1200">
                        <a:effectLst/>
                        <a:latin typeface="Times New Roman"/>
                        <a:ea typeface="Times New Roman"/>
                        <a:cs typeface="Traditional Arabic"/>
                      </a:endParaRPr>
                    </a:p>
                  </a:txBody>
                  <a:tcPr marL="45049" marR="45049" marT="0" marB="0"/>
                </a:tc>
                <a:tc>
                  <a:txBody>
                    <a:bodyPr/>
                    <a:lstStyle/>
                    <a:p>
                      <a:pPr marL="0" marR="0" algn="ctr">
                        <a:lnSpc>
                          <a:spcPct val="115000"/>
                        </a:lnSpc>
                        <a:spcBef>
                          <a:spcPts val="0"/>
                        </a:spcBef>
                        <a:spcAft>
                          <a:spcPts val="0"/>
                        </a:spcAft>
                      </a:pPr>
                      <a:r>
                        <a:rPr lang="en-US" sz="800" kern="0">
                          <a:effectLst/>
                        </a:rPr>
                        <a:t>0.17</a:t>
                      </a:r>
                      <a:endParaRPr lang="en-US" sz="800" kern="1200">
                        <a:effectLst/>
                        <a:latin typeface="Times New Roman"/>
                        <a:ea typeface="Times New Roman"/>
                        <a:cs typeface="Traditional Arabic"/>
                      </a:endParaRPr>
                    </a:p>
                  </a:txBody>
                  <a:tcPr marL="45049" marR="45049" marT="0" marB="0"/>
                </a:tc>
                <a:tc>
                  <a:txBody>
                    <a:bodyPr/>
                    <a:lstStyle/>
                    <a:p>
                      <a:pPr marL="0" marR="0" algn="ctr">
                        <a:lnSpc>
                          <a:spcPct val="115000"/>
                        </a:lnSpc>
                        <a:spcBef>
                          <a:spcPts val="0"/>
                        </a:spcBef>
                        <a:spcAft>
                          <a:spcPts val="0"/>
                        </a:spcAft>
                      </a:pPr>
                      <a:r>
                        <a:rPr lang="en-US" sz="800" kern="0">
                          <a:effectLst/>
                        </a:rPr>
                        <a:t>0.12</a:t>
                      </a:r>
                      <a:endParaRPr lang="en-US" sz="800" kern="1200">
                        <a:effectLst/>
                        <a:latin typeface="Times New Roman"/>
                        <a:ea typeface="Times New Roman"/>
                        <a:cs typeface="Traditional Arabic"/>
                      </a:endParaRPr>
                    </a:p>
                  </a:txBody>
                  <a:tcPr marL="45049" marR="45049" marT="0" marB="0"/>
                </a:tc>
                <a:tc>
                  <a:txBody>
                    <a:bodyPr/>
                    <a:lstStyle/>
                    <a:p>
                      <a:pPr marL="0" marR="0" algn="ctr">
                        <a:lnSpc>
                          <a:spcPct val="115000"/>
                        </a:lnSpc>
                        <a:spcBef>
                          <a:spcPts val="0"/>
                        </a:spcBef>
                        <a:spcAft>
                          <a:spcPts val="0"/>
                        </a:spcAft>
                      </a:pPr>
                      <a:r>
                        <a:rPr lang="en-US" sz="800" kern="0">
                          <a:effectLst/>
                        </a:rPr>
                        <a:t>0.18</a:t>
                      </a:r>
                      <a:endParaRPr lang="en-US" sz="800" kern="1200">
                        <a:effectLst/>
                        <a:latin typeface="Times New Roman"/>
                        <a:ea typeface="Times New Roman"/>
                        <a:cs typeface="Traditional Arabic"/>
                      </a:endParaRPr>
                    </a:p>
                  </a:txBody>
                  <a:tcPr marL="45049" marR="45049" marT="0" marB="0"/>
                </a:tc>
              </a:tr>
              <a:tr h="259731">
                <a:tc>
                  <a:txBody>
                    <a:bodyPr/>
                    <a:lstStyle/>
                    <a:p>
                      <a:pPr marL="0" marR="0" algn="ctr" rtl="1">
                        <a:lnSpc>
                          <a:spcPct val="115000"/>
                        </a:lnSpc>
                        <a:spcBef>
                          <a:spcPts val="0"/>
                        </a:spcBef>
                        <a:spcAft>
                          <a:spcPts val="0"/>
                        </a:spcAft>
                      </a:pPr>
                      <a:r>
                        <a:rPr lang="fa-IR" sz="900" kern="0">
                          <a:effectLst/>
                        </a:rPr>
                        <a:t>نیترات</a:t>
                      </a:r>
                      <a:endParaRPr lang="en-US" sz="800" kern="1200">
                        <a:effectLst/>
                        <a:latin typeface="Times New Roman"/>
                        <a:ea typeface="Times New Roman"/>
                        <a:cs typeface="Traditional Arabic"/>
                      </a:endParaRPr>
                    </a:p>
                  </a:txBody>
                  <a:tcPr marL="45049" marR="45049" marT="0" marB="0"/>
                </a:tc>
                <a:tc>
                  <a:txBody>
                    <a:bodyPr/>
                    <a:lstStyle/>
                    <a:p>
                      <a:pPr marL="0" marR="0" algn="ctr" rtl="1">
                        <a:lnSpc>
                          <a:spcPct val="115000"/>
                        </a:lnSpc>
                        <a:spcBef>
                          <a:spcPts val="0"/>
                        </a:spcBef>
                        <a:spcAft>
                          <a:spcPts val="0"/>
                        </a:spcAft>
                      </a:pPr>
                      <a:r>
                        <a:rPr lang="en-US" sz="800" kern="0">
                          <a:effectLst/>
                        </a:rPr>
                        <a:t>mg/lit</a:t>
                      </a:r>
                      <a:endParaRPr lang="en-US" sz="800" kern="1200">
                        <a:effectLst/>
                        <a:latin typeface="Times New Roman"/>
                        <a:ea typeface="Times New Roman"/>
                        <a:cs typeface="Traditional Arabic"/>
                      </a:endParaRPr>
                    </a:p>
                  </a:txBody>
                  <a:tcPr marL="45049" marR="45049" marT="0" marB="0"/>
                </a:tc>
                <a:tc>
                  <a:txBody>
                    <a:bodyPr/>
                    <a:lstStyle/>
                    <a:p>
                      <a:pPr marL="0" marR="0" algn="ctr">
                        <a:lnSpc>
                          <a:spcPct val="115000"/>
                        </a:lnSpc>
                        <a:spcBef>
                          <a:spcPts val="0"/>
                        </a:spcBef>
                        <a:spcAft>
                          <a:spcPts val="0"/>
                        </a:spcAft>
                      </a:pPr>
                      <a:r>
                        <a:rPr lang="en-US" sz="800" kern="0">
                          <a:effectLst/>
                        </a:rPr>
                        <a:t>0.21</a:t>
                      </a:r>
                      <a:endParaRPr lang="en-US" sz="800" kern="1200">
                        <a:effectLst/>
                        <a:latin typeface="Times New Roman"/>
                        <a:ea typeface="Times New Roman"/>
                        <a:cs typeface="Traditional Arabic"/>
                      </a:endParaRPr>
                    </a:p>
                  </a:txBody>
                  <a:tcPr marL="45049" marR="45049" marT="0" marB="0"/>
                </a:tc>
                <a:tc>
                  <a:txBody>
                    <a:bodyPr/>
                    <a:lstStyle/>
                    <a:p>
                      <a:pPr marL="0" marR="0" algn="ctr">
                        <a:lnSpc>
                          <a:spcPct val="115000"/>
                        </a:lnSpc>
                        <a:spcBef>
                          <a:spcPts val="0"/>
                        </a:spcBef>
                        <a:spcAft>
                          <a:spcPts val="0"/>
                        </a:spcAft>
                      </a:pPr>
                      <a:r>
                        <a:rPr lang="en-US" sz="800" kern="0">
                          <a:effectLst/>
                        </a:rPr>
                        <a:t>0.05</a:t>
                      </a:r>
                      <a:endParaRPr lang="en-US" sz="800" kern="1200">
                        <a:effectLst/>
                        <a:latin typeface="Times New Roman"/>
                        <a:ea typeface="Times New Roman"/>
                        <a:cs typeface="Traditional Arabic"/>
                      </a:endParaRPr>
                    </a:p>
                  </a:txBody>
                  <a:tcPr marL="45049" marR="45049" marT="0" marB="0"/>
                </a:tc>
                <a:tc>
                  <a:txBody>
                    <a:bodyPr/>
                    <a:lstStyle/>
                    <a:p>
                      <a:pPr marL="0" marR="0" algn="ctr">
                        <a:lnSpc>
                          <a:spcPct val="115000"/>
                        </a:lnSpc>
                        <a:spcBef>
                          <a:spcPts val="0"/>
                        </a:spcBef>
                        <a:spcAft>
                          <a:spcPts val="0"/>
                        </a:spcAft>
                      </a:pPr>
                      <a:r>
                        <a:rPr lang="en-US" sz="800" kern="0">
                          <a:effectLst/>
                        </a:rPr>
                        <a:t>0.2</a:t>
                      </a:r>
                      <a:endParaRPr lang="en-US" sz="800" kern="1200">
                        <a:effectLst/>
                        <a:latin typeface="Times New Roman"/>
                        <a:ea typeface="Times New Roman"/>
                        <a:cs typeface="Traditional Arabic"/>
                      </a:endParaRPr>
                    </a:p>
                  </a:txBody>
                  <a:tcPr marL="45049" marR="45049" marT="0" marB="0"/>
                </a:tc>
              </a:tr>
              <a:tr h="259731">
                <a:tc>
                  <a:txBody>
                    <a:bodyPr/>
                    <a:lstStyle/>
                    <a:p>
                      <a:pPr marL="0" marR="0" algn="ctr" rtl="1">
                        <a:lnSpc>
                          <a:spcPct val="115000"/>
                        </a:lnSpc>
                        <a:spcBef>
                          <a:spcPts val="0"/>
                        </a:spcBef>
                        <a:spcAft>
                          <a:spcPts val="0"/>
                        </a:spcAft>
                      </a:pPr>
                      <a:r>
                        <a:rPr lang="fa-IR" sz="900" kern="0">
                          <a:effectLst/>
                        </a:rPr>
                        <a:t>کلسیم</a:t>
                      </a:r>
                      <a:endParaRPr lang="en-US" sz="800" kern="1200">
                        <a:effectLst/>
                        <a:latin typeface="Times New Roman"/>
                        <a:ea typeface="Times New Roman"/>
                        <a:cs typeface="Traditional Arabic"/>
                      </a:endParaRPr>
                    </a:p>
                  </a:txBody>
                  <a:tcPr marL="45049" marR="45049" marT="0" marB="0"/>
                </a:tc>
                <a:tc>
                  <a:txBody>
                    <a:bodyPr/>
                    <a:lstStyle/>
                    <a:p>
                      <a:pPr marL="0" marR="0" algn="ctr" rtl="1">
                        <a:lnSpc>
                          <a:spcPct val="115000"/>
                        </a:lnSpc>
                        <a:spcBef>
                          <a:spcPts val="0"/>
                        </a:spcBef>
                        <a:spcAft>
                          <a:spcPts val="0"/>
                        </a:spcAft>
                      </a:pPr>
                      <a:r>
                        <a:rPr lang="en-US" sz="800" kern="0">
                          <a:effectLst/>
                        </a:rPr>
                        <a:t>mg/lit</a:t>
                      </a:r>
                      <a:endParaRPr lang="en-US" sz="800" kern="1200">
                        <a:effectLst/>
                        <a:latin typeface="Times New Roman"/>
                        <a:ea typeface="Times New Roman"/>
                        <a:cs typeface="Traditional Arabic"/>
                      </a:endParaRPr>
                    </a:p>
                  </a:txBody>
                  <a:tcPr marL="45049" marR="45049" marT="0" marB="0"/>
                </a:tc>
                <a:tc>
                  <a:txBody>
                    <a:bodyPr/>
                    <a:lstStyle/>
                    <a:p>
                      <a:pPr marL="0" marR="0" algn="ctr">
                        <a:lnSpc>
                          <a:spcPct val="115000"/>
                        </a:lnSpc>
                        <a:spcBef>
                          <a:spcPts val="0"/>
                        </a:spcBef>
                        <a:spcAft>
                          <a:spcPts val="0"/>
                        </a:spcAft>
                      </a:pPr>
                      <a:r>
                        <a:rPr lang="en-US" sz="800" kern="0">
                          <a:effectLst/>
                        </a:rPr>
                        <a:t>211</a:t>
                      </a:r>
                      <a:endParaRPr lang="en-US" sz="800" kern="1200">
                        <a:effectLst/>
                        <a:latin typeface="Times New Roman"/>
                        <a:ea typeface="Times New Roman"/>
                        <a:cs typeface="Traditional Arabic"/>
                      </a:endParaRPr>
                    </a:p>
                  </a:txBody>
                  <a:tcPr marL="45049" marR="45049" marT="0" marB="0"/>
                </a:tc>
                <a:tc>
                  <a:txBody>
                    <a:bodyPr/>
                    <a:lstStyle/>
                    <a:p>
                      <a:pPr marL="0" marR="0" algn="ctr">
                        <a:lnSpc>
                          <a:spcPct val="115000"/>
                        </a:lnSpc>
                        <a:spcBef>
                          <a:spcPts val="0"/>
                        </a:spcBef>
                        <a:spcAft>
                          <a:spcPts val="0"/>
                        </a:spcAft>
                      </a:pPr>
                      <a:r>
                        <a:rPr lang="en-US" sz="800" kern="0">
                          <a:effectLst/>
                        </a:rPr>
                        <a:t>ND</a:t>
                      </a:r>
                      <a:endParaRPr lang="en-US" sz="800" kern="1200">
                        <a:effectLst/>
                        <a:latin typeface="Times New Roman"/>
                        <a:ea typeface="Times New Roman"/>
                        <a:cs typeface="Traditional Arabic"/>
                      </a:endParaRPr>
                    </a:p>
                  </a:txBody>
                  <a:tcPr marL="45049" marR="45049" marT="0" marB="0"/>
                </a:tc>
                <a:tc>
                  <a:txBody>
                    <a:bodyPr/>
                    <a:lstStyle/>
                    <a:p>
                      <a:pPr marL="0" marR="0" algn="ctr">
                        <a:lnSpc>
                          <a:spcPct val="115000"/>
                        </a:lnSpc>
                        <a:spcBef>
                          <a:spcPts val="0"/>
                        </a:spcBef>
                        <a:spcAft>
                          <a:spcPts val="0"/>
                        </a:spcAft>
                      </a:pPr>
                      <a:r>
                        <a:rPr lang="en-US" sz="800" kern="0">
                          <a:effectLst/>
                        </a:rPr>
                        <a:t>192</a:t>
                      </a:r>
                      <a:endParaRPr lang="en-US" sz="800" kern="1200">
                        <a:effectLst/>
                        <a:latin typeface="Times New Roman"/>
                        <a:ea typeface="Times New Roman"/>
                        <a:cs typeface="Traditional Arabic"/>
                      </a:endParaRPr>
                    </a:p>
                  </a:txBody>
                  <a:tcPr marL="45049" marR="45049" marT="0" marB="0"/>
                </a:tc>
              </a:tr>
              <a:tr h="259731">
                <a:tc>
                  <a:txBody>
                    <a:bodyPr/>
                    <a:lstStyle/>
                    <a:p>
                      <a:pPr marL="0" marR="0" algn="ctr" rtl="1">
                        <a:lnSpc>
                          <a:spcPct val="115000"/>
                        </a:lnSpc>
                        <a:spcBef>
                          <a:spcPts val="0"/>
                        </a:spcBef>
                        <a:spcAft>
                          <a:spcPts val="0"/>
                        </a:spcAft>
                      </a:pPr>
                      <a:r>
                        <a:rPr lang="fa-IR" sz="900" kern="0">
                          <a:effectLst/>
                        </a:rPr>
                        <a:t>منیزیم</a:t>
                      </a:r>
                      <a:endParaRPr lang="en-US" sz="800" kern="1200">
                        <a:effectLst/>
                        <a:latin typeface="Times New Roman"/>
                        <a:ea typeface="Times New Roman"/>
                        <a:cs typeface="Traditional Arabic"/>
                      </a:endParaRPr>
                    </a:p>
                  </a:txBody>
                  <a:tcPr marL="45049" marR="45049" marT="0" marB="0"/>
                </a:tc>
                <a:tc>
                  <a:txBody>
                    <a:bodyPr/>
                    <a:lstStyle/>
                    <a:p>
                      <a:pPr marL="0" marR="0" algn="ctr" rtl="1">
                        <a:lnSpc>
                          <a:spcPct val="115000"/>
                        </a:lnSpc>
                        <a:spcBef>
                          <a:spcPts val="0"/>
                        </a:spcBef>
                        <a:spcAft>
                          <a:spcPts val="0"/>
                        </a:spcAft>
                      </a:pPr>
                      <a:r>
                        <a:rPr lang="en-US" sz="800" kern="0" dirty="0">
                          <a:effectLst/>
                        </a:rPr>
                        <a:t>mg/lit</a:t>
                      </a:r>
                      <a:endParaRPr lang="en-US" sz="800" kern="1200" dirty="0">
                        <a:effectLst/>
                        <a:latin typeface="Times New Roman"/>
                        <a:ea typeface="Times New Roman"/>
                        <a:cs typeface="Traditional Arabic"/>
                      </a:endParaRPr>
                    </a:p>
                  </a:txBody>
                  <a:tcPr marL="45049" marR="45049" marT="0" marB="0"/>
                </a:tc>
                <a:tc>
                  <a:txBody>
                    <a:bodyPr/>
                    <a:lstStyle/>
                    <a:p>
                      <a:pPr marL="0" marR="0" algn="ctr">
                        <a:lnSpc>
                          <a:spcPct val="115000"/>
                        </a:lnSpc>
                        <a:spcBef>
                          <a:spcPts val="0"/>
                        </a:spcBef>
                        <a:spcAft>
                          <a:spcPts val="0"/>
                        </a:spcAft>
                      </a:pPr>
                      <a:r>
                        <a:rPr lang="en-US" sz="800" kern="0">
                          <a:effectLst/>
                        </a:rPr>
                        <a:t>107.4</a:t>
                      </a:r>
                      <a:endParaRPr lang="en-US" sz="800" kern="1200">
                        <a:effectLst/>
                        <a:latin typeface="Times New Roman"/>
                        <a:ea typeface="Times New Roman"/>
                        <a:cs typeface="Traditional Arabic"/>
                      </a:endParaRPr>
                    </a:p>
                  </a:txBody>
                  <a:tcPr marL="45049" marR="45049" marT="0" marB="0"/>
                </a:tc>
                <a:tc>
                  <a:txBody>
                    <a:bodyPr/>
                    <a:lstStyle/>
                    <a:p>
                      <a:pPr marL="0" marR="0" algn="ctr">
                        <a:lnSpc>
                          <a:spcPct val="115000"/>
                        </a:lnSpc>
                        <a:spcBef>
                          <a:spcPts val="0"/>
                        </a:spcBef>
                        <a:spcAft>
                          <a:spcPts val="0"/>
                        </a:spcAft>
                      </a:pPr>
                      <a:r>
                        <a:rPr lang="en-US" sz="800" kern="0">
                          <a:effectLst/>
                        </a:rPr>
                        <a:t>4.8</a:t>
                      </a:r>
                      <a:endParaRPr lang="en-US" sz="800" kern="1200">
                        <a:effectLst/>
                        <a:latin typeface="Times New Roman"/>
                        <a:ea typeface="Times New Roman"/>
                        <a:cs typeface="Traditional Arabic"/>
                      </a:endParaRPr>
                    </a:p>
                  </a:txBody>
                  <a:tcPr marL="45049" marR="45049" marT="0" marB="0"/>
                </a:tc>
                <a:tc>
                  <a:txBody>
                    <a:bodyPr/>
                    <a:lstStyle/>
                    <a:p>
                      <a:pPr marL="0" marR="0" algn="ctr">
                        <a:lnSpc>
                          <a:spcPct val="115000"/>
                        </a:lnSpc>
                        <a:spcBef>
                          <a:spcPts val="0"/>
                        </a:spcBef>
                        <a:spcAft>
                          <a:spcPts val="0"/>
                        </a:spcAft>
                      </a:pPr>
                      <a:r>
                        <a:rPr lang="en-US" sz="800" kern="0">
                          <a:effectLst/>
                        </a:rPr>
                        <a:t>103.2</a:t>
                      </a:r>
                      <a:endParaRPr lang="en-US" sz="800" kern="1200">
                        <a:effectLst/>
                        <a:latin typeface="Times New Roman"/>
                        <a:ea typeface="Times New Roman"/>
                        <a:cs typeface="Traditional Arabic"/>
                      </a:endParaRPr>
                    </a:p>
                  </a:txBody>
                  <a:tcPr marL="45049" marR="45049" marT="0" marB="0"/>
                </a:tc>
              </a:tr>
              <a:tr h="260215">
                <a:tc>
                  <a:txBody>
                    <a:bodyPr/>
                    <a:lstStyle/>
                    <a:p>
                      <a:pPr marL="0" marR="0" algn="ctr" rtl="1">
                        <a:lnSpc>
                          <a:spcPct val="115000"/>
                        </a:lnSpc>
                        <a:spcBef>
                          <a:spcPts val="0"/>
                        </a:spcBef>
                        <a:spcAft>
                          <a:spcPts val="0"/>
                        </a:spcAft>
                      </a:pPr>
                      <a:r>
                        <a:rPr lang="fa-IR" sz="900" kern="0">
                          <a:effectLst/>
                        </a:rPr>
                        <a:t>کربنات</a:t>
                      </a:r>
                      <a:endParaRPr lang="en-US" sz="800" kern="1200">
                        <a:effectLst/>
                        <a:latin typeface="Times New Roman"/>
                        <a:ea typeface="Times New Roman"/>
                        <a:cs typeface="Traditional Arabic"/>
                      </a:endParaRPr>
                    </a:p>
                  </a:txBody>
                  <a:tcPr marL="45049" marR="45049" marT="0" marB="0"/>
                </a:tc>
                <a:tc>
                  <a:txBody>
                    <a:bodyPr/>
                    <a:lstStyle/>
                    <a:p>
                      <a:pPr marL="0" marR="0" algn="ctr" rtl="1">
                        <a:lnSpc>
                          <a:spcPct val="115000"/>
                        </a:lnSpc>
                        <a:spcBef>
                          <a:spcPts val="0"/>
                        </a:spcBef>
                        <a:spcAft>
                          <a:spcPts val="0"/>
                        </a:spcAft>
                      </a:pPr>
                      <a:r>
                        <a:rPr lang="en-US" sz="800" kern="0">
                          <a:effectLst/>
                        </a:rPr>
                        <a:t>mg/lit</a:t>
                      </a:r>
                      <a:endParaRPr lang="en-US" sz="800" kern="1200">
                        <a:effectLst/>
                        <a:latin typeface="Times New Roman"/>
                        <a:ea typeface="Times New Roman"/>
                        <a:cs typeface="Traditional Arabic"/>
                      </a:endParaRPr>
                    </a:p>
                  </a:txBody>
                  <a:tcPr marL="45049" marR="45049" marT="0" marB="0"/>
                </a:tc>
                <a:tc>
                  <a:txBody>
                    <a:bodyPr/>
                    <a:lstStyle/>
                    <a:p>
                      <a:pPr marL="0" marR="0" algn="ctr">
                        <a:lnSpc>
                          <a:spcPct val="115000"/>
                        </a:lnSpc>
                        <a:spcBef>
                          <a:spcPts val="0"/>
                        </a:spcBef>
                        <a:spcAft>
                          <a:spcPts val="0"/>
                        </a:spcAft>
                      </a:pPr>
                      <a:r>
                        <a:rPr lang="en-US" sz="800" kern="0">
                          <a:effectLst/>
                        </a:rPr>
                        <a:t>0</a:t>
                      </a:r>
                      <a:endParaRPr lang="en-US" sz="800" kern="1200">
                        <a:effectLst/>
                        <a:latin typeface="Times New Roman"/>
                        <a:ea typeface="Times New Roman"/>
                        <a:cs typeface="Traditional Arabic"/>
                      </a:endParaRPr>
                    </a:p>
                  </a:txBody>
                  <a:tcPr marL="45049" marR="45049" marT="0" marB="0"/>
                </a:tc>
                <a:tc>
                  <a:txBody>
                    <a:bodyPr/>
                    <a:lstStyle/>
                    <a:p>
                      <a:pPr marL="0" marR="0" algn="ctr">
                        <a:lnSpc>
                          <a:spcPct val="115000"/>
                        </a:lnSpc>
                        <a:spcBef>
                          <a:spcPts val="0"/>
                        </a:spcBef>
                        <a:spcAft>
                          <a:spcPts val="0"/>
                        </a:spcAft>
                      </a:pPr>
                      <a:r>
                        <a:rPr lang="en-US" sz="800" kern="0">
                          <a:effectLst/>
                        </a:rPr>
                        <a:t>0</a:t>
                      </a:r>
                      <a:endParaRPr lang="en-US" sz="800" kern="1200">
                        <a:effectLst/>
                        <a:latin typeface="Times New Roman"/>
                        <a:ea typeface="Times New Roman"/>
                        <a:cs typeface="Traditional Arabic"/>
                      </a:endParaRPr>
                    </a:p>
                  </a:txBody>
                  <a:tcPr marL="45049" marR="45049" marT="0" marB="0"/>
                </a:tc>
                <a:tc>
                  <a:txBody>
                    <a:bodyPr/>
                    <a:lstStyle/>
                    <a:p>
                      <a:pPr marL="0" marR="0" algn="ctr">
                        <a:lnSpc>
                          <a:spcPct val="115000"/>
                        </a:lnSpc>
                        <a:spcBef>
                          <a:spcPts val="0"/>
                        </a:spcBef>
                        <a:spcAft>
                          <a:spcPts val="0"/>
                        </a:spcAft>
                      </a:pPr>
                      <a:r>
                        <a:rPr lang="en-US" sz="800" kern="0">
                          <a:effectLst/>
                        </a:rPr>
                        <a:t>0</a:t>
                      </a:r>
                      <a:endParaRPr lang="en-US" sz="800" kern="1200">
                        <a:effectLst/>
                        <a:latin typeface="Times New Roman"/>
                        <a:ea typeface="Times New Roman"/>
                        <a:cs typeface="Traditional Arabic"/>
                      </a:endParaRPr>
                    </a:p>
                  </a:txBody>
                  <a:tcPr marL="45049" marR="45049" marT="0" marB="0"/>
                </a:tc>
              </a:tr>
              <a:tr h="259731">
                <a:tc>
                  <a:txBody>
                    <a:bodyPr/>
                    <a:lstStyle/>
                    <a:p>
                      <a:pPr marL="0" marR="0" algn="ctr" rtl="1">
                        <a:lnSpc>
                          <a:spcPct val="115000"/>
                        </a:lnSpc>
                        <a:spcBef>
                          <a:spcPts val="0"/>
                        </a:spcBef>
                        <a:spcAft>
                          <a:spcPts val="0"/>
                        </a:spcAft>
                      </a:pPr>
                      <a:r>
                        <a:rPr lang="fa-IR" sz="900" kern="0">
                          <a:effectLst/>
                        </a:rPr>
                        <a:t>بی کربنات</a:t>
                      </a:r>
                      <a:endParaRPr lang="en-US" sz="800" kern="1200">
                        <a:effectLst/>
                        <a:latin typeface="Times New Roman"/>
                        <a:ea typeface="Times New Roman"/>
                        <a:cs typeface="Traditional Arabic"/>
                      </a:endParaRPr>
                    </a:p>
                  </a:txBody>
                  <a:tcPr marL="45049" marR="45049" marT="0" marB="0"/>
                </a:tc>
                <a:tc>
                  <a:txBody>
                    <a:bodyPr/>
                    <a:lstStyle/>
                    <a:p>
                      <a:pPr marL="0" marR="0" algn="ctr" rtl="1">
                        <a:lnSpc>
                          <a:spcPct val="115000"/>
                        </a:lnSpc>
                        <a:spcBef>
                          <a:spcPts val="0"/>
                        </a:spcBef>
                        <a:spcAft>
                          <a:spcPts val="0"/>
                        </a:spcAft>
                      </a:pPr>
                      <a:r>
                        <a:rPr lang="en-US" sz="800" kern="0">
                          <a:effectLst/>
                        </a:rPr>
                        <a:t>mg/lit</a:t>
                      </a:r>
                      <a:endParaRPr lang="en-US" sz="800" kern="1200">
                        <a:effectLst/>
                        <a:latin typeface="Times New Roman"/>
                        <a:ea typeface="Times New Roman"/>
                        <a:cs typeface="Traditional Arabic"/>
                      </a:endParaRPr>
                    </a:p>
                  </a:txBody>
                  <a:tcPr marL="45049" marR="45049" marT="0" marB="0"/>
                </a:tc>
                <a:tc>
                  <a:txBody>
                    <a:bodyPr/>
                    <a:lstStyle/>
                    <a:p>
                      <a:pPr marL="0" marR="0" algn="ctr">
                        <a:lnSpc>
                          <a:spcPct val="115000"/>
                        </a:lnSpc>
                        <a:spcBef>
                          <a:spcPts val="0"/>
                        </a:spcBef>
                        <a:spcAft>
                          <a:spcPts val="0"/>
                        </a:spcAft>
                      </a:pPr>
                      <a:r>
                        <a:rPr lang="en-US" sz="800" kern="0">
                          <a:effectLst/>
                        </a:rPr>
                        <a:t>262.3</a:t>
                      </a:r>
                      <a:endParaRPr lang="en-US" sz="800" kern="1200">
                        <a:effectLst/>
                        <a:latin typeface="Times New Roman"/>
                        <a:ea typeface="Times New Roman"/>
                        <a:cs typeface="Traditional Arabic"/>
                      </a:endParaRPr>
                    </a:p>
                  </a:txBody>
                  <a:tcPr marL="45049" marR="45049" marT="0" marB="0"/>
                </a:tc>
                <a:tc>
                  <a:txBody>
                    <a:bodyPr/>
                    <a:lstStyle/>
                    <a:p>
                      <a:pPr marL="0" marR="0" algn="ctr">
                        <a:lnSpc>
                          <a:spcPct val="115000"/>
                        </a:lnSpc>
                        <a:spcBef>
                          <a:spcPts val="0"/>
                        </a:spcBef>
                        <a:spcAft>
                          <a:spcPts val="0"/>
                        </a:spcAft>
                      </a:pPr>
                      <a:r>
                        <a:rPr lang="en-US" sz="800" kern="0">
                          <a:effectLst/>
                        </a:rPr>
                        <a:t>12.2</a:t>
                      </a:r>
                      <a:endParaRPr lang="en-US" sz="800" kern="1200">
                        <a:effectLst/>
                        <a:latin typeface="Times New Roman"/>
                        <a:ea typeface="Times New Roman"/>
                        <a:cs typeface="Traditional Arabic"/>
                      </a:endParaRPr>
                    </a:p>
                  </a:txBody>
                  <a:tcPr marL="45049" marR="45049" marT="0" marB="0"/>
                </a:tc>
                <a:tc>
                  <a:txBody>
                    <a:bodyPr/>
                    <a:lstStyle/>
                    <a:p>
                      <a:pPr marL="0" marR="0" algn="ctr">
                        <a:lnSpc>
                          <a:spcPct val="115000"/>
                        </a:lnSpc>
                        <a:spcBef>
                          <a:spcPts val="0"/>
                        </a:spcBef>
                        <a:spcAft>
                          <a:spcPts val="0"/>
                        </a:spcAft>
                      </a:pPr>
                      <a:r>
                        <a:rPr lang="en-US" sz="800" kern="0">
                          <a:effectLst/>
                        </a:rPr>
                        <a:t>189.1</a:t>
                      </a:r>
                      <a:endParaRPr lang="en-US" sz="800" kern="1200">
                        <a:effectLst/>
                        <a:latin typeface="Times New Roman"/>
                        <a:ea typeface="Times New Roman"/>
                        <a:cs typeface="Traditional Arabic"/>
                      </a:endParaRPr>
                    </a:p>
                  </a:txBody>
                  <a:tcPr marL="45049" marR="45049" marT="0" marB="0"/>
                </a:tc>
              </a:tr>
              <a:tr h="259731">
                <a:tc>
                  <a:txBody>
                    <a:bodyPr/>
                    <a:lstStyle/>
                    <a:p>
                      <a:pPr marL="0" marR="0" algn="ctr" rtl="1">
                        <a:lnSpc>
                          <a:spcPct val="115000"/>
                        </a:lnSpc>
                        <a:spcBef>
                          <a:spcPts val="0"/>
                        </a:spcBef>
                        <a:spcAft>
                          <a:spcPts val="0"/>
                        </a:spcAft>
                      </a:pPr>
                      <a:r>
                        <a:rPr lang="fa-IR" sz="900" kern="0">
                          <a:effectLst/>
                        </a:rPr>
                        <a:t>آمونیوم</a:t>
                      </a:r>
                      <a:endParaRPr lang="en-US" sz="800" kern="1200">
                        <a:effectLst/>
                        <a:latin typeface="Times New Roman"/>
                        <a:ea typeface="Times New Roman"/>
                        <a:cs typeface="Traditional Arabic"/>
                      </a:endParaRPr>
                    </a:p>
                  </a:txBody>
                  <a:tcPr marL="45049" marR="45049" marT="0" marB="0"/>
                </a:tc>
                <a:tc>
                  <a:txBody>
                    <a:bodyPr/>
                    <a:lstStyle/>
                    <a:p>
                      <a:pPr marL="0" marR="0" algn="ctr" rtl="1">
                        <a:lnSpc>
                          <a:spcPct val="115000"/>
                        </a:lnSpc>
                        <a:spcBef>
                          <a:spcPts val="0"/>
                        </a:spcBef>
                        <a:spcAft>
                          <a:spcPts val="0"/>
                        </a:spcAft>
                      </a:pPr>
                      <a:r>
                        <a:rPr lang="en-US" sz="800" kern="0">
                          <a:effectLst/>
                        </a:rPr>
                        <a:t>mg/lit</a:t>
                      </a:r>
                      <a:endParaRPr lang="en-US" sz="800" kern="1200">
                        <a:effectLst/>
                        <a:latin typeface="Times New Roman"/>
                        <a:ea typeface="Times New Roman"/>
                        <a:cs typeface="Traditional Arabic"/>
                      </a:endParaRPr>
                    </a:p>
                  </a:txBody>
                  <a:tcPr marL="45049" marR="45049" marT="0" marB="0"/>
                </a:tc>
                <a:tc>
                  <a:txBody>
                    <a:bodyPr/>
                    <a:lstStyle/>
                    <a:p>
                      <a:pPr marL="0" marR="0" algn="ctr">
                        <a:lnSpc>
                          <a:spcPct val="115000"/>
                        </a:lnSpc>
                        <a:spcBef>
                          <a:spcPts val="0"/>
                        </a:spcBef>
                        <a:spcAft>
                          <a:spcPts val="0"/>
                        </a:spcAft>
                      </a:pPr>
                      <a:r>
                        <a:rPr lang="en-US" sz="800" kern="0" dirty="0">
                          <a:effectLst/>
                        </a:rPr>
                        <a:t>0</a:t>
                      </a:r>
                      <a:endParaRPr lang="en-US" sz="800" kern="1200" dirty="0">
                        <a:effectLst/>
                        <a:latin typeface="Times New Roman"/>
                        <a:ea typeface="Times New Roman"/>
                        <a:cs typeface="Traditional Arabic"/>
                      </a:endParaRPr>
                    </a:p>
                  </a:txBody>
                  <a:tcPr marL="45049" marR="45049" marT="0" marB="0"/>
                </a:tc>
                <a:tc>
                  <a:txBody>
                    <a:bodyPr/>
                    <a:lstStyle/>
                    <a:p>
                      <a:pPr marL="0" marR="0" algn="ctr">
                        <a:lnSpc>
                          <a:spcPct val="115000"/>
                        </a:lnSpc>
                        <a:spcBef>
                          <a:spcPts val="0"/>
                        </a:spcBef>
                        <a:spcAft>
                          <a:spcPts val="0"/>
                        </a:spcAft>
                      </a:pPr>
                      <a:r>
                        <a:rPr lang="en-US" sz="800" kern="0">
                          <a:effectLst/>
                        </a:rPr>
                        <a:t>0</a:t>
                      </a:r>
                      <a:endParaRPr lang="en-US" sz="800" kern="1200">
                        <a:effectLst/>
                        <a:latin typeface="Times New Roman"/>
                        <a:ea typeface="Times New Roman"/>
                        <a:cs typeface="Traditional Arabic"/>
                      </a:endParaRPr>
                    </a:p>
                  </a:txBody>
                  <a:tcPr marL="45049" marR="45049" marT="0" marB="0"/>
                </a:tc>
                <a:tc>
                  <a:txBody>
                    <a:bodyPr/>
                    <a:lstStyle/>
                    <a:p>
                      <a:pPr marL="0" marR="0" algn="ctr">
                        <a:lnSpc>
                          <a:spcPct val="115000"/>
                        </a:lnSpc>
                        <a:spcBef>
                          <a:spcPts val="0"/>
                        </a:spcBef>
                        <a:spcAft>
                          <a:spcPts val="0"/>
                        </a:spcAft>
                      </a:pPr>
                      <a:r>
                        <a:rPr lang="en-US" sz="800" kern="0">
                          <a:effectLst/>
                        </a:rPr>
                        <a:t>0</a:t>
                      </a:r>
                      <a:endParaRPr lang="en-US" sz="800" kern="1200">
                        <a:effectLst/>
                        <a:latin typeface="Times New Roman"/>
                        <a:ea typeface="Times New Roman"/>
                        <a:cs typeface="Traditional Arabic"/>
                      </a:endParaRPr>
                    </a:p>
                  </a:txBody>
                  <a:tcPr marL="45049" marR="45049" marT="0" marB="0"/>
                </a:tc>
              </a:tr>
              <a:tr h="259731">
                <a:tc>
                  <a:txBody>
                    <a:bodyPr/>
                    <a:lstStyle/>
                    <a:p>
                      <a:pPr marL="0" marR="0" algn="ctr" rtl="1">
                        <a:lnSpc>
                          <a:spcPct val="115000"/>
                        </a:lnSpc>
                        <a:spcBef>
                          <a:spcPts val="0"/>
                        </a:spcBef>
                        <a:spcAft>
                          <a:spcPts val="0"/>
                        </a:spcAft>
                      </a:pPr>
                      <a:r>
                        <a:rPr lang="fa-IR" sz="900" kern="0">
                          <a:effectLst/>
                        </a:rPr>
                        <a:t>سولفات</a:t>
                      </a:r>
                      <a:endParaRPr lang="en-US" sz="800" kern="1200">
                        <a:effectLst/>
                        <a:latin typeface="Times New Roman"/>
                        <a:ea typeface="Times New Roman"/>
                        <a:cs typeface="Traditional Arabic"/>
                      </a:endParaRPr>
                    </a:p>
                  </a:txBody>
                  <a:tcPr marL="45049" marR="45049" marT="0" marB="0"/>
                </a:tc>
                <a:tc>
                  <a:txBody>
                    <a:bodyPr/>
                    <a:lstStyle/>
                    <a:p>
                      <a:pPr marL="0" marR="0" algn="ctr" rtl="1">
                        <a:lnSpc>
                          <a:spcPct val="115000"/>
                        </a:lnSpc>
                        <a:spcBef>
                          <a:spcPts val="0"/>
                        </a:spcBef>
                        <a:spcAft>
                          <a:spcPts val="0"/>
                        </a:spcAft>
                      </a:pPr>
                      <a:r>
                        <a:rPr lang="en-US" sz="800" kern="0">
                          <a:effectLst/>
                        </a:rPr>
                        <a:t>mg/lit</a:t>
                      </a:r>
                      <a:endParaRPr lang="en-US" sz="800" kern="1200">
                        <a:effectLst/>
                        <a:latin typeface="Times New Roman"/>
                        <a:ea typeface="Times New Roman"/>
                        <a:cs typeface="Traditional Arabic"/>
                      </a:endParaRPr>
                    </a:p>
                  </a:txBody>
                  <a:tcPr marL="45049" marR="45049" marT="0" marB="0"/>
                </a:tc>
                <a:tc>
                  <a:txBody>
                    <a:bodyPr/>
                    <a:lstStyle/>
                    <a:p>
                      <a:pPr marL="0" marR="0" algn="ctr">
                        <a:lnSpc>
                          <a:spcPct val="115000"/>
                        </a:lnSpc>
                        <a:spcBef>
                          <a:spcPts val="0"/>
                        </a:spcBef>
                        <a:spcAft>
                          <a:spcPts val="0"/>
                        </a:spcAft>
                      </a:pPr>
                      <a:r>
                        <a:rPr lang="en-US" sz="800" kern="0">
                          <a:effectLst/>
                        </a:rPr>
                        <a:t>585.6</a:t>
                      </a:r>
                      <a:endParaRPr lang="en-US" sz="800" kern="1200">
                        <a:effectLst/>
                        <a:latin typeface="Times New Roman"/>
                        <a:ea typeface="Times New Roman"/>
                        <a:cs typeface="Traditional Arabic"/>
                      </a:endParaRPr>
                    </a:p>
                  </a:txBody>
                  <a:tcPr marL="45049" marR="45049" marT="0" marB="0"/>
                </a:tc>
                <a:tc>
                  <a:txBody>
                    <a:bodyPr/>
                    <a:lstStyle/>
                    <a:p>
                      <a:pPr marL="0" marR="0" algn="ctr">
                        <a:lnSpc>
                          <a:spcPct val="115000"/>
                        </a:lnSpc>
                        <a:spcBef>
                          <a:spcPts val="0"/>
                        </a:spcBef>
                        <a:spcAft>
                          <a:spcPts val="0"/>
                        </a:spcAft>
                      </a:pPr>
                      <a:r>
                        <a:rPr lang="en-US" sz="800" kern="0">
                          <a:effectLst/>
                        </a:rPr>
                        <a:t>2.4</a:t>
                      </a:r>
                      <a:endParaRPr lang="en-US" sz="800" kern="1200">
                        <a:effectLst/>
                        <a:latin typeface="Times New Roman"/>
                        <a:ea typeface="Times New Roman"/>
                        <a:cs typeface="Traditional Arabic"/>
                      </a:endParaRPr>
                    </a:p>
                  </a:txBody>
                  <a:tcPr marL="45049" marR="45049" marT="0" marB="0"/>
                </a:tc>
                <a:tc>
                  <a:txBody>
                    <a:bodyPr/>
                    <a:lstStyle/>
                    <a:p>
                      <a:pPr marL="0" marR="0" algn="ctr">
                        <a:lnSpc>
                          <a:spcPct val="115000"/>
                        </a:lnSpc>
                        <a:spcBef>
                          <a:spcPts val="0"/>
                        </a:spcBef>
                        <a:spcAft>
                          <a:spcPts val="0"/>
                        </a:spcAft>
                      </a:pPr>
                      <a:r>
                        <a:rPr lang="en-US" sz="800" kern="0">
                          <a:effectLst/>
                        </a:rPr>
                        <a:t>696</a:t>
                      </a:r>
                      <a:endParaRPr lang="en-US" sz="800" kern="1200">
                        <a:effectLst/>
                        <a:latin typeface="Times New Roman"/>
                        <a:ea typeface="Times New Roman"/>
                        <a:cs typeface="Traditional Arabic"/>
                      </a:endParaRPr>
                    </a:p>
                  </a:txBody>
                  <a:tcPr marL="45049" marR="45049" marT="0" marB="0"/>
                </a:tc>
              </a:tr>
              <a:tr h="260215">
                <a:tc>
                  <a:txBody>
                    <a:bodyPr/>
                    <a:lstStyle/>
                    <a:p>
                      <a:pPr marL="0" marR="0" algn="ctr" rtl="1">
                        <a:lnSpc>
                          <a:spcPct val="115000"/>
                        </a:lnSpc>
                        <a:spcBef>
                          <a:spcPts val="0"/>
                        </a:spcBef>
                        <a:spcAft>
                          <a:spcPts val="0"/>
                        </a:spcAft>
                      </a:pPr>
                      <a:r>
                        <a:rPr lang="fa-IR" sz="900" kern="0">
                          <a:effectLst/>
                        </a:rPr>
                        <a:t>سختی کل</a:t>
                      </a:r>
                      <a:endParaRPr lang="en-US" sz="800" kern="1200">
                        <a:effectLst/>
                        <a:latin typeface="Times New Roman"/>
                        <a:ea typeface="Times New Roman"/>
                        <a:cs typeface="Traditional Arabic"/>
                      </a:endParaRPr>
                    </a:p>
                  </a:txBody>
                  <a:tcPr marL="45049" marR="45049" marT="0" marB="0"/>
                </a:tc>
                <a:tc>
                  <a:txBody>
                    <a:bodyPr/>
                    <a:lstStyle/>
                    <a:p>
                      <a:pPr marL="0" marR="0" algn="ctr" rtl="1">
                        <a:lnSpc>
                          <a:spcPct val="115000"/>
                        </a:lnSpc>
                        <a:spcBef>
                          <a:spcPts val="0"/>
                        </a:spcBef>
                        <a:spcAft>
                          <a:spcPts val="0"/>
                        </a:spcAft>
                      </a:pPr>
                      <a:r>
                        <a:rPr lang="en-US" sz="800" kern="0">
                          <a:effectLst/>
                        </a:rPr>
                        <a:t>mg/lit</a:t>
                      </a:r>
                      <a:endParaRPr lang="en-US" sz="800" kern="1200">
                        <a:effectLst/>
                        <a:latin typeface="Times New Roman"/>
                        <a:ea typeface="Times New Roman"/>
                        <a:cs typeface="Traditional Arabic"/>
                      </a:endParaRPr>
                    </a:p>
                  </a:txBody>
                  <a:tcPr marL="45049" marR="45049" marT="0" marB="0"/>
                </a:tc>
                <a:tc>
                  <a:txBody>
                    <a:bodyPr/>
                    <a:lstStyle/>
                    <a:p>
                      <a:pPr marL="0" marR="0" algn="ctr">
                        <a:lnSpc>
                          <a:spcPct val="115000"/>
                        </a:lnSpc>
                        <a:spcBef>
                          <a:spcPts val="0"/>
                        </a:spcBef>
                        <a:spcAft>
                          <a:spcPts val="0"/>
                        </a:spcAft>
                      </a:pPr>
                      <a:r>
                        <a:rPr lang="en-US" sz="800" kern="0">
                          <a:effectLst/>
                        </a:rPr>
                        <a:t>975</a:t>
                      </a:r>
                      <a:endParaRPr lang="en-US" sz="800" kern="1200">
                        <a:effectLst/>
                        <a:latin typeface="Times New Roman"/>
                        <a:ea typeface="Times New Roman"/>
                        <a:cs typeface="Traditional Arabic"/>
                      </a:endParaRPr>
                    </a:p>
                  </a:txBody>
                  <a:tcPr marL="45049" marR="45049" marT="0" marB="0"/>
                </a:tc>
                <a:tc>
                  <a:txBody>
                    <a:bodyPr/>
                    <a:lstStyle/>
                    <a:p>
                      <a:pPr marL="0" marR="0" algn="ctr">
                        <a:lnSpc>
                          <a:spcPct val="115000"/>
                        </a:lnSpc>
                        <a:spcBef>
                          <a:spcPts val="0"/>
                        </a:spcBef>
                        <a:spcAft>
                          <a:spcPts val="0"/>
                        </a:spcAft>
                      </a:pPr>
                      <a:r>
                        <a:rPr lang="en-US" sz="800" kern="0">
                          <a:effectLst/>
                        </a:rPr>
                        <a:t>20</a:t>
                      </a:r>
                      <a:endParaRPr lang="en-US" sz="800" kern="1200">
                        <a:effectLst/>
                        <a:latin typeface="Times New Roman"/>
                        <a:ea typeface="Times New Roman"/>
                        <a:cs typeface="Traditional Arabic"/>
                      </a:endParaRPr>
                    </a:p>
                  </a:txBody>
                  <a:tcPr marL="45049" marR="45049" marT="0" marB="0"/>
                </a:tc>
                <a:tc>
                  <a:txBody>
                    <a:bodyPr/>
                    <a:lstStyle/>
                    <a:p>
                      <a:pPr marL="0" marR="0" algn="ctr">
                        <a:lnSpc>
                          <a:spcPct val="115000"/>
                        </a:lnSpc>
                        <a:spcBef>
                          <a:spcPts val="0"/>
                        </a:spcBef>
                        <a:spcAft>
                          <a:spcPts val="0"/>
                        </a:spcAft>
                      </a:pPr>
                      <a:r>
                        <a:rPr lang="en-US" sz="800" kern="0" dirty="0">
                          <a:effectLst/>
                        </a:rPr>
                        <a:t>910</a:t>
                      </a:r>
                      <a:endParaRPr lang="en-US" sz="800" kern="1200" dirty="0">
                        <a:effectLst/>
                        <a:latin typeface="Times New Roman"/>
                        <a:ea typeface="Times New Roman"/>
                        <a:cs typeface="Traditional Arabic"/>
                      </a:endParaRPr>
                    </a:p>
                  </a:txBody>
                  <a:tcPr marL="45049" marR="45049" marT="0" marB="0"/>
                </a:tc>
              </a:tr>
            </a:tbl>
          </a:graphicData>
        </a:graphic>
      </p:graphicFrame>
      <p:sp>
        <p:nvSpPr>
          <p:cNvPr id="5" name="Rectangle 1"/>
          <p:cNvSpPr>
            <a:spLocks noChangeArrowheads="1"/>
          </p:cNvSpPr>
          <p:nvPr/>
        </p:nvSpPr>
        <p:spPr bwMode="auto">
          <a:xfrm>
            <a:off x="685800" y="808166"/>
            <a:ext cx="77724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ctr" rtl="1" fontAlgn="base">
              <a:spcBef>
                <a:spcPct val="0"/>
              </a:spcBef>
              <a:spcAft>
                <a:spcPct val="0"/>
              </a:spcAft>
            </a:pPr>
            <a:r>
              <a:rPr kumimoji="0" lang="ar-SA" sz="1200" b="1" i="0" u="none" strike="noStrike" cap="none" normalizeH="0" baseline="0" dirty="0" smtClean="0">
                <a:ln>
                  <a:noFill/>
                </a:ln>
                <a:solidFill>
                  <a:schemeClr val="tx1"/>
                </a:solidFill>
                <a:effectLst/>
                <a:latin typeface="Arial" pitchFamily="34" charset="0"/>
                <a:ea typeface="Times New Roman" pitchFamily="18" charset="0"/>
                <a:cs typeface="B Zar" pitchFamily="2" charset="-78"/>
              </a:rPr>
              <a:t>آنالیز پارامترهای شیمیایی فین</a:t>
            </a:r>
            <a:r>
              <a:rPr kumimoji="0" lang="en-US" sz="1200" b="1" i="0" u="none" strike="noStrike" cap="none" normalizeH="0" baseline="0" dirty="0" smtClean="0">
                <a:ln>
                  <a:noFill/>
                </a:ln>
                <a:solidFill>
                  <a:schemeClr val="tx1"/>
                </a:solidFill>
                <a:effectLst/>
                <a:latin typeface="Arial" pitchFamily="34" charset="0"/>
                <a:ea typeface="Times New Roman" pitchFamily="18" charset="0"/>
                <a:cs typeface="B Zar" pitchFamily="2" charset="-78"/>
              </a:rPr>
              <a:t>			</a:t>
            </a:r>
            <a:r>
              <a:rPr lang="fa-IR" sz="1200" b="1" dirty="0" smtClean="0">
                <a:latin typeface="Arial" pitchFamily="34" charset="0"/>
                <a:ea typeface="Times New Roman" pitchFamily="18" charset="0"/>
                <a:cs typeface="B Zar" pitchFamily="2" charset="-78"/>
              </a:rPr>
              <a:t> </a:t>
            </a:r>
            <a:r>
              <a:rPr lang="fa-IR" sz="1200" b="1" dirty="0">
                <a:latin typeface="Arial" pitchFamily="34" charset="0"/>
                <a:ea typeface="Times New Roman" pitchFamily="18" charset="0"/>
                <a:cs typeface="B Zar" pitchFamily="2" charset="-78"/>
              </a:rPr>
              <a:t>آنالیز پارامترهای بیولوژیک فین</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711967684"/>
              </p:ext>
            </p:extLst>
          </p:nvPr>
        </p:nvGraphicFramePr>
        <p:xfrm>
          <a:off x="533401" y="1219200"/>
          <a:ext cx="4343402" cy="5431902"/>
        </p:xfrm>
        <a:graphic>
          <a:graphicData uri="http://schemas.openxmlformats.org/drawingml/2006/table">
            <a:tbl>
              <a:tblPr firstRow="1" firstCol="1" bandRow="1">
                <a:tableStyleId>{5C22544A-7EE6-4342-B048-85BDC9FD1C3A}</a:tableStyleId>
              </a:tblPr>
              <a:tblGrid>
                <a:gridCol w="1295400"/>
                <a:gridCol w="914400"/>
                <a:gridCol w="619162"/>
                <a:gridCol w="820441"/>
                <a:gridCol w="693999"/>
              </a:tblGrid>
              <a:tr h="693666">
                <a:tc>
                  <a:txBody>
                    <a:bodyPr/>
                    <a:lstStyle/>
                    <a:p>
                      <a:pPr marL="0" marR="0" algn="ctr" rtl="1">
                        <a:lnSpc>
                          <a:spcPct val="150000"/>
                        </a:lnSpc>
                        <a:spcBef>
                          <a:spcPts val="0"/>
                        </a:spcBef>
                        <a:spcAft>
                          <a:spcPts val="0"/>
                        </a:spcAft>
                      </a:pPr>
                      <a:r>
                        <a:rPr lang="fa-IR" sz="1400" b="1" kern="0" dirty="0">
                          <a:effectLst/>
                          <a:cs typeface="B Zar" pitchFamily="2" charset="-78"/>
                        </a:rPr>
                        <a:t>پارامتر</a:t>
                      </a:r>
                      <a:endParaRPr lang="en-US" sz="1400" b="1" kern="1200" dirty="0">
                        <a:effectLst/>
                        <a:latin typeface="Times New Roman"/>
                        <a:ea typeface="Times New Roman"/>
                        <a:cs typeface="B Zar" pitchFamily="2" charset="-78"/>
                      </a:endParaRPr>
                    </a:p>
                  </a:txBody>
                  <a:tcPr marL="68580" marR="68580" marT="0" marB="0" anchor="ctr"/>
                </a:tc>
                <a:tc>
                  <a:txBody>
                    <a:bodyPr/>
                    <a:lstStyle/>
                    <a:p>
                      <a:pPr marL="0" marR="0" algn="ctr" rtl="1">
                        <a:lnSpc>
                          <a:spcPct val="150000"/>
                        </a:lnSpc>
                        <a:spcBef>
                          <a:spcPts val="0"/>
                        </a:spcBef>
                        <a:spcAft>
                          <a:spcPts val="0"/>
                        </a:spcAft>
                      </a:pPr>
                      <a:r>
                        <a:rPr lang="fa-IR" sz="1400" b="1" kern="0">
                          <a:effectLst/>
                          <a:cs typeface="B Zar" pitchFamily="2" charset="-78"/>
                        </a:rPr>
                        <a:t>واحد</a:t>
                      </a:r>
                      <a:endParaRPr lang="en-US" sz="1400" b="1" kern="1200">
                        <a:effectLst/>
                        <a:latin typeface="Times New Roman"/>
                        <a:ea typeface="Times New Roman"/>
                        <a:cs typeface="B Zar" pitchFamily="2" charset="-78"/>
                      </a:endParaRPr>
                    </a:p>
                  </a:txBody>
                  <a:tcPr marL="68580" marR="68580" marT="0" marB="0" anchor="ctr"/>
                </a:tc>
                <a:tc>
                  <a:txBody>
                    <a:bodyPr/>
                    <a:lstStyle/>
                    <a:p>
                      <a:pPr marL="0" marR="0" algn="ctr" rtl="1">
                        <a:lnSpc>
                          <a:spcPct val="150000"/>
                        </a:lnSpc>
                        <a:spcBef>
                          <a:spcPts val="0"/>
                        </a:spcBef>
                        <a:spcAft>
                          <a:spcPts val="0"/>
                        </a:spcAft>
                      </a:pPr>
                      <a:r>
                        <a:rPr lang="fa-IR" sz="1400" b="1" kern="0" dirty="0">
                          <a:effectLst/>
                          <a:cs typeface="B Zar" pitchFamily="2" charset="-78"/>
                        </a:rPr>
                        <a:t>نوع</a:t>
                      </a:r>
                      <a:endParaRPr lang="en-US" sz="1400" b="1" kern="1200" dirty="0">
                        <a:effectLst/>
                        <a:latin typeface="Times New Roman"/>
                        <a:ea typeface="Times New Roman"/>
                        <a:cs typeface="B Zar" pitchFamily="2" charset="-78"/>
                      </a:endParaRPr>
                    </a:p>
                  </a:txBody>
                  <a:tcPr marL="68580" marR="68580" marT="0" marB="0" anchor="ctr"/>
                </a:tc>
                <a:tc>
                  <a:txBody>
                    <a:bodyPr/>
                    <a:lstStyle/>
                    <a:p>
                      <a:pPr marL="0" marR="0" algn="ctr" rtl="1">
                        <a:lnSpc>
                          <a:spcPct val="150000"/>
                        </a:lnSpc>
                        <a:spcBef>
                          <a:spcPts val="0"/>
                        </a:spcBef>
                        <a:spcAft>
                          <a:spcPts val="0"/>
                        </a:spcAft>
                      </a:pPr>
                      <a:r>
                        <a:rPr lang="fa-IR" sz="1400" b="1" kern="0">
                          <a:effectLst/>
                          <a:cs typeface="B Zar" pitchFamily="2" charset="-78"/>
                        </a:rPr>
                        <a:t>آب خام </a:t>
                      </a:r>
                      <a:endParaRPr lang="en-US" sz="1400" b="1" kern="1200">
                        <a:effectLst/>
                        <a:cs typeface="B Zar" pitchFamily="2" charset="-78"/>
                      </a:endParaRPr>
                    </a:p>
                    <a:p>
                      <a:pPr marL="0" marR="0" algn="ctr" rtl="1">
                        <a:lnSpc>
                          <a:spcPct val="150000"/>
                        </a:lnSpc>
                        <a:spcBef>
                          <a:spcPts val="0"/>
                        </a:spcBef>
                        <a:spcAft>
                          <a:spcPts val="0"/>
                        </a:spcAft>
                      </a:pPr>
                      <a:r>
                        <a:rPr lang="fa-IR" sz="1400" b="1" kern="0">
                          <a:effectLst/>
                          <a:cs typeface="B Zar" pitchFamily="2" charset="-78"/>
                        </a:rPr>
                        <a:t>ورودی</a:t>
                      </a:r>
                      <a:endParaRPr lang="en-US" sz="1400" b="1" kern="1200">
                        <a:effectLst/>
                        <a:latin typeface="Times New Roman"/>
                        <a:ea typeface="Times New Roman"/>
                        <a:cs typeface="B Zar" pitchFamily="2" charset="-78"/>
                      </a:endParaRPr>
                    </a:p>
                  </a:txBody>
                  <a:tcPr marL="68580" marR="68580" marT="0" marB="0" anchor="ctr"/>
                </a:tc>
                <a:tc>
                  <a:txBody>
                    <a:bodyPr/>
                    <a:lstStyle/>
                    <a:p>
                      <a:pPr marL="0" marR="0" algn="ctr" rtl="1">
                        <a:lnSpc>
                          <a:spcPct val="150000"/>
                        </a:lnSpc>
                        <a:spcBef>
                          <a:spcPts val="0"/>
                        </a:spcBef>
                        <a:spcAft>
                          <a:spcPts val="0"/>
                        </a:spcAft>
                      </a:pPr>
                      <a:r>
                        <a:rPr lang="ar-SA" sz="1400" b="1" kern="0" dirty="0">
                          <a:effectLst/>
                          <a:cs typeface="B Zar" pitchFamily="2" charset="-78"/>
                        </a:rPr>
                        <a:t>آب قبل از وسل</a:t>
                      </a:r>
                      <a:endParaRPr lang="en-US" sz="1400" b="1" kern="1200" dirty="0">
                        <a:effectLst/>
                        <a:latin typeface="Times New Roman"/>
                        <a:ea typeface="Times New Roman"/>
                        <a:cs typeface="B Zar" pitchFamily="2" charset="-78"/>
                      </a:endParaRPr>
                    </a:p>
                  </a:txBody>
                  <a:tcPr marL="68580" marR="68580" marT="0" marB="0" anchor="ctr"/>
                </a:tc>
              </a:tr>
              <a:tr h="378744">
                <a:tc>
                  <a:txBody>
                    <a:bodyPr/>
                    <a:lstStyle/>
                    <a:p>
                      <a:pPr marL="0" marR="0" algn="ctr" rtl="1">
                        <a:lnSpc>
                          <a:spcPct val="150000"/>
                        </a:lnSpc>
                        <a:spcBef>
                          <a:spcPts val="0"/>
                        </a:spcBef>
                        <a:spcAft>
                          <a:spcPts val="0"/>
                        </a:spcAft>
                      </a:pPr>
                      <a:r>
                        <a:rPr lang="en-US" sz="1200" b="1" kern="0">
                          <a:effectLst/>
                          <a:cs typeface="B Zar" pitchFamily="2" charset="-78"/>
                        </a:rPr>
                        <a:t>Diatomaceae</a:t>
                      </a:r>
                      <a:endParaRPr lang="en-US" sz="1200" b="1" kern="1200">
                        <a:effectLst/>
                        <a:latin typeface="Times New Roman"/>
                        <a:ea typeface="Times New Roman"/>
                        <a:cs typeface="B Zar" pitchFamily="2" charset="-78"/>
                      </a:endParaRPr>
                    </a:p>
                  </a:txBody>
                  <a:tcPr marL="68580" marR="68580" marT="0" marB="0" anchor="ctr"/>
                </a:tc>
                <a:tc>
                  <a:txBody>
                    <a:bodyPr/>
                    <a:lstStyle/>
                    <a:p>
                      <a:pPr marL="0" marR="0" algn="ctr" rtl="1">
                        <a:lnSpc>
                          <a:spcPct val="150000"/>
                        </a:lnSpc>
                        <a:spcBef>
                          <a:spcPts val="0"/>
                        </a:spcBef>
                        <a:spcAft>
                          <a:spcPts val="0"/>
                        </a:spcAft>
                      </a:pPr>
                      <a:r>
                        <a:rPr lang="en-US" sz="1100" b="1" kern="0" dirty="0">
                          <a:effectLst/>
                          <a:cs typeface="B Zar" pitchFamily="2" charset="-78"/>
                        </a:rPr>
                        <a:t>Total </a:t>
                      </a:r>
                      <a:r>
                        <a:rPr lang="en-US" sz="1100" b="1" kern="0" dirty="0" smtClean="0">
                          <a:effectLst/>
                          <a:cs typeface="B Zar" pitchFamily="2" charset="-78"/>
                        </a:rPr>
                        <a:t>per</a:t>
                      </a:r>
                      <a:endParaRPr lang="fa-IR" sz="1100" b="1" kern="0" dirty="0" smtClean="0">
                        <a:effectLst/>
                        <a:cs typeface="B Zar" pitchFamily="2" charset="-78"/>
                      </a:endParaRPr>
                    </a:p>
                    <a:p>
                      <a:pPr marL="0" marR="0" algn="ctr" rtl="1">
                        <a:lnSpc>
                          <a:spcPct val="150000"/>
                        </a:lnSpc>
                        <a:spcBef>
                          <a:spcPts val="0"/>
                        </a:spcBef>
                        <a:spcAft>
                          <a:spcPts val="0"/>
                        </a:spcAft>
                      </a:pPr>
                      <a:r>
                        <a:rPr lang="en-US" sz="1100" b="1" kern="0" dirty="0" smtClean="0">
                          <a:effectLst/>
                          <a:cs typeface="B Zar" pitchFamily="2" charset="-78"/>
                        </a:rPr>
                        <a:t> </a:t>
                      </a:r>
                      <a:r>
                        <a:rPr lang="en-US" sz="1100" b="1" kern="0" dirty="0">
                          <a:effectLst/>
                          <a:cs typeface="B Zar" pitchFamily="2" charset="-78"/>
                        </a:rPr>
                        <a:t>100 ml</a:t>
                      </a:r>
                      <a:endParaRPr lang="en-US" sz="1100" b="1" kern="1200" dirty="0">
                        <a:effectLst/>
                        <a:latin typeface="Times New Roman"/>
                        <a:ea typeface="Times New Roman"/>
                        <a:cs typeface="B Zar" pitchFamily="2" charset="-78"/>
                      </a:endParaRPr>
                    </a:p>
                  </a:txBody>
                  <a:tcPr marL="68580" marR="68580" marT="0" marB="0" anchor="ctr"/>
                </a:tc>
                <a:tc>
                  <a:txBody>
                    <a:bodyPr/>
                    <a:lstStyle/>
                    <a:p>
                      <a:pPr marL="0" marR="0" algn="ctr" rtl="1">
                        <a:lnSpc>
                          <a:spcPct val="150000"/>
                        </a:lnSpc>
                        <a:spcBef>
                          <a:spcPts val="0"/>
                        </a:spcBef>
                        <a:spcAft>
                          <a:spcPts val="0"/>
                        </a:spcAft>
                      </a:pPr>
                      <a:r>
                        <a:rPr lang="fa-IR" sz="1400" b="1" kern="0">
                          <a:effectLst/>
                          <a:cs typeface="B Zar" pitchFamily="2" charset="-78"/>
                        </a:rPr>
                        <a:t>-</a:t>
                      </a:r>
                      <a:endParaRPr lang="en-US" sz="1200" b="1" kern="1200">
                        <a:effectLst/>
                        <a:latin typeface="Times New Roman"/>
                        <a:ea typeface="Times New Roman"/>
                        <a:cs typeface="B Zar" pitchFamily="2" charset="-78"/>
                      </a:endParaRPr>
                    </a:p>
                  </a:txBody>
                  <a:tcPr marL="68580" marR="68580" marT="0" marB="0" anchor="ctr"/>
                </a:tc>
                <a:tc>
                  <a:txBody>
                    <a:bodyPr/>
                    <a:lstStyle/>
                    <a:p>
                      <a:pPr marL="0" marR="0" algn="ctr" rtl="1">
                        <a:lnSpc>
                          <a:spcPct val="150000"/>
                        </a:lnSpc>
                        <a:spcBef>
                          <a:spcPts val="0"/>
                        </a:spcBef>
                        <a:spcAft>
                          <a:spcPts val="0"/>
                        </a:spcAft>
                      </a:pPr>
                      <a:r>
                        <a:rPr lang="fa-IR" sz="1600" b="1" kern="0" dirty="0">
                          <a:effectLst/>
                          <a:cs typeface="B Zar" pitchFamily="2" charset="-78"/>
                        </a:rPr>
                        <a:t>10</a:t>
                      </a:r>
                      <a:endParaRPr lang="en-US" sz="1400" b="1" kern="1200" dirty="0">
                        <a:effectLst/>
                        <a:latin typeface="Times New Roman"/>
                        <a:ea typeface="Times New Roman"/>
                        <a:cs typeface="B Zar" pitchFamily="2" charset="-78"/>
                      </a:endParaRPr>
                    </a:p>
                  </a:txBody>
                  <a:tcPr marL="68580" marR="68580" marT="0" marB="0" anchor="ctr"/>
                </a:tc>
                <a:tc>
                  <a:txBody>
                    <a:bodyPr/>
                    <a:lstStyle/>
                    <a:p>
                      <a:pPr marL="0" marR="0" algn="ctr" rtl="1">
                        <a:lnSpc>
                          <a:spcPct val="150000"/>
                        </a:lnSpc>
                        <a:spcBef>
                          <a:spcPts val="0"/>
                        </a:spcBef>
                        <a:spcAft>
                          <a:spcPts val="0"/>
                        </a:spcAft>
                      </a:pPr>
                      <a:r>
                        <a:rPr lang="ar-SA" sz="1600" b="1" kern="0" dirty="0">
                          <a:effectLst/>
                          <a:cs typeface="B Zar" pitchFamily="2" charset="-78"/>
                        </a:rPr>
                        <a:t>4</a:t>
                      </a:r>
                      <a:endParaRPr lang="en-US" sz="1400" b="1" kern="1200" dirty="0">
                        <a:effectLst/>
                        <a:latin typeface="Times New Roman"/>
                        <a:ea typeface="Times New Roman"/>
                        <a:cs typeface="B Zar" pitchFamily="2" charset="-78"/>
                      </a:endParaRPr>
                    </a:p>
                  </a:txBody>
                  <a:tcPr marL="68580" marR="68580" marT="0" marB="0" anchor="ctr"/>
                </a:tc>
              </a:tr>
              <a:tr h="386092">
                <a:tc>
                  <a:txBody>
                    <a:bodyPr/>
                    <a:lstStyle/>
                    <a:p>
                      <a:pPr marL="0" marR="0" algn="ctr" rtl="1">
                        <a:lnSpc>
                          <a:spcPct val="150000"/>
                        </a:lnSpc>
                        <a:spcBef>
                          <a:spcPts val="0"/>
                        </a:spcBef>
                        <a:spcAft>
                          <a:spcPts val="0"/>
                        </a:spcAft>
                      </a:pPr>
                      <a:r>
                        <a:rPr lang="en-US" sz="1200" b="1" kern="0">
                          <a:effectLst/>
                          <a:cs typeface="B Zar" pitchFamily="2" charset="-78"/>
                        </a:rPr>
                        <a:t>Cholorophyceae</a:t>
                      </a:r>
                      <a:endParaRPr lang="en-US" sz="1200" b="1" kern="1200">
                        <a:effectLst/>
                        <a:latin typeface="Times New Roman"/>
                        <a:ea typeface="Times New Roman"/>
                        <a:cs typeface="B Zar" pitchFamily="2" charset="-78"/>
                      </a:endParaRPr>
                    </a:p>
                  </a:txBody>
                  <a:tcPr marL="68580" marR="68580" marT="0" marB="0" anchor="ctr"/>
                </a:tc>
                <a:tc>
                  <a:txBody>
                    <a:bodyPr/>
                    <a:lstStyle/>
                    <a:p>
                      <a:pPr marL="0" marR="0" algn="ctr" rtl="1">
                        <a:lnSpc>
                          <a:spcPct val="150000"/>
                        </a:lnSpc>
                        <a:spcBef>
                          <a:spcPts val="0"/>
                        </a:spcBef>
                        <a:spcAft>
                          <a:spcPts val="0"/>
                        </a:spcAft>
                      </a:pPr>
                      <a:r>
                        <a:rPr lang="en-US" sz="1100" b="1" kern="0" dirty="0">
                          <a:effectLst/>
                          <a:cs typeface="B Zar" pitchFamily="2" charset="-78"/>
                        </a:rPr>
                        <a:t>Total </a:t>
                      </a:r>
                      <a:r>
                        <a:rPr lang="en-US" sz="1100" b="1" kern="0" dirty="0" smtClean="0">
                          <a:effectLst/>
                          <a:cs typeface="B Zar" pitchFamily="2" charset="-78"/>
                        </a:rPr>
                        <a:t>per</a:t>
                      </a:r>
                      <a:endParaRPr lang="fa-IR" sz="1100" b="1" kern="0" dirty="0" smtClean="0">
                        <a:effectLst/>
                        <a:cs typeface="B Zar" pitchFamily="2" charset="-78"/>
                      </a:endParaRPr>
                    </a:p>
                    <a:p>
                      <a:pPr marL="0" marR="0" algn="ctr" rtl="1">
                        <a:lnSpc>
                          <a:spcPct val="150000"/>
                        </a:lnSpc>
                        <a:spcBef>
                          <a:spcPts val="0"/>
                        </a:spcBef>
                        <a:spcAft>
                          <a:spcPts val="0"/>
                        </a:spcAft>
                      </a:pPr>
                      <a:r>
                        <a:rPr lang="en-US" sz="1100" b="1" kern="0" dirty="0" smtClean="0">
                          <a:effectLst/>
                          <a:cs typeface="B Zar" pitchFamily="2" charset="-78"/>
                        </a:rPr>
                        <a:t> </a:t>
                      </a:r>
                      <a:r>
                        <a:rPr lang="en-US" sz="1100" b="1" kern="0" dirty="0">
                          <a:effectLst/>
                          <a:cs typeface="B Zar" pitchFamily="2" charset="-78"/>
                        </a:rPr>
                        <a:t>100</a:t>
                      </a:r>
                      <a:r>
                        <a:rPr lang="en-US" sz="1200" b="1" kern="0" dirty="0">
                          <a:effectLst/>
                          <a:cs typeface="B Zar" pitchFamily="2" charset="-78"/>
                        </a:rPr>
                        <a:t> </a:t>
                      </a:r>
                      <a:r>
                        <a:rPr lang="en-US" sz="1100" b="1" kern="0" dirty="0">
                          <a:effectLst/>
                          <a:cs typeface="B Zar" pitchFamily="2" charset="-78"/>
                        </a:rPr>
                        <a:t>ml</a:t>
                      </a:r>
                      <a:endParaRPr lang="en-US" sz="1100" b="1" kern="1200" dirty="0">
                        <a:effectLst/>
                        <a:latin typeface="Times New Roman"/>
                        <a:ea typeface="Times New Roman"/>
                        <a:cs typeface="B Zar" pitchFamily="2" charset="-78"/>
                      </a:endParaRPr>
                    </a:p>
                  </a:txBody>
                  <a:tcPr marL="68580" marR="68580" marT="0" marB="0" anchor="ctr"/>
                </a:tc>
                <a:tc>
                  <a:txBody>
                    <a:bodyPr/>
                    <a:lstStyle/>
                    <a:p>
                      <a:pPr marL="0" marR="0" algn="ctr" rtl="1">
                        <a:lnSpc>
                          <a:spcPct val="150000"/>
                        </a:lnSpc>
                        <a:spcBef>
                          <a:spcPts val="0"/>
                        </a:spcBef>
                        <a:spcAft>
                          <a:spcPts val="0"/>
                        </a:spcAft>
                      </a:pPr>
                      <a:r>
                        <a:rPr lang="fa-IR" sz="1400" b="1" kern="0">
                          <a:effectLst/>
                          <a:cs typeface="B Zar" pitchFamily="2" charset="-78"/>
                        </a:rPr>
                        <a:t>-</a:t>
                      </a:r>
                      <a:endParaRPr lang="en-US" sz="1200" b="1" kern="1200">
                        <a:effectLst/>
                        <a:latin typeface="Times New Roman"/>
                        <a:ea typeface="Times New Roman"/>
                        <a:cs typeface="B Zar" pitchFamily="2" charset="-78"/>
                      </a:endParaRPr>
                    </a:p>
                  </a:txBody>
                  <a:tcPr marL="68580" marR="68580" marT="0" marB="0" anchor="ctr"/>
                </a:tc>
                <a:tc>
                  <a:txBody>
                    <a:bodyPr/>
                    <a:lstStyle/>
                    <a:p>
                      <a:pPr marL="0" marR="0" algn="ctr" rtl="1">
                        <a:lnSpc>
                          <a:spcPct val="150000"/>
                        </a:lnSpc>
                        <a:spcBef>
                          <a:spcPts val="0"/>
                        </a:spcBef>
                        <a:spcAft>
                          <a:spcPts val="0"/>
                        </a:spcAft>
                      </a:pPr>
                      <a:r>
                        <a:rPr lang="ar-SA" sz="1600" b="1" kern="0" dirty="0">
                          <a:effectLst/>
                          <a:cs typeface="B Zar" pitchFamily="2" charset="-78"/>
                        </a:rPr>
                        <a:t>1</a:t>
                      </a:r>
                      <a:endParaRPr lang="en-US" sz="1400" b="1" kern="1200" dirty="0">
                        <a:effectLst/>
                        <a:latin typeface="Times New Roman"/>
                        <a:ea typeface="Times New Roman"/>
                        <a:cs typeface="B Zar" pitchFamily="2" charset="-78"/>
                      </a:endParaRPr>
                    </a:p>
                  </a:txBody>
                  <a:tcPr marL="68580" marR="68580" marT="0" marB="0" anchor="ctr"/>
                </a:tc>
                <a:tc>
                  <a:txBody>
                    <a:bodyPr/>
                    <a:lstStyle/>
                    <a:p>
                      <a:pPr marL="0" marR="0" algn="ctr" rtl="1">
                        <a:lnSpc>
                          <a:spcPct val="150000"/>
                        </a:lnSpc>
                        <a:spcBef>
                          <a:spcPts val="0"/>
                        </a:spcBef>
                        <a:spcAft>
                          <a:spcPts val="0"/>
                        </a:spcAft>
                      </a:pPr>
                      <a:r>
                        <a:rPr lang="ar-SA" sz="1600" b="1" kern="0" dirty="0">
                          <a:effectLst/>
                          <a:cs typeface="B Zar" pitchFamily="2" charset="-78"/>
                        </a:rPr>
                        <a:t>4</a:t>
                      </a:r>
                      <a:endParaRPr lang="en-US" sz="1400" b="1" kern="1200" dirty="0">
                        <a:effectLst/>
                        <a:latin typeface="Times New Roman"/>
                        <a:ea typeface="Times New Roman"/>
                        <a:cs typeface="B Zar" pitchFamily="2" charset="-78"/>
                      </a:endParaRPr>
                    </a:p>
                  </a:txBody>
                  <a:tcPr marL="68580" marR="68580" marT="0" marB="0" anchor="ctr"/>
                </a:tc>
              </a:tr>
              <a:tr h="386092">
                <a:tc>
                  <a:txBody>
                    <a:bodyPr/>
                    <a:lstStyle/>
                    <a:p>
                      <a:pPr marL="0" marR="0" algn="ctr" rtl="1">
                        <a:lnSpc>
                          <a:spcPct val="150000"/>
                        </a:lnSpc>
                        <a:spcBef>
                          <a:spcPts val="0"/>
                        </a:spcBef>
                        <a:spcAft>
                          <a:spcPts val="0"/>
                        </a:spcAft>
                      </a:pPr>
                      <a:r>
                        <a:rPr lang="en-US" sz="1200" b="1" kern="0">
                          <a:effectLst/>
                          <a:cs typeface="B Zar" pitchFamily="2" charset="-78"/>
                        </a:rPr>
                        <a:t>Cyanophyceae</a:t>
                      </a:r>
                      <a:endParaRPr lang="en-US" sz="1200" b="1" kern="1200">
                        <a:effectLst/>
                        <a:latin typeface="Times New Roman"/>
                        <a:ea typeface="Times New Roman"/>
                        <a:cs typeface="B Zar" pitchFamily="2" charset="-78"/>
                      </a:endParaRPr>
                    </a:p>
                  </a:txBody>
                  <a:tcPr marL="68580" marR="68580" marT="0" marB="0" anchor="ctr"/>
                </a:tc>
                <a:tc>
                  <a:txBody>
                    <a:bodyPr/>
                    <a:lstStyle/>
                    <a:p>
                      <a:pPr marL="0" marR="0" algn="ctr" rtl="1">
                        <a:lnSpc>
                          <a:spcPct val="150000"/>
                        </a:lnSpc>
                        <a:spcBef>
                          <a:spcPts val="0"/>
                        </a:spcBef>
                        <a:spcAft>
                          <a:spcPts val="0"/>
                        </a:spcAft>
                      </a:pPr>
                      <a:r>
                        <a:rPr lang="en-US" sz="1100" b="1" kern="0" dirty="0">
                          <a:effectLst/>
                          <a:cs typeface="B Zar" pitchFamily="2" charset="-78"/>
                        </a:rPr>
                        <a:t>Total per </a:t>
                      </a:r>
                      <a:endParaRPr lang="fa-IR" sz="1100" b="1" kern="0" dirty="0" smtClean="0">
                        <a:effectLst/>
                        <a:cs typeface="B Zar" pitchFamily="2" charset="-78"/>
                      </a:endParaRPr>
                    </a:p>
                    <a:p>
                      <a:pPr marL="0" marR="0" algn="ctr" rtl="1">
                        <a:lnSpc>
                          <a:spcPct val="150000"/>
                        </a:lnSpc>
                        <a:spcBef>
                          <a:spcPts val="0"/>
                        </a:spcBef>
                        <a:spcAft>
                          <a:spcPts val="0"/>
                        </a:spcAft>
                      </a:pPr>
                      <a:r>
                        <a:rPr lang="en-US" sz="1100" b="1" kern="0" dirty="0" smtClean="0">
                          <a:effectLst/>
                          <a:cs typeface="B Zar" pitchFamily="2" charset="-78"/>
                        </a:rPr>
                        <a:t>100</a:t>
                      </a:r>
                      <a:r>
                        <a:rPr lang="en-US" sz="1200" b="1" kern="0" dirty="0" smtClean="0">
                          <a:effectLst/>
                          <a:cs typeface="B Zar" pitchFamily="2" charset="-78"/>
                        </a:rPr>
                        <a:t> </a:t>
                      </a:r>
                      <a:r>
                        <a:rPr lang="en-US" sz="1100" b="1" kern="0" dirty="0">
                          <a:effectLst/>
                          <a:cs typeface="B Zar" pitchFamily="2" charset="-78"/>
                        </a:rPr>
                        <a:t>ml</a:t>
                      </a:r>
                      <a:endParaRPr lang="en-US" sz="1100" b="1" kern="1200" dirty="0">
                        <a:effectLst/>
                        <a:latin typeface="Times New Roman"/>
                        <a:ea typeface="Times New Roman"/>
                        <a:cs typeface="B Zar" pitchFamily="2" charset="-78"/>
                      </a:endParaRPr>
                    </a:p>
                  </a:txBody>
                  <a:tcPr marL="68580" marR="68580" marT="0" marB="0" anchor="ctr"/>
                </a:tc>
                <a:tc>
                  <a:txBody>
                    <a:bodyPr/>
                    <a:lstStyle/>
                    <a:p>
                      <a:pPr marL="0" marR="0" algn="ctr" rtl="1">
                        <a:lnSpc>
                          <a:spcPct val="150000"/>
                        </a:lnSpc>
                        <a:spcBef>
                          <a:spcPts val="0"/>
                        </a:spcBef>
                        <a:spcAft>
                          <a:spcPts val="0"/>
                        </a:spcAft>
                      </a:pPr>
                      <a:r>
                        <a:rPr lang="fa-IR" sz="1400" b="1" kern="0">
                          <a:effectLst/>
                          <a:cs typeface="B Zar" pitchFamily="2" charset="-78"/>
                        </a:rPr>
                        <a:t>-</a:t>
                      </a:r>
                      <a:endParaRPr lang="en-US" sz="1200" b="1" kern="1200">
                        <a:effectLst/>
                        <a:latin typeface="Times New Roman"/>
                        <a:ea typeface="Times New Roman"/>
                        <a:cs typeface="B Zar" pitchFamily="2" charset="-78"/>
                      </a:endParaRPr>
                    </a:p>
                  </a:txBody>
                  <a:tcPr marL="68580" marR="68580" marT="0" marB="0" anchor="ctr"/>
                </a:tc>
                <a:tc>
                  <a:txBody>
                    <a:bodyPr/>
                    <a:lstStyle/>
                    <a:p>
                      <a:pPr marL="0" marR="0" algn="ctr" rtl="1">
                        <a:lnSpc>
                          <a:spcPct val="150000"/>
                        </a:lnSpc>
                        <a:spcBef>
                          <a:spcPts val="0"/>
                        </a:spcBef>
                        <a:spcAft>
                          <a:spcPts val="0"/>
                        </a:spcAft>
                      </a:pPr>
                      <a:r>
                        <a:rPr lang="ar-SA" sz="1600" b="1" kern="0" dirty="0">
                          <a:effectLst/>
                          <a:cs typeface="B Zar" pitchFamily="2" charset="-78"/>
                        </a:rPr>
                        <a:t>1</a:t>
                      </a:r>
                      <a:endParaRPr lang="en-US" sz="1400" b="1" kern="1200" dirty="0">
                        <a:effectLst/>
                        <a:latin typeface="Times New Roman"/>
                        <a:ea typeface="Times New Roman"/>
                        <a:cs typeface="B Zar" pitchFamily="2" charset="-78"/>
                      </a:endParaRPr>
                    </a:p>
                  </a:txBody>
                  <a:tcPr marL="68580" marR="68580" marT="0" marB="0" anchor="ctr"/>
                </a:tc>
                <a:tc>
                  <a:txBody>
                    <a:bodyPr/>
                    <a:lstStyle/>
                    <a:p>
                      <a:pPr marL="0" marR="0" algn="ctr" rtl="1">
                        <a:lnSpc>
                          <a:spcPct val="150000"/>
                        </a:lnSpc>
                        <a:spcBef>
                          <a:spcPts val="0"/>
                        </a:spcBef>
                        <a:spcAft>
                          <a:spcPts val="0"/>
                        </a:spcAft>
                      </a:pPr>
                      <a:r>
                        <a:rPr lang="en-US" sz="1200" b="1" kern="0" dirty="0">
                          <a:effectLst/>
                          <a:cs typeface="B Zar" pitchFamily="2" charset="-78"/>
                        </a:rPr>
                        <a:t>Not Sean</a:t>
                      </a:r>
                      <a:endParaRPr lang="en-US" sz="1200" b="1" kern="1200" dirty="0">
                        <a:effectLst/>
                        <a:latin typeface="Times New Roman"/>
                        <a:ea typeface="Times New Roman"/>
                        <a:cs typeface="B Zar" pitchFamily="2" charset="-78"/>
                      </a:endParaRPr>
                    </a:p>
                  </a:txBody>
                  <a:tcPr marL="68580" marR="68580" marT="0" marB="0" anchor="ctr"/>
                </a:tc>
              </a:tr>
              <a:tr h="378744">
                <a:tc>
                  <a:txBody>
                    <a:bodyPr/>
                    <a:lstStyle/>
                    <a:p>
                      <a:pPr marL="0" marR="0" algn="ctr" rtl="1">
                        <a:lnSpc>
                          <a:spcPct val="150000"/>
                        </a:lnSpc>
                        <a:spcBef>
                          <a:spcPts val="0"/>
                        </a:spcBef>
                        <a:spcAft>
                          <a:spcPts val="0"/>
                        </a:spcAft>
                      </a:pPr>
                      <a:r>
                        <a:rPr lang="en-US" sz="1200" b="1" kern="0">
                          <a:effectLst/>
                          <a:cs typeface="B Zar" pitchFamily="2" charset="-78"/>
                        </a:rPr>
                        <a:t>Protozoa</a:t>
                      </a:r>
                      <a:endParaRPr lang="en-US" sz="1200" b="1" kern="1200">
                        <a:effectLst/>
                        <a:latin typeface="Times New Roman"/>
                        <a:ea typeface="Times New Roman"/>
                        <a:cs typeface="B Zar" pitchFamily="2" charset="-78"/>
                      </a:endParaRPr>
                    </a:p>
                  </a:txBody>
                  <a:tcPr marL="68580" marR="68580" marT="0" marB="0" anchor="ctr"/>
                </a:tc>
                <a:tc>
                  <a:txBody>
                    <a:bodyPr/>
                    <a:lstStyle/>
                    <a:p>
                      <a:pPr marL="0" marR="0" algn="ctr" rtl="1">
                        <a:lnSpc>
                          <a:spcPct val="150000"/>
                        </a:lnSpc>
                        <a:spcBef>
                          <a:spcPts val="0"/>
                        </a:spcBef>
                        <a:spcAft>
                          <a:spcPts val="0"/>
                        </a:spcAft>
                      </a:pPr>
                      <a:r>
                        <a:rPr lang="en-US" sz="1100" b="1" kern="0" dirty="0">
                          <a:effectLst/>
                          <a:cs typeface="B Zar" pitchFamily="2" charset="-78"/>
                        </a:rPr>
                        <a:t>Per 1000 ml</a:t>
                      </a:r>
                      <a:endParaRPr lang="en-US" sz="1100" b="1" kern="1200" dirty="0">
                        <a:effectLst/>
                        <a:latin typeface="Times New Roman"/>
                        <a:ea typeface="Times New Roman"/>
                        <a:cs typeface="B Zar" pitchFamily="2" charset="-78"/>
                      </a:endParaRPr>
                    </a:p>
                  </a:txBody>
                  <a:tcPr marL="68580" marR="68580" marT="0" marB="0" anchor="ctr"/>
                </a:tc>
                <a:tc>
                  <a:txBody>
                    <a:bodyPr/>
                    <a:lstStyle/>
                    <a:p>
                      <a:pPr marL="0" marR="0" algn="ctr" rtl="1">
                        <a:lnSpc>
                          <a:spcPct val="150000"/>
                        </a:lnSpc>
                        <a:spcBef>
                          <a:spcPts val="0"/>
                        </a:spcBef>
                        <a:spcAft>
                          <a:spcPts val="0"/>
                        </a:spcAft>
                      </a:pPr>
                      <a:r>
                        <a:rPr lang="fa-IR" sz="1400" b="1" kern="0">
                          <a:effectLst/>
                          <a:cs typeface="B Zar" pitchFamily="2" charset="-78"/>
                        </a:rPr>
                        <a:t>زنده</a:t>
                      </a:r>
                      <a:endParaRPr lang="en-US" sz="1200" b="1" kern="1200">
                        <a:effectLst/>
                        <a:latin typeface="Times New Roman"/>
                        <a:ea typeface="Times New Roman"/>
                        <a:cs typeface="B Zar" pitchFamily="2" charset="-78"/>
                      </a:endParaRPr>
                    </a:p>
                  </a:txBody>
                  <a:tcPr marL="68580" marR="68580" marT="0" marB="0" anchor="ctr"/>
                </a:tc>
                <a:tc>
                  <a:txBody>
                    <a:bodyPr/>
                    <a:lstStyle/>
                    <a:p>
                      <a:pPr marL="0" marR="0" algn="ctr" rtl="1">
                        <a:lnSpc>
                          <a:spcPct val="150000"/>
                        </a:lnSpc>
                        <a:spcBef>
                          <a:spcPts val="0"/>
                        </a:spcBef>
                        <a:spcAft>
                          <a:spcPts val="0"/>
                        </a:spcAft>
                      </a:pPr>
                      <a:r>
                        <a:rPr lang="ar-SA" sz="1600" b="1" kern="0" dirty="0">
                          <a:effectLst/>
                          <a:cs typeface="B Zar" pitchFamily="2" charset="-78"/>
                        </a:rPr>
                        <a:t>2</a:t>
                      </a:r>
                      <a:endParaRPr lang="en-US" sz="1400" b="1" kern="1200" dirty="0">
                        <a:effectLst/>
                        <a:latin typeface="Times New Roman"/>
                        <a:ea typeface="Times New Roman"/>
                        <a:cs typeface="B Zar" pitchFamily="2" charset="-78"/>
                      </a:endParaRPr>
                    </a:p>
                  </a:txBody>
                  <a:tcPr marL="68580" marR="68580" marT="0" marB="0" anchor="ctr"/>
                </a:tc>
                <a:tc>
                  <a:txBody>
                    <a:bodyPr/>
                    <a:lstStyle/>
                    <a:p>
                      <a:pPr marL="0" marR="0" algn="ctr" rtl="1">
                        <a:lnSpc>
                          <a:spcPct val="150000"/>
                        </a:lnSpc>
                        <a:spcBef>
                          <a:spcPts val="0"/>
                        </a:spcBef>
                        <a:spcAft>
                          <a:spcPts val="0"/>
                        </a:spcAft>
                      </a:pPr>
                      <a:r>
                        <a:rPr lang="fa-IR" sz="1600" b="1" kern="0" dirty="0">
                          <a:effectLst/>
                          <a:cs typeface="B Zar" pitchFamily="2" charset="-78"/>
                        </a:rPr>
                        <a:t>10</a:t>
                      </a:r>
                      <a:endParaRPr lang="en-US" sz="1400" b="1" kern="1200" dirty="0">
                        <a:effectLst/>
                        <a:latin typeface="Times New Roman"/>
                        <a:ea typeface="Times New Roman"/>
                        <a:cs typeface="B Zar" pitchFamily="2" charset="-78"/>
                      </a:endParaRPr>
                    </a:p>
                  </a:txBody>
                  <a:tcPr marL="68580" marR="68580" marT="0" marB="0" anchor="ctr"/>
                </a:tc>
              </a:tr>
              <a:tr h="378744">
                <a:tc>
                  <a:txBody>
                    <a:bodyPr/>
                    <a:lstStyle/>
                    <a:p>
                      <a:pPr marL="0" marR="0" algn="ctr" rtl="1">
                        <a:lnSpc>
                          <a:spcPct val="150000"/>
                        </a:lnSpc>
                        <a:spcBef>
                          <a:spcPts val="0"/>
                        </a:spcBef>
                        <a:spcAft>
                          <a:spcPts val="0"/>
                        </a:spcAft>
                      </a:pPr>
                      <a:r>
                        <a:rPr lang="en-US" sz="1200" b="1" kern="0">
                          <a:effectLst/>
                          <a:cs typeface="B Zar" pitchFamily="2" charset="-78"/>
                        </a:rPr>
                        <a:t>Rotifera</a:t>
                      </a:r>
                      <a:endParaRPr lang="en-US" sz="1200" b="1" kern="1200">
                        <a:effectLst/>
                        <a:latin typeface="Times New Roman"/>
                        <a:ea typeface="Times New Roman"/>
                        <a:cs typeface="B Zar" pitchFamily="2" charset="-78"/>
                      </a:endParaRPr>
                    </a:p>
                  </a:txBody>
                  <a:tcPr marL="68580" marR="68580" marT="0" marB="0" anchor="ctr"/>
                </a:tc>
                <a:tc>
                  <a:txBody>
                    <a:bodyPr/>
                    <a:lstStyle/>
                    <a:p>
                      <a:pPr marL="0" marR="0" algn="ctr" rtl="1">
                        <a:lnSpc>
                          <a:spcPct val="150000"/>
                        </a:lnSpc>
                        <a:spcBef>
                          <a:spcPts val="0"/>
                        </a:spcBef>
                        <a:spcAft>
                          <a:spcPts val="0"/>
                        </a:spcAft>
                      </a:pPr>
                      <a:r>
                        <a:rPr lang="en-US" sz="1100" b="1" kern="0" dirty="0">
                          <a:effectLst/>
                          <a:cs typeface="B Zar" pitchFamily="2" charset="-78"/>
                        </a:rPr>
                        <a:t>Per 1000 ml</a:t>
                      </a:r>
                      <a:endParaRPr lang="en-US" sz="1100" b="1" kern="1200" dirty="0">
                        <a:effectLst/>
                        <a:latin typeface="Times New Roman"/>
                        <a:ea typeface="Times New Roman"/>
                        <a:cs typeface="B Zar" pitchFamily="2" charset="-78"/>
                      </a:endParaRPr>
                    </a:p>
                  </a:txBody>
                  <a:tcPr marL="68580" marR="68580" marT="0" marB="0" anchor="ctr"/>
                </a:tc>
                <a:tc>
                  <a:txBody>
                    <a:bodyPr/>
                    <a:lstStyle/>
                    <a:p>
                      <a:pPr marL="0" marR="0" algn="ctr" rtl="1">
                        <a:lnSpc>
                          <a:spcPct val="150000"/>
                        </a:lnSpc>
                        <a:spcBef>
                          <a:spcPts val="0"/>
                        </a:spcBef>
                        <a:spcAft>
                          <a:spcPts val="0"/>
                        </a:spcAft>
                      </a:pPr>
                      <a:r>
                        <a:rPr lang="ar-SA" sz="1400" b="1" kern="0">
                          <a:effectLst/>
                          <a:cs typeface="B Zar" pitchFamily="2" charset="-78"/>
                        </a:rPr>
                        <a:t>زنده</a:t>
                      </a:r>
                      <a:endParaRPr lang="en-US" sz="1200" b="1" kern="1200">
                        <a:effectLst/>
                        <a:latin typeface="Times New Roman"/>
                        <a:ea typeface="Times New Roman"/>
                        <a:cs typeface="B Zar" pitchFamily="2" charset="-78"/>
                      </a:endParaRPr>
                    </a:p>
                  </a:txBody>
                  <a:tcPr marL="68580" marR="68580" marT="0" marB="0" anchor="ctr"/>
                </a:tc>
                <a:tc>
                  <a:txBody>
                    <a:bodyPr/>
                    <a:lstStyle/>
                    <a:p>
                      <a:pPr marL="0" marR="0" algn="ctr" rtl="1">
                        <a:lnSpc>
                          <a:spcPct val="150000"/>
                        </a:lnSpc>
                        <a:spcBef>
                          <a:spcPts val="0"/>
                        </a:spcBef>
                        <a:spcAft>
                          <a:spcPts val="0"/>
                        </a:spcAft>
                      </a:pPr>
                      <a:r>
                        <a:rPr lang="en-US" sz="1200" b="1" kern="0" dirty="0">
                          <a:effectLst/>
                          <a:cs typeface="B Zar" pitchFamily="2" charset="-78"/>
                        </a:rPr>
                        <a:t>Not Sean</a:t>
                      </a:r>
                      <a:endParaRPr lang="en-US" sz="1200" b="1" kern="1200" dirty="0">
                        <a:effectLst/>
                        <a:latin typeface="Times New Roman"/>
                        <a:ea typeface="Times New Roman"/>
                        <a:cs typeface="B Zar" pitchFamily="2" charset="-78"/>
                      </a:endParaRPr>
                    </a:p>
                  </a:txBody>
                  <a:tcPr marL="68580" marR="68580" marT="0" marB="0" anchor="ctr"/>
                </a:tc>
                <a:tc>
                  <a:txBody>
                    <a:bodyPr/>
                    <a:lstStyle/>
                    <a:p>
                      <a:pPr marL="0" marR="0" algn="ctr" rtl="1">
                        <a:lnSpc>
                          <a:spcPct val="150000"/>
                        </a:lnSpc>
                        <a:spcBef>
                          <a:spcPts val="0"/>
                        </a:spcBef>
                        <a:spcAft>
                          <a:spcPts val="0"/>
                        </a:spcAft>
                      </a:pPr>
                      <a:r>
                        <a:rPr lang="en-US" sz="1200" b="1" kern="0">
                          <a:effectLst/>
                          <a:cs typeface="B Zar" pitchFamily="2" charset="-78"/>
                        </a:rPr>
                        <a:t>Not Sean</a:t>
                      </a:r>
                      <a:endParaRPr lang="en-US" sz="1200" b="1" kern="1200">
                        <a:effectLst/>
                        <a:latin typeface="Times New Roman"/>
                        <a:ea typeface="Times New Roman"/>
                        <a:cs typeface="B Zar" pitchFamily="2" charset="-78"/>
                      </a:endParaRPr>
                    </a:p>
                  </a:txBody>
                  <a:tcPr marL="68580" marR="68580" marT="0" marB="0" anchor="ctr"/>
                </a:tc>
              </a:tr>
              <a:tr h="378744">
                <a:tc>
                  <a:txBody>
                    <a:bodyPr/>
                    <a:lstStyle/>
                    <a:p>
                      <a:pPr marL="0" marR="0" algn="ctr" rtl="1">
                        <a:lnSpc>
                          <a:spcPct val="150000"/>
                        </a:lnSpc>
                        <a:spcBef>
                          <a:spcPts val="0"/>
                        </a:spcBef>
                        <a:spcAft>
                          <a:spcPts val="0"/>
                        </a:spcAft>
                      </a:pPr>
                      <a:r>
                        <a:rPr lang="en-US" sz="1200" b="1" kern="0">
                          <a:effectLst/>
                          <a:cs typeface="B Zar" pitchFamily="2" charset="-78"/>
                        </a:rPr>
                        <a:t>Crustacea</a:t>
                      </a:r>
                      <a:endParaRPr lang="en-US" sz="1200" b="1" kern="1200">
                        <a:effectLst/>
                        <a:latin typeface="Times New Roman"/>
                        <a:ea typeface="Times New Roman"/>
                        <a:cs typeface="B Zar" pitchFamily="2" charset="-78"/>
                      </a:endParaRPr>
                    </a:p>
                  </a:txBody>
                  <a:tcPr marL="68580" marR="68580" marT="0" marB="0" anchor="ctr"/>
                </a:tc>
                <a:tc>
                  <a:txBody>
                    <a:bodyPr/>
                    <a:lstStyle/>
                    <a:p>
                      <a:pPr marL="0" marR="0" algn="ctr" rtl="1">
                        <a:lnSpc>
                          <a:spcPct val="150000"/>
                        </a:lnSpc>
                        <a:spcBef>
                          <a:spcPts val="0"/>
                        </a:spcBef>
                        <a:spcAft>
                          <a:spcPts val="0"/>
                        </a:spcAft>
                      </a:pPr>
                      <a:r>
                        <a:rPr lang="en-US" sz="1100" b="1" kern="0" dirty="0">
                          <a:effectLst/>
                          <a:cs typeface="B Zar" pitchFamily="2" charset="-78"/>
                        </a:rPr>
                        <a:t>Per 1000 ml</a:t>
                      </a:r>
                      <a:endParaRPr lang="en-US" sz="1100" b="1" kern="1200" dirty="0">
                        <a:effectLst/>
                        <a:latin typeface="Times New Roman"/>
                        <a:ea typeface="Times New Roman"/>
                        <a:cs typeface="B Zar" pitchFamily="2" charset="-78"/>
                      </a:endParaRPr>
                    </a:p>
                  </a:txBody>
                  <a:tcPr marL="68580" marR="68580" marT="0" marB="0" anchor="ctr"/>
                </a:tc>
                <a:tc>
                  <a:txBody>
                    <a:bodyPr/>
                    <a:lstStyle/>
                    <a:p>
                      <a:pPr marL="0" marR="0" algn="ctr" rtl="1">
                        <a:lnSpc>
                          <a:spcPct val="150000"/>
                        </a:lnSpc>
                        <a:spcBef>
                          <a:spcPts val="0"/>
                        </a:spcBef>
                        <a:spcAft>
                          <a:spcPts val="0"/>
                        </a:spcAft>
                      </a:pPr>
                      <a:r>
                        <a:rPr lang="ar-SA" sz="1400" b="1" kern="0">
                          <a:effectLst/>
                          <a:cs typeface="B Zar" pitchFamily="2" charset="-78"/>
                        </a:rPr>
                        <a:t>زنده</a:t>
                      </a:r>
                      <a:endParaRPr lang="en-US" sz="1200" b="1" kern="1200">
                        <a:effectLst/>
                        <a:latin typeface="Times New Roman"/>
                        <a:ea typeface="Times New Roman"/>
                        <a:cs typeface="B Zar" pitchFamily="2" charset="-78"/>
                      </a:endParaRPr>
                    </a:p>
                  </a:txBody>
                  <a:tcPr marL="68580" marR="68580" marT="0" marB="0" anchor="ctr"/>
                </a:tc>
                <a:tc>
                  <a:txBody>
                    <a:bodyPr/>
                    <a:lstStyle/>
                    <a:p>
                      <a:pPr marL="0" marR="0" algn="ctr" rtl="1">
                        <a:lnSpc>
                          <a:spcPct val="150000"/>
                        </a:lnSpc>
                        <a:spcBef>
                          <a:spcPts val="0"/>
                        </a:spcBef>
                        <a:spcAft>
                          <a:spcPts val="0"/>
                        </a:spcAft>
                      </a:pPr>
                      <a:r>
                        <a:rPr lang="en-US" sz="1200" b="1" kern="0" dirty="0">
                          <a:effectLst/>
                          <a:cs typeface="B Zar" pitchFamily="2" charset="-78"/>
                        </a:rPr>
                        <a:t>Not Sean</a:t>
                      </a:r>
                      <a:endParaRPr lang="en-US" sz="1200" b="1" kern="1200" dirty="0">
                        <a:effectLst/>
                        <a:latin typeface="Times New Roman"/>
                        <a:ea typeface="Times New Roman"/>
                        <a:cs typeface="B Zar" pitchFamily="2" charset="-78"/>
                      </a:endParaRPr>
                    </a:p>
                  </a:txBody>
                  <a:tcPr marL="68580" marR="68580" marT="0" marB="0" anchor="ctr"/>
                </a:tc>
                <a:tc>
                  <a:txBody>
                    <a:bodyPr/>
                    <a:lstStyle/>
                    <a:p>
                      <a:pPr marL="0" marR="0" algn="ctr" rtl="1">
                        <a:lnSpc>
                          <a:spcPct val="150000"/>
                        </a:lnSpc>
                        <a:spcBef>
                          <a:spcPts val="0"/>
                        </a:spcBef>
                        <a:spcAft>
                          <a:spcPts val="0"/>
                        </a:spcAft>
                      </a:pPr>
                      <a:r>
                        <a:rPr lang="en-US" sz="1200" b="1" kern="0">
                          <a:effectLst/>
                          <a:cs typeface="B Zar" pitchFamily="2" charset="-78"/>
                        </a:rPr>
                        <a:t>Not Sean</a:t>
                      </a:r>
                      <a:endParaRPr lang="en-US" sz="1200" b="1" kern="1200">
                        <a:effectLst/>
                        <a:latin typeface="Times New Roman"/>
                        <a:ea typeface="Times New Roman"/>
                        <a:cs typeface="B Zar" pitchFamily="2" charset="-78"/>
                      </a:endParaRPr>
                    </a:p>
                  </a:txBody>
                  <a:tcPr marL="68580" marR="68580" marT="0" marB="0" anchor="ctr"/>
                </a:tc>
              </a:tr>
              <a:tr h="378744">
                <a:tc>
                  <a:txBody>
                    <a:bodyPr/>
                    <a:lstStyle/>
                    <a:p>
                      <a:pPr marL="0" marR="0" algn="ctr" rtl="1">
                        <a:lnSpc>
                          <a:spcPct val="150000"/>
                        </a:lnSpc>
                        <a:spcBef>
                          <a:spcPts val="0"/>
                        </a:spcBef>
                        <a:spcAft>
                          <a:spcPts val="0"/>
                        </a:spcAft>
                      </a:pPr>
                      <a:r>
                        <a:rPr lang="en-US" sz="1200" b="1" kern="0">
                          <a:effectLst/>
                          <a:cs typeface="B Zar" pitchFamily="2" charset="-78"/>
                        </a:rPr>
                        <a:t>Nematode</a:t>
                      </a:r>
                      <a:endParaRPr lang="en-US" sz="1200" b="1" kern="1200">
                        <a:effectLst/>
                        <a:latin typeface="Times New Roman"/>
                        <a:ea typeface="Times New Roman"/>
                        <a:cs typeface="B Zar" pitchFamily="2" charset="-78"/>
                      </a:endParaRPr>
                    </a:p>
                  </a:txBody>
                  <a:tcPr marL="68580" marR="68580" marT="0" marB="0" anchor="ctr"/>
                </a:tc>
                <a:tc>
                  <a:txBody>
                    <a:bodyPr/>
                    <a:lstStyle/>
                    <a:p>
                      <a:pPr marL="0" marR="0" algn="ctr" rtl="1">
                        <a:lnSpc>
                          <a:spcPct val="150000"/>
                        </a:lnSpc>
                        <a:spcBef>
                          <a:spcPts val="0"/>
                        </a:spcBef>
                        <a:spcAft>
                          <a:spcPts val="0"/>
                        </a:spcAft>
                      </a:pPr>
                      <a:r>
                        <a:rPr lang="en-US" sz="1100" b="1" kern="0" dirty="0">
                          <a:effectLst/>
                          <a:cs typeface="B Zar" pitchFamily="2" charset="-78"/>
                        </a:rPr>
                        <a:t>Per 1000 ml</a:t>
                      </a:r>
                      <a:endParaRPr lang="en-US" sz="1100" b="1" kern="1200" dirty="0">
                        <a:effectLst/>
                        <a:latin typeface="Times New Roman"/>
                        <a:ea typeface="Times New Roman"/>
                        <a:cs typeface="B Zar" pitchFamily="2" charset="-78"/>
                      </a:endParaRPr>
                    </a:p>
                  </a:txBody>
                  <a:tcPr marL="68580" marR="68580" marT="0" marB="0" anchor="ctr"/>
                </a:tc>
                <a:tc>
                  <a:txBody>
                    <a:bodyPr/>
                    <a:lstStyle/>
                    <a:p>
                      <a:pPr marL="0" marR="0" algn="ctr" rtl="1">
                        <a:lnSpc>
                          <a:spcPct val="150000"/>
                        </a:lnSpc>
                        <a:spcBef>
                          <a:spcPts val="0"/>
                        </a:spcBef>
                        <a:spcAft>
                          <a:spcPts val="0"/>
                        </a:spcAft>
                      </a:pPr>
                      <a:r>
                        <a:rPr lang="fa-IR" sz="1400" b="1" kern="0">
                          <a:effectLst/>
                          <a:cs typeface="B Zar" pitchFamily="2" charset="-78"/>
                        </a:rPr>
                        <a:t>زنده</a:t>
                      </a:r>
                      <a:endParaRPr lang="en-US" sz="1200" b="1" kern="1200">
                        <a:effectLst/>
                        <a:latin typeface="Times New Roman"/>
                        <a:ea typeface="Times New Roman"/>
                        <a:cs typeface="B Zar" pitchFamily="2" charset="-78"/>
                      </a:endParaRPr>
                    </a:p>
                  </a:txBody>
                  <a:tcPr marL="68580" marR="68580" marT="0" marB="0" anchor="ctr"/>
                </a:tc>
                <a:tc>
                  <a:txBody>
                    <a:bodyPr/>
                    <a:lstStyle/>
                    <a:p>
                      <a:pPr marL="0" marR="0" algn="ctr" rtl="1">
                        <a:lnSpc>
                          <a:spcPct val="150000"/>
                        </a:lnSpc>
                        <a:spcBef>
                          <a:spcPts val="0"/>
                        </a:spcBef>
                        <a:spcAft>
                          <a:spcPts val="0"/>
                        </a:spcAft>
                      </a:pPr>
                      <a:r>
                        <a:rPr lang="fa-IR" sz="1600" b="1" kern="0" dirty="0">
                          <a:effectLst/>
                          <a:cs typeface="B Zar" pitchFamily="2" charset="-78"/>
                        </a:rPr>
                        <a:t>1</a:t>
                      </a:r>
                      <a:endParaRPr lang="en-US" sz="1200" b="1" kern="1200" dirty="0">
                        <a:effectLst/>
                        <a:latin typeface="Times New Roman"/>
                        <a:ea typeface="Times New Roman"/>
                        <a:cs typeface="B Zar" pitchFamily="2" charset="-78"/>
                      </a:endParaRPr>
                    </a:p>
                  </a:txBody>
                  <a:tcPr marL="68580" marR="68580" marT="0" marB="0" anchor="ctr"/>
                </a:tc>
                <a:tc>
                  <a:txBody>
                    <a:bodyPr/>
                    <a:lstStyle/>
                    <a:p>
                      <a:pPr marL="0" marR="0" algn="ctr" rtl="1">
                        <a:lnSpc>
                          <a:spcPct val="150000"/>
                        </a:lnSpc>
                        <a:spcBef>
                          <a:spcPts val="0"/>
                        </a:spcBef>
                        <a:spcAft>
                          <a:spcPts val="0"/>
                        </a:spcAft>
                      </a:pPr>
                      <a:r>
                        <a:rPr lang="ar-SA" sz="1600" b="1" kern="0" dirty="0">
                          <a:effectLst/>
                          <a:cs typeface="B Zar" pitchFamily="2" charset="-78"/>
                        </a:rPr>
                        <a:t>2</a:t>
                      </a:r>
                      <a:endParaRPr lang="en-US" sz="1200" b="1" kern="1200" dirty="0">
                        <a:effectLst/>
                        <a:latin typeface="Times New Roman"/>
                        <a:ea typeface="Times New Roman"/>
                        <a:cs typeface="B Zar" pitchFamily="2" charset="-78"/>
                      </a:endParaRPr>
                    </a:p>
                  </a:txBody>
                  <a:tcPr marL="68580" marR="68580" marT="0" marB="0" anchor="ctr"/>
                </a:tc>
              </a:tr>
              <a:tr h="500458">
                <a:tc>
                  <a:txBody>
                    <a:bodyPr/>
                    <a:lstStyle/>
                    <a:p>
                      <a:pPr marL="0" marR="0" algn="ctr" rtl="1">
                        <a:lnSpc>
                          <a:spcPct val="150000"/>
                        </a:lnSpc>
                        <a:spcBef>
                          <a:spcPts val="0"/>
                        </a:spcBef>
                        <a:spcAft>
                          <a:spcPts val="0"/>
                        </a:spcAft>
                      </a:pPr>
                      <a:r>
                        <a:rPr lang="en-US" sz="1200" b="1" kern="0">
                          <a:effectLst/>
                          <a:cs typeface="B Zar" pitchFamily="2" charset="-78"/>
                        </a:rPr>
                        <a:t>Other Organisms</a:t>
                      </a:r>
                      <a:endParaRPr lang="en-US" sz="1200" b="1" kern="1200">
                        <a:effectLst/>
                        <a:latin typeface="Times New Roman"/>
                        <a:ea typeface="Times New Roman"/>
                        <a:cs typeface="B Zar" pitchFamily="2" charset="-78"/>
                      </a:endParaRPr>
                    </a:p>
                  </a:txBody>
                  <a:tcPr marL="68580" marR="68580" marT="0" marB="0" anchor="ctr"/>
                </a:tc>
                <a:tc>
                  <a:txBody>
                    <a:bodyPr/>
                    <a:lstStyle/>
                    <a:p>
                      <a:pPr marL="0" marR="0" algn="ctr" rtl="1">
                        <a:lnSpc>
                          <a:spcPct val="150000"/>
                        </a:lnSpc>
                        <a:spcBef>
                          <a:spcPts val="0"/>
                        </a:spcBef>
                        <a:spcAft>
                          <a:spcPts val="0"/>
                        </a:spcAft>
                      </a:pPr>
                      <a:r>
                        <a:rPr lang="en-US" sz="1100" b="1" kern="0" dirty="0">
                          <a:effectLst/>
                          <a:cs typeface="B Zar" pitchFamily="2" charset="-78"/>
                        </a:rPr>
                        <a:t>Per 1000 ml</a:t>
                      </a:r>
                      <a:endParaRPr lang="en-US" sz="1100" b="1" kern="1200" dirty="0">
                        <a:effectLst/>
                        <a:latin typeface="Times New Roman"/>
                        <a:ea typeface="Times New Roman"/>
                        <a:cs typeface="B Zar" pitchFamily="2" charset="-78"/>
                      </a:endParaRPr>
                    </a:p>
                  </a:txBody>
                  <a:tcPr marL="68580" marR="68580" marT="0" marB="0" anchor="ctr"/>
                </a:tc>
                <a:tc>
                  <a:txBody>
                    <a:bodyPr/>
                    <a:lstStyle/>
                    <a:p>
                      <a:pPr marL="0" marR="0" algn="ctr" rtl="1">
                        <a:lnSpc>
                          <a:spcPct val="150000"/>
                        </a:lnSpc>
                        <a:spcBef>
                          <a:spcPts val="0"/>
                        </a:spcBef>
                        <a:spcAft>
                          <a:spcPts val="0"/>
                        </a:spcAft>
                      </a:pPr>
                      <a:r>
                        <a:rPr lang="fa-IR" sz="1400" b="1" kern="0">
                          <a:effectLst/>
                          <a:cs typeface="B Zar" pitchFamily="2" charset="-78"/>
                        </a:rPr>
                        <a:t>-</a:t>
                      </a:r>
                      <a:endParaRPr lang="en-US" sz="1200" b="1" kern="1200">
                        <a:effectLst/>
                        <a:latin typeface="Times New Roman"/>
                        <a:ea typeface="Times New Roman"/>
                        <a:cs typeface="B Zar" pitchFamily="2" charset="-78"/>
                      </a:endParaRPr>
                    </a:p>
                  </a:txBody>
                  <a:tcPr marL="68580" marR="68580" marT="0" marB="0" anchor="ctr"/>
                </a:tc>
                <a:tc>
                  <a:txBody>
                    <a:bodyPr/>
                    <a:lstStyle/>
                    <a:p>
                      <a:pPr marL="0" marR="0" algn="ctr" rtl="1">
                        <a:lnSpc>
                          <a:spcPct val="150000"/>
                        </a:lnSpc>
                        <a:spcBef>
                          <a:spcPts val="0"/>
                        </a:spcBef>
                        <a:spcAft>
                          <a:spcPts val="0"/>
                        </a:spcAft>
                      </a:pPr>
                      <a:r>
                        <a:rPr lang="en-US" sz="1200" b="1" kern="0">
                          <a:effectLst/>
                          <a:cs typeface="B Zar" pitchFamily="2" charset="-78"/>
                        </a:rPr>
                        <a:t>Not Sean</a:t>
                      </a:r>
                      <a:endParaRPr lang="en-US" sz="1200" b="1" kern="1200">
                        <a:effectLst/>
                        <a:latin typeface="Times New Roman"/>
                        <a:ea typeface="Times New Roman"/>
                        <a:cs typeface="B Zar" pitchFamily="2" charset="-78"/>
                      </a:endParaRPr>
                    </a:p>
                  </a:txBody>
                  <a:tcPr marL="68580" marR="68580" marT="0" marB="0" anchor="ctr"/>
                </a:tc>
                <a:tc>
                  <a:txBody>
                    <a:bodyPr/>
                    <a:lstStyle/>
                    <a:p>
                      <a:pPr marL="0" marR="0" algn="ctr" rtl="1">
                        <a:lnSpc>
                          <a:spcPct val="150000"/>
                        </a:lnSpc>
                        <a:spcBef>
                          <a:spcPts val="0"/>
                        </a:spcBef>
                        <a:spcAft>
                          <a:spcPts val="0"/>
                        </a:spcAft>
                      </a:pPr>
                      <a:r>
                        <a:rPr lang="en-US" sz="1200" b="1" kern="0">
                          <a:effectLst/>
                          <a:cs typeface="B Zar" pitchFamily="2" charset="-78"/>
                        </a:rPr>
                        <a:t>Not Sean</a:t>
                      </a:r>
                      <a:endParaRPr lang="en-US" sz="1200" b="1" kern="1200">
                        <a:effectLst/>
                        <a:latin typeface="Times New Roman"/>
                        <a:ea typeface="Times New Roman"/>
                        <a:cs typeface="B Zar" pitchFamily="2" charset="-78"/>
                      </a:endParaRPr>
                    </a:p>
                  </a:txBody>
                  <a:tcPr marL="68580" marR="68580" marT="0" marB="0" anchor="ctr"/>
                </a:tc>
              </a:tr>
              <a:tr h="378744">
                <a:tc rowSpan="2">
                  <a:txBody>
                    <a:bodyPr/>
                    <a:lstStyle/>
                    <a:p>
                      <a:pPr marL="0" marR="0" algn="ctr" rtl="1">
                        <a:lnSpc>
                          <a:spcPct val="150000"/>
                        </a:lnSpc>
                        <a:spcBef>
                          <a:spcPts val="0"/>
                        </a:spcBef>
                        <a:spcAft>
                          <a:spcPts val="0"/>
                        </a:spcAft>
                      </a:pPr>
                      <a:r>
                        <a:rPr lang="en-US" sz="1200" b="1" kern="0" dirty="0">
                          <a:effectLst/>
                          <a:cs typeface="B Zar" pitchFamily="2" charset="-78"/>
                        </a:rPr>
                        <a:t>Total</a:t>
                      </a:r>
                      <a:endParaRPr lang="en-US" sz="1200" b="1" kern="1200" dirty="0">
                        <a:effectLst/>
                        <a:latin typeface="Times New Roman"/>
                        <a:ea typeface="Times New Roman"/>
                        <a:cs typeface="B Zar" pitchFamily="2" charset="-78"/>
                      </a:endParaRPr>
                    </a:p>
                  </a:txBody>
                  <a:tcPr marL="68580" marR="68580" marT="0" marB="0" anchor="ctr"/>
                </a:tc>
                <a:tc>
                  <a:txBody>
                    <a:bodyPr/>
                    <a:lstStyle/>
                    <a:p>
                      <a:pPr marL="0" marR="0" algn="ctr" rtl="1">
                        <a:lnSpc>
                          <a:spcPct val="150000"/>
                        </a:lnSpc>
                        <a:spcBef>
                          <a:spcPts val="0"/>
                        </a:spcBef>
                        <a:spcAft>
                          <a:spcPts val="0"/>
                        </a:spcAft>
                      </a:pPr>
                      <a:r>
                        <a:rPr lang="en-US" sz="1100" b="1" kern="0" dirty="0">
                          <a:effectLst/>
                          <a:cs typeface="B Zar" pitchFamily="2" charset="-78"/>
                        </a:rPr>
                        <a:t>Per 100 ml</a:t>
                      </a:r>
                      <a:endParaRPr lang="en-US" sz="1100" b="1" kern="1200" dirty="0">
                        <a:effectLst/>
                        <a:latin typeface="Times New Roman"/>
                        <a:ea typeface="Times New Roman"/>
                        <a:cs typeface="B Zar" pitchFamily="2" charset="-78"/>
                      </a:endParaRPr>
                    </a:p>
                  </a:txBody>
                  <a:tcPr marL="68580" marR="68580" marT="0" marB="0" anchor="ctr"/>
                </a:tc>
                <a:tc>
                  <a:txBody>
                    <a:bodyPr/>
                    <a:lstStyle/>
                    <a:p>
                      <a:pPr marL="0" marR="0" algn="ctr" rtl="1">
                        <a:lnSpc>
                          <a:spcPct val="150000"/>
                        </a:lnSpc>
                        <a:spcBef>
                          <a:spcPts val="0"/>
                        </a:spcBef>
                        <a:spcAft>
                          <a:spcPts val="0"/>
                        </a:spcAft>
                      </a:pPr>
                      <a:r>
                        <a:rPr lang="ar-SA" sz="1400" b="1" kern="0">
                          <a:effectLst/>
                          <a:cs typeface="B Zar" pitchFamily="2" charset="-78"/>
                        </a:rPr>
                        <a:t>-</a:t>
                      </a:r>
                      <a:endParaRPr lang="en-US" sz="1200" b="1" kern="1200">
                        <a:effectLst/>
                        <a:latin typeface="Times New Roman"/>
                        <a:ea typeface="Times New Roman"/>
                        <a:cs typeface="B Zar" pitchFamily="2" charset="-78"/>
                      </a:endParaRPr>
                    </a:p>
                  </a:txBody>
                  <a:tcPr marL="68580" marR="68580" marT="0" marB="0" anchor="ctr"/>
                </a:tc>
                <a:tc>
                  <a:txBody>
                    <a:bodyPr/>
                    <a:lstStyle/>
                    <a:p>
                      <a:pPr marL="0" marR="0" algn="ctr" rtl="1">
                        <a:lnSpc>
                          <a:spcPct val="150000"/>
                        </a:lnSpc>
                        <a:spcBef>
                          <a:spcPts val="0"/>
                        </a:spcBef>
                        <a:spcAft>
                          <a:spcPts val="0"/>
                        </a:spcAft>
                      </a:pPr>
                      <a:r>
                        <a:rPr lang="fa-IR" sz="1600" b="1" kern="0">
                          <a:effectLst/>
                          <a:cs typeface="B Zar" pitchFamily="2" charset="-78"/>
                        </a:rPr>
                        <a:t>12</a:t>
                      </a:r>
                      <a:endParaRPr lang="en-US" sz="1400" b="1" kern="1200">
                        <a:effectLst/>
                        <a:latin typeface="Times New Roman"/>
                        <a:ea typeface="Times New Roman"/>
                        <a:cs typeface="B Zar" pitchFamily="2" charset="-78"/>
                      </a:endParaRPr>
                    </a:p>
                  </a:txBody>
                  <a:tcPr marL="68580" marR="68580" marT="0" marB="0" anchor="ctr"/>
                </a:tc>
                <a:tc>
                  <a:txBody>
                    <a:bodyPr/>
                    <a:lstStyle/>
                    <a:p>
                      <a:pPr marL="0" marR="0" algn="ctr" rtl="1">
                        <a:lnSpc>
                          <a:spcPct val="150000"/>
                        </a:lnSpc>
                        <a:spcBef>
                          <a:spcPts val="0"/>
                        </a:spcBef>
                        <a:spcAft>
                          <a:spcPts val="0"/>
                        </a:spcAft>
                      </a:pPr>
                      <a:r>
                        <a:rPr lang="ar-SA" sz="1600" b="1" kern="0" dirty="0">
                          <a:effectLst/>
                          <a:cs typeface="B Zar" pitchFamily="2" charset="-78"/>
                        </a:rPr>
                        <a:t>8</a:t>
                      </a:r>
                      <a:endParaRPr lang="en-US" sz="1400" b="1" kern="1200" dirty="0">
                        <a:effectLst/>
                        <a:latin typeface="Times New Roman"/>
                        <a:ea typeface="Times New Roman"/>
                        <a:cs typeface="B Zar" pitchFamily="2" charset="-78"/>
                      </a:endParaRPr>
                    </a:p>
                  </a:txBody>
                  <a:tcPr marL="68580" marR="68580" marT="0" marB="0" anchor="ctr"/>
                </a:tc>
              </a:tr>
              <a:tr h="378744">
                <a:tc vMerge="1">
                  <a:txBody>
                    <a:bodyPr/>
                    <a:lstStyle/>
                    <a:p>
                      <a:endParaRPr lang="en-US"/>
                    </a:p>
                  </a:txBody>
                  <a:tcPr/>
                </a:tc>
                <a:tc>
                  <a:txBody>
                    <a:bodyPr/>
                    <a:lstStyle/>
                    <a:p>
                      <a:pPr marL="0" marR="0" algn="ctr" rtl="1">
                        <a:lnSpc>
                          <a:spcPct val="150000"/>
                        </a:lnSpc>
                        <a:spcBef>
                          <a:spcPts val="0"/>
                        </a:spcBef>
                        <a:spcAft>
                          <a:spcPts val="0"/>
                        </a:spcAft>
                      </a:pPr>
                      <a:r>
                        <a:rPr lang="en-US" sz="1100" b="1" kern="0" dirty="0">
                          <a:effectLst/>
                          <a:cs typeface="B Zar" pitchFamily="2" charset="-78"/>
                        </a:rPr>
                        <a:t>Per 1000 ml</a:t>
                      </a:r>
                      <a:endParaRPr lang="en-US" sz="1100" b="1" kern="1200" dirty="0">
                        <a:effectLst/>
                        <a:latin typeface="Times New Roman"/>
                        <a:ea typeface="Times New Roman"/>
                        <a:cs typeface="B Zar" pitchFamily="2" charset="-78"/>
                      </a:endParaRPr>
                    </a:p>
                  </a:txBody>
                  <a:tcPr marL="68580" marR="68580" marT="0" marB="0" anchor="ctr"/>
                </a:tc>
                <a:tc>
                  <a:txBody>
                    <a:bodyPr/>
                    <a:lstStyle/>
                    <a:p>
                      <a:pPr marL="0" marR="0" algn="ctr" rtl="1">
                        <a:lnSpc>
                          <a:spcPct val="150000"/>
                        </a:lnSpc>
                        <a:spcBef>
                          <a:spcPts val="0"/>
                        </a:spcBef>
                        <a:spcAft>
                          <a:spcPts val="0"/>
                        </a:spcAft>
                      </a:pPr>
                      <a:r>
                        <a:rPr lang="ar-SA" sz="1400" b="1" kern="0">
                          <a:effectLst/>
                          <a:cs typeface="B Zar" pitchFamily="2" charset="-78"/>
                        </a:rPr>
                        <a:t>-</a:t>
                      </a:r>
                      <a:endParaRPr lang="en-US" sz="1200" b="1" kern="1200">
                        <a:effectLst/>
                        <a:latin typeface="Times New Roman"/>
                        <a:ea typeface="Times New Roman"/>
                        <a:cs typeface="B Zar" pitchFamily="2" charset="-78"/>
                      </a:endParaRPr>
                    </a:p>
                  </a:txBody>
                  <a:tcPr marL="68580" marR="68580" marT="0" marB="0" anchor="ctr"/>
                </a:tc>
                <a:tc>
                  <a:txBody>
                    <a:bodyPr/>
                    <a:lstStyle/>
                    <a:p>
                      <a:pPr marL="0" marR="0" algn="ctr" rtl="1">
                        <a:lnSpc>
                          <a:spcPct val="150000"/>
                        </a:lnSpc>
                        <a:spcBef>
                          <a:spcPts val="0"/>
                        </a:spcBef>
                        <a:spcAft>
                          <a:spcPts val="0"/>
                        </a:spcAft>
                      </a:pPr>
                      <a:r>
                        <a:rPr lang="ar-SA" sz="1600" b="1" kern="0">
                          <a:effectLst/>
                          <a:cs typeface="B Zar" pitchFamily="2" charset="-78"/>
                        </a:rPr>
                        <a:t>3</a:t>
                      </a:r>
                      <a:endParaRPr lang="en-US" sz="1400" b="1" kern="1200">
                        <a:effectLst/>
                        <a:latin typeface="Times New Roman"/>
                        <a:ea typeface="Times New Roman"/>
                        <a:cs typeface="B Zar" pitchFamily="2" charset="-78"/>
                      </a:endParaRPr>
                    </a:p>
                  </a:txBody>
                  <a:tcPr marL="68580" marR="68580" marT="0" marB="0" anchor="ctr"/>
                </a:tc>
                <a:tc>
                  <a:txBody>
                    <a:bodyPr/>
                    <a:lstStyle/>
                    <a:p>
                      <a:pPr marL="0" marR="0" algn="ctr" rtl="1">
                        <a:lnSpc>
                          <a:spcPct val="150000"/>
                        </a:lnSpc>
                        <a:spcBef>
                          <a:spcPts val="0"/>
                        </a:spcBef>
                        <a:spcAft>
                          <a:spcPts val="0"/>
                        </a:spcAft>
                      </a:pPr>
                      <a:r>
                        <a:rPr lang="ar-SA" sz="1600" b="1" kern="0" dirty="0">
                          <a:effectLst/>
                          <a:cs typeface="B Zar" pitchFamily="2" charset="-78"/>
                        </a:rPr>
                        <a:t>12</a:t>
                      </a:r>
                      <a:endParaRPr lang="en-US" sz="1400" b="1" kern="1200" dirty="0">
                        <a:effectLst/>
                        <a:latin typeface="Times New Roman"/>
                        <a:ea typeface="Times New Roman"/>
                        <a:cs typeface="B Zar" pitchFamily="2" charset="-78"/>
                      </a:endParaRPr>
                    </a:p>
                  </a:txBody>
                  <a:tcPr marL="68580" marR="68580" marT="0" marB="0" anchor="ctr"/>
                </a:tc>
              </a:tr>
            </a:tbl>
          </a:graphicData>
        </a:graphic>
      </p:graphicFrame>
    </p:spTree>
    <p:extLst>
      <p:ext uri="{BB962C8B-B14F-4D97-AF65-F5344CB8AC3E}">
        <p14:creationId xmlns:p14="http://schemas.microsoft.com/office/powerpoint/2010/main" val="2577002638"/>
      </p:ext>
    </p:extLst>
  </p:cSld>
  <p:clrMapOvr>
    <a:masterClrMapping/>
  </p:clrMapOvr>
  <p:transition spd="slow">
    <p:wipe dir="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685800" y="152400"/>
            <a:ext cx="7772400" cy="533400"/>
          </a:xfrm>
          <a:prstGeom prst="rect">
            <a:avLst/>
          </a:prstGeom>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lvl="0" algn="ctr" rtl="1">
              <a:spcBef>
                <a:spcPct val="0"/>
              </a:spcBef>
              <a:defRPr/>
            </a:pPr>
            <a:r>
              <a:rPr lang="fa-IR" sz="2800" b="1" dirty="0">
                <a:solidFill>
                  <a:schemeClr val="bg1"/>
                </a:solidFill>
                <a:cs typeface="B Zar" pitchFamily="2" charset="-78"/>
              </a:rPr>
              <a:t>بررسی تخصصی سایت فین</a:t>
            </a:r>
          </a:p>
        </p:txBody>
      </p:sp>
      <p:sp>
        <p:nvSpPr>
          <p:cNvPr id="2" name="Slide Number Placeholder 1"/>
          <p:cNvSpPr>
            <a:spLocks noGrp="1"/>
          </p:cNvSpPr>
          <p:nvPr>
            <p:ph type="sldNum" sz="quarter" idx="12"/>
          </p:nvPr>
        </p:nvSpPr>
        <p:spPr/>
        <p:txBody>
          <a:bodyPr/>
          <a:lstStyle/>
          <a:p>
            <a:fld id="{B6F15528-21DE-4FAA-801E-634DDDAF4B2B}" type="slidenum">
              <a:rPr lang="en-US" smtClean="0"/>
              <a:pPr/>
              <a:t>35</a:t>
            </a:fld>
            <a:endParaRPr lang="en-US" dirty="0"/>
          </a:p>
        </p:txBody>
      </p:sp>
      <p:sp>
        <p:nvSpPr>
          <p:cNvPr id="10" name="Rectangle 8"/>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2" name="Chart 11"/>
          <p:cNvGraphicFramePr/>
          <p:nvPr>
            <p:extLst>
              <p:ext uri="{D42A27DB-BD31-4B8C-83A1-F6EECF244321}">
                <p14:modId xmlns:p14="http://schemas.microsoft.com/office/powerpoint/2010/main" val="76104468"/>
              </p:ext>
            </p:extLst>
          </p:nvPr>
        </p:nvGraphicFramePr>
        <p:xfrm>
          <a:off x="685800" y="685800"/>
          <a:ext cx="4800600" cy="2576899"/>
        </p:xfrm>
        <a:graphic>
          <a:graphicData uri="http://schemas.openxmlformats.org/drawingml/2006/chart">
            <c:chart xmlns:c="http://schemas.openxmlformats.org/drawingml/2006/chart" xmlns:r="http://schemas.openxmlformats.org/officeDocument/2006/relationships" r:id="rId2"/>
          </a:graphicData>
        </a:graphic>
      </p:graphicFrame>
      <p:sp>
        <p:nvSpPr>
          <p:cNvPr id="11" name="Rectangle 9"/>
          <p:cNvSpPr>
            <a:spLocks noChangeArrowheads="1"/>
          </p:cNvSpPr>
          <p:nvPr/>
        </p:nvSpPr>
        <p:spPr bwMode="auto">
          <a:xfrm>
            <a:off x="228600" y="3352800"/>
            <a:ext cx="86868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1" eaLnBrk="1" fontAlgn="base" latinLnBrk="0" hangingPunct="1">
              <a:lnSpc>
                <a:spcPct val="100000"/>
              </a:lnSpc>
              <a:spcBef>
                <a:spcPct val="0"/>
              </a:spcBef>
              <a:spcAft>
                <a:spcPct val="0"/>
              </a:spcAft>
              <a:buClrTx/>
              <a:buSzTx/>
              <a:buFontTx/>
              <a:buNone/>
              <a:tabLst/>
            </a:pPr>
            <a:r>
              <a:rPr kumimoji="0" lang="fa-IR" sz="1200" b="1" i="0" u="none" strike="noStrike" cap="none" normalizeH="0" baseline="0" dirty="0" smtClean="0">
                <a:ln>
                  <a:noFill/>
                </a:ln>
                <a:solidFill>
                  <a:schemeClr val="tx1"/>
                </a:solidFill>
                <a:effectLst/>
                <a:latin typeface="Arial" pitchFamily="34" charset="0"/>
                <a:ea typeface="Times New Roman" pitchFamily="18" charset="0"/>
                <a:cs typeface="B Zar" pitchFamily="2" charset="-78"/>
              </a:rPr>
              <a:t>طیف اسپکتروسکوپی نمونه ها، آنالیز بلافاصله پس از دریافت نمونه توسط آزمایشگاه</a:t>
            </a:r>
            <a:endParaRPr kumimoji="0" lang="fa-I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3" name="Rectangle 11"/>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5" name="Chart 14"/>
          <p:cNvGraphicFramePr/>
          <p:nvPr>
            <p:extLst>
              <p:ext uri="{D42A27DB-BD31-4B8C-83A1-F6EECF244321}">
                <p14:modId xmlns:p14="http://schemas.microsoft.com/office/powerpoint/2010/main" val="97062962"/>
              </p:ext>
            </p:extLst>
          </p:nvPr>
        </p:nvGraphicFramePr>
        <p:xfrm>
          <a:off x="3124200" y="3491299"/>
          <a:ext cx="4937760" cy="2604126"/>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2"/>
          <p:cNvSpPr>
            <a:spLocks noChangeArrowheads="1"/>
          </p:cNvSpPr>
          <p:nvPr/>
        </p:nvSpPr>
        <p:spPr bwMode="auto">
          <a:xfrm>
            <a:off x="762000" y="6238100"/>
            <a:ext cx="76962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00000"/>
              </a:lnSpc>
              <a:spcBef>
                <a:spcPct val="0"/>
              </a:spcBef>
              <a:spcAft>
                <a:spcPct val="0"/>
              </a:spcAft>
              <a:buClrTx/>
              <a:buSzTx/>
              <a:buFontTx/>
              <a:buNone/>
              <a:tabLst/>
            </a:pPr>
            <a:r>
              <a:rPr kumimoji="0" lang="fa-IR" sz="1200" b="1" i="0" u="none" strike="noStrike" cap="none" normalizeH="0" baseline="0" dirty="0" smtClean="0">
                <a:ln>
                  <a:noFill/>
                </a:ln>
                <a:solidFill>
                  <a:schemeClr val="tx1"/>
                </a:solidFill>
                <a:effectLst/>
                <a:latin typeface="Arial" pitchFamily="34" charset="0"/>
                <a:ea typeface="Times New Roman" pitchFamily="18" charset="0"/>
                <a:cs typeface="B Zar" pitchFamily="2" charset="-78"/>
              </a:rPr>
              <a:t>طیف اسپکتروسکوپی نمونه ها، آنالیز یک هفته پس از دریافت نمونه توسط آزمایشگاه</a:t>
            </a:r>
            <a:endParaRPr kumimoji="0" lang="fa-I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7" name="Rectangle 16"/>
          <p:cNvSpPr/>
          <p:nvPr/>
        </p:nvSpPr>
        <p:spPr>
          <a:xfrm>
            <a:off x="5273057" y="762000"/>
            <a:ext cx="3642343" cy="507831"/>
          </a:xfrm>
          <a:prstGeom prst="rect">
            <a:avLst/>
          </a:prstGeom>
        </p:spPr>
        <p:txBody>
          <a:bodyPr wrap="none">
            <a:spAutoFit/>
          </a:bodyPr>
          <a:lstStyle/>
          <a:p>
            <a:pPr marL="342900" marR="0" lvl="0" indent="-342900" algn="just" rtl="1">
              <a:lnSpc>
                <a:spcPct val="150000"/>
              </a:lnSpc>
              <a:spcBef>
                <a:spcPts val="0"/>
              </a:spcBef>
              <a:spcAft>
                <a:spcPts val="0"/>
              </a:spcAft>
              <a:buFont typeface="Symbol"/>
              <a:buChar char=""/>
            </a:pPr>
            <a:r>
              <a:rPr lang="fa-IR" b="1" kern="0" dirty="0">
                <a:latin typeface="Times New Roman"/>
                <a:ea typeface="Times New Roman"/>
                <a:cs typeface="B Zar"/>
              </a:rPr>
              <a:t>آنالیز طیف اسپکتروسکوپی </a:t>
            </a:r>
            <a:r>
              <a:rPr lang="en-US" sz="1600" b="1" kern="0" dirty="0" err="1">
                <a:latin typeface="Times New Roman"/>
                <a:ea typeface="Times New Roman"/>
                <a:cs typeface="B Zar"/>
              </a:rPr>
              <a:t>uv</a:t>
            </a:r>
            <a:r>
              <a:rPr lang="en-US" sz="1600" b="1" kern="0" dirty="0">
                <a:latin typeface="Times New Roman"/>
                <a:ea typeface="Times New Roman"/>
                <a:cs typeface="B Zar"/>
              </a:rPr>
              <a:t>-vis.</a:t>
            </a:r>
            <a:r>
              <a:rPr lang="en-US" b="1" kern="0" dirty="0">
                <a:latin typeface="B Zar"/>
                <a:ea typeface="Times New Roman"/>
                <a:cs typeface="Traditional Arabic"/>
              </a:rPr>
              <a:t> </a:t>
            </a:r>
            <a:r>
              <a:rPr lang="ar-SA" b="1" kern="0" dirty="0">
                <a:latin typeface="Times New Roman"/>
                <a:ea typeface="Times New Roman"/>
                <a:cs typeface="B Zar"/>
              </a:rPr>
              <a:t>فین</a:t>
            </a:r>
            <a:endParaRPr lang="en-US" sz="1600" dirty="0">
              <a:latin typeface="Times New Roman"/>
              <a:ea typeface="Times New Roman"/>
              <a:cs typeface="Traditional Arabic"/>
            </a:endParaRPr>
          </a:p>
        </p:txBody>
      </p:sp>
    </p:spTree>
    <p:extLst>
      <p:ext uri="{BB962C8B-B14F-4D97-AF65-F5344CB8AC3E}">
        <p14:creationId xmlns:p14="http://schemas.microsoft.com/office/powerpoint/2010/main" val="1226044562"/>
      </p:ext>
    </p:extLst>
  </p:cSld>
  <p:clrMapOvr>
    <a:masterClrMapping/>
  </p:clrMapOvr>
  <p:transition spd="slow">
    <p:wipe dir="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685800" y="152400"/>
            <a:ext cx="7772400" cy="533400"/>
          </a:xfrm>
          <a:prstGeom prst="rect">
            <a:avLst/>
          </a:prstGeom>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lvl="0" algn="ctr" rtl="1">
              <a:spcBef>
                <a:spcPct val="0"/>
              </a:spcBef>
              <a:defRPr/>
            </a:pPr>
            <a:r>
              <a:rPr lang="fa-IR" sz="2800" b="1" dirty="0">
                <a:solidFill>
                  <a:schemeClr val="bg1"/>
                </a:solidFill>
                <a:cs typeface="B Zar" pitchFamily="2" charset="-78"/>
              </a:rPr>
              <a:t>بررسی تخصصی سایت فین</a:t>
            </a:r>
          </a:p>
        </p:txBody>
      </p:sp>
      <p:sp>
        <p:nvSpPr>
          <p:cNvPr id="2" name="Slide Number Placeholder 1"/>
          <p:cNvSpPr>
            <a:spLocks noGrp="1"/>
          </p:cNvSpPr>
          <p:nvPr>
            <p:ph type="sldNum" sz="quarter" idx="12"/>
          </p:nvPr>
        </p:nvSpPr>
        <p:spPr/>
        <p:txBody>
          <a:bodyPr/>
          <a:lstStyle/>
          <a:p>
            <a:fld id="{B6F15528-21DE-4FAA-801E-634DDDAF4B2B}" type="slidenum">
              <a:rPr lang="en-US" smtClean="0"/>
              <a:pPr/>
              <a:t>36</a:t>
            </a:fld>
            <a:endParaRPr lang="en-US"/>
          </a:p>
        </p:txBody>
      </p:sp>
      <p:pic>
        <p:nvPicPr>
          <p:cNvPr id="5" name="Picture 4" descr="C:\Users\TAK2\Desktop\5 RO\Ref 3\grading\Binder1_01.tif"/>
          <p:cNvPicPr/>
          <p:nvPr/>
        </p:nvPicPr>
        <p:blipFill rotWithShape="1">
          <a:blip r:embed="rId2" cstate="screen">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a:ext>
            </a:extLst>
          </a:blip>
          <a:srcRect t="1194" b="60094"/>
          <a:stretch/>
        </p:blipFill>
        <p:spPr bwMode="auto">
          <a:xfrm>
            <a:off x="181051" y="1126800"/>
            <a:ext cx="4390949" cy="3390681"/>
          </a:xfrm>
          <a:prstGeom prst="rect">
            <a:avLst/>
          </a:prstGeom>
          <a:noFill/>
          <a:ln>
            <a:noFill/>
          </a:ln>
          <a:extLst>
            <a:ext uri="{53640926-AAD7-44D8-BBD7-CCE9431645EC}">
              <a14:shadowObscured xmlns:a14="http://schemas.microsoft.com/office/drawing/2010/main"/>
            </a:ext>
          </a:extLst>
        </p:spPr>
      </p:pic>
      <p:sp>
        <p:nvSpPr>
          <p:cNvPr id="7" name="Rectangle 6"/>
          <p:cNvSpPr/>
          <p:nvPr/>
        </p:nvSpPr>
        <p:spPr>
          <a:xfrm>
            <a:off x="990600" y="4526647"/>
            <a:ext cx="2496196" cy="346249"/>
          </a:xfrm>
          <a:prstGeom prst="rect">
            <a:avLst/>
          </a:prstGeom>
        </p:spPr>
        <p:txBody>
          <a:bodyPr wrap="none">
            <a:spAutoFit/>
          </a:bodyPr>
          <a:lstStyle/>
          <a:p>
            <a:pPr algn="ctr" rtl="1">
              <a:lnSpc>
                <a:spcPct val="150000"/>
              </a:lnSpc>
            </a:pPr>
            <a:r>
              <a:rPr lang="fa-IR" sz="1200" b="1" kern="0" dirty="0" smtClean="0">
                <a:latin typeface="Times New Roman"/>
                <a:ea typeface="Times New Roman"/>
                <a:cs typeface="B Zar"/>
              </a:rPr>
              <a:t>آنالیز </a:t>
            </a:r>
            <a:r>
              <a:rPr lang="fa-IR" sz="1200" b="1" kern="0" dirty="0">
                <a:latin typeface="Times New Roman"/>
                <a:ea typeface="Times New Roman"/>
                <a:cs typeface="B Zar"/>
              </a:rPr>
              <a:t>دانه بندی نمونه آب خام </a:t>
            </a:r>
            <a:r>
              <a:rPr lang="fa-IR" sz="1200" b="1" kern="0" dirty="0" smtClean="0">
                <a:latin typeface="Times New Roman"/>
                <a:ea typeface="Times New Roman"/>
                <a:cs typeface="B Zar"/>
              </a:rPr>
              <a:t>ورودی</a:t>
            </a:r>
            <a:r>
              <a:rPr lang="fa-IR" sz="1200" b="1" kern="0" dirty="0">
                <a:latin typeface="Times New Roman"/>
                <a:ea typeface="Times New Roman"/>
                <a:cs typeface="B Zar"/>
              </a:rPr>
              <a:t> </a:t>
            </a:r>
            <a:r>
              <a:rPr lang="fa-IR" sz="1200" b="1" kern="0" dirty="0" smtClean="0">
                <a:latin typeface="Times New Roman"/>
                <a:ea typeface="Times New Roman"/>
                <a:cs typeface="B Zar"/>
              </a:rPr>
              <a:t>فین</a:t>
            </a:r>
          </a:p>
        </p:txBody>
      </p:sp>
      <p:pic>
        <p:nvPicPr>
          <p:cNvPr id="9" name="Picture 8" descr="C:\Users\TAK2\Desktop\5 RO\Ref 3\grading\Binder1_02.tif"/>
          <p:cNvPicPr/>
          <p:nvPr/>
        </p:nvPicPr>
        <p:blipFill rotWithShape="1">
          <a:blip r:embed="rId4" cstate="screen">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a:ext>
            </a:extLst>
          </a:blip>
          <a:srcRect t="2520" b="60409"/>
          <a:stretch/>
        </p:blipFill>
        <p:spPr bwMode="auto">
          <a:xfrm>
            <a:off x="4191000" y="2438400"/>
            <a:ext cx="4365346" cy="3268644"/>
          </a:xfrm>
          <a:prstGeom prst="rect">
            <a:avLst/>
          </a:prstGeom>
          <a:noFill/>
          <a:ln>
            <a:noFill/>
          </a:ln>
          <a:extLst>
            <a:ext uri="{53640926-AAD7-44D8-BBD7-CCE9431645EC}">
              <a14:shadowObscured xmlns:a14="http://schemas.microsoft.com/office/drawing/2010/main"/>
            </a:ext>
          </a:extLst>
        </p:spPr>
      </p:pic>
      <p:sp>
        <p:nvSpPr>
          <p:cNvPr id="11" name="Rectangle 10"/>
          <p:cNvSpPr/>
          <p:nvPr/>
        </p:nvSpPr>
        <p:spPr>
          <a:xfrm>
            <a:off x="5102405" y="5714763"/>
            <a:ext cx="2778325" cy="346249"/>
          </a:xfrm>
          <a:prstGeom prst="rect">
            <a:avLst/>
          </a:prstGeom>
        </p:spPr>
        <p:txBody>
          <a:bodyPr wrap="none">
            <a:spAutoFit/>
          </a:bodyPr>
          <a:lstStyle/>
          <a:p>
            <a:pPr algn="ctr" rtl="1">
              <a:lnSpc>
                <a:spcPct val="150000"/>
              </a:lnSpc>
            </a:pPr>
            <a:r>
              <a:rPr lang="fa-IR" sz="1200" b="1" kern="0" dirty="0" smtClean="0">
                <a:latin typeface="Times New Roman"/>
                <a:ea typeface="Times New Roman"/>
                <a:cs typeface="B Zar"/>
              </a:rPr>
              <a:t>آنالیز </a:t>
            </a:r>
            <a:r>
              <a:rPr lang="fa-IR" sz="1200" b="1" kern="0" dirty="0">
                <a:latin typeface="Times New Roman"/>
                <a:ea typeface="Times New Roman"/>
                <a:cs typeface="B Zar"/>
              </a:rPr>
              <a:t>دانه بندی نمونه آب </a:t>
            </a:r>
            <a:r>
              <a:rPr lang="fa-IR" sz="1200" b="1" kern="0" dirty="0" smtClean="0">
                <a:latin typeface="Times New Roman"/>
                <a:ea typeface="Times New Roman"/>
                <a:cs typeface="B Zar"/>
              </a:rPr>
              <a:t>بعد از پیش تصفیه </a:t>
            </a:r>
            <a:r>
              <a:rPr lang="fa-IR" sz="1200" b="1" kern="0" dirty="0">
                <a:latin typeface="Times New Roman"/>
                <a:ea typeface="Times New Roman"/>
                <a:cs typeface="B Zar"/>
              </a:rPr>
              <a:t>فین</a:t>
            </a:r>
            <a:endParaRPr lang="en-US" sz="1200" dirty="0">
              <a:latin typeface="Times New Roman"/>
              <a:ea typeface="Times New Roman"/>
              <a:cs typeface="Traditional Arabic"/>
            </a:endParaRPr>
          </a:p>
        </p:txBody>
      </p:sp>
    </p:spTree>
    <p:extLst>
      <p:ext uri="{BB962C8B-B14F-4D97-AF65-F5344CB8AC3E}">
        <p14:creationId xmlns:p14="http://schemas.microsoft.com/office/powerpoint/2010/main" val="775678844"/>
      </p:ext>
    </p:extLst>
  </p:cSld>
  <p:clrMapOvr>
    <a:masterClrMapping/>
  </p:clrMapOvr>
  <p:transition spd="slow">
    <p:wipe dir="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685800" y="152400"/>
            <a:ext cx="7772400" cy="533400"/>
          </a:xfrm>
          <a:prstGeom prst="rect">
            <a:avLst/>
          </a:prstGeom>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lvl="0" algn="ctr" rtl="1">
              <a:spcBef>
                <a:spcPct val="0"/>
              </a:spcBef>
              <a:defRPr/>
            </a:pPr>
            <a:r>
              <a:rPr lang="fa-IR" sz="2800" b="1" dirty="0">
                <a:solidFill>
                  <a:schemeClr val="bg1"/>
                </a:solidFill>
                <a:cs typeface="B Zar" pitchFamily="2" charset="-78"/>
              </a:rPr>
              <a:t>بررسی تخصصی سایت </a:t>
            </a:r>
            <a:r>
              <a:rPr lang="fa-IR" sz="2800" b="1" dirty="0" smtClean="0">
                <a:solidFill>
                  <a:schemeClr val="bg1"/>
                </a:solidFill>
                <a:cs typeface="B Zar" pitchFamily="2" charset="-78"/>
              </a:rPr>
              <a:t>هرمز</a:t>
            </a:r>
            <a:endParaRPr lang="fa-IR" sz="2800" b="1" dirty="0">
              <a:solidFill>
                <a:schemeClr val="bg1"/>
              </a:solidFill>
              <a:cs typeface="B Zar" pitchFamily="2" charset="-78"/>
            </a:endParaRPr>
          </a:p>
        </p:txBody>
      </p:sp>
      <p:sp>
        <p:nvSpPr>
          <p:cNvPr id="2" name="Slide Number Placeholder 1"/>
          <p:cNvSpPr>
            <a:spLocks noGrp="1"/>
          </p:cNvSpPr>
          <p:nvPr>
            <p:ph type="sldNum" sz="quarter" idx="12"/>
          </p:nvPr>
        </p:nvSpPr>
        <p:spPr/>
        <p:txBody>
          <a:bodyPr/>
          <a:lstStyle/>
          <a:p>
            <a:fld id="{B6F15528-21DE-4FAA-801E-634DDDAF4B2B}" type="slidenum">
              <a:rPr lang="en-US" smtClean="0"/>
              <a:pPr/>
              <a:t>37</a:t>
            </a:fld>
            <a:endParaRPr lang="en-US"/>
          </a:p>
        </p:txBody>
      </p:sp>
      <p:sp>
        <p:nvSpPr>
          <p:cNvPr id="5" name="Rectangle 1"/>
          <p:cNvSpPr>
            <a:spLocks noChangeArrowheads="1"/>
          </p:cNvSpPr>
          <p:nvPr/>
        </p:nvSpPr>
        <p:spPr bwMode="auto">
          <a:xfrm>
            <a:off x="685800" y="808166"/>
            <a:ext cx="77724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ctr" rtl="1" fontAlgn="base">
              <a:spcBef>
                <a:spcPct val="0"/>
              </a:spcBef>
              <a:spcAft>
                <a:spcPct val="0"/>
              </a:spcAft>
            </a:pPr>
            <a:r>
              <a:rPr kumimoji="0" lang="ar-SA" sz="1200" b="1" i="0" u="none" strike="noStrike" cap="none" normalizeH="0" baseline="0" dirty="0" smtClean="0">
                <a:ln>
                  <a:noFill/>
                </a:ln>
                <a:solidFill>
                  <a:schemeClr val="tx1"/>
                </a:solidFill>
                <a:effectLst/>
                <a:latin typeface="Arial" pitchFamily="34" charset="0"/>
                <a:ea typeface="Times New Roman" pitchFamily="18" charset="0"/>
                <a:cs typeface="B Zar" pitchFamily="2" charset="-78"/>
              </a:rPr>
              <a:t>آنالیز پارامترهای </a:t>
            </a:r>
            <a:r>
              <a:rPr lang="ar-SA" sz="1200" b="1" dirty="0">
                <a:latin typeface="Arial" pitchFamily="34" charset="0"/>
                <a:ea typeface="Times New Roman" pitchFamily="18" charset="0"/>
                <a:cs typeface="B Zar" pitchFamily="2" charset="-78"/>
              </a:rPr>
              <a:t>شیمیایی هرمز</a:t>
            </a:r>
            <a:r>
              <a:rPr kumimoji="0" lang="en-US" sz="1200" b="1" i="0" u="none" strike="noStrike" cap="none" normalizeH="0" baseline="0" dirty="0" smtClean="0">
                <a:ln>
                  <a:noFill/>
                </a:ln>
                <a:solidFill>
                  <a:schemeClr val="tx1"/>
                </a:solidFill>
                <a:effectLst/>
                <a:latin typeface="Arial" pitchFamily="34" charset="0"/>
                <a:ea typeface="Times New Roman" pitchFamily="18" charset="0"/>
                <a:cs typeface="B Zar" pitchFamily="2" charset="-78"/>
              </a:rPr>
              <a:t>			</a:t>
            </a:r>
            <a:r>
              <a:rPr lang="fa-IR" sz="1200" b="1" dirty="0" smtClean="0">
                <a:latin typeface="Arial" pitchFamily="34" charset="0"/>
                <a:ea typeface="Times New Roman" pitchFamily="18" charset="0"/>
                <a:cs typeface="B Zar" pitchFamily="2" charset="-78"/>
              </a:rPr>
              <a:t> </a:t>
            </a:r>
            <a:r>
              <a:rPr lang="fa-IR" sz="1200" b="1" dirty="0">
                <a:latin typeface="Arial" pitchFamily="34" charset="0"/>
                <a:ea typeface="Times New Roman" pitchFamily="18" charset="0"/>
                <a:cs typeface="B Zar" pitchFamily="2" charset="-78"/>
              </a:rPr>
              <a:t>آنالیز پارامترهای بیولوژیک هرمز</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27229855"/>
              </p:ext>
            </p:extLst>
          </p:nvPr>
        </p:nvGraphicFramePr>
        <p:xfrm>
          <a:off x="4997147" y="1219200"/>
          <a:ext cx="3495500" cy="5257794"/>
        </p:xfrm>
        <a:graphic>
          <a:graphicData uri="http://schemas.openxmlformats.org/drawingml/2006/table">
            <a:tbl>
              <a:tblPr firstRow="1" firstCol="1" bandRow="1">
                <a:tableStyleId>{5C22544A-7EE6-4342-B048-85BDC9FD1C3A}</a:tableStyleId>
              </a:tblPr>
              <a:tblGrid>
                <a:gridCol w="699100"/>
                <a:gridCol w="699100"/>
                <a:gridCol w="699100"/>
                <a:gridCol w="699100"/>
                <a:gridCol w="699100"/>
              </a:tblGrid>
              <a:tr h="320980">
                <a:tc>
                  <a:txBody>
                    <a:bodyPr/>
                    <a:lstStyle/>
                    <a:p>
                      <a:pPr marL="0" marR="0" algn="ctr" rtl="1">
                        <a:lnSpc>
                          <a:spcPct val="115000"/>
                        </a:lnSpc>
                        <a:spcBef>
                          <a:spcPts val="0"/>
                        </a:spcBef>
                        <a:spcAft>
                          <a:spcPts val="0"/>
                        </a:spcAft>
                      </a:pPr>
                      <a:r>
                        <a:rPr lang="fa-IR" sz="800" kern="0">
                          <a:effectLst/>
                        </a:rPr>
                        <a:t>پارامتر</a:t>
                      </a:r>
                      <a:endParaRPr lang="en-US" sz="800" kern="1200">
                        <a:effectLst/>
                        <a:latin typeface="Times New Roman"/>
                        <a:ea typeface="Times New Roman"/>
                        <a:cs typeface="Traditional Arabic"/>
                      </a:endParaRPr>
                    </a:p>
                  </a:txBody>
                  <a:tcPr marL="45049" marR="45049" marT="0" marB="0"/>
                </a:tc>
                <a:tc>
                  <a:txBody>
                    <a:bodyPr/>
                    <a:lstStyle/>
                    <a:p>
                      <a:pPr marL="0" marR="0" algn="ctr" rtl="1">
                        <a:lnSpc>
                          <a:spcPct val="115000"/>
                        </a:lnSpc>
                        <a:spcBef>
                          <a:spcPts val="0"/>
                        </a:spcBef>
                        <a:spcAft>
                          <a:spcPts val="0"/>
                        </a:spcAft>
                      </a:pPr>
                      <a:r>
                        <a:rPr lang="fa-IR" sz="800" kern="0">
                          <a:effectLst/>
                        </a:rPr>
                        <a:t>واحد</a:t>
                      </a:r>
                      <a:endParaRPr lang="en-US" sz="800" kern="1200">
                        <a:effectLst/>
                        <a:latin typeface="Times New Roman"/>
                        <a:ea typeface="Times New Roman"/>
                        <a:cs typeface="Traditional Arabic"/>
                      </a:endParaRPr>
                    </a:p>
                  </a:txBody>
                  <a:tcPr marL="45049" marR="45049" marT="0" marB="0"/>
                </a:tc>
                <a:tc>
                  <a:txBody>
                    <a:bodyPr/>
                    <a:lstStyle/>
                    <a:p>
                      <a:pPr marL="0" marR="0" algn="ctr" rtl="1">
                        <a:lnSpc>
                          <a:spcPct val="115000"/>
                        </a:lnSpc>
                        <a:spcBef>
                          <a:spcPts val="0"/>
                        </a:spcBef>
                        <a:spcAft>
                          <a:spcPts val="0"/>
                        </a:spcAft>
                      </a:pPr>
                      <a:r>
                        <a:rPr lang="fa-IR" sz="800" kern="0">
                          <a:effectLst/>
                        </a:rPr>
                        <a:t>آب خام ورودی</a:t>
                      </a:r>
                      <a:endParaRPr lang="en-US" sz="800" kern="1200">
                        <a:effectLst/>
                        <a:latin typeface="Times New Roman"/>
                        <a:ea typeface="Times New Roman"/>
                        <a:cs typeface="Traditional Arabic"/>
                      </a:endParaRPr>
                    </a:p>
                  </a:txBody>
                  <a:tcPr marL="45049" marR="45049" marT="0" marB="0"/>
                </a:tc>
                <a:tc>
                  <a:txBody>
                    <a:bodyPr/>
                    <a:lstStyle/>
                    <a:p>
                      <a:pPr marL="0" marR="0" algn="ctr" rtl="1">
                        <a:lnSpc>
                          <a:spcPct val="115000"/>
                        </a:lnSpc>
                        <a:spcBef>
                          <a:spcPts val="0"/>
                        </a:spcBef>
                        <a:spcAft>
                          <a:spcPts val="0"/>
                        </a:spcAft>
                      </a:pPr>
                      <a:r>
                        <a:rPr lang="fa-IR" sz="800" kern="0">
                          <a:effectLst/>
                        </a:rPr>
                        <a:t>آب قبل از </a:t>
                      </a:r>
                      <a:endParaRPr lang="en-US" sz="800" kern="1200">
                        <a:effectLst/>
                      </a:endParaRPr>
                    </a:p>
                    <a:p>
                      <a:pPr marL="0" marR="0" algn="ctr" rtl="1">
                        <a:lnSpc>
                          <a:spcPct val="115000"/>
                        </a:lnSpc>
                        <a:spcBef>
                          <a:spcPts val="0"/>
                        </a:spcBef>
                        <a:spcAft>
                          <a:spcPts val="0"/>
                        </a:spcAft>
                      </a:pPr>
                      <a:r>
                        <a:rPr lang="fa-IR" sz="800" kern="0">
                          <a:effectLst/>
                        </a:rPr>
                        <a:t>وسل</a:t>
                      </a:r>
                      <a:endParaRPr lang="en-US" sz="800" kern="1200">
                        <a:effectLst/>
                        <a:latin typeface="Times New Roman"/>
                        <a:ea typeface="Times New Roman"/>
                        <a:cs typeface="Traditional Arabic"/>
                      </a:endParaRPr>
                    </a:p>
                  </a:txBody>
                  <a:tcPr marL="45049" marR="45049" marT="0" marB="0"/>
                </a:tc>
                <a:tc>
                  <a:txBody>
                    <a:bodyPr/>
                    <a:lstStyle/>
                    <a:p>
                      <a:pPr marL="0" marR="0" algn="ctr" rtl="1">
                        <a:lnSpc>
                          <a:spcPct val="115000"/>
                        </a:lnSpc>
                        <a:spcBef>
                          <a:spcPts val="0"/>
                        </a:spcBef>
                        <a:spcAft>
                          <a:spcPts val="0"/>
                        </a:spcAft>
                      </a:pPr>
                      <a:r>
                        <a:rPr lang="fa-IR" sz="800" kern="0">
                          <a:effectLst/>
                        </a:rPr>
                        <a:t>آب خروجی از وسل </a:t>
                      </a:r>
                      <a:endParaRPr lang="en-US" sz="800" kern="1200">
                        <a:effectLst/>
                        <a:latin typeface="Times New Roman"/>
                        <a:ea typeface="Times New Roman"/>
                        <a:cs typeface="Traditional Arabic"/>
                      </a:endParaRPr>
                    </a:p>
                  </a:txBody>
                  <a:tcPr marL="45049" marR="45049" marT="0" marB="0"/>
                </a:tc>
              </a:tr>
              <a:tr h="259730">
                <a:tc>
                  <a:txBody>
                    <a:bodyPr/>
                    <a:lstStyle/>
                    <a:p>
                      <a:pPr marL="0" marR="0" algn="ctr" rtl="1">
                        <a:lnSpc>
                          <a:spcPct val="115000"/>
                        </a:lnSpc>
                        <a:spcBef>
                          <a:spcPts val="0"/>
                        </a:spcBef>
                        <a:spcAft>
                          <a:spcPts val="0"/>
                        </a:spcAft>
                      </a:pPr>
                      <a:r>
                        <a:rPr lang="en-US" sz="800" kern="0">
                          <a:effectLst/>
                        </a:rPr>
                        <a:t>EC</a:t>
                      </a:r>
                      <a:endParaRPr lang="en-US" sz="800" kern="1200">
                        <a:effectLst/>
                        <a:latin typeface="Times New Roman"/>
                        <a:ea typeface="Times New Roman"/>
                        <a:cs typeface="Traditional Arabic"/>
                      </a:endParaRPr>
                    </a:p>
                  </a:txBody>
                  <a:tcPr marL="45049" marR="45049" marT="0" marB="0"/>
                </a:tc>
                <a:tc>
                  <a:txBody>
                    <a:bodyPr/>
                    <a:lstStyle/>
                    <a:p>
                      <a:pPr marL="0" marR="0" algn="ctr" rtl="1">
                        <a:lnSpc>
                          <a:spcPct val="115000"/>
                        </a:lnSpc>
                        <a:spcBef>
                          <a:spcPts val="0"/>
                        </a:spcBef>
                        <a:spcAft>
                          <a:spcPts val="0"/>
                        </a:spcAft>
                      </a:pPr>
                      <a:r>
                        <a:rPr lang="en-US" sz="800" kern="0">
                          <a:effectLst/>
                        </a:rPr>
                        <a:t>µs</a:t>
                      </a:r>
                      <a:endParaRPr lang="en-US" sz="800" kern="1200">
                        <a:effectLst/>
                        <a:latin typeface="Times New Roman"/>
                        <a:ea typeface="Times New Roman"/>
                        <a:cs typeface="Traditional Arabic"/>
                      </a:endParaRPr>
                    </a:p>
                  </a:txBody>
                  <a:tcPr marL="45049" marR="45049" marT="0" marB="0"/>
                </a:tc>
                <a:tc>
                  <a:txBody>
                    <a:bodyPr/>
                    <a:lstStyle/>
                    <a:p>
                      <a:pPr marL="0" marR="0" algn="ctr">
                        <a:spcBef>
                          <a:spcPts val="0"/>
                        </a:spcBef>
                        <a:spcAft>
                          <a:spcPts val="0"/>
                        </a:spcAft>
                      </a:pPr>
                      <a:r>
                        <a:rPr lang="en-US" sz="800" kern="1200">
                          <a:effectLst/>
                        </a:rPr>
                        <a:t>63282</a:t>
                      </a:r>
                      <a:endParaRPr lang="en-US" sz="800" kern="1200">
                        <a:effectLst/>
                        <a:latin typeface="Times New Roman"/>
                        <a:ea typeface="Times New Roman"/>
                        <a:cs typeface="Traditional Arabic"/>
                      </a:endParaRPr>
                    </a:p>
                  </a:txBody>
                  <a:tcPr marL="45049" marR="45049" marT="0" marB="0"/>
                </a:tc>
                <a:tc>
                  <a:txBody>
                    <a:bodyPr/>
                    <a:lstStyle/>
                    <a:p>
                      <a:pPr marL="0" marR="0" algn="ctr">
                        <a:spcBef>
                          <a:spcPts val="0"/>
                        </a:spcBef>
                        <a:spcAft>
                          <a:spcPts val="0"/>
                        </a:spcAft>
                      </a:pPr>
                      <a:r>
                        <a:rPr lang="en-US" sz="800" kern="1200">
                          <a:effectLst/>
                        </a:rPr>
                        <a:t>65216</a:t>
                      </a:r>
                      <a:endParaRPr lang="en-US" sz="800" kern="1200">
                        <a:effectLst/>
                        <a:latin typeface="Times New Roman"/>
                        <a:ea typeface="Times New Roman"/>
                        <a:cs typeface="Traditional Arabic"/>
                      </a:endParaRPr>
                    </a:p>
                  </a:txBody>
                  <a:tcPr marL="45049" marR="45049" marT="0" marB="0"/>
                </a:tc>
                <a:tc>
                  <a:txBody>
                    <a:bodyPr/>
                    <a:lstStyle/>
                    <a:p>
                      <a:pPr marL="0" marR="0" algn="ctr">
                        <a:spcBef>
                          <a:spcPts val="0"/>
                        </a:spcBef>
                        <a:spcAft>
                          <a:spcPts val="0"/>
                        </a:spcAft>
                      </a:pPr>
                      <a:r>
                        <a:rPr lang="en-US" sz="800" kern="1200">
                          <a:effectLst/>
                        </a:rPr>
                        <a:t>576</a:t>
                      </a:r>
                      <a:endParaRPr lang="en-US" sz="800" kern="1200">
                        <a:effectLst/>
                        <a:latin typeface="Times New Roman"/>
                        <a:ea typeface="Times New Roman"/>
                        <a:cs typeface="Traditional Arabic"/>
                      </a:endParaRPr>
                    </a:p>
                  </a:txBody>
                  <a:tcPr marL="45049" marR="45049" marT="0" marB="0"/>
                </a:tc>
              </a:tr>
              <a:tr h="259730">
                <a:tc>
                  <a:txBody>
                    <a:bodyPr/>
                    <a:lstStyle/>
                    <a:p>
                      <a:pPr marL="0" marR="0" algn="ctr" rtl="1">
                        <a:lnSpc>
                          <a:spcPct val="115000"/>
                        </a:lnSpc>
                        <a:spcBef>
                          <a:spcPts val="0"/>
                        </a:spcBef>
                        <a:spcAft>
                          <a:spcPts val="0"/>
                        </a:spcAft>
                      </a:pPr>
                      <a:r>
                        <a:rPr lang="en-US" sz="800" kern="0">
                          <a:effectLst/>
                        </a:rPr>
                        <a:t>pH</a:t>
                      </a:r>
                      <a:endParaRPr lang="en-US" sz="800" kern="1200">
                        <a:effectLst/>
                        <a:latin typeface="Times New Roman"/>
                        <a:ea typeface="Times New Roman"/>
                        <a:cs typeface="Traditional Arabic"/>
                      </a:endParaRPr>
                    </a:p>
                  </a:txBody>
                  <a:tcPr marL="45049" marR="45049" marT="0" marB="0"/>
                </a:tc>
                <a:tc>
                  <a:txBody>
                    <a:bodyPr/>
                    <a:lstStyle/>
                    <a:p>
                      <a:pPr marL="0" marR="0" algn="ctr">
                        <a:lnSpc>
                          <a:spcPct val="115000"/>
                        </a:lnSpc>
                        <a:spcBef>
                          <a:spcPts val="0"/>
                        </a:spcBef>
                        <a:spcAft>
                          <a:spcPts val="0"/>
                        </a:spcAft>
                      </a:pPr>
                      <a:r>
                        <a:rPr lang="en-US" sz="800" kern="0">
                          <a:effectLst/>
                        </a:rPr>
                        <a:t>---</a:t>
                      </a:r>
                      <a:endParaRPr lang="en-US" sz="800" kern="1200">
                        <a:effectLst/>
                        <a:latin typeface="Times New Roman"/>
                        <a:ea typeface="Times New Roman"/>
                        <a:cs typeface="Traditional Arabic"/>
                      </a:endParaRPr>
                    </a:p>
                  </a:txBody>
                  <a:tcPr marL="45049" marR="45049" marT="0" marB="0"/>
                </a:tc>
                <a:tc>
                  <a:txBody>
                    <a:bodyPr/>
                    <a:lstStyle/>
                    <a:p>
                      <a:pPr marL="0" marR="0" algn="ctr">
                        <a:spcBef>
                          <a:spcPts val="0"/>
                        </a:spcBef>
                        <a:spcAft>
                          <a:spcPts val="0"/>
                        </a:spcAft>
                      </a:pPr>
                      <a:r>
                        <a:rPr lang="en-US" sz="800" kern="1200">
                          <a:effectLst/>
                        </a:rPr>
                        <a:t>7.59</a:t>
                      </a:r>
                      <a:endParaRPr lang="en-US" sz="800" kern="1200">
                        <a:effectLst/>
                        <a:latin typeface="Times New Roman"/>
                        <a:ea typeface="Times New Roman"/>
                        <a:cs typeface="Traditional Arabic"/>
                      </a:endParaRPr>
                    </a:p>
                  </a:txBody>
                  <a:tcPr marL="45049" marR="45049" marT="0" marB="0"/>
                </a:tc>
                <a:tc>
                  <a:txBody>
                    <a:bodyPr/>
                    <a:lstStyle/>
                    <a:p>
                      <a:pPr marL="0" marR="0" algn="ctr">
                        <a:spcBef>
                          <a:spcPts val="0"/>
                        </a:spcBef>
                        <a:spcAft>
                          <a:spcPts val="0"/>
                        </a:spcAft>
                      </a:pPr>
                      <a:r>
                        <a:rPr lang="en-US" sz="800" kern="1200">
                          <a:effectLst/>
                        </a:rPr>
                        <a:t>7.59</a:t>
                      </a:r>
                      <a:endParaRPr lang="en-US" sz="800" kern="1200">
                        <a:effectLst/>
                        <a:latin typeface="Times New Roman"/>
                        <a:ea typeface="Times New Roman"/>
                        <a:cs typeface="Traditional Arabic"/>
                      </a:endParaRPr>
                    </a:p>
                  </a:txBody>
                  <a:tcPr marL="45049" marR="45049" marT="0" marB="0"/>
                </a:tc>
                <a:tc>
                  <a:txBody>
                    <a:bodyPr/>
                    <a:lstStyle/>
                    <a:p>
                      <a:pPr marL="0" marR="0" algn="ctr">
                        <a:spcBef>
                          <a:spcPts val="0"/>
                        </a:spcBef>
                        <a:spcAft>
                          <a:spcPts val="0"/>
                        </a:spcAft>
                      </a:pPr>
                      <a:r>
                        <a:rPr lang="en-US" sz="800" kern="1200">
                          <a:effectLst/>
                        </a:rPr>
                        <a:t>6.88</a:t>
                      </a:r>
                      <a:endParaRPr lang="en-US" sz="800" kern="1200">
                        <a:effectLst/>
                        <a:latin typeface="Times New Roman"/>
                        <a:ea typeface="Times New Roman"/>
                        <a:cs typeface="Traditional Arabic"/>
                      </a:endParaRPr>
                    </a:p>
                  </a:txBody>
                  <a:tcPr marL="45049" marR="45049" marT="0" marB="0"/>
                </a:tc>
              </a:tr>
              <a:tr h="259730">
                <a:tc>
                  <a:txBody>
                    <a:bodyPr/>
                    <a:lstStyle/>
                    <a:p>
                      <a:pPr marL="0" marR="0" algn="ctr" rtl="1">
                        <a:lnSpc>
                          <a:spcPct val="115000"/>
                        </a:lnSpc>
                        <a:spcBef>
                          <a:spcPts val="0"/>
                        </a:spcBef>
                        <a:spcAft>
                          <a:spcPts val="0"/>
                        </a:spcAft>
                      </a:pPr>
                      <a:r>
                        <a:rPr lang="fa-IR" sz="900" kern="0">
                          <a:effectLst/>
                        </a:rPr>
                        <a:t>كدورت</a:t>
                      </a:r>
                      <a:endParaRPr lang="en-US" sz="800" kern="1200">
                        <a:effectLst/>
                        <a:latin typeface="Times New Roman"/>
                        <a:ea typeface="Times New Roman"/>
                        <a:cs typeface="Traditional Arabic"/>
                      </a:endParaRPr>
                    </a:p>
                  </a:txBody>
                  <a:tcPr marL="45049" marR="45049" marT="0" marB="0"/>
                </a:tc>
                <a:tc>
                  <a:txBody>
                    <a:bodyPr/>
                    <a:lstStyle/>
                    <a:p>
                      <a:pPr marL="0" marR="0" algn="ctr">
                        <a:lnSpc>
                          <a:spcPct val="115000"/>
                        </a:lnSpc>
                        <a:spcBef>
                          <a:spcPts val="0"/>
                        </a:spcBef>
                        <a:spcAft>
                          <a:spcPts val="0"/>
                        </a:spcAft>
                      </a:pPr>
                      <a:r>
                        <a:rPr lang="en-US" sz="800" kern="0">
                          <a:effectLst/>
                        </a:rPr>
                        <a:t>NTU</a:t>
                      </a:r>
                      <a:endParaRPr lang="en-US" sz="800" kern="1200">
                        <a:effectLst/>
                        <a:latin typeface="Times New Roman"/>
                        <a:ea typeface="Times New Roman"/>
                        <a:cs typeface="Traditional Arabic"/>
                      </a:endParaRPr>
                    </a:p>
                  </a:txBody>
                  <a:tcPr marL="45049" marR="45049" marT="0" marB="0"/>
                </a:tc>
                <a:tc>
                  <a:txBody>
                    <a:bodyPr/>
                    <a:lstStyle/>
                    <a:p>
                      <a:pPr marL="0" marR="0" algn="ctr">
                        <a:spcBef>
                          <a:spcPts val="0"/>
                        </a:spcBef>
                        <a:spcAft>
                          <a:spcPts val="0"/>
                        </a:spcAft>
                      </a:pPr>
                      <a:r>
                        <a:rPr lang="en-US" sz="800" kern="1200">
                          <a:effectLst/>
                        </a:rPr>
                        <a:t>8.14</a:t>
                      </a:r>
                      <a:endParaRPr lang="en-US" sz="800" kern="1200">
                        <a:effectLst/>
                        <a:latin typeface="Times New Roman"/>
                        <a:ea typeface="Times New Roman"/>
                        <a:cs typeface="Traditional Arabic"/>
                      </a:endParaRPr>
                    </a:p>
                  </a:txBody>
                  <a:tcPr marL="45049" marR="45049" marT="0" marB="0"/>
                </a:tc>
                <a:tc>
                  <a:txBody>
                    <a:bodyPr/>
                    <a:lstStyle/>
                    <a:p>
                      <a:pPr marL="0" marR="0" algn="ctr">
                        <a:spcBef>
                          <a:spcPts val="0"/>
                        </a:spcBef>
                        <a:spcAft>
                          <a:spcPts val="0"/>
                        </a:spcAft>
                      </a:pPr>
                      <a:r>
                        <a:rPr lang="en-US" sz="800" kern="1200">
                          <a:effectLst/>
                        </a:rPr>
                        <a:t>2.65</a:t>
                      </a:r>
                      <a:endParaRPr lang="en-US" sz="800" kern="1200">
                        <a:effectLst/>
                        <a:latin typeface="Times New Roman"/>
                        <a:ea typeface="Times New Roman"/>
                        <a:cs typeface="Traditional Arabic"/>
                      </a:endParaRPr>
                    </a:p>
                  </a:txBody>
                  <a:tcPr marL="45049" marR="45049" marT="0" marB="0"/>
                </a:tc>
                <a:tc>
                  <a:txBody>
                    <a:bodyPr/>
                    <a:lstStyle/>
                    <a:p>
                      <a:pPr marL="0" marR="0" algn="ctr">
                        <a:spcBef>
                          <a:spcPts val="0"/>
                        </a:spcBef>
                        <a:spcAft>
                          <a:spcPts val="0"/>
                        </a:spcAft>
                      </a:pPr>
                      <a:r>
                        <a:rPr lang="en-US" sz="800" kern="1200">
                          <a:effectLst/>
                        </a:rPr>
                        <a:t>1.85</a:t>
                      </a:r>
                      <a:endParaRPr lang="en-US" sz="800" kern="1200">
                        <a:effectLst/>
                        <a:latin typeface="Times New Roman"/>
                        <a:ea typeface="Times New Roman"/>
                        <a:cs typeface="Traditional Arabic"/>
                      </a:endParaRPr>
                    </a:p>
                  </a:txBody>
                  <a:tcPr marL="45049" marR="45049" marT="0" marB="0"/>
                </a:tc>
              </a:tr>
              <a:tr h="259730">
                <a:tc>
                  <a:txBody>
                    <a:bodyPr/>
                    <a:lstStyle/>
                    <a:p>
                      <a:pPr marL="0" marR="0" algn="ctr" rtl="1">
                        <a:lnSpc>
                          <a:spcPct val="115000"/>
                        </a:lnSpc>
                        <a:spcBef>
                          <a:spcPts val="0"/>
                        </a:spcBef>
                        <a:spcAft>
                          <a:spcPts val="0"/>
                        </a:spcAft>
                      </a:pPr>
                      <a:r>
                        <a:rPr lang="fa-IR" sz="900" kern="0">
                          <a:effectLst/>
                        </a:rPr>
                        <a:t>رنگ</a:t>
                      </a:r>
                      <a:endParaRPr lang="en-US" sz="800" kern="1200">
                        <a:effectLst/>
                        <a:latin typeface="Times New Roman"/>
                        <a:ea typeface="Times New Roman"/>
                        <a:cs typeface="Traditional Arabic"/>
                      </a:endParaRPr>
                    </a:p>
                  </a:txBody>
                  <a:tcPr marL="45049" marR="45049" marT="0" marB="0"/>
                </a:tc>
                <a:tc>
                  <a:txBody>
                    <a:bodyPr/>
                    <a:lstStyle/>
                    <a:p>
                      <a:pPr marL="0" marR="0" algn="ctr">
                        <a:lnSpc>
                          <a:spcPct val="115000"/>
                        </a:lnSpc>
                        <a:spcBef>
                          <a:spcPts val="0"/>
                        </a:spcBef>
                        <a:spcAft>
                          <a:spcPts val="0"/>
                        </a:spcAft>
                      </a:pPr>
                      <a:r>
                        <a:rPr lang="en-US" sz="800" kern="0">
                          <a:effectLst/>
                        </a:rPr>
                        <a:t>PtCo</a:t>
                      </a:r>
                      <a:endParaRPr lang="en-US" sz="800" kern="1200">
                        <a:effectLst/>
                        <a:latin typeface="Times New Roman"/>
                        <a:ea typeface="Times New Roman"/>
                        <a:cs typeface="Traditional Arabic"/>
                      </a:endParaRPr>
                    </a:p>
                  </a:txBody>
                  <a:tcPr marL="45049" marR="45049" marT="0" marB="0"/>
                </a:tc>
                <a:tc>
                  <a:txBody>
                    <a:bodyPr/>
                    <a:lstStyle/>
                    <a:p>
                      <a:pPr marL="0" marR="0" algn="ctr">
                        <a:spcBef>
                          <a:spcPts val="0"/>
                        </a:spcBef>
                        <a:spcAft>
                          <a:spcPts val="0"/>
                        </a:spcAft>
                      </a:pPr>
                      <a:r>
                        <a:rPr lang="en-US" sz="800" kern="1200">
                          <a:effectLst/>
                        </a:rPr>
                        <a:t>9</a:t>
                      </a:r>
                      <a:endParaRPr lang="en-US" sz="800" kern="1200">
                        <a:effectLst/>
                        <a:latin typeface="Times New Roman"/>
                        <a:ea typeface="Times New Roman"/>
                        <a:cs typeface="Traditional Arabic"/>
                      </a:endParaRPr>
                    </a:p>
                  </a:txBody>
                  <a:tcPr marL="45049" marR="45049" marT="0" marB="0"/>
                </a:tc>
                <a:tc>
                  <a:txBody>
                    <a:bodyPr/>
                    <a:lstStyle/>
                    <a:p>
                      <a:pPr marL="0" marR="0" algn="ctr">
                        <a:spcBef>
                          <a:spcPts val="0"/>
                        </a:spcBef>
                        <a:spcAft>
                          <a:spcPts val="0"/>
                        </a:spcAft>
                      </a:pPr>
                      <a:r>
                        <a:rPr lang="en-US" sz="800" kern="1200">
                          <a:effectLst/>
                        </a:rPr>
                        <a:t>3</a:t>
                      </a:r>
                      <a:endParaRPr lang="en-US" sz="800" kern="1200">
                        <a:effectLst/>
                        <a:latin typeface="Times New Roman"/>
                        <a:ea typeface="Times New Roman"/>
                        <a:cs typeface="Traditional Arabic"/>
                      </a:endParaRPr>
                    </a:p>
                  </a:txBody>
                  <a:tcPr marL="45049" marR="45049" marT="0" marB="0"/>
                </a:tc>
                <a:tc>
                  <a:txBody>
                    <a:bodyPr/>
                    <a:lstStyle/>
                    <a:p>
                      <a:pPr marL="0" marR="0" algn="ctr">
                        <a:spcBef>
                          <a:spcPts val="0"/>
                        </a:spcBef>
                        <a:spcAft>
                          <a:spcPts val="0"/>
                        </a:spcAft>
                      </a:pPr>
                      <a:r>
                        <a:rPr lang="en-US" sz="800" kern="1200">
                          <a:effectLst/>
                        </a:rPr>
                        <a:t>1</a:t>
                      </a:r>
                      <a:endParaRPr lang="en-US" sz="800" kern="1200">
                        <a:effectLst/>
                        <a:latin typeface="Times New Roman"/>
                        <a:ea typeface="Times New Roman"/>
                        <a:cs typeface="Traditional Arabic"/>
                      </a:endParaRPr>
                    </a:p>
                  </a:txBody>
                  <a:tcPr marL="45049" marR="45049" marT="0" marB="0"/>
                </a:tc>
              </a:tr>
              <a:tr h="260216">
                <a:tc>
                  <a:txBody>
                    <a:bodyPr/>
                    <a:lstStyle/>
                    <a:p>
                      <a:pPr marL="0" marR="0" algn="ctr" rtl="1">
                        <a:lnSpc>
                          <a:spcPct val="115000"/>
                        </a:lnSpc>
                        <a:spcBef>
                          <a:spcPts val="0"/>
                        </a:spcBef>
                        <a:spcAft>
                          <a:spcPts val="0"/>
                        </a:spcAft>
                      </a:pPr>
                      <a:r>
                        <a:rPr lang="en-US" sz="800" kern="0">
                          <a:effectLst/>
                        </a:rPr>
                        <a:t>SS 3um</a:t>
                      </a:r>
                      <a:endParaRPr lang="en-US" sz="800" kern="1200">
                        <a:effectLst/>
                        <a:latin typeface="Times New Roman"/>
                        <a:ea typeface="Times New Roman"/>
                        <a:cs typeface="Traditional Arabic"/>
                      </a:endParaRPr>
                    </a:p>
                  </a:txBody>
                  <a:tcPr marL="45049" marR="45049" marT="0" marB="0"/>
                </a:tc>
                <a:tc>
                  <a:txBody>
                    <a:bodyPr/>
                    <a:lstStyle/>
                    <a:p>
                      <a:pPr marL="0" marR="0" algn="ctr" rtl="1">
                        <a:lnSpc>
                          <a:spcPct val="115000"/>
                        </a:lnSpc>
                        <a:spcBef>
                          <a:spcPts val="0"/>
                        </a:spcBef>
                        <a:spcAft>
                          <a:spcPts val="0"/>
                        </a:spcAft>
                      </a:pPr>
                      <a:r>
                        <a:rPr lang="en-US" sz="800" kern="0">
                          <a:effectLst/>
                        </a:rPr>
                        <a:t>mg/lit</a:t>
                      </a:r>
                      <a:endParaRPr lang="en-US" sz="800" kern="1200">
                        <a:effectLst/>
                        <a:latin typeface="Times New Roman"/>
                        <a:ea typeface="Times New Roman"/>
                        <a:cs typeface="Traditional Arabic"/>
                      </a:endParaRPr>
                    </a:p>
                  </a:txBody>
                  <a:tcPr marL="45049" marR="45049" marT="0" marB="0"/>
                </a:tc>
                <a:tc>
                  <a:txBody>
                    <a:bodyPr/>
                    <a:lstStyle/>
                    <a:p>
                      <a:pPr marL="0" marR="0" algn="ctr">
                        <a:spcBef>
                          <a:spcPts val="0"/>
                        </a:spcBef>
                        <a:spcAft>
                          <a:spcPts val="0"/>
                        </a:spcAft>
                      </a:pPr>
                      <a:r>
                        <a:rPr lang="en-US" sz="800" kern="1200">
                          <a:effectLst/>
                        </a:rPr>
                        <a:t>600</a:t>
                      </a:r>
                      <a:endParaRPr lang="en-US" sz="800" kern="1200">
                        <a:effectLst/>
                        <a:latin typeface="Times New Roman"/>
                        <a:ea typeface="Times New Roman"/>
                        <a:cs typeface="Traditional Arabic"/>
                      </a:endParaRPr>
                    </a:p>
                  </a:txBody>
                  <a:tcPr marL="45049" marR="45049" marT="0" marB="0"/>
                </a:tc>
                <a:tc>
                  <a:txBody>
                    <a:bodyPr/>
                    <a:lstStyle/>
                    <a:p>
                      <a:pPr marL="0" marR="0" algn="ctr">
                        <a:spcBef>
                          <a:spcPts val="0"/>
                        </a:spcBef>
                        <a:spcAft>
                          <a:spcPts val="0"/>
                        </a:spcAft>
                      </a:pPr>
                      <a:r>
                        <a:rPr lang="en-US" sz="800" kern="1200">
                          <a:effectLst/>
                        </a:rPr>
                        <a:t>500</a:t>
                      </a:r>
                      <a:endParaRPr lang="en-US" sz="800" kern="1200">
                        <a:effectLst/>
                        <a:latin typeface="Times New Roman"/>
                        <a:ea typeface="Times New Roman"/>
                        <a:cs typeface="Traditional Arabic"/>
                      </a:endParaRPr>
                    </a:p>
                  </a:txBody>
                  <a:tcPr marL="45049" marR="45049" marT="0" marB="0"/>
                </a:tc>
                <a:tc>
                  <a:txBody>
                    <a:bodyPr/>
                    <a:lstStyle/>
                    <a:p>
                      <a:pPr marL="0" marR="0" algn="ctr">
                        <a:spcBef>
                          <a:spcPts val="0"/>
                        </a:spcBef>
                        <a:spcAft>
                          <a:spcPts val="0"/>
                        </a:spcAft>
                      </a:pPr>
                      <a:r>
                        <a:rPr lang="en-US" sz="800" kern="1200">
                          <a:effectLst/>
                        </a:rPr>
                        <a:t>----</a:t>
                      </a:r>
                      <a:endParaRPr lang="en-US" sz="800" kern="1200">
                        <a:effectLst/>
                        <a:latin typeface="Times New Roman"/>
                        <a:ea typeface="Times New Roman"/>
                        <a:cs typeface="Traditional Arabic"/>
                      </a:endParaRPr>
                    </a:p>
                  </a:txBody>
                  <a:tcPr marL="45049" marR="45049" marT="0" marB="0"/>
                </a:tc>
              </a:tr>
              <a:tr h="259730">
                <a:tc>
                  <a:txBody>
                    <a:bodyPr/>
                    <a:lstStyle/>
                    <a:p>
                      <a:pPr marL="0" marR="0" algn="ctr" rtl="1">
                        <a:lnSpc>
                          <a:spcPct val="115000"/>
                        </a:lnSpc>
                        <a:spcBef>
                          <a:spcPts val="0"/>
                        </a:spcBef>
                        <a:spcAft>
                          <a:spcPts val="0"/>
                        </a:spcAft>
                      </a:pPr>
                      <a:r>
                        <a:rPr lang="en-US" sz="800" kern="0">
                          <a:effectLst/>
                        </a:rPr>
                        <a:t>TDS</a:t>
                      </a:r>
                      <a:endParaRPr lang="en-US" sz="800" kern="1200">
                        <a:effectLst/>
                        <a:latin typeface="Times New Roman"/>
                        <a:ea typeface="Times New Roman"/>
                        <a:cs typeface="Traditional Arabic"/>
                      </a:endParaRPr>
                    </a:p>
                  </a:txBody>
                  <a:tcPr marL="45049" marR="45049" marT="0" marB="0"/>
                </a:tc>
                <a:tc>
                  <a:txBody>
                    <a:bodyPr/>
                    <a:lstStyle/>
                    <a:p>
                      <a:pPr marL="0" marR="0" algn="ctr" rtl="1">
                        <a:lnSpc>
                          <a:spcPct val="115000"/>
                        </a:lnSpc>
                        <a:spcBef>
                          <a:spcPts val="0"/>
                        </a:spcBef>
                        <a:spcAft>
                          <a:spcPts val="0"/>
                        </a:spcAft>
                      </a:pPr>
                      <a:r>
                        <a:rPr lang="en-US" sz="800" kern="0">
                          <a:effectLst/>
                        </a:rPr>
                        <a:t>mg/lit</a:t>
                      </a:r>
                      <a:endParaRPr lang="en-US" sz="800" kern="1200">
                        <a:effectLst/>
                        <a:latin typeface="Times New Roman"/>
                        <a:ea typeface="Times New Roman"/>
                        <a:cs typeface="Traditional Arabic"/>
                      </a:endParaRPr>
                    </a:p>
                  </a:txBody>
                  <a:tcPr marL="45049" marR="45049" marT="0" marB="0"/>
                </a:tc>
                <a:tc>
                  <a:txBody>
                    <a:bodyPr/>
                    <a:lstStyle/>
                    <a:p>
                      <a:pPr marL="0" marR="0" algn="ctr">
                        <a:spcBef>
                          <a:spcPts val="0"/>
                        </a:spcBef>
                        <a:spcAft>
                          <a:spcPts val="0"/>
                        </a:spcAft>
                      </a:pPr>
                      <a:r>
                        <a:rPr lang="en-US" sz="800" kern="1200">
                          <a:effectLst/>
                        </a:rPr>
                        <a:t>41542</a:t>
                      </a:r>
                      <a:endParaRPr lang="en-US" sz="800" kern="1200">
                        <a:effectLst/>
                        <a:latin typeface="Times New Roman"/>
                        <a:ea typeface="Times New Roman"/>
                        <a:cs typeface="Traditional Arabic"/>
                      </a:endParaRPr>
                    </a:p>
                  </a:txBody>
                  <a:tcPr marL="45049" marR="45049" marT="0" marB="0"/>
                </a:tc>
                <a:tc>
                  <a:txBody>
                    <a:bodyPr/>
                    <a:lstStyle/>
                    <a:p>
                      <a:pPr marL="0" marR="0" algn="ctr">
                        <a:spcBef>
                          <a:spcPts val="0"/>
                        </a:spcBef>
                        <a:spcAft>
                          <a:spcPts val="0"/>
                        </a:spcAft>
                      </a:pPr>
                      <a:r>
                        <a:rPr lang="en-US" sz="800" kern="1200">
                          <a:effectLst/>
                        </a:rPr>
                        <a:t>45730</a:t>
                      </a:r>
                      <a:endParaRPr lang="en-US" sz="800" kern="1200">
                        <a:effectLst/>
                        <a:latin typeface="Times New Roman"/>
                        <a:ea typeface="Times New Roman"/>
                        <a:cs typeface="Traditional Arabic"/>
                      </a:endParaRPr>
                    </a:p>
                  </a:txBody>
                  <a:tcPr marL="45049" marR="45049" marT="0" marB="0"/>
                </a:tc>
                <a:tc>
                  <a:txBody>
                    <a:bodyPr/>
                    <a:lstStyle/>
                    <a:p>
                      <a:pPr marL="0" marR="0" algn="ctr">
                        <a:spcBef>
                          <a:spcPts val="0"/>
                        </a:spcBef>
                        <a:spcAft>
                          <a:spcPts val="0"/>
                        </a:spcAft>
                      </a:pPr>
                      <a:r>
                        <a:rPr lang="en-US" sz="800" kern="1200">
                          <a:effectLst/>
                        </a:rPr>
                        <a:t>380</a:t>
                      </a:r>
                      <a:endParaRPr lang="en-US" sz="800" kern="1200">
                        <a:effectLst/>
                        <a:latin typeface="Times New Roman"/>
                        <a:ea typeface="Times New Roman"/>
                        <a:cs typeface="Traditional Arabic"/>
                      </a:endParaRPr>
                    </a:p>
                  </a:txBody>
                  <a:tcPr marL="45049" marR="45049" marT="0" marB="0"/>
                </a:tc>
              </a:tr>
              <a:tr h="259730">
                <a:tc>
                  <a:txBody>
                    <a:bodyPr/>
                    <a:lstStyle/>
                    <a:p>
                      <a:pPr marL="0" marR="0" algn="ctr" rtl="1">
                        <a:lnSpc>
                          <a:spcPct val="115000"/>
                        </a:lnSpc>
                        <a:spcBef>
                          <a:spcPts val="0"/>
                        </a:spcBef>
                        <a:spcAft>
                          <a:spcPts val="0"/>
                        </a:spcAft>
                      </a:pPr>
                      <a:r>
                        <a:rPr lang="en-US" sz="800" kern="0">
                          <a:effectLst/>
                        </a:rPr>
                        <a:t>TSS</a:t>
                      </a:r>
                      <a:endParaRPr lang="en-US" sz="800" kern="1200">
                        <a:effectLst/>
                        <a:latin typeface="Times New Roman"/>
                        <a:ea typeface="Times New Roman"/>
                        <a:cs typeface="Traditional Arabic"/>
                      </a:endParaRPr>
                    </a:p>
                  </a:txBody>
                  <a:tcPr marL="45049" marR="45049" marT="0" marB="0"/>
                </a:tc>
                <a:tc>
                  <a:txBody>
                    <a:bodyPr/>
                    <a:lstStyle/>
                    <a:p>
                      <a:pPr marL="0" marR="0" algn="ctr" rtl="1">
                        <a:lnSpc>
                          <a:spcPct val="115000"/>
                        </a:lnSpc>
                        <a:spcBef>
                          <a:spcPts val="0"/>
                        </a:spcBef>
                        <a:spcAft>
                          <a:spcPts val="0"/>
                        </a:spcAft>
                      </a:pPr>
                      <a:r>
                        <a:rPr lang="en-US" sz="800" kern="0">
                          <a:effectLst/>
                        </a:rPr>
                        <a:t>mg/lit</a:t>
                      </a:r>
                      <a:endParaRPr lang="en-US" sz="800" kern="1200">
                        <a:effectLst/>
                        <a:latin typeface="Times New Roman"/>
                        <a:ea typeface="Times New Roman"/>
                        <a:cs typeface="Traditional Arabic"/>
                      </a:endParaRPr>
                    </a:p>
                  </a:txBody>
                  <a:tcPr marL="45049" marR="45049" marT="0" marB="0"/>
                </a:tc>
                <a:tc>
                  <a:txBody>
                    <a:bodyPr/>
                    <a:lstStyle/>
                    <a:p>
                      <a:pPr marL="0" marR="0" algn="ctr">
                        <a:spcBef>
                          <a:spcPts val="0"/>
                        </a:spcBef>
                        <a:spcAft>
                          <a:spcPts val="0"/>
                        </a:spcAft>
                      </a:pPr>
                      <a:r>
                        <a:rPr lang="en-US" sz="800" kern="1200">
                          <a:effectLst/>
                        </a:rPr>
                        <a:t>156</a:t>
                      </a:r>
                      <a:endParaRPr lang="en-US" sz="800" kern="1200">
                        <a:effectLst/>
                        <a:latin typeface="Times New Roman"/>
                        <a:ea typeface="Times New Roman"/>
                        <a:cs typeface="Traditional Arabic"/>
                      </a:endParaRPr>
                    </a:p>
                  </a:txBody>
                  <a:tcPr marL="45049" marR="45049" marT="0" marB="0"/>
                </a:tc>
                <a:tc>
                  <a:txBody>
                    <a:bodyPr/>
                    <a:lstStyle/>
                    <a:p>
                      <a:pPr marL="0" marR="0" algn="ctr">
                        <a:spcBef>
                          <a:spcPts val="0"/>
                        </a:spcBef>
                        <a:spcAft>
                          <a:spcPts val="0"/>
                        </a:spcAft>
                      </a:pPr>
                      <a:r>
                        <a:rPr lang="en-US" sz="800" kern="1200">
                          <a:effectLst/>
                        </a:rPr>
                        <a:t>20</a:t>
                      </a:r>
                      <a:endParaRPr lang="en-US" sz="800" kern="1200">
                        <a:effectLst/>
                        <a:latin typeface="Times New Roman"/>
                        <a:ea typeface="Times New Roman"/>
                        <a:cs typeface="Traditional Arabic"/>
                      </a:endParaRPr>
                    </a:p>
                  </a:txBody>
                  <a:tcPr marL="45049" marR="45049" marT="0" marB="0"/>
                </a:tc>
                <a:tc>
                  <a:txBody>
                    <a:bodyPr/>
                    <a:lstStyle/>
                    <a:p>
                      <a:pPr marL="0" marR="0" algn="ctr">
                        <a:spcBef>
                          <a:spcPts val="0"/>
                        </a:spcBef>
                        <a:spcAft>
                          <a:spcPts val="0"/>
                        </a:spcAft>
                      </a:pPr>
                      <a:r>
                        <a:rPr lang="en-US" sz="800" kern="1200">
                          <a:effectLst/>
                        </a:rPr>
                        <a:t>----</a:t>
                      </a:r>
                      <a:endParaRPr lang="en-US" sz="800" kern="1200">
                        <a:effectLst/>
                        <a:latin typeface="Times New Roman"/>
                        <a:ea typeface="Times New Roman"/>
                        <a:cs typeface="Traditional Arabic"/>
                      </a:endParaRPr>
                    </a:p>
                  </a:txBody>
                  <a:tcPr marL="45049" marR="45049" marT="0" marB="0"/>
                </a:tc>
              </a:tr>
              <a:tr h="259730">
                <a:tc>
                  <a:txBody>
                    <a:bodyPr/>
                    <a:lstStyle/>
                    <a:p>
                      <a:pPr marL="0" marR="0" algn="ctr" rtl="1">
                        <a:lnSpc>
                          <a:spcPct val="115000"/>
                        </a:lnSpc>
                        <a:spcBef>
                          <a:spcPts val="0"/>
                        </a:spcBef>
                        <a:spcAft>
                          <a:spcPts val="0"/>
                        </a:spcAft>
                      </a:pPr>
                      <a:r>
                        <a:rPr lang="fa-IR" sz="900" kern="0">
                          <a:effectLst/>
                        </a:rPr>
                        <a:t>كلرايد</a:t>
                      </a:r>
                      <a:endParaRPr lang="en-US" sz="800" kern="1200">
                        <a:effectLst/>
                        <a:latin typeface="Times New Roman"/>
                        <a:ea typeface="Times New Roman"/>
                        <a:cs typeface="Traditional Arabic"/>
                      </a:endParaRPr>
                    </a:p>
                  </a:txBody>
                  <a:tcPr marL="45049" marR="45049" marT="0" marB="0"/>
                </a:tc>
                <a:tc>
                  <a:txBody>
                    <a:bodyPr/>
                    <a:lstStyle/>
                    <a:p>
                      <a:pPr marL="0" marR="0" algn="ctr" rtl="1">
                        <a:lnSpc>
                          <a:spcPct val="115000"/>
                        </a:lnSpc>
                        <a:spcBef>
                          <a:spcPts val="0"/>
                        </a:spcBef>
                        <a:spcAft>
                          <a:spcPts val="0"/>
                        </a:spcAft>
                      </a:pPr>
                      <a:r>
                        <a:rPr lang="en-US" sz="800" kern="0">
                          <a:effectLst/>
                        </a:rPr>
                        <a:t>mg/lit</a:t>
                      </a:r>
                      <a:endParaRPr lang="en-US" sz="800" kern="1200">
                        <a:effectLst/>
                        <a:latin typeface="Times New Roman"/>
                        <a:ea typeface="Times New Roman"/>
                        <a:cs typeface="Traditional Arabic"/>
                      </a:endParaRPr>
                    </a:p>
                  </a:txBody>
                  <a:tcPr marL="45049" marR="45049" marT="0" marB="0"/>
                </a:tc>
                <a:tc>
                  <a:txBody>
                    <a:bodyPr/>
                    <a:lstStyle/>
                    <a:p>
                      <a:pPr marL="0" marR="0" algn="ctr">
                        <a:spcBef>
                          <a:spcPts val="0"/>
                        </a:spcBef>
                        <a:spcAft>
                          <a:spcPts val="0"/>
                        </a:spcAft>
                      </a:pPr>
                      <a:r>
                        <a:rPr lang="en-US" sz="800" kern="1200">
                          <a:effectLst/>
                        </a:rPr>
                        <a:t>18116</a:t>
                      </a:r>
                      <a:endParaRPr lang="en-US" sz="800" kern="1200">
                        <a:effectLst/>
                        <a:latin typeface="Times New Roman"/>
                        <a:ea typeface="Times New Roman"/>
                        <a:cs typeface="Traditional Arabic"/>
                      </a:endParaRPr>
                    </a:p>
                  </a:txBody>
                  <a:tcPr marL="45049" marR="45049" marT="0" marB="0"/>
                </a:tc>
                <a:tc>
                  <a:txBody>
                    <a:bodyPr/>
                    <a:lstStyle/>
                    <a:p>
                      <a:pPr marL="0" marR="0" algn="ctr">
                        <a:spcBef>
                          <a:spcPts val="0"/>
                        </a:spcBef>
                        <a:spcAft>
                          <a:spcPts val="0"/>
                        </a:spcAft>
                      </a:pPr>
                      <a:r>
                        <a:rPr lang="en-US" sz="800" kern="1200">
                          <a:effectLst/>
                        </a:rPr>
                        <a:t>20622.66</a:t>
                      </a:r>
                      <a:endParaRPr lang="en-US" sz="800" kern="1200">
                        <a:effectLst/>
                        <a:latin typeface="Times New Roman"/>
                        <a:ea typeface="Times New Roman"/>
                        <a:cs typeface="Traditional Arabic"/>
                      </a:endParaRPr>
                    </a:p>
                  </a:txBody>
                  <a:tcPr marL="45049" marR="45049" marT="0" marB="0"/>
                </a:tc>
                <a:tc>
                  <a:txBody>
                    <a:bodyPr/>
                    <a:lstStyle/>
                    <a:p>
                      <a:pPr marL="0" marR="0" algn="ctr">
                        <a:spcBef>
                          <a:spcPts val="0"/>
                        </a:spcBef>
                        <a:spcAft>
                          <a:spcPts val="0"/>
                        </a:spcAft>
                      </a:pPr>
                      <a:r>
                        <a:rPr lang="en-US" sz="800" kern="1200">
                          <a:effectLst/>
                        </a:rPr>
                        <a:t>143.95</a:t>
                      </a:r>
                      <a:endParaRPr lang="en-US" sz="800" kern="1200">
                        <a:effectLst/>
                        <a:latin typeface="Times New Roman"/>
                        <a:ea typeface="Times New Roman"/>
                        <a:cs typeface="Traditional Arabic"/>
                      </a:endParaRPr>
                    </a:p>
                  </a:txBody>
                  <a:tcPr marL="45049" marR="45049" marT="0" marB="0"/>
                </a:tc>
              </a:tr>
              <a:tr h="259730">
                <a:tc>
                  <a:txBody>
                    <a:bodyPr/>
                    <a:lstStyle/>
                    <a:p>
                      <a:pPr marL="0" marR="0" algn="ctr" rtl="1">
                        <a:lnSpc>
                          <a:spcPct val="115000"/>
                        </a:lnSpc>
                        <a:spcBef>
                          <a:spcPts val="0"/>
                        </a:spcBef>
                        <a:spcAft>
                          <a:spcPts val="0"/>
                        </a:spcAft>
                      </a:pPr>
                      <a:r>
                        <a:rPr lang="fa-IR" sz="900" kern="0">
                          <a:effectLst/>
                        </a:rPr>
                        <a:t>سدیم</a:t>
                      </a:r>
                      <a:endParaRPr lang="en-US" sz="800" kern="1200">
                        <a:effectLst/>
                        <a:latin typeface="Times New Roman"/>
                        <a:ea typeface="Times New Roman"/>
                        <a:cs typeface="Traditional Arabic"/>
                      </a:endParaRPr>
                    </a:p>
                  </a:txBody>
                  <a:tcPr marL="45049" marR="45049" marT="0" marB="0"/>
                </a:tc>
                <a:tc>
                  <a:txBody>
                    <a:bodyPr/>
                    <a:lstStyle/>
                    <a:p>
                      <a:pPr marL="0" marR="0" algn="ctr" rtl="1">
                        <a:lnSpc>
                          <a:spcPct val="115000"/>
                        </a:lnSpc>
                        <a:spcBef>
                          <a:spcPts val="0"/>
                        </a:spcBef>
                        <a:spcAft>
                          <a:spcPts val="0"/>
                        </a:spcAft>
                      </a:pPr>
                      <a:r>
                        <a:rPr lang="en-US" sz="800" kern="0">
                          <a:effectLst/>
                        </a:rPr>
                        <a:t>mg/lit</a:t>
                      </a:r>
                      <a:endParaRPr lang="en-US" sz="800" kern="1200">
                        <a:effectLst/>
                        <a:latin typeface="Times New Roman"/>
                        <a:ea typeface="Times New Roman"/>
                        <a:cs typeface="Traditional Arabic"/>
                      </a:endParaRPr>
                    </a:p>
                  </a:txBody>
                  <a:tcPr marL="45049" marR="45049" marT="0" marB="0"/>
                </a:tc>
                <a:tc>
                  <a:txBody>
                    <a:bodyPr/>
                    <a:lstStyle/>
                    <a:p>
                      <a:pPr marL="0" marR="0" algn="ctr">
                        <a:spcBef>
                          <a:spcPts val="0"/>
                        </a:spcBef>
                        <a:spcAft>
                          <a:spcPts val="0"/>
                        </a:spcAft>
                      </a:pPr>
                      <a:r>
                        <a:rPr lang="en-US" sz="800" kern="1200">
                          <a:effectLst/>
                        </a:rPr>
                        <a:t>11056.33</a:t>
                      </a:r>
                      <a:endParaRPr lang="en-US" sz="800" kern="1200">
                        <a:effectLst/>
                        <a:latin typeface="Times New Roman"/>
                        <a:ea typeface="Times New Roman"/>
                        <a:cs typeface="Traditional Arabic"/>
                      </a:endParaRPr>
                    </a:p>
                  </a:txBody>
                  <a:tcPr marL="45049" marR="45049" marT="0" marB="0"/>
                </a:tc>
                <a:tc>
                  <a:txBody>
                    <a:bodyPr/>
                    <a:lstStyle/>
                    <a:p>
                      <a:pPr marL="0" marR="0" algn="ctr">
                        <a:spcBef>
                          <a:spcPts val="0"/>
                        </a:spcBef>
                        <a:spcAft>
                          <a:spcPts val="0"/>
                        </a:spcAft>
                      </a:pPr>
                      <a:r>
                        <a:rPr lang="en-US" sz="800" kern="1200">
                          <a:effectLst/>
                        </a:rPr>
                        <a:t>11730</a:t>
                      </a:r>
                      <a:endParaRPr lang="en-US" sz="800" kern="1200">
                        <a:effectLst/>
                        <a:latin typeface="Times New Roman"/>
                        <a:ea typeface="Times New Roman"/>
                        <a:cs typeface="Traditional Arabic"/>
                      </a:endParaRPr>
                    </a:p>
                  </a:txBody>
                  <a:tcPr marL="45049" marR="45049" marT="0" marB="0"/>
                </a:tc>
                <a:tc>
                  <a:txBody>
                    <a:bodyPr/>
                    <a:lstStyle/>
                    <a:p>
                      <a:pPr marL="0" marR="0" algn="ctr">
                        <a:spcBef>
                          <a:spcPts val="0"/>
                        </a:spcBef>
                        <a:spcAft>
                          <a:spcPts val="0"/>
                        </a:spcAft>
                      </a:pPr>
                      <a:r>
                        <a:rPr lang="en-US" sz="800" kern="1200">
                          <a:effectLst/>
                        </a:rPr>
                        <a:t>105.8</a:t>
                      </a:r>
                      <a:endParaRPr lang="en-US" sz="800" kern="1200">
                        <a:effectLst/>
                        <a:latin typeface="Times New Roman"/>
                        <a:ea typeface="Times New Roman"/>
                        <a:cs typeface="Traditional Arabic"/>
                      </a:endParaRPr>
                    </a:p>
                  </a:txBody>
                  <a:tcPr marL="45049" marR="45049" marT="0" marB="0"/>
                </a:tc>
              </a:tr>
              <a:tr h="260216">
                <a:tc>
                  <a:txBody>
                    <a:bodyPr/>
                    <a:lstStyle/>
                    <a:p>
                      <a:pPr marL="0" marR="0" algn="ctr" rtl="1">
                        <a:lnSpc>
                          <a:spcPct val="115000"/>
                        </a:lnSpc>
                        <a:spcBef>
                          <a:spcPts val="0"/>
                        </a:spcBef>
                        <a:spcAft>
                          <a:spcPts val="0"/>
                        </a:spcAft>
                      </a:pPr>
                      <a:r>
                        <a:rPr lang="fa-IR" sz="900" kern="0">
                          <a:effectLst/>
                        </a:rPr>
                        <a:t>پتاسیم</a:t>
                      </a:r>
                      <a:endParaRPr lang="en-US" sz="800" kern="1200">
                        <a:effectLst/>
                        <a:latin typeface="Times New Roman"/>
                        <a:ea typeface="Times New Roman"/>
                        <a:cs typeface="Traditional Arabic"/>
                      </a:endParaRPr>
                    </a:p>
                  </a:txBody>
                  <a:tcPr marL="45049" marR="45049" marT="0" marB="0"/>
                </a:tc>
                <a:tc>
                  <a:txBody>
                    <a:bodyPr/>
                    <a:lstStyle/>
                    <a:p>
                      <a:pPr marL="0" marR="0" algn="ctr" rtl="1">
                        <a:lnSpc>
                          <a:spcPct val="115000"/>
                        </a:lnSpc>
                        <a:spcBef>
                          <a:spcPts val="0"/>
                        </a:spcBef>
                        <a:spcAft>
                          <a:spcPts val="0"/>
                        </a:spcAft>
                      </a:pPr>
                      <a:r>
                        <a:rPr lang="en-US" sz="800" kern="0">
                          <a:effectLst/>
                        </a:rPr>
                        <a:t>mg/lit</a:t>
                      </a:r>
                      <a:endParaRPr lang="en-US" sz="800" kern="1200">
                        <a:effectLst/>
                        <a:latin typeface="Times New Roman"/>
                        <a:ea typeface="Times New Roman"/>
                        <a:cs typeface="Traditional Arabic"/>
                      </a:endParaRPr>
                    </a:p>
                  </a:txBody>
                  <a:tcPr marL="45049" marR="45049" marT="0" marB="0"/>
                </a:tc>
                <a:tc>
                  <a:txBody>
                    <a:bodyPr/>
                    <a:lstStyle/>
                    <a:p>
                      <a:pPr marL="0" marR="0" algn="ctr">
                        <a:spcBef>
                          <a:spcPts val="0"/>
                        </a:spcBef>
                        <a:spcAft>
                          <a:spcPts val="0"/>
                        </a:spcAft>
                      </a:pPr>
                      <a:r>
                        <a:rPr lang="en-US" sz="800" kern="1200">
                          <a:effectLst/>
                        </a:rPr>
                        <a:t>448.5</a:t>
                      </a:r>
                      <a:endParaRPr lang="en-US" sz="800" kern="1200">
                        <a:effectLst/>
                        <a:latin typeface="Times New Roman"/>
                        <a:ea typeface="Times New Roman"/>
                        <a:cs typeface="Traditional Arabic"/>
                      </a:endParaRPr>
                    </a:p>
                  </a:txBody>
                  <a:tcPr marL="45049" marR="45049" marT="0" marB="0"/>
                </a:tc>
                <a:tc>
                  <a:txBody>
                    <a:bodyPr/>
                    <a:lstStyle/>
                    <a:p>
                      <a:pPr marL="0" marR="0" algn="ctr">
                        <a:spcBef>
                          <a:spcPts val="0"/>
                        </a:spcBef>
                        <a:spcAft>
                          <a:spcPts val="0"/>
                        </a:spcAft>
                      </a:pPr>
                      <a:r>
                        <a:rPr lang="en-US" sz="800" kern="1200">
                          <a:effectLst/>
                        </a:rPr>
                        <a:t>468</a:t>
                      </a:r>
                      <a:endParaRPr lang="en-US" sz="800" kern="1200">
                        <a:effectLst/>
                        <a:latin typeface="Times New Roman"/>
                        <a:ea typeface="Times New Roman"/>
                        <a:cs typeface="Traditional Arabic"/>
                      </a:endParaRPr>
                    </a:p>
                  </a:txBody>
                  <a:tcPr marL="45049" marR="45049" marT="0" marB="0"/>
                </a:tc>
                <a:tc>
                  <a:txBody>
                    <a:bodyPr/>
                    <a:lstStyle/>
                    <a:p>
                      <a:pPr marL="0" marR="0" algn="ctr">
                        <a:spcBef>
                          <a:spcPts val="0"/>
                        </a:spcBef>
                        <a:spcAft>
                          <a:spcPts val="0"/>
                        </a:spcAft>
                      </a:pPr>
                      <a:r>
                        <a:rPr lang="en-US" sz="800" kern="1200">
                          <a:effectLst/>
                        </a:rPr>
                        <a:t>4.29</a:t>
                      </a:r>
                      <a:endParaRPr lang="en-US" sz="800" kern="1200">
                        <a:effectLst/>
                        <a:latin typeface="Times New Roman"/>
                        <a:ea typeface="Times New Roman"/>
                        <a:cs typeface="Traditional Arabic"/>
                      </a:endParaRPr>
                    </a:p>
                  </a:txBody>
                  <a:tcPr marL="45049" marR="45049" marT="0" marB="0"/>
                </a:tc>
              </a:tr>
              <a:tr h="259730">
                <a:tc>
                  <a:txBody>
                    <a:bodyPr/>
                    <a:lstStyle/>
                    <a:p>
                      <a:pPr marL="0" marR="0" algn="ctr" rtl="1">
                        <a:lnSpc>
                          <a:spcPct val="115000"/>
                        </a:lnSpc>
                        <a:spcBef>
                          <a:spcPts val="0"/>
                        </a:spcBef>
                        <a:spcAft>
                          <a:spcPts val="0"/>
                        </a:spcAft>
                      </a:pPr>
                      <a:r>
                        <a:rPr lang="fa-IR" sz="900" kern="0">
                          <a:effectLst/>
                        </a:rPr>
                        <a:t>فسفات</a:t>
                      </a:r>
                      <a:endParaRPr lang="en-US" sz="800" kern="1200">
                        <a:effectLst/>
                        <a:latin typeface="Times New Roman"/>
                        <a:ea typeface="Times New Roman"/>
                        <a:cs typeface="Traditional Arabic"/>
                      </a:endParaRPr>
                    </a:p>
                  </a:txBody>
                  <a:tcPr marL="45049" marR="45049" marT="0" marB="0"/>
                </a:tc>
                <a:tc>
                  <a:txBody>
                    <a:bodyPr/>
                    <a:lstStyle/>
                    <a:p>
                      <a:pPr marL="0" marR="0" algn="ctr" rtl="1">
                        <a:lnSpc>
                          <a:spcPct val="115000"/>
                        </a:lnSpc>
                        <a:spcBef>
                          <a:spcPts val="0"/>
                        </a:spcBef>
                        <a:spcAft>
                          <a:spcPts val="0"/>
                        </a:spcAft>
                      </a:pPr>
                      <a:r>
                        <a:rPr lang="en-US" sz="800" kern="0">
                          <a:effectLst/>
                        </a:rPr>
                        <a:t>mg/lit</a:t>
                      </a:r>
                      <a:endParaRPr lang="en-US" sz="800" kern="1200">
                        <a:effectLst/>
                        <a:latin typeface="Times New Roman"/>
                        <a:ea typeface="Times New Roman"/>
                        <a:cs typeface="Traditional Arabic"/>
                      </a:endParaRPr>
                    </a:p>
                  </a:txBody>
                  <a:tcPr marL="45049" marR="45049" marT="0" marB="0"/>
                </a:tc>
                <a:tc>
                  <a:txBody>
                    <a:bodyPr/>
                    <a:lstStyle/>
                    <a:p>
                      <a:pPr marL="0" marR="0" algn="ctr">
                        <a:spcBef>
                          <a:spcPts val="0"/>
                        </a:spcBef>
                        <a:spcAft>
                          <a:spcPts val="0"/>
                        </a:spcAft>
                      </a:pPr>
                      <a:r>
                        <a:rPr lang="en-US" sz="800" kern="1200">
                          <a:effectLst/>
                        </a:rPr>
                        <a:t>0.46</a:t>
                      </a:r>
                      <a:endParaRPr lang="en-US" sz="800" kern="1200">
                        <a:effectLst/>
                        <a:latin typeface="Times New Roman"/>
                        <a:ea typeface="Times New Roman"/>
                        <a:cs typeface="Traditional Arabic"/>
                      </a:endParaRPr>
                    </a:p>
                  </a:txBody>
                  <a:tcPr marL="45049" marR="45049" marT="0" marB="0"/>
                </a:tc>
                <a:tc>
                  <a:txBody>
                    <a:bodyPr/>
                    <a:lstStyle/>
                    <a:p>
                      <a:pPr marL="0" marR="0" algn="ctr">
                        <a:spcBef>
                          <a:spcPts val="0"/>
                        </a:spcBef>
                        <a:spcAft>
                          <a:spcPts val="0"/>
                        </a:spcAft>
                      </a:pPr>
                      <a:r>
                        <a:rPr lang="en-US" sz="800" kern="1200">
                          <a:effectLst/>
                        </a:rPr>
                        <a:t>0.41</a:t>
                      </a:r>
                      <a:endParaRPr lang="en-US" sz="800" kern="1200">
                        <a:effectLst/>
                        <a:latin typeface="Times New Roman"/>
                        <a:ea typeface="Times New Roman"/>
                        <a:cs typeface="Traditional Arabic"/>
                      </a:endParaRPr>
                    </a:p>
                  </a:txBody>
                  <a:tcPr marL="45049" marR="45049" marT="0" marB="0"/>
                </a:tc>
                <a:tc>
                  <a:txBody>
                    <a:bodyPr/>
                    <a:lstStyle/>
                    <a:p>
                      <a:pPr marL="0" marR="0" algn="ctr">
                        <a:spcBef>
                          <a:spcPts val="0"/>
                        </a:spcBef>
                        <a:spcAft>
                          <a:spcPts val="0"/>
                        </a:spcAft>
                      </a:pPr>
                      <a:r>
                        <a:rPr lang="en-US" sz="800" kern="1200">
                          <a:effectLst/>
                        </a:rPr>
                        <a:t>0.16</a:t>
                      </a:r>
                      <a:endParaRPr lang="en-US" sz="800" kern="1200">
                        <a:effectLst/>
                        <a:latin typeface="Times New Roman"/>
                        <a:ea typeface="Times New Roman"/>
                        <a:cs typeface="Traditional Arabic"/>
                      </a:endParaRPr>
                    </a:p>
                  </a:txBody>
                  <a:tcPr marL="45049" marR="45049" marT="0" marB="0"/>
                </a:tc>
              </a:tr>
              <a:tr h="259730">
                <a:tc>
                  <a:txBody>
                    <a:bodyPr/>
                    <a:lstStyle/>
                    <a:p>
                      <a:pPr marL="0" marR="0" algn="ctr" rtl="1">
                        <a:lnSpc>
                          <a:spcPct val="115000"/>
                        </a:lnSpc>
                        <a:spcBef>
                          <a:spcPts val="0"/>
                        </a:spcBef>
                        <a:spcAft>
                          <a:spcPts val="0"/>
                        </a:spcAft>
                      </a:pPr>
                      <a:r>
                        <a:rPr lang="fa-IR" sz="900" kern="0">
                          <a:effectLst/>
                        </a:rPr>
                        <a:t>نیترات</a:t>
                      </a:r>
                      <a:endParaRPr lang="en-US" sz="800" kern="1200">
                        <a:effectLst/>
                        <a:latin typeface="Times New Roman"/>
                        <a:ea typeface="Times New Roman"/>
                        <a:cs typeface="Traditional Arabic"/>
                      </a:endParaRPr>
                    </a:p>
                  </a:txBody>
                  <a:tcPr marL="45049" marR="45049" marT="0" marB="0"/>
                </a:tc>
                <a:tc>
                  <a:txBody>
                    <a:bodyPr/>
                    <a:lstStyle/>
                    <a:p>
                      <a:pPr marL="0" marR="0" algn="ctr" rtl="1">
                        <a:lnSpc>
                          <a:spcPct val="115000"/>
                        </a:lnSpc>
                        <a:spcBef>
                          <a:spcPts val="0"/>
                        </a:spcBef>
                        <a:spcAft>
                          <a:spcPts val="0"/>
                        </a:spcAft>
                      </a:pPr>
                      <a:r>
                        <a:rPr lang="en-US" sz="800" kern="0">
                          <a:effectLst/>
                        </a:rPr>
                        <a:t>mg/lit</a:t>
                      </a:r>
                      <a:endParaRPr lang="en-US" sz="800" kern="1200">
                        <a:effectLst/>
                        <a:latin typeface="Times New Roman"/>
                        <a:ea typeface="Times New Roman"/>
                        <a:cs typeface="Traditional Arabic"/>
                      </a:endParaRPr>
                    </a:p>
                  </a:txBody>
                  <a:tcPr marL="45049" marR="45049" marT="0" marB="0"/>
                </a:tc>
                <a:tc>
                  <a:txBody>
                    <a:bodyPr/>
                    <a:lstStyle/>
                    <a:p>
                      <a:pPr marL="0" marR="0" algn="ctr">
                        <a:spcBef>
                          <a:spcPts val="0"/>
                        </a:spcBef>
                        <a:spcAft>
                          <a:spcPts val="0"/>
                        </a:spcAft>
                      </a:pPr>
                      <a:r>
                        <a:rPr lang="en-US" sz="800" kern="1200">
                          <a:effectLst/>
                        </a:rPr>
                        <a:t>0.13</a:t>
                      </a:r>
                      <a:endParaRPr lang="en-US" sz="800" kern="1200">
                        <a:effectLst/>
                        <a:latin typeface="Times New Roman"/>
                        <a:ea typeface="Times New Roman"/>
                        <a:cs typeface="Traditional Arabic"/>
                      </a:endParaRPr>
                    </a:p>
                  </a:txBody>
                  <a:tcPr marL="45049" marR="45049" marT="0" marB="0"/>
                </a:tc>
                <a:tc>
                  <a:txBody>
                    <a:bodyPr/>
                    <a:lstStyle/>
                    <a:p>
                      <a:pPr marL="0" marR="0" algn="ctr">
                        <a:spcBef>
                          <a:spcPts val="0"/>
                        </a:spcBef>
                        <a:spcAft>
                          <a:spcPts val="0"/>
                        </a:spcAft>
                      </a:pPr>
                      <a:r>
                        <a:rPr lang="en-US" sz="800" kern="1200">
                          <a:effectLst/>
                        </a:rPr>
                        <a:t>0.03</a:t>
                      </a:r>
                      <a:endParaRPr lang="en-US" sz="800" kern="1200">
                        <a:effectLst/>
                        <a:latin typeface="Times New Roman"/>
                        <a:ea typeface="Times New Roman"/>
                        <a:cs typeface="Traditional Arabic"/>
                      </a:endParaRPr>
                    </a:p>
                  </a:txBody>
                  <a:tcPr marL="45049" marR="45049" marT="0" marB="0"/>
                </a:tc>
                <a:tc>
                  <a:txBody>
                    <a:bodyPr/>
                    <a:lstStyle/>
                    <a:p>
                      <a:pPr marL="0" marR="0" algn="ctr">
                        <a:spcBef>
                          <a:spcPts val="0"/>
                        </a:spcBef>
                        <a:spcAft>
                          <a:spcPts val="0"/>
                        </a:spcAft>
                      </a:pPr>
                      <a:r>
                        <a:rPr lang="en-US" sz="800" kern="1200">
                          <a:effectLst/>
                        </a:rPr>
                        <a:t>0.03</a:t>
                      </a:r>
                      <a:endParaRPr lang="en-US" sz="800" kern="1200">
                        <a:effectLst/>
                        <a:latin typeface="Times New Roman"/>
                        <a:ea typeface="Times New Roman"/>
                        <a:cs typeface="Traditional Arabic"/>
                      </a:endParaRPr>
                    </a:p>
                  </a:txBody>
                  <a:tcPr marL="45049" marR="45049" marT="0" marB="0"/>
                </a:tc>
              </a:tr>
              <a:tr h="259730">
                <a:tc>
                  <a:txBody>
                    <a:bodyPr/>
                    <a:lstStyle/>
                    <a:p>
                      <a:pPr marL="0" marR="0" algn="ctr" rtl="1">
                        <a:lnSpc>
                          <a:spcPct val="115000"/>
                        </a:lnSpc>
                        <a:spcBef>
                          <a:spcPts val="0"/>
                        </a:spcBef>
                        <a:spcAft>
                          <a:spcPts val="0"/>
                        </a:spcAft>
                      </a:pPr>
                      <a:r>
                        <a:rPr lang="fa-IR" sz="900" kern="0">
                          <a:effectLst/>
                        </a:rPr>
                        <a:t>کلسیم</a:t>
                      </a:r>
                      <a:endParaRPr lang="en-US" sz="800" kern="1200">
                        <a:effectLst/>
                        <a:latin typeface="Times New Roman"/>
                        <a:ea typeface="Times New Roman"/>
                        <a:cs typeface="Traditional Arabic"/>
                      </a:endParaRPr>
                    </a:p>
                  </a:txBody>
                  <a:tcPr marL="45049" marR="45049" marT="0" marB="0"/>
                </a:tc>
                <a:tc>
                  <a:txBody>
                    <a:bodyPr/>
                    <a:lstStyle/>
                    <a:p>
                      <a:pPr marL="0" marR="0" algn="ctr" rtl="1">
                        <a:lnSpc>
                          <a:spcPct val="115000"/>
                        </a:lnSpc>
                        <a:spcBef>
                          <a:spcPts val="0"/>
                        </a:spcBef>
                        <a:spcAft>
                          <a:spcPts val="0"/>
                        </a:spcAft>
                      </a:pPr>
                      <a:r>
                        <a:rPr lang="en-US" sz="800" kern="0">
                          <a:effectLst/>
                        </a:rPr>
                        <a:t>mg/lit</a:t>
                      </a:r>
                      <a:endParaRPr lang="en-US" sz="800" kern="1200">
                        <a:effectLst/>
                        <a:latin typeface="Times New Roman"/>
                        <a:ea typeface="Times New Roman"/>
                        <a:cs typeface="Traditional Arabic"/>
                      </a:endParaRPr>
                    </a:p>
                  </a:txBody>
                  <a:tcPr marL="45049" marR="45049" marT="0" marB="0"/>
                </a:tc>
                <a:tc>
                  <a:txBody>
                    <a:bodyPr/>
                    <a:lstStyle/>
                    <a:p>
                      <a:pPr marL="0" marR="0" algn="ctr">
                        <a:spcBef>
                          <a:spcPts val="0"/>
                        </a:spcBef>
                        <a:spcAft>
                          <a:spcPts val="0"/>
                        </a:spcAft>
                      </a:pPr>
                      <a:r>
                        <a:rPr lang="en-US" sz="800" kern="1200">
                          <a:effectLst/>
                        </a:rPr>
                        <a:t>1725</a:t>
                      </a:r>
                      <a:endParaRPr lang="en-US" sz="800" kern="1200">
                        <a:effectLst/>
                        <a:latin typeface="Times New Roman"/>
                        <a:ea typeface="Times New Roman"/>
                        <a:cs typeface="Traditional Arabic"/>
                      </a:endParaRPr>
                    </a:p>
                  </a:txBody>
                  <a:tcPr marL="45049" marR="45049" marT="0" marB="0"/>
                </a:tc>
                <a:tc>
                  <a:txBody>
                    <a:bodyPr/>
                    <a:lstStyle/>
                    <a:p>
                      <a:pPr marL="0" marR="0" algn="ctr">
                        <a:spcBef>
                          <a:spcPts val="0"/>
                        </a:spcBef>
                        <a:spcAft>
                          <a:spcPts val="0"/>
                        </a:spcAft>
                      </a:pPr>
                      <a:r>
                        <a:rPr lang="en-US" sz="800" kern="1200">
                          <a:effectLst/>
                        </a:rPr>
                        <a:t>1950</a:t>
                      </a:r>
                      <a:endParaRPr lang="en-US" sz="800" kern="1200">
                        <a:effectLst/>
                        <a:latin typeface="Times New Roman"/>
                        <a:ea typeface="Times New Roman"/>
                        <a:cs typeface="Traditional Arabic"/>
                      </a:endParaRPr>
                    </a:p>
                  </a:txBody>
                  <a:tcPr marL="45049" marR="45049" marT="0" marB="0"/>
                </a:tc>
                <a:tc>
                  <a:txBody>
                    <a:bodyPr/>
                    <a:lstStyle/>
                    <a:p>
                      <a:pPr marL="0" marR="0" algn="ctr">
                        <a:spcBef>
                          <a:spcPts val="0"/>
                        </a:spcBef>
                        <a:spcAft>
                          <a:spcPts val="0"/>
                        </a:spcAft>
                      </a:pPr>
                      <a:r>
                        <a:rPr lang="en-US" sz="800" kern="1200">
                          <a:effectLst/>
                        </a:rPr>
                        <a:t>ND</a:t>
                      </a:r>
                      <a:endParaRPr lang="en-US" sz="800" kern="1200">
                        <a:effectLst/>
                        <a:latin typeface="Times New Roman"/>
                        <a:ea typeface="Times New Roman"/>
                        <a:cs typeface="Traditional Arabic"/>
                      </a:endParaRPr>
                    </a:p>
                  </a:txBody>
                  <a:tcPr marL="45049" marR="45049" marT="0" marB="0"/>
                </a:tc>
              </a:tr>
              <a:tr h="259730">
                <a:tc>
                  <a:txBody>
                    <a:bodyPr/>
                    <a:lstStyle/>
                    <a:p>
                      <a:pPr marL="0" marR="0" algn="ctr" rtl="1">
                        <a:lnSpc>
                          <a:spcPct val="115000"/>
                        </a:lnSpc>
                        <a:spcBef>
                          <a:spcPts val="0"/>
                        </a:spcBef>
                        <a:spcAft>
                          <a:spcPts val="0"/>
                        </a:spcAft>
                      </a:pPr>
                      <a:r>
                        <a:rPr lang="fa-IR" sz="900" kern="0">
                          <a:effectLst/>
                        </a:rPr>
                        <a:t>منیزیم</a:t>
                      </a:r>
                      <a:endParaRPr lang="en-US" sz="800" kern="1200">
                        <a:effectLst/>
                        <a:latin typeface="Times New Roman"/>
                        <a:ea typeface="Times New Roman"/>
                        <a:cs typeface="Traditional Arabic"/>
                      </a:endParaRPr>
                    </a:p>
                  </a:txBody>
                  <a:tcPr marL="45049" marR="45049" marT="0" marB="0"/>
                </a:tc>
                <a:tc>
                  <a:txBody>
                    <a:bodyPr/>
                    <a:lstStyle/>
                    <a:p>
                      <a:pPr marL="0" marR="0" algn="ctr" rtl="1">
                        <a:lnSpc>
                          <a:spcPct val="115000"/>
                        </a:lnSpc>
                        <a:spcBef>
                          <a:spcPts val="0"/>
                        </a:spcBef>
                        <a:spcAft>
                          <a:spcPts val="0"/>
                        </a:spcAft>
                      </a:pPr>
                      <a:r>
                        <a:rPr lang="en-US" sz="800" kern="0">
                          <a:effectLst/>
                        </a:rPr>
                        <a:t>mg/lit</a:t>
                      </a:r>
                      <a:endParaRPr lang="en-US" sz="800" kern="1200">
                        <a:effectLst/>
                        <a:latin typeface="Times New Roman"/>
                        <a:ea typeface="Times New Roman"/>
                        <a:cs typeface="Traditional Arabic"/>
                      </a:endParaRPr>
                    </a:p>
                  </a:txBody>
                  <a:tcPr marL="45049" marR="45049" marT="0" marB="0"/>
                </a:tc>
                <a:tc>
                  <a:txBody>
                    <a:bodyPr/>
                    <a:lstStyle/>
                    <a:p>
                      <a:pPr marL="0" marR="0" algn="ctr">
                        <a:spcBef>
                          <a:spcPts val="0"/>
                        </a:spcBef>
                        <a:spcAft>
                          <a:spcPts val="0"/>
                        </a:spcAft>
                      </a:pPr>
                      <a:r>
                        <a:rPr lang="en-US" sz="800" kern="1200">
                          <a:effectLst/>
                        </a:rPr>
                        <a:t>720</a:t>
                      </a:r>
                      <a:endParaRPr lang="en-US" sz="800" kern="1200">
                        <a:effectLst/>
                        <a:latin typeface="Times New Roman"/>
                        <a:ea typeface="Times New Roman"/>
                        <a:cs typeface="Traditional Arabic"/>
                      </a:endParaRPr>
                    </a:p>
                  </a:txBody>
                  <a:tcPr marL="45049" marR="45049" marT="0" marB="0"/>
                </a:tc>
                <a:tc>
                  <a:txBody>
                    <a:bodyPr/>
                    <a:lstStyle/>
                    <a:p>
                      <a:pPr marL="0" marR="0" algn="ctr">
                        <a:spcBef>
                          <a:spcPts val="0"/>
                        </a:spcBef>
                        <a:spcAft>
                          <a:spcPts val="0"/>
                        </a:spcAft>
                      </a:pPr>
                      <a:r>
                        <a:rPr lang="en-US" sz="800" kern="1200">
                          <a:effectLst/>
                        </a:rPr>
                        <a:t>396</a:t>
                      </a:r>
                      <a:endParaRPr lang="en-US" sz="800" kern="1200">
                        <a:effectLst/>
                        <a:latin typeface="Times New Roman"/>
                        <a:ea typeface="Times New Roman"/>
                        <a:cs typeface="Traditional Arabic"/>
                      </a:endParaRPr>
                    </a:p>
                  </a:txBody>
                  <a:tcPr marL="45049" marR="45049" marT="0" marB="0"/>
                </a:tc>
                <a:tc>
                  <a:txBody>
                    <a:bodyPr/>
                    <a:lstStyle/>
                    <a:p>
                      <a:pPr marL="0" marR="0" algn="ctr">
                        <a:spcBef>
                          <a:spcPts val="0"/>
                        </a:spcBef>
                        <a:spcAft>
                          <a:spcPts val="0"/>
                        </a:spcAft>
                      </a:pPr>
                      <a:r>
                        <a:rPr lang="en-US" sz="800" kern="1200">
                          <a:effectLst/>
                        </a:rPr>
                        <a:t>7.8</a:t>
                      </a:r>
                      <a:endParaRPr lang="en-US" sz="800" kern="1200">
                        <a:effectLst/>
                        <a:latin typeface="Times New Roman"/>
                        <a:ea typeface="Times New Roman"/>
                        <a:cs typeface="Traditional Arabic"/>
                      </a:endParaRPr>
                    </a:p>
                  </a:txBody>
                  <a:tcPr marL="45049" marR="45049" marT="0" marB="0"/>
                </a:tc>
              </a:tr>
              <a:tr h="260216">
                <a:tc>
                  <a:txBody>
                    <a:bodyPr/>
                    <a:lstStyle/>
                    <a:p>
                      <a:pPr marL="0" marR="0" algn="ctr" rtl="1">
                        <a:lnSpc>
                          <a:spcPct val="115000"/>
                        </a:lnSpc>
                        <a:spcBef>
                          <a:spcPts val="0"/>
                        </a:spcBef>
                        <a:spcAft>
                          <a:spcPts val="0"/>
                        </a:spcAft>
                      </a:pPr>
                      <a:r>
                        <a:rPr lang="fa-IR" sz="900" kern="0">
                          <a:effectLst/>
                        </a:rPr>
                        <a:t>کربنات</a:t>
                      </a:r>
                      <a:endParaRPr lang="en-US" sz="800" kern="1200">
                        <a:effectLst/>
                        <a:latin typeface="Times New Roman"/>
                        <a:ea typeface="Times New Roman"/>
                        <a:cs typeface="Traditional Arabic"/>
                      </a:endParaRPr>
                    </a:p>
                  </a:txBody>
                  <a:tcPr marL="45049" marR="45049" marT="0" marB="0"/>
                </a:tc>
                <a:tc>
                  <a:txBody>
                    <a:bodyPr/>
                    <a:lstStyle/>
                    <a:p>
                      <a:pPr marL="0" marR="0" algn="ctr" rtl="1">
                        <a:lnSpc>
                          <a:spcPct val="115000"/>
                        </a:lnSpc>
                        <a:spcBef>
                          <a:spcPts val="0"/>
                        </a:spcBef>
                        <a:spcAft>
                          <a:spcPts val="0"/>
                        </a:spcAft>
                      </a:pPr>
                      <a:r>
                        <a:rPr lang="en-US" sz="800" kern="0">
                          <a:effectLst/>
                        </a:rPr>
                        <a:t>mg/lit</a:t>
                      </a:r>
                      <a:endParaRPr lang="en-US" sz="800" kern="1200">
                        <a:effectLst/>
                        <a:latin typeface="Times New Roman"/>
                        <a:ea typeface="Times New Roman"/>
                        <a:cs typeface="Traditional Arabic"/>
                      </a:endParaRPr>
                    </a:p>
                  </a:txBody>
                  <a:tcPr marL="45049" marR="45049" marT="0" marB="0"/>
                </a:tc>
                <a:tc>
                  <a:txBody>
                    <a:bodyPr/>
                    <a:lstStyle/>
                    <a:p>
                      <a:pPr marL="0" marR="0" algn="ctr">
                        <a:spcBef>
                          <a:spcPts val="0"/>
                        </a:spcBef>
                        <a:spcAft>
                          <a:spcPts val="0"/>
                        </a:spcAft>
                      </a:pPr>
                      <a:r>
                        <a:rPr lang="en-US" sz="800" kern="1200">
                          <a:effectLst/>
                        </a:rPr>
                        <a:t>0</a:t>
                      </a:r>
                      <a:endParaRPr lang="en-US" sz="800" kern="1200">
                        <a:effectLst/>
                        <a:latin typeface="Times New Roman"/>
                        <a:ea typeface="Times New Roman"/>
                        <a:cs typeface="Traditional Arabic"/>
                      </a:endParaRPr>
                    </a:p>
                  </a:txBody>
                  <a:tcPr marL="45049" marR="45049" marT="0" marB="0"/>
                </a:tc>
                <a:tc>
                  <a:txBody>
                    <a:bodyPr/>
                    <a:lstStyle/>
                    <a:p>
                      <a:pPr marL="0" marR="0" algn="ctr">
                        <a:spcBef>
                          <a:spcPts val="0"/>
                        </a:spcBef>
                        <a:spcAft>
                          <a:spcPts val="0"/>
                        </a:spcAft>
                      </a:pPr>
                      <a:r>
                        <a:rPr lang="en-US" sz="800" kern="1200">
                          <a:effectLst/>
                        </a:rPr>
                        <a:t>0</a:t>
                      </a:r>
                      <a:endParaRPr lang="en-US" sz="800" kern="1200">
                        <a:effectLst/>
                        <a:latin typeface="Times New Roman"/>
                        <a:ea typeface="Times New Roman"/>
                        <a:cs typeface="Traditional Arabic"/>
                      </a:endParaRPr>
                    </a:p>
                  </a:txBody>
                  <a:tcPr marL="45049" marR="45049" marT="0" marB="0"/>
                </a:tc>
                <a:tc>
                  <a:txBody>
                    <a:bodyPr/>
                    <a:lstStyle/>
                    <a:p>
                      <a:pPr marL="0" marR="0" algn="ctr">
                        <a:spcBef>
                          <a:spcPts val="0"/>
                        </a:spcBef>
                        <a:spcAft>
                          <a:spcPts val="0"/>
                        </a:spcAft>
                      </a:pPr>
                      <a:r>
                        <a:rPr lang="en-US" sz="800" kern="1200">
                          <a:effectLst/>
                        </a:rPr>
                        <a:t>0</a:t>
                      </a:r>
                      <a:endParaRPr lang="en-US" sz="800" kern="1200">
                        <a:effectLst/>
                        <a:latin typeface="Times New Roman"/>
                        <a:ea typeface="Times New Roman"/>
                        <a:cs typeface="Traditional Arabic"/>
                      </a:endParaRPr>
                    </a:p>
                  </a:txBody>
                  <a:tcPr marL="45049" marR="45049" marT="0" marB="0"/>
                </a:tc>
              </a:tr>
              <a:tr h="259730">
                <a:tc>
                  <a:txBody>
                    <a:bodyPr/>
                    <a:lstStyle/>
                    <a:p>
                      <a:pPr marL="0" marR="0" algn="ctr" rtl="1">
                        <a:lnSpc>
                          <a:spcPct val="115000"/>
                        </a:lnSpc>
                        <a:spcBef>
                          <a:spcPts val="0"/>
                        </a:spcBef>
                        <a:spcAft>
                          <a:spcPts val="0"/>
                        </a:spcAft>
                      </a:pPr>
                      <a:r>
                        <a:rPr lang="fa-IR" sz="900" kern="0">
                          <a:effectLst/>
                        </a:rPr>
                        <a:t>بی کربنات</a:t>
                      </a:r>
                      <a:endParaRPr lang="en-US" sz="800" kern="1200">
                        <a:effectLst/>
                        <a:latin typeface="Times New Roman"/>
                        <a:ea typeface="Times New Roman"/>
                        <a:cs typeface="Traditional Arabic"/>
                      </a:endParaRPr>
                    </a:p>
                  </a:txBody>
                  <a:tcPr marL="45049" marR="45049" marT="0" marB="0"/>
                </a:tc>
                <a:tc>
                  <a:txBody>
                    <a:bodyPr/>
                    <a:lstStyle/>
                    <a:p>
                      <a:pPr marL="0" marR="0" algn="ctr" rtl="1">
                        <a:lnSpc>
                          <a:spcPct val="115000"/>
                        </a:lnSpc>
                        <a:spcBef>
                          <a:spcPts val="0"/>
                        </a:spcBef>
                        <a:spcAft>
                          <a:spcPts val="0"/>
                        </a:spcAft>
                      </a:pPr>
                      <a:r>
                        <a:rPr lang="en-US" sz="800" kern="0">
                          <a:effectLst/>
                        </a:rPr>
                        <a:t>mg/lit</a:t>
                      </a:r>
                      <a:endParaRPr lang="en-US" sz="800" kern="1200">
                        <a:effectLst/>
                        <a:latin typeface="Times New Roman"/>
                        <a:ea typeface="Times New Roman"/>
                        <a:cs typeface="Traditional Arabic"/>
                      </a:endParaRPr>
                    </a:p>
                  </a:txBody>
                  <a:tcPr marL="45049" marR="45049" marT="0" marB="0"/>
                </a:tc>
                <a:tc>
                  <a:txBody>
                    <a:bodyPr/>
                    <a:lstStyle/>
                    <a:p>
                      <a:pPr marL="0" marR="0" algn="ctr">
                        <a:spcBef>
                          <a:spcPts val="0"/>
                        </a:spcBef>
                        <a:spcAft>
                          <a:spcPts val="0"/>
                        </a:spcAft>
                      </a:pPr>
                      <a:r>
                        <a:rPr lang="en-US" sz="800" kern="1200">
                          <a:effectLst/>
                        </a:rPr>
                        <a:t>170.8</a:t>
                      </a:r>
                      <a:endParaRPr lang="en-US" sz="800" kern="1200">
                        <a:effectLst/>
                        <a:latin typeface="Times New Roman"/>
                        <a:ea typeface="Times New Roman"/>
                        <a:cs typeface="Traditional Arabic"/>
                      </a:endParaRPr>
                    </a:p>
                  </a:txBody>
                  <a:tcPr marL="45049" marR="45049" marT="0" marB="0"/>
                </a:tc>
                <a:tc>
                  <a:txBody>
                    <a:bodyPr/>
                    <a:lstStyle/>
                    <a:p>
                      <a:pPr marL="0" marR="0" algn="ctr">
                        <a:spcBef>
                          <a:spcPts val="0"/>
                        </a:spcBef>
                        <a:spcAft>
                          <a:spcPts val="0"/>
                        </a:spcAft>
                      </a:pPr>
                      <a:r>
                        <a:rPr lang="en-US" sz="800" kern="1200">
                          <a:effectLst/>
                        </a:rPr>
                        <a:t>189.1</a:t>
                      </a:r>
                      <a:endParaRPr lang="en-US" sz="800" kern="1200">
                        <a:effectLst/>
                        <a:latin typeface="Times New Roman"/>
                        <a:ea typeface="Times New Roman"/>
                        <a:cs typeface="Traditional Arabic"/>
                      </a:endParaRPr>
                    </a:p>
                  </a:txBody>
                  <a:tcPr marL="45049" marR="45049" marT="0" marB="0"/>
                </a:tc>
                <a:tc>
                  <a:txBody>
                    <a:bodyPr/>
                    <a:lstStyle/>
                    <a:p>
                      <a:pPr marL="0" marR="0" algn="ctr">
                        <a:spcBef>
                          <a:spcPts val="0"/>
                        </a:spcBef>
                        <a:spcAft>
                          <a:spcPts val="0"/>
                        </a:spcAft>
                      </a:pPr>
                      <a:r>
                        <a:rPr lang="en-US" sz="800" kern="1200">
                          <a:effectLst/>
                        </a:rPr>
                        <a:t>45.75</a:t>
                      </a:r>
                      <a:endParaRPr lang="en-US" sz="800" kern="1200">
                        <a:effectLst/>
                        <a:latin typeface="Times New Roman"/>
                        <a:ea typeface="Times New Roman"/>
                        <a:cs typeface="Traditional Arabic"/>
                      </a:endParaRPr>
                    </a:p>
                  </a:txBody>
                  <a:tcPr marL="45049" marR="45049" marT="0" marB="0"/>
                </a:tc>
              </a:tr>
              <a:tr h="259730">
                <a:tc>
                  <a:txBody>
                    <a:bodyPr/>
                    <a:lstStyle/>
                    <a:p>
                      <a:pPr marL="0" marR="0" algn="ctr" rtl="1">
                        <a:lnSpc>
                          <a:spcPct val="115000"/>
                        </a:lnSpc>
                        <a:spcBef>
                          <a:spcPts val="0"/>
                        </a:spcBef>
                        <a:spcAft>
                          <a:spcPts val="0"/>
                        </a:spcAft>
                      </a:pPr>
                      <a:r>
                        <a:rPr lang="fa-IR" sz="900" kern="0">
                          <a:effectLst/>
                        </a:rPr>
                        <a:t>آمونیوم</a:t>
                      </a:r>
                      <a:endParaRPr lang="en-US" sz="800" kern="1200">
                        <a:effectLst/>
                        <a:latin typeface="Times New Roman"/>
                        <a:ea typeface="Times New Roman"/>
                        <a:cs typeface="Traditional Arabic"/>
                      </a:endParaRPr>
                    </a:p>
                  </a:txBody>
                  <a:tcPr marL="45049" marR="45049" marT="0" marB="0"/>
                </a:tc>
                <a:tc>
                  <a:txBody>
                    <a:bodyPr/>
                    <a:lstStyle/>
                    <a:p>
                      <a:pPr marL="0" marR="0" algn="ctr" rtl="1">
                        <a:lnSpc>
                          <a:spcPct val="115000"/>
                        </a:lnSpc>
                        <a:spcBef>
                          <a:spcPts val="0"/>
                        </a:spcBef>
                        <a:spcAft>
                          <a:spcPts val="0"/>
                        </a:spcAft>
                      </a:pPr>
                      <a:r>
                        <a:rPr lang="en-US" sz="800" kern="0">
                          <a:effectLst/>
                        </a:rPr>
                        <a:t>mg/lit</a:t>
                      </a:r>
                      <a:endParaRPr lang="en-US" sz="800" kern="1200">
                        <a:effectLst/>
                        <a:latin typeface="Times New Roman"/>
                        <a:ea typeface="Times New Roman"/>
                        <a:cs typeface="Traditional Arabic"/>
                      </a:endParaRPr>
                    </a:p>
                  </a:txBody>
                  <a:tcPr marL="45049" marR="45049" marT="0" marB="0"/>
                </a:tc>
                <a:tc>
                  <a:txBody>
                    <a:bodyPr/>
                    <a:lstStyle/>
                    <a:p>
                      <a:pPr marL="0" marR="0" algn="ctr">
                        <a:spcBef>
                          <a:spcPts val="0"/>
                        </a:spcBef>
                        <a:spcAft>
                          <a:spcPts val="0"/>
                        </a:spcAft>
                      </a:pPr>
                      <a:r>
                        <a:rPr lang="en-US" sz="800" kern="1200">
                          <a:effectLst/>
                        </a:rPr>
                        <a:t>0</a:t>
                      </a:r>
                      <a:endParaRPr lang="en-US" sz="800" kern="1200">
                        <a:effectLst/>
                        <a:latin typeface="Times New Roman"/>
                        <a:ea typeface="Times New Roman"/>
                        <a:cs typeface="Traditional Arabic"/>
                      </a:endParaRPr>
                    </a:p>
                  </a:txBody>
                  <a:tcPr marL="45049" marR="45049" marT="0" marB="0"/>
                </a:tc>
                <a:tc>
                  <a:txBody>
                    <a:bodyPr/>
                    <a:lstStyle/>
                    <a:p>
                      <a:pPr marL="0" marR="0" algn="ctr">
                        <a:spcBef>
                          <a:spcPts val="0"/>
                        </a:spcBef>
                        <a:spcAft>
                          <a:spcPts val="0"/>
                        </a:spcAft>
                      </a:pPr>
                      <a:r>
                        <a:rPr lang="en-US" sz="800" kern="1200">
                          <a:effectLst/>
                        </a:rPr>
                        <a:t>0</a:t>
                      </a:r>
                      <a:endParaRPr lang="en-US" sz="800" kern="1200">
                        <a:effectLst/>
                        <a:latin typeface="Times New Roman"/>
                        <a:ea typeface="Times New Roman"/>
                        <a:cs typeface="Traditional Arabic"/>
                      </a:endParaRPr>
                    </a:p>
                  </a:txBody>
                  <a:tcPr marL="45049" marR="45049" marT="0" marB="0"/>
                </a:tc>
                <a:tc>
                  <a:txBody>
                    <a:bodyPr/>
                    <a:lstStyle/>
                    <a:p>
                      <a:pPr marL="0" marR="0" algn="ctr">
                        <a:spcBef>
                          <a:spcPts val="0"/>
                        </a:spcBef>
                        <a:spcAft>
                          <a:spcPts val="0"/>
                        </a:spcAft>
                      </a:pPr>
                      <a:r>
                        <a:rPr lang="en-US" sz="800" kern="1200">
                          <a:effectLst/>
                        </a:rPr>
                        <a:t>0</a:t>
                      </a:r>
                      <a:endParaRPr lang="en-US" sz="800" kern="1200">
                        <a:effectLst/>
                        <a:latin typeface="Times New Roman"/>
                        <a:ea typeface="Times New Roman"/>
                        <a:cs typeface="Traditional Arabic"/>
                      </a:endParaRPr>
                    </a:p>
                  </a:txBody>
                  <a:tcPr marL="45049" marR="45049" marT="0" marB="0"/>
                </a:tc>
              </a:tr>
              <a:tr h="259730">
                <a:tc>
                  <a:txBody>
                    <a:bodyPr/>
                    <a:lstStyle/>
                    <a:p>
                      <a:pPr marL="0" marR="0" algn="ctr" rtl="1">
                        <a:lnSpc>
                          <a:spcPct val="115000"/>
                        </a:lnSpc>
                        <a:spcBef>
                          <a:spcPts val="0"/>
                        </a:spcBef>
                        <a:spcAft>
                          <a:spcPts val="0"/>
                        </a:spcAft>
                      </a:pPr>
                      <a:r>
                        <a:rPr lang="fa-IR" sz="900" kern="0">
                          <a:effectLst/>
                        </a:rPr>
                        <a:t>سولفات</a:t>
                      </a:r>
                      <a:endParaRPr lang="en-US" sz="800" kern="1200">
                        <a:effectLst/>
                        <a:latin typeface="Times New Roman"/>
                        <a:ea typeface="Times New Roman"/>
                        <a:cs typeface="Traditional Arabic"/>
                      </a:endParaRPr>
                    </a:p>
                  </a:txBody>
                  <a:tcPr marL="45049" marR="45049" marT="0" marB="0"/>
                </a:tc>
                <a:tc>
                  <a:txBody>
                    <a:bodyPr/>
                    <a:lstStyle/>
                    <a:p>
                      <a:pPr marL="0" marR="0" algn="ctr" rtl="1">
                        <a:lnSpc>
                          <a:spcPct val="115000"/>
                        </a:lnSpc>
                        <a:spcBef>
                          <a:spcPts val="0"/>
                        </a:spcBef>
                        <a:spcAft>
                          <a:spcPts val="0"/>
                        </a:spcAft>
                      </a:pPr>
                      <a:r>
                        <a:rPr lang="en-US" sz="800" kern="0">
                          <a:effectLst/>
                        </a:rPr>
                        <a:t>mg/lit</a:t>
                      </a:r>
                      <a:endParaRPr lang="en-US" sz="800" kern="1200">
                        <a:effectLst/>
                        <a:latin typeface="Times New Roman"/>
                        <a:ea typeface="Times New Roman"/>
                        <a:cs typeface="Traditional Arabic"/>
                      </a:endParaRPr>
                    </a:p>
                  </a:txBody>
                  <a:tcPr marL="45049" marR="45049" marT="0" marB="0"/>
                </a:tc>
                <a:tc>
                  <a:txBody>
                    <a:bodyPr/>
                    <a:lstStyle/>
                    <a:p>
                      <a:pPr marL="0" marR="0" algn="ctr">
                        <a:spcBef>
                          <a:spcPts val="0"/>
                        </a:spcBef>
                        <a:spcAft>
                          <a:spcPts val="0"/>
                        </a:spcAft>
                      </a:pPr>
                      <a:r>
                        <a:rPr lang="en-US" sz="800" kern="1200">
                          <a:effectLst/>
                        </a:rPr>
                        <a:t>5707.2</a:t>
                      </a:r>
                      <a:endParaRPr lang="en-US" sz="800" kern="1200">
                        <a:effectLst/>
                        <a:latin typeface="Times New Roman"/>
                        <a:ea typeface="Times New Roman"/>
                        <a:cs typeface="Traditional Arabic"/>
                      </a:endParaRPr>
                    </a:p>
                  </a:txBody>
                  <a:tcPr marL="45049" marR="45049" marT="0" marB="0"/>
                </a:tc>
                <a:tc>
                  <a:txBody>
                    <a:bodyPr/>
                    <a:lstStyle/>
                    <a:p>
                      <a:pPr marL="0" marR="0" algn="ctr">
                        <a:spcBef>
                          <a:spcPts val="0"/>
                        </a:spcBef>
                        <a:spcAft>
                          <a:spcPts val="0"/>
                        </a:spcAft>
                      </a:pPr>
                      <a:r>
                        <a:rPr lang="en-US" sz="800" kern="1200">
                          <a:effectLst/>
                        </a:rPr>
                        <a:t>3272.16</a:t>
                      </a:r>
                      <a:endParaRPr lang="en-US" sz="800" kern="1200">
                        <a:effectLst/>
                        <a:latin typeface="Times New Roman"/>
                        <a:ea typeface="Times New Roman"/>
                        <a:cs typeface="Traditional Arabic"/>
                      </a:endParaRPr>
                    </a:p>
                  </a:txBody>
                  <a:tcPr marL="45049" marR="45049" marT="0" marB="0"/>
                </a:tc>
                <a:tc>
                  <a:txBody>
                    <a:bodyPr/>
                    <a:lstStyle/>
                    <a:p>
                      <a:pPr marL="0" marR="0" algn="ctr">
                        <a:spcBef>
                          <a:spcPts val="0"/>
                        </a:spcBef>
                        <a:spcAft>
                          <a:spcPts val="0"/>
                        </a:spcAft>
                      </a:pPr>
                      <a:r>
                        <a:rPr lang="en-US" sz="800" kern="1200">
                          <a:effectLst/>
                        </a:rPr>
                        <a:t>14.4</a:t>
                      </a:r>
                      <a:endParaRPr lang="en-US" sz="800" kern="1200">
                        <a:effectLst/>
                        <a:latin typeface="Times New Roman"/>
                        <a:ea typeface="Times New Roman"/>
                        <a:cs typeface="Traditional Arabic"/>
                      </a:endParaRPr>
                    </a:p>
                  </a:txBody>
                  <a:tcPr marL="45049" marR="45049" marT="0" marB="0"/>
                </a:tc>
              </a:tr>
              <a:tr h="260216">
                <a:tc>
                  <a:txBody>
                    <a:bodyPr/>
                    <a:lstStyle/>
                    <a:p>
                      <a:pPr marL="0" marR="0" algn="ctr" rtl="1">
                        <a:lnSpc>
                          <a:spcPct val="115000"/>
                        </a:lnSpc>
                        <a:spcBef>
                          <a:spcPts val="0"/>
                        </a:spcBef>
                        <a:spcAft>
                          <a:spcPts val="0"/>
                        </a:spcAft>
                      </a:pPr>
                      <a:r>
                        <a:rPr lang="fa-IR" sz="900" kern="0">
                          <a:effectLst/>
                        </a:rPr>
                        <a:t>سختی کل</a:t>
                      </a:r>
                      <a:endParaRPr lang="en-US" sz="800" kern="1200">
                        <a:effectLst/>
                        <a:latin typeface="Times New Roman"/>
                        <a:ea typeface="Times New Roman"/>
                        <a:cs typeface="Traditional Arabic"/>
                      </a:endParaRPr>
                    </a:p>
                  </a:txBody>
                  <a:tcPr marL="45049" marR="45049" marT="0" marB="0"/>
                </a:tc>
                <a:tc>
                  <a:txBody>
                    <a:bodyPr/>
                    <a:lstStyle/>
                    <a:p>
                      <a:pPr marL="0" marR="0" algn="ctr" rtl="1">
                        <a:lnSpc>
                          <a:spcPct val="115000"/>
                        </a:lnSpc>
                        <a:spcBef>
                          <a:spcPts val="0"/>
                        </a:spcBef>
                        <a:spcAft>
                          <a:spcPts val="0"/>
                        </a:spcAft>
                      </a:pPr>
                      <a:r>
                        <a:rPr lang="en-US" sz="800" kern="0">
                          <a:effectLst/>
                        </a:rPr>
                        <a:t>mg/lit</a:t>
                      </a:r>
                      <a:endParaRPr lang="en-US" sz="800" kern="1200">
                        <a:effectLst/>
                        <a:latin typeface="Times New Roman"/>
                        <a:ea typeface="Times New Roman"/>
                        <a:cs typeface="Traditional Arabic"/>
                      </a:endParaRPr>
                    </a:p>
                  </a:txBody>
                  <a:tcPr marL="45049" marR="45049" marT="0" marB="0"/>
                </a:tc>
                <a:tc>
                  <a:txBody>
                    <a:bodyPr/>
                    <a:lstStyle/>
                    <a:p>
                      <a:pPr marL="0" marR="0" algn="ctr">
                        <a:spcBef>
                          <a:spcPts val="0"/>
                        </a:spcBef>
                        <a:spcAft>
                          <a:spcPts val="0"/>
                        </a:spcAft>
                      </a:pPr>
                      <a:r>
                        <a:rPr lang="en-US" sz="800" kern="1200">
                          <a:effectLst/>
                        </a:rPr>
                        <a:t>7312.5</a:t>
                      </a:r>
                      <a:endParaRPr lang="en-US" sz="800" kern="1200">
                        <a:effectLst/>
                        <a:latin typeface="Times New Roman"/>
                        <a:ea typeface="Times New Roman"/>
                        <a:cs typeface="Traditional Arabic"/>
                      </a:endParaRPr>
                    </a:p>
                  </a:txBody>
                  <a:tcPr marL="45049" marR="45049" marT="0" marB="0"/>
                </a:tc>
                <a:tc>
                  <a:txBody>
                    <a:bodyPr/>
                    <a:lstStyle/>
                    <a:p>
                      <a:pPr marL="0" marR="0" algn="ctr">
                        <a:spcBef>
                          <a:spcPts val="0"/>
                        </a:spcBef>
                        <a:spcAft>
                          <a:spcPts val="0"/>
                        </a:spcAft>
                      </a:pPr>
                      <a:r>
                        <a:rPr lang="en-US" sz="800" kern="1200">
                          <a:effectLst/>
                        </a:rPr>
                        <a:t>6525</a:t>
                      </a:r>
                      <a:endParaRPr lang="en-US" sz="800" kern="1200">
                        <a:effectLst/>
                        <a:latin typeface="Times New Roman"/>
                        <a:ea typeface="Times New Roman"/>
                        <a:cs typeface="Traditional Arabic"/>
                      </a:endParaRPr>
                    </a:p>
                  </a:txBody>
                  <a:tcPr marL="45049" marR="45049" marT="0" marB="0"/>
                </a:tc>
                <a:tc>
                  <a:txBody>
                    <a:bodyPr/>
                    <a:lstStyle/>
                    <a:p>
                      <a:pPr marL="0" marR="0" algn="ctr">
                        <a:spcBef>
                          <a:spcPts val="0"/>
                        </a:spcBef>
                        <a:spcAft>
                          <a:spcPts val="0"/>
                        </a:spcAft>
                      </a:pPr>
                      <a:r>
                        <a:rPr lang="en-US" sz="800" kern="1200" dirty="0">
                          <a:effectLst/>
                        </a:rPr>
                        <a:t>32.5</a:t>
                      </a:r>
                      <a:endParaRPr lang="en-US" sz="800" kern="1200" dirty="0">
                        <a:effectLst/>
                        <a:latin typeface="Times New Roman"/>
                        <a:ea typeface="Times New Roman"/>
                        <a:cs typeface="Traditional Arabic"/>
                      </a:endParaRPr>
                    </a:p>
                  </a:txBody>
                  <a:tcPr marL="45049" marR="45049" marT="0" marB="0"/>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3691108663"/>
              </p:ext>
            </p:extLst>
          </p:nvPr>
        </p:nvGraphicFramePr>
        <p:xfrm>
          <a:off x="380999" y="1219200"/>
          <a:ext cx="4495801" cy="5029203"/>
        </p:xfrm>
        <a:graphic>
          <a:graphicData uri="http://schemas.openxmlformats.org/drawingml/2006/table">
            <a:tbl>
              <a:tblPr firstRow="1" firstCol="1" bandRow="1">
                <a:tableStyleId>{5C22544A-7EE6-4342-B048-85BDC9FD1C3A}</a:tableStyleId>
              </a:tblPr>
              <a:tblGrid>
                <a:gridCol w="1252927"/>
                <a:gridCol w="1105525"/>
                <a:gridCol w="512768"/>
                <a:gridCol w="880109"/>
                <a:gridCol w="744472"/>
              </a:tblGrid>
              <a:tr h="775965">
                <a:tc>
                  <a:txBody>
                    <a:bodyPr/>
                    <a:lstStyle/>
                    <a:p>
                      <a:pPr marL="0" marR="0" algn="ctr" rtl="1">
                        <a:lnSpc>
                          <a:spcPct val="150000"/>
                        </a:lnSpc>
                        <a:spcBef>
                          <a:spcPts val="0"/>
                        </a:spcBef>
                        <a:spcAft>
                          <a:spcPts val="0"/>
                        </a:spcAft>
                      </a:pPr>
                      <a:r>
                        <a:rPr lang="fa-IR" sz="1600" b="1" kern="0" dirty="0">
                          <a:effectLst/>
                          <a:cs typeface="B Zar" pitchFamily="2" charset="-78"/>
                        </a:rPr>
                        <a:t>پارامتر</a:t>
                      </a:r>
                      <a:endParaRPr lang="en-US" sz="1600" b="1" kern="1200" dirty="0">
                        <a:effectLst/>
                        <a:latin typeface="Times New Roman"/>
                        <a:ea typeface="Times New Roman"/>
                        <a:cs typeface="B Zar" pitchFamily="2" charset="-78"/>
                      </a:endParaRPr>
                    </a:p>
                  </a:txBody>
                  <a:tcPr marL="68580" marR="68580" marT="0" marB="0" anchor="ctr"/>
                </a:tc>
                <a:tc>
                  <a:txBody>
                    <a:bodyPr/>
                    <a:lstStyle/>
                    <a:p>
                      <a:pPr marL="0" marR="0" algn="ctr" rtl="1">
                        <a:lnSpc>
                          <a:spcPct val="150000"/>
                        </a:lnSpc>
                        <a:spcBef>
                          <a:spcPts val="0"/>
                        </a:spcBef>
                        <a:spcAft>
                          <a:spcPts val="0"/>
                        </a:spcAft>
                      </a:pPr>
                      <a:r>
                        <a:rPr lang="fa-IR" sz="1400" b="1" kern="0">
                          <a:effectLst/>
                          <a:cs typeface="B Zar" pitchFamily="2" charset="-78"/>
                        </a:rPr>
                        <a:t>واحد</a:t>
                      </a:r>
                      <a:endParaRPr lang="en-US" sz="1400" b="1" kern="1200">
                        <a:effectLst/>
                        <a:latin typeface="Times New Roman"/>
                        <a:ea typeface="Times New Roman"/>
                        <a:cs typeface="B Zar" pitchFamily="2" charset="-78"/>
                      </a:endParaRPr>
                    </a:p>
                  </a:txBody>
                  <a:tcPr marL="68580" marR="68580" marT="0" marB="0" anchor="ctr"/>
                </a:tc>
                <a:tc>
                  <a:txBody>
                    <a:bodyPr/>
                    <a:lstStyle/>
                    <a:p>
                      <a:pPr marL="0" marR="0" algn="ctr" rtl="1">
                        <a:lnSpc>
                          <a:spcPct val="150000"/>
                        </a:lnSpc>
                        <a:spcBef>
                          <a:spcPts val="0"/>
                        </a:spcBef>
                        <a:spcAft>
                          <a:spcPts val="0"/>
                        </a:spcAft>
                      </a:pPr>
                      <a:r>
                        <a:rPr lang="fa-IR" sz="1400" b="1" kern="0" dirty="0">
                          <a:effectLst/>
                          <a:cs typeface="B Zar" pitchFamily="2" charset="-78"/>
                        </a:rPr>
                        <a:t>نوع</a:t>
                      </a:r>
                      <a:endParaRPr lang="en-US" sz="1400" b="1" kern="1200" dirty="0">
                        <a:effectLst/>
                        <a:latin typeface="Times New Roman"/>
                        <a:ea typeface="Times New Roman"/>
                        <a:cs typeface="B Zar" pitchFamily="2" charset="-78"/>
                      </a:endParaRPr>
                    </a:p>
                  </a:txBody>
                  <a:tcPr marL="68580" marR="68580" marT="0" marB="0" anchor="ctr"/>
                </a:tc>
                <a:tc>
                  <a:txBody>
                    <a:bodyPr/>
                    <a:lstStyle/>
                    <a:p>
                      <a:pPr marL="0" marR="0" algn="ctr" rtl="1">
                        <a:lnSpc>
                          <a:spcPct val="150000"/>
                        </a:lnSpc>
                        <a:spcBef>
                          <a:spcPts val="0"/>
                        </a:spcBef>
                        <a:spcAft>
                          <a:spcPts val="0"/>
                        </a:spcAft>
                      </a:pPr>
                      <a:r>
                        <a:rPr lang="fa-IR" sz="1400" b="1" kern="0">
                          <a:effectLst/>
                          <a:cs typeface="B Zar" pitchFamily="2" charset="-78"/>
                        </a:rPr>
                        <a:t>آب خام </a:t>
                      </a:r>
                      <a:endParaRPr lang="en-US" sz="1400" b="1" kern="1200">
                        <a:effectLst/>
                        <a:cs typeface="B Zar" pitchFamily="2" charset="-78"/>
                      </a:endParaRPr>
                    </a:p>
                    <a:p>
                      <a:pPr marL="0" marR="0" algn="ctr" rtl="1">
                        <a:lnSpc>
                          <a:spcPct val="150000"/>
                        </a:lnSpc>
                        <a:spcBef>
                          <a:spcPts val="0"/>
                        </a:spcBef>
                        <a:spcAft>
                          <a:spcPts val="0"/>
                        </a:spcAft>
                      </a:pPr>
                      <a:r>
                        <a:rPr lang="fa-IR" sz="1400" b="1" kern="0">
                          <a:effectLst/>
                          <a:cs typeface="B Zar" pitchFamily="2" charset="-78"/>
                        </a:rPr>
                        <a:t>ورودی</a:t>
                      </a:r>
                      <a:endParaRPr lang="en-US" sz="1400" b="1" kern="1200">
                        <a:effectLst/>
                        <a:latin typeface="Times New Roman"/>
                        <a:ea typeface="Times New Roman"/>
                        <a:cs typeface="B Zar" pitchFamily="2" charset="-78"/>
                      </a:endParaRPr>
                    </a:p>
                  </a:txBody>
                  <a:tcPr marL="68580" marR="68580" marT="0" marB="0" anchor="ctr"/>
                </a:tc>
                <a:tc>
                  <a:txBody>
                    <a:bodyPr/>
                    <a:lstStyle/>
                    <a:p>
                      <a:pPr marL="0" marR="0" algn="ctr" rtl="1">
                        <a:lnSpc>
                          <a:spcPct val="150000"/>
                        </a:lnSpc>
                        <a:spcBef>
                          <a:spcPts val="0"/>
                        </a:spcBef>
                        <a:spcAft>
                          <a:spcPts val="0"/>
                        </a:spcAft>
                      </a:pPr>
                      <a:r>
                        <a:rPr lang="ar-SA" sz="1400" b="1" kern="0" dirty="0">
                          <a:effectLst/>
                          <a:cs typeface="B Zar" pitchFamily="2" charset="-78"/>
                        </a:rPr>
                        <a:t>آب قبل از وسل</a:t>
                      </a:r>
                      <a:endParaRPr lang="en-US" sz="1400" b="1" kern="1200" dirty="0">
                        <a:effectLst/>
                        <a:latin typeface="Times New Roman"/>
                        <a:ea typeface="Times New Roman"/>
                        <a:cs typeface="B Zar" pitchFamily="2" charset="-78"/>
                      </a:endParaRPr>
                    </a:p>
                  </a:txBody>
                  <a:tcPr marL="68580" marR="68580" marT="0" marB="0" anchor="ctr"/>
                </a:tc>
              </a:tr>
              <a:tr h="423680">
                <a:tc>
                  <a:txBody>
                    <a:bodyPr/>
                    <a:lstStyle/>
                    <a:p>
                      <a:pPr marL="0" marR="0" algn="ctr" rtl="1">
                        <a:lnSpc>
                          <a:spcPct val="150000"/>
                        </a:lnSpc>
                        <a:spcBef>
                          <a:spcPts val="0"/>
                        </a:spcBef>
                        <a:spcAft>
                          <a:spcPts val="0"/>
                        </a:spcAft>
                      </a:pPr>
                      <a:r>
                        <a:rPr lang="en-US" sz="1200" b="1" kern="0" dirty="0" err="1">
                          <a:effectLst/>
                          <a:cs typeface="B Zar" pitchFamily="2" charset="-78"/>
                        </a:rPr>
                        <a:t>Diatomaceae</a:t>
                      </a:r>
                      <a:endParaRPr lang="en-US" sz="1200" b="1" kern="1200" dirty="0">
                        <a:effectLst/>
                        <a:latin typeface="Times New Roman"/>
                        <a:ea typeface="Times New Roman"/>
                        <a:cs typeface="B Zar" pitchFamily="2" charset="-78"/>
                      </a:endParaRPr>
                    </a:p>
                  </a:txBody>
                  <a:tcPr marL="68580" marR="68580" marT="0" marB="0" anchor="ctr"/>
                </a:tc>
                <a:tc>
                  <a:txBody>
                    <a:bodyPr/>
                    <a:lstStyle/>
                    <a:p>
                      <a:pPr marL="0" marR="0" algn="ctr" rtl="1">
                        <a:lnSpc>
                          <a:spcPct val="150000"/>
                        </a:lnSpc>
                        <a:spcBef>
                          <a:spcPts val="0"/>
                        </a:spcBef>
                        <a:spcAft>
                          <a:spcPts val="0"/>
                        </a:spcAft>
                      </a:pPr>
                      <a:r>
                        <a:rPr lang="en-US" sz="1100" b="1" kern="0">
                          <a:effectLst/>
                          <a:cs typeface="B Zar" pitchFamily="2" charset="-78"/>
                        </a:rPr>
                        <a:t>Total per 100 ml</a:t>
                      </a:r>
                      <a:endParaRPr lang="en-US" sz="1100" b="1" kern="1200">
                        <a:effectLst/>
                        <a:latin typeface="Times New Roman"/>
                        <a:ea typeface="Times New Roman"/>
                        <a:cs typeface="B Zar" pitchFamily="2" charset="-78"/>
                      </a:endParaRPr>
                    </a:p>
                  </a:txBody>
                  <a:tcPr marL="68580" marR="68580" marT="0" marB="0" anchor="ctr"/>
                </a:tc>
                <a:tc>
                  <a:txBody>
                    <a:bodyPr/>
                    <a:lstStyle/>
                    <a:p>
                      <a:pPr marL="0" marR="0" algn="ctr" rtl="1">
                        <a:lnSpc>
                          <a:spcPct val="150000"/>
                        </a:lnSpc>
                        <a:spcBef>
                          <a:spcPts val="0"/>
                        </a:spcBef>
                        <a:spcAft>
                          <a:spcPts val="0"/>
                        </a:spcAft>
                      </a:pPr>
                      <a:r>
                        <a:rPr lang="fa-IR" sz="1200" b="1" kern="0">
                          <a:effectLst/>
                          <a:cs typeface="B Zar" pitchFamily="2" charset="-78"/>
                        </a:rPr>
                        <a:t>-</a:t>
                      </a:r>
                      <a:endParaRPr lang="en-US" sz="1100" b="1" kern="1200">
                        <a:effectLst/>
                        <a:latin typeface="Times New Roman"/>
                        <a:ea typeface="Times New Roman"/>
                        <a:cs typeface="B Zar" pitchFamily="2" charset="-78"/>
                      </a:endParaRPr>
                    </a:p>
                  </a:txBody>
                  <a:tcPr marL="68580" marR="68580" marT="0" marB="0" anchor="ctr"/>
                </a:tc>
                <a:tc>
                  <a:txBody>
                    <a:bodyPr/>
                    <a:lstStyle/>
                    <a:p>
                      <a:pPr marL="0" marR="0" algn="ctr" rtl="1">
                        <a:spcBef>
                          <a:spcPts val="0"/>
                        </a:spcBef>
                        <a:spcAft>
                          <a:spcPts val="0"/>
                        </a:spcAft>
                      </a:pPr>
                      <a:r>
                        <a:rPr lang="fa-IR" sz="1400" b="1" kern="1200" dirty="0">
                          <a:effectLst/>
                          <a:cs typeface="B Zar" pitchFamily="2" charset="-78"/>
                        </a:rPr>
                        <a:t>360</a:t>
                      </a:r>
                      <a:endParaRPr lang="en-US" sz="1200" b="1" kern="1200" dirty="0">
                        <a:effectLst/>
                        <a:latin typeface="Times New Roman"/>
                        <a:ea typeface="Times New Roman"/>
                        <a:cs typeface="B Zar" pitchFamily="2" charset="-78"/>
                      </a:endParaRPr>
                    </a:p>
                  </a:txBody>
                  <a:tcPr marL="68580" marR="68580" marT="0" marB="0" anchor="ctr"/>
                </a:tc>
                <a:tc>
                  <a:txBody>
                    <a:bodyPr/>
                    <a:lstStyle/>
                    <a:p>
                      <a:pPr marL="0" marR="0" algn="ctr" rtl="1">
                        <a:spcBef>
                          <a:spcPts val="0"/>
                        </a:spcBef>
                        <a:spcAft>
                          <a:spcPts val="0"/>
                        </a:spcAft>
                      </a:pPr>
                      <a:r>
                        <a:rPr lang="ar-SA" sz="1400" b="1" kern="1200" dirty="0">
                          <a:effectLst/>
                          <a:cs typeface="B Zar" pitchFamily="2" charset="-78"/>
                        </a:rPr>
                        <a:t>128</a:t>
                      </a:r>
                      <a:endParaRPr lang="en-US" sz="1200" b="1" kern="1200" dirty="0">
                        <a:effectLst/>
                        <a:latin typeface="Times New Roman"/>
                        <a:ea typeface="Times New Roman"/>
                        <a:cs typeface="B Zar" pitchFamily="2" charset="-78"/>
                      </a:endParaRPr>
                    </a:p>
                  </a:txBody>
                  <a:tcPr marL="68580" marR="68580" marT="0" marB="0" anchor="ctr"/>
                </a:tc>
              </a:tr>
              <a:tr h="431899">
                <a:tc>
                  <a:txBody>
                    <a:bodyPr/>
                    <a:lstStyle/>
                    <a:p>
                      <a:pPr marL="0" marR="0" algn="ctr" rtl="1">
                        <a:lnSpc>
                          <a:spcPct val="150000"/>
                        </a:lnSpc>
                        <a:spcBef>
                          <a:spcPts val="0"/>
                        </a:spcBef>
                        <a:spcAft>
                          <a:spcPts val="0"/>
                        </a:spcAft>
                      </a:pPr>
                      <a:r>
                        <a:rPr lang="en-US" sz="1200" b="1" kern="0" dirty="0" err="1">
                          <a:effectLst/>
                          <a:cs typeface="B Zar" pitchFamily="2" charset="-78"/>
                        </a:rPr>
                        <a:t>Cholorophyceae</a:t>
                      </a:r>
                      <a:endParaRPr lang="en-US" sz="1200" b="1" kern="1200" dirty="0">
                        <a:effectLst/>
                        <a:latin typeface="Times New Roman"/>
                        <a:ea typeface="Times New Roman"/>
                        <a:cs typeface="B Zar" pitchFamily="2" charset="-78"/>
                      </a:endParaRPr>
                    </a:p>
                  </a:txBody>
                  <a:tcPr marL="68580" marR="68580" marT="0" marB="0" anchor="ctr"/>
                </a:tc>
                <a:tc>
                  <a:txBody>
                    <a:bodyPr/>
                    <a:lstStyle/>
                    <a:p>
                      <a:pPr marL="0" marR="0" algn="ctr" rtl="1">
                        <a:lnSpc>
                          <a:spcPct val="150000"/>
                        </a:lnSpc>
                        <a:spcBef>
                          <a:spcPts val="0"/>
                        </a:spcBef>
                        <a:spcAft>
                          <a:spcPts val="0"/>
                        </a:spcAft>
                      </a:pPr>
                      <a:r>
                        <a:rPr lang="en-US" sz="1100" b="1" kern="0">
                          <a:effectLst/>
                          <a:cs typeface="B Zar" pitchFamily="2" charset="-78"/>
                        </a:rPr>
                        <a:t>Total per 100</a:t>
                      </a:r>
                      <a:r>
                        <a:rPr lang="en-US" sz="1200" b="1" kern="0">
                          <a:effectLst/>
                          <a:cs typeface="B Zar" pitchFamily="2" charset="-78"/>
                        </a:rPr>
                        <a:t> </a:t>
                      </a:r>
                      <a:r>
                        <a:rPr lang="en-US" sz="1100" b="1" kern="0">
                          <a:effectLst/>
                          <a:cs typeface="B Zar" pitchFamily="2" charset="-78"/>
                        </a:rPr>
                        <a:t>ml</a:t>
                      </a:r>
                      <a:endParaRPr lang="en-US" sz="1100" b="1" kern="1200">
                        <a:effectLst/>
                        <a:latin typeface="Times New Roman"/>
                        <a:ea typeface="Times New Roman"/>
                        <a:cs typeface="B Zar" pitchFamily="2" charset="-78"/>
                      </a:endParaRPr>
                    </a:p>
                  </a:txBody>
                  <a:tcPr marL="68580" marR="68580" marT="0" marB="0" anchor="ctr"/>
                </a:tc>
                <a:tc>
                  <a:txBody>
                    <a:bodyPr/>
                    <a:lstStyle/>
                    <a:p>
                      <a:pPr marL="0" marR="0" algn="ctr" rtl="1">
                        <a:lnSpc>
                          <a:spcPct val="150000"/>
                        </a:lnSpc>
                        <a:spcBef>
                          <a:spcPts val="0"/>
                        </a:spcBef>
                        <a:spcAft>
                          <a:spcPts val="0"/>
                        </a:spcAft>
                      </a:pPr>
                      <a:r>
                        <a:rPr lang="fa-IR" sz="1200" b="1" kern="0">
                          <a:effectLst/>
                          <a:cs typeface="B Zar" pitchFamily="2" charset="-78"/>
                        </a:rPr>
                        <a:t>-</a:t>
                      </a:r>
                      <a:endParaRPr lang="en-US" sz="1100" b="1" kern="1200">
                        <a:effectLst/>
                        <a:latin typeface="Times New Roman"/>
                        <a:ea typeface="Times New Roman"/>
                        <a:cs typeface="B Zar" pitchFamily="2" charset="-78"/>
                      </a:endParaRPr>
                    </a:p>
                  </a:txBody>
                  <a:tcPr marL="68580" marR="68580" marT="0" marB="0" anchor="ctr"/>
                </a:tc>
                <a:tc>
                  <a:txBody>
                    <a:bodyPr/>
                    <a:lstStyle/>
                    <a:p>
                      <a:pPr marL="0" marR="0" algn="ctr" rtl="1">
                        <a:spcBef>
                          <a:spcPts val="0"/>
                        </a:spcBef>
                        <a:spcAft>
                          <a:spcPts val="0"/>
                        </a:spcAft>
                      </a:pPr>
                      <a:r>
                        <a:rPr lang="ar-SA" sz="1400" b="1" kern="1200" dirty="0">
                          <a:effectLst/>
                          <a:cs typeface="B Zar" pitchFamily="2" charset="-78"/>
                        </a:rPr>
                        <a:t>12</a:t>
                      </a:r>
                      <a:endParaRPr lang="en-US" sz="1200" b="1" kern="1200" dirty="0">
                        <a:effectLst/>
                        <a:latin typeface="Times New Roman"/>
                        <a:ea typeface="Times New Roman"/>
                        <a:cs typeface="B Zar" pitchFamily="2" charset="-78"/>
                      </a:endParaRPr>
                    </a:p>
                  </a:txBody>
                  <a:tcPr marL="68580" marR="68580" marT="0" marB="0" anchor="ctr"/>
                </a:tc>
                <a:tc>
                  <a:txBody>
                    <a:bodyPr/>
                    <a:lstStyle/>
                    <a:p>
                      <a:pPr marL="0" marR="0" algn="ctr" rtl="1">
                        <a:spcBef>
                          <a:spcPts val="0"/>
                        </a:spcBef>
                        <a:spcAft>
                          <a:spcPts val="0"/>
                        </a:spcAft>
                      </a:pPr>
                      <a:r>
                        <a:rPr lang="ar-SA" sz="1400" b="1" kern="1200" dirty="0">
                          <a:effectLst/>
                          <a:cs typeface="B Zar" pitchFamily="2" charset="-78"/>
                        </a:rPr>
                        <a:t>1</a:t>
                      </a:r>
                      <a:endParaRPr lang="en-US" sz="1200" b="1" kern="1200" dirty="0">
                        <a:effectLst/>
                        <a:latin typeface="Times New Roman"/>
                        <a:ea typeface="Times New Roman"/>
                        <a:cs typeface="B Zar" pitchFamily="2" charset="-78"/>
                      </a:endParaRPr>
                    </a:p>
                  </a:txBody>
                  <a:tcPr marL="68580" marR="68580" marT="0" marB="0" anchor="ctr"/>
                </a:tc>
              </a:tr>
              <a:tr h="431899">
                <a:tc>
                  <a:txBody>
                    <a:bodyPr/>
                    <a:lstStyle/>
                    <a:p>
                      <a:pPr marL="0" marR="0" algn="ctr" rtl="1">
                        <a:lnSpc>
                          <a:spcPct val="150000"/>
                        </a:lnSpc>
                        <a:spcBef>
                          <a:spcPts val="0"/>
                        </a:spcBef>
                        <a:spcAft>
                          <a:spcPts val="0"/>
                        </a:spcAft>
                      </a:pPr>
                      <a:r>
                        <a:rPr lang="en-US" sz="1200" b="1" kern="0" dirty="0" err="1">
                          <a:effectLst/>
                          <a:cs typeface="B Zar" pitchFamily="2" charset="-78"/>
                        </a:rPr>
                        <a:t>Cyanophyceae</a:t>
                      </a:r>
                      <a:endParaRPr lang="en-US" sz="1200" b="1" kern="1200" dirty="0">
                        <a:effectLst/>
                        <a:latin typeface="Times New Roman"/>
                        <a:ea typeface="Times New Roman"/>
                        <a:cs typeface="B Zar" pitchFamily="2" charset="-78"/>
                      </a:endParaRPr>
                    </a:p>
                  </a:txBody>
                  <a:tcPr marL="68580" marR="68580" marT="0" marB="0" anchor="ctr"/>
                </a:tc>
                <a:tc>
                  <a:txBody>
                    <a:bodyPr/>
                    <a:lstStyle/>
                    <a:p>
                      <a:pPr marL="0" marR="0" algn="ctr" rtl="1">
                        <a:lnSpc>
                          <a:spcPct val="150000"/>
                        </a:lnSpc>
                        <a:spcBef>
                          <a:spcPts val="0"/>
                        </a:spcBef>
                        <a:spcAft>
                          <a:spcPts val="0"/>
                        </a:spcAft>
                      </a:pPr>
                      <a:r>
                        <a:rPr lang="en-US" sz="1100" b="1" kern="0">
                          <a:effectLst/>
                          <a:cs typeface="B Zar" pitchFamily="2" charset="-78"/>
                        </a:rPr>
                        <a:t>Total per 100</a:t>
                      </a:r>
                      <a:r>
                        <a:rPr lang="en-US" sz="1200" b="1" kern="0">
                          <a:effectLst/>
                          <a:cs typeface="B Zar" pitchFamily="2" charset="-78"/>
                        </a:rPr>
                        <a:t> </a:t>
                      </a:r>
                      <a:r>
                        <a:rPr lang="en-US" sz="1100" b="1" kern="0">
                          <a:effectLst/>
                          <a:cs typeface="B Zar" pitchFamily="2" charset="-78"/>
                        </a:rPr>
                        <a:t>ml</a:t>
                      </a:r>
                      <a:endParaRPr lang="en-US" sz="1100" b="1" kern="1200">
                        <a:effectLst/>
                        <a:latin typeface="Times New Roman"/>
                        <a:ea typeface="Times New Roman"/>
                        <a:cs typeface="B Zar" pitchFamily="2" charset="-78"/>
                      </a:endParaRPr>
                    </a:p>
                  </a:txBody>
                  <a:tcPr marL="68580" marR="68580" marT="0" marB="0" anchor="ctr"/>
                </a:tc>
                <a:tc>
                  <a:txBody>
                    <a:bodyPr/>
                    <a:lstStyle/>
                    <a:p>
                      <a:pPr marL="0" marR="0" algn="ctr" rtl="1">
                        <a:lnSpc>
                          <a:spcPct val="150000"/>
                        </a:lnSpc>
                        <a:spcBef>
                          <a:spcPts val="0"/>
                        </a:spcBef>
                        <a:spcAft>
                          <a:spcPts val="0"/>
                        </a:spcAft>
                      </a:pPr>
                      <a:r>
                        <a:rPr lang="fa-IR" sz="1200" b="1" kern="0">
                          <a:effectLst/>
                          <a:cs typeface="B Zar" pitchFamily="2" charset="-78"/>
                        </a:rPr>
                        <a:t>-</a:t>
                      </a:r>
                      <a:endParaRPr lang="en-US" sz="1100" b="1" kern="1200">
                        <a:effectLst/>
                        <a:latin typeface="Times New Roman"/>
                        <a:ea typeface="Times New Roman"/>
                        <a:cs typeface="B Zar" pitchFamily="2" charset="-78"/>
                      </a:endParaRPr>
                    </a:p>
                  </a:txBody>
                  <a:tcPr marL="68580" marR="68580" marT="0" marB="0" anchor="ctr"/>
                </a:tc>
                <a:tc>
                  <a:txBody>
                    <a:bodyPr/>
                    <a:lstStyle/>
                    <a:p>
                      <a:pPr marL="0" marR="0" algn="ctr" rtl="1">
                        <a:spcBef>
                          <a:spcPts val="0"/>
                        </a:spcBef>
                        <a:spcAft>
                          <a:spcPts val="0"/>
                        </a:spcAft>
                      </a:pPr>
                      <a:r>
                        <a:rPr lang="en-US" sz="1100" b="1" kern="1200">
                          <a:effectLst/>
                          <a:cs typeface="B Zar" pitchFamily="2" charset="-78"/>
                        </a:rPr>
                        <a:t>Not Sean</a:t>
                      </a:r>
                      <a:endParaRPr lang="en-US" sz="1100" b="1" kern="1200">
                        <a:effectLst/>
                        <a:latin typeface="Times New Roman"/>
                        <a:ea typeface="Times New Roman"/>
                        <a:cs typeface="B Zar" pitchFamily="2" charset="-78"/>
                      </a:endParaRPr>
                    </a:p>
                  </a:txBody>
                  <a:tcPr marL="68580" marR="68580" marT="0" marB="0" anchor="ctr"/>
                </a:tc>
                <a:tc>
                  <a:txBody>
                    <a:bodyPr/>
                    <a:lstStyle/>
                    <a:p>
                      <a:pPr marL="0" marR="0" algn="ctr" rtl="1">
                        <a:spcBef>
                          <a:spcPts val="0"/>
                        </a:spcBef>
                        <a:spcAft>
                          <a:spcPts val="0"/>
                        </a:spcAft>
                      </a:pPr>
                      <a:r>
                        <a:rPr lang="ar-SA" sz="1400" b="1" kern="1200" dirty="0">
                          <a:effectLst/>
                          <a:cs typeface="B Zar" pitchFamily="2" charset="-78"/>
                        </a:rPr>
                        <a:t>1</a:t>
                      </a:r>
                      <a:endParaRPr lang="en-US" sz="1200" b="1" kern="1200" dirty="0">
                        <a:effectLst/>
                        <a:latin typeface="Times New Roman"/>
                        <a:ea typeface="Times New Roman"/>
                        <a:cs typeface="B Zar" pitchFamily="2" charset="-78"/>
                      </a:endParaRPr>
                    </a:p>
                  </a:txBody>
                  <a:tcPr marL="68580" marR="68580" marT="0" marB="0" anchor="ctr"/>
                </a:tc>
              </a:tr>
              <a:tr h="423680">
                <a:tc>
                  <a:txBody>
                    <a:bodyPr/>
                    <a:lstStyle/>
                    <a:p>
                      <a:pPr marL="0" marR="0" algn="ctr" rtl="1">
                        <a:lnSpc>
                          <a:spcPct val="150000"/>
                        </a:lnSpc>
                        <a:spcBef>
                          <a:spcPts val="0"/>
                        </a:spcBef>
                        <a:spcAft>
                          <a:spcPts val="0"/>
                        </a:spcAft>
                      </a:pPr>
                      <a:r>
                        <a:rPr lang="en-US" sz="1200" b="1" kern="0" dirty="0">
                          <a:effectLst/>
                          <a:cs typeface="B Zar" pitchFamily="2" charset="-78"/>
                        </a:rPr>
                        <a:t>Protozoa</a:t>
                      </a:r>
                      <a:endParaRPr lang="en-US" sz="1200" b="1" kern="1200" dirty="0">
                        <a:effectLst/>
                        <a:latin typeface="Times New Roman"/>
                        <a:ea typeface="Times New Roman"/>
                        <a:cs typeface="B Zar" pitchFamily="2" charset="-78"/>
                      </a:endParaRPr>
                    </a:p>
                  </a:txBody>
                  <a:tcPr marL="68580" marR="68580" marT="0" marB="0" anchor="ctr"/>
                </a:tc>
                <a:tc>
                  <a:txBody>
                    <a:bodyPr/>
                    <a:lstStyle/>
                    <a:p>
                      <a:pPr marL="0" marR="0" algn="ctr" rtl="1">
                        <a:lnSpc>
                          <a:spcPct val="150000"/>
                        </a:lnSpc>
                        <a:spcBef>
                          <a:spcPts val="0"/>
                        </a:spcBef>
                        <a:spcAft>
                          <a:spcPts val="0"/>
                        </a:spcAft>
                      </a:pPr>
                      <a:r>
                        <a:rPr lang="en-US" sz="1100" b="1" kern="0">
                          <a:effectLst/>
                          <a:cs typeface="B Zar" pitchFamily="2" charset="-78"/>
                        </a:rPr>
                        <a:t>Per 1000 ml</a:t>
                      </a:r>
                      <a:endParaRPr lang="en-US" sz="1100" b="1" kern="1200">
                        <a:effectLst/>
                        <a:latin typeface="Times New Roman"/>
                        <a:ea typeface="Times New Roman"/>
                        <a:cs typeface="B Zar" pitchFamily="2" charset="-78"/>
                      </a:endParaRPr>
                    </a:p>
                  </a:txBody>
                  <a:tcPr marL="68580" marR="68580" marT="0" marB="0" anchor="ctr"/>
                </a:tc>
                <a:tc>
                  <a:txBody>
                    <a:bodyPr/>
                    <a:lstStyle/>
                    <a:p>
                      <a:pPr marL="0" marR="0" algn="ctr" rtl="1">
                        <a:lnSpc>
                          <a:spcPct val="150000"/>
                        </a:lnSpc>
                        <a:spcBef>
                          <a:spcPts val="0"/>
                        </a:spcBef>
                        <a:spcAft>
                          <a:spcPts val="0"/>
                        </a:spcAft>
                      </a:pPr>
                      <a:r>
                        <a:rPr lang="fa-IR" sz="1200" b="1" kern="0">
                          <a:effectLst/>
                          <a:cs typeface="B Zar" pitchFamily="2" charset="-78"/>
                        </a:rPr>
                        <a:t>زنده</a:t>
                      </a:r>
                      <a:endParaRPr lang="en-US" sz="1100" b="1" kern="1200">
                        <a:effectLst/>
                        <a:latin typeface="Times New Roman"/>
                        <a:ea typeface="Times New Roman"/>
                        <a:cs typeface="B Zar" pitchFamily="2" charset="-78"/>
                      </a:endParaRPr>
                    </a:p>
                  </a:txBody>
                  <a:tcPr marL="68580" marR="68580" marT="0" marB="0" anchor="ctr"/>
                </a:tc>
                <a:tc>
                  <a:txBody>
                    <a:bodyPr/>
                    <a:lstStyle/>
                    <a:p>
                      <a:pPr marL="0" marR="0" algn="ctr" rtl="1">
                        <a:spcBef>
                          <a:spcPts val="0"/>
                        </a:spcBef>
                        <a:spcAft>
                          <a:spcPts val="0"/>
                        </a:spcAft>
                      </a:pPr>
                      <a:r>
                        <a:rPr lang="ar-SA" sz="1400" b="1" kern="1200" dirty="0">
                          <a:effectLst/>
                          <a:cs typeface="B Zar" pitchFamily="2" charset="-78"/>
                        </a:rPr>
                        <a:t>60</a:t>
                      </a:r>
                      <a:endParaRPr lang="en-US" sz="1100" b="1" kern="1200" dirty="0">
                        <a:effectLst/>
                        <a:latin typeface="Times New Roman"/>
                        <a:ea typeface="Times New Roman"/>
                        <a:cs typeface="B Zar" pitchFamily="2" charset="-78"/>
                      </a:endParaRPr>
                    </a:p>
                  </a:txBody>
                  <a:tcPr marL="68580" marR="68580" marT="0" marB="0" anchor="ctr"/>
                </a:tc>
                <a:tc>
                  <a:txBody>
                    <a:bodyPr/>
                    <a:lstStyle/>
                    <a:p>
                      <a:pPr marL="0" marR="0" algn="ctr" rtl="1">
                        <a:spcBef>
                          <a:spcPts val="0"/>
                        </a:spcBef>
                        <a:spcAft>
                          <a:spcPts val="0"/>
                        </a:spcAft>
                      </a:pPr>
                      <a:r>
                        <a:rPr lang="fa-IR" sz="1400" b="1" kern="1200" dirty="0">
                          <a:effectLst/>
                          <a:cs typeface="B Zar" pitchFamily="2" charset="-78"/>
                        </a:rPr>
                        <a:t>4</a:t>
                      </a:r>
                      <a:endParaRPr lang="en-US" sz="1200" b="1" kern="1200" dirty="0">
                        <a:effectLst/>
                        <a:latin typeface="Times New Roman"/>
                        <a:ea typeface="Times New Roman"/>
                        <a:cs typeface="B Zar" pitchFamily="2" charset="-78"/>
                      </a:endParaRPr>
                    </a:p>
                  </a:txBody>
                  <a:tcPr marL="68580" marR="68580" marT="0" marB="0" anchor="ctr"/>
                </a:tc>
              </a:tr>
              <a:tr h="423680">
                <a:tc>
                  <a:txBody>
                    <a:bodyPr/>
                    <a:lstStyle/>
                    <a:p>
                      <a:pPr marL="0" marR="0" algn="ctr" rtl="1">
                        <a:lnSpc>
                          <a:spcPct val="150000"/>
                        </a:lnSpc>
                        <a:spcBef>
                          <a:spcPts val="0"/>
                        </a:spcBef>
                        <a:spcAft>
                          <a:spcPts val="0"/>
                        </a:spcAft>
                      </a:pPr>
                      <a:r>
                        <a:rPr lang="en-US" sz="1200" b="1" kern="0" dirty="0" err="1">
                          <a:effectLst/>
                          <a:cs typeface="B Zar" pitchFamily="2" charset="-78"/>
                        </a:rPr>
                        <a:t>Rotifera</a:t>
                      </a:r>
                      <a:endParaRPr lang="en-US" sz="1200" b="1" kern="1200" dirty="0">
                        <a:effectLst/>
                        <a:latin typeface="Times New Roman"/>
                        <a:ea typeface="Times New Roman"/>
                        <a:cs typeface="B Zar" pitchFamily="2" charset="-78"/>
                      </a:endParaRPr>
                    </a:p>
                  </a:txBody>
                  <a:tcPr marL="68580" marR="68580" marT="0" marB="0" anchor="ctr"/>
                </a:tc>
                <a:tc>
                  <a:txBody>
                    <a:bodyPr/>
                    <a:lstStyle/>
                    <a:p>
                      <a:pPr marL="0" marR="0" algn="ctr" rtl="1">
                        <a:lnSpc>
                          <a:spcPct val="150000"/>
                        </a:lnSpc>
                        <a:spcBef>
                          <a:spcPts val="0"/>
                        </a:spcBef>
                        <a:spcAft>
                          <a:spcPts val="0"/>
                        </a:spcAft>
                      </a:pPr>
                      <a:r>
                        <a:rPr lang="en-US" sz="1100" b="1" kern="0">
                          <a:effectLst/>
                          <a:cs typeface="B Zar" pitchFamily="2" charset="-78"/>
                        </a:rPr>
                        <a:t>Per 1000 ml</a:t>
                      </a:r>
                      <a:endParaRPr lang="en-US" sz="1100" b="1" kern="1200">
                        <a:effectLst/>
                        <a:latin typeface="Times New Roman"/>
                        <a:ea typeface="Times New Roman"/>
                        <a:cs typeface="B Zar" pitchFamily="2" charset="-78"/>
                      </a:endParaRPr>
                    </a:p>
                  </a:txBody>
                  <a:tcPr marL="68580" marR="68580" marT="0" marB="0" anchor="ctr"/>
                </a:tc>
                <a:tc>
                  <a:txBody>
                    <a:bodyPr/>
                    <a:lstStyle/>
                    <a:p>
                      <a:pPr marL="0" marR="0" algn="ctr" rtl="1">
                        <a:lnSpc>
                          <a:spcPct val="150000"/>
                        </a:lnSpc>
                        <a:spcBef>
                          <a:spcPts val="0"/>
                        </a:spcBef>
                        <a:spcAft>
                          <a:spcPts val="0"/>
                        </a:spcAft>
                      </a:pPr>
                      <a:r>
                        <a:rPr lang="ar-SA" sz="1200" b="1" kern="0">
                          <a:effectLst/>
                          <a:cs typeface="B Zar" pitchFamily="2" charset="-78"/>
                        </a:rPr>
                        <a:t>زنده</a:t>
                      </a:r>
                      <a:endParaRPr lang="en-US" sz="1100" b="1" kern="1200">
                        <a:effectLst/>
                        <a:latin typeface="Times New Roman"/>
                        <a:ea typeface="Times New Roman"/>
                        <a:cs typeface="B Zar" pitchFamily="2" charset="-78"/>
                      </a:endParaRPr>
                    </a:p>
                  </a:txBody>
                  <a:tcPr marL="68580" marR="68580" marT="0" marB="0" anchor="ctr"/>
                </a:tc>
                <a:tc>
                  <a:txBody>
                    <a:bodyPr/>
                    <a:lstStyle/>
                    <a:p>
                      <a:pPr marL="0" marR="0" algn="ctr" rtl="1">
                        <a:spcBef>
                          <a:spcPts val="0"/>
                        </a:spcBef>
                        <a:spcAft>
                          <a:spcPts val="0"/>
                        </a:spcAft>
                      </a:pPr>
                      <a:r>
                        <a:rPr lang="en-US" sz="1100" b="1" kern="1200">
                          <a:effectLst/>
                          <a:cs typeface="B Zar" pitchFamily="2" charset="-78"/>
                        </a:rPr>
                        <a:t>Not Sean</a:t>
                      </a:r>
                      <a:endParaRPr lang="en-US" sz="1100" b="1" kern="1200">
                        <a:effectLst/>
                        <a:latin typeface="Times New Roman"/>
                        <a:ea typeface="Times New Roman"/>
                        <a:cs typeface="B Zar" pitchFamily="2" charset="-78"/>
                      </a:endParaRPr>
                    </a:p>
                  </a:txBody>
                  <a:tcPr marL="68580" marR="68580" marT="0" marB="0" anchor="ctr"/>
                </a:tc>
                <a:tc>
                  <a:txBody>
                    <a:bodyPr/>
                    <a:lstStyle/>
                    <a:p>
                      <a:pPr marL="0" marR="0" algn="ctr" rtl="1">
                        <a:spcBef>
                          <a:spcPts val="0"/>
                        </a:spcBef>
                        <a:spcAft>
                          <a:spcPts val="0"/>
                        </a:spcAft>
                      </a:pPr>
                      <a:r>
                        <a:rPr lang="en-US" sz="1100" b="1" kern="1200">
                          <a:effectLst/>
                          <a:cs typeface="B Zar" pitchFamily="2" charset="-78"/>
                        </a:rPr>
                        <a:t>Not Sean</a:t>
                      </a:r>
                      <a:endParaRPr lang="en-US" sz="1100" b="1" kern="1200">
                        <a:effectLst/>
                        <a:latin typeface="Times New Roman"/>
                        <a:ea typeface="Times New Roman"/>
                        <a:cs typeface="B Zar" pitchFamily="2" charset="-78"/>
                      </a:endParaRPr>
                    </a:p>
                  </a:txBody>
                  <a:tcPr marL="68580" marR="68580" marT="0" marB="0" anchor="ctr"/>
                </a:tc>
              </a:tr>
              <a:tr h="423680">
                <a:tc>
                  <a:txBody>
                    <a:bodyPr/>
                    <a:lstStyle/>
                    <a:p>
                      <a:pPr marL="0" marR="0" algn="ctr" rtl="1">
                        <a:lnSpc>
                          <a:spcPct val="150000"/>
                        </a:lnSpc>
                        <a:spcBef>
                          <a:spcPts val="0"/>
                        </a:spcBef>
                        <a:spcAft>
                          <a:spcPts val="0"/>
                        </a:spcAft>
                      </a:pPr>
                      <a:r>
                        <a:rPr lang="en-US" sz="1200" b="1" kern="0" dirty="0" err="1">
                          <a:effectLst/>
                          <a:cs typeface="B Zar" pitchFamily="2" charset="-78"/>
                        </a:rPr>
                        <a:t>Crustacea</a:t>
                      </a:r>
                      <a:endParaRPr lang="en-US" sz="1200" b="1" kern="1200" dirty="0">
                        <a:effectLst/>
                        <a:latin typeface="Times New Roman"/>
                        <a:ea typeface="Times New Roman"/>
                        <a:cs typeface="B Zar" pitchFamily="2" charset="-78"/>
                      </a:endParaRPr>
                    </a:p>
                  </a:txBody>
                  <a:tcPr marL="68580" marR="68580" marT="0" marB="0" anchor="ctr"/>
                </a:tc>
                <a:tc>
                  <a:txBody>
                    <a:bodyPr/>
                    <a:lstStyle/>
                    <a:p>
                      <a:pPr marL="0" marR="0" algn="ctr" rtl="1">
                        <a:lnSpc>
                          <a:spcPct val="150000"/>
                        </a:lnSpc>
                        <a:spcBef>
                          <a:spcPts val="0"/>
                        </a:spcBef>
                        <a:spcAft>
                          <a:spcPts val="0"/>
                        </a:spcAft>
                      </a:pPr>
                      <a:r>
                        <a:rPr lang="en-US" sz="1100" b="1" kern="0">
                          <a:effectLst/>
                          <a:cs typeface="B Zar" pitchFamily="2" charset="-78"/>
                        </a:rPr>
                        <a:t>Per 1000 ml</a:t>
                      </a:r>
                      <a:endParaRPr lang="en-US" sz="1100" b="1" kern="1200">
                        <a:effectLst/>
                        <a:latin typeface="Times New Roman"/>
                        <a:ea typeface="Times New Roman"/>
                        <a:cs typeface="B Zar" pitchFamily="2" charset="-78"/>
                      </a:endParaRPr>
                    </a:p>
                  </a:txBody>
                  <a:tcPr marL="68580" marR="68580" marT="0" marB="0" anchor="ctr"/>
                </a:tc>
                <a:tc>
                  <a:txBody>
                    <a:bodyPr/>
                    <a:lstStyle/>
                    <a:p>
                      <a:pPr marL="0" marR="0" algn="ctr" rtl="1">
                        <a:lnSpc>
                          <a:spcPct val="150000"/>
                        </a:lnSpc>
                        <a:spcBef>
                          <a:spcPts val="0"/>
                        </a:spcBef>
                        <a:spcAft>
                          <a:spcPts val="0"/>
                        </a:spcAft>
                      </a:pPr>
                      <a:r>
                        <a:rPr lang="ar-SA" sz="1200" b="1" kern="0">
                          <a:effectLst/>
                          <a:cs typeface="B Zar" pitchFamily="2" charset="-78"/>
                        </a:rPr>
                        <a:t>زنده</a:t>
                      </a:r>
                      <a:endParaRPr lang="en-US" sz="1100" b="1" kern="1200">
                        <a:effectLst/>
                        <a:latin typeface="Times New Roman"/>
                        <a:ea typeface="Times New Roman"/>
                        <a:cs typeface="B Zar" pitchFamily="2" charset="-78"/>
                      </a:endParaRPr>
                    </a:p>
                  </a:txBody>
                  <a:tcPr marL="68580" marR="68580" marT="0" marB="0" anchor="ctr"/>
                </a:tc>
                <a:tc>
                  <a:txBody>
                    <a:bodyPr/>
                    <a:lstStyle/>
                    <a:p>
                      <a:pPr marL="0" marR="0" algn="ctr" rtl="1">
                        <a:spcBef>
                          <a:spcPts val="0"/>
                        </a:spcBef>
                        <a:spcAft>
                          <a:spcPts val="0"/>
                        </a:spcAft>
                      </a:pPr>
                      <a:r>
                        <a:rPr lang="en-US" sz="1100" b="1" kern="1200">
                          <a:effectLst/>
                          <a:cs typeface="B Zar" pitchFamily="2" charset="-78"/>
                        </a:rPr>
                        <a:t>Not Sean</a:t>
                      </a:r>
                      <a:endParaRPr lang="en-US" sz="1100" b="1" kern="1200">
                        <a:effectLst/>
                        <a:latin typeface="Times New Roman"/>
                        <a:ea typeface="Times New Roman"/>
                        <a:cs typeface="B Zar" pitchFamily="2" charset="-78"/>
                      </a:endParaRPr>
                    </a:p>
                  </a:txBody>
                  <a:tcPr marL="68580" marR="68580" marT="0" marB="0" anchor="ctr"/>
                </a:tc>
                <a:tc>
                  <a:txBody>
                    <a:bodyPr/>
                    <a:lstStyle/>
                    <a:p>
                      <a:pPr marL="0" marR="0" algn="ctr" rtl="1">
                        <a:spcBef>
                          <a:spcPts val="0"/>
                        </a:spcBef>
                        <a:spcAft>
                          <a:spcPts val="0"/>
                        </a:spcAft>
                      </a:pPr>
                      <a:r>
                        <a:rPr lang="en-US" sz="1100" b="1" kern="1200">
                          <a:effectLst/>
                          <a:cs typeface="B Zar" pitchFamily="2" charset="-78"/>
                        </a:rPr>
                        <a:t>Not Sean</a:t>
                      </a:r>
                      <a:endParaRPr lang="en-US" sz="1100" b="1" kern="1200">
                        <a:effectLst/>
                        <a:latin typeface="Times New Roman"/>
                        <a:ea typeface="Times New Roman"/>
                        <a:cs typeface="B Zar" pitchFamily="2" charset="-78"/>
                      </a:endParaRPr>
                    </a:p>
                  </a:txBody>
                  <a:tcPr marL="68580" marR="68580" marT="0" marB="0" anchor="ctr"/>
                </a:tc>
              </a:tr>
              <a:tr h="423680">
                <a:tc>
                  <a:txBody>
                    <a:bodyPr/>
                    <a:lstStyle/>
                    <a:p>
                      <a:pPr marL="0" marR="0" algn="ctr" rtl="1">
                        <a:lnSpc>
                          <a:spcPct val="150000"/>
                        </a:lnSpc>
                        <a:spcBef>
                          <a:spcPts val="0"/>
                        </a:spcBef>
                        <a:spcAft>
                          <a:spcPts val="0"/>
                        </a:spcAft>
                      </a:pPr>
                      <a:r>
                        <a:rPr lang="en-US" sz="1200" b="1" kern="0" dirty="0">
                          <a:effectLst/>
                          <a:cs typeface="B Zar" pitchFamily="2" charset="-78"/>
                        </a:rPr>
                        <a:t>Nematode</a:t>
                      </a:r>
                      <a:endParaRPr lang="en-US" sz="1200" b="1" kern="1200" dirty="0">
                        <a:effectLst/>
                        <a:latin typeface="Times New Roman"/>
                        <a:ea typeface="Times New Roman"/>
                        <a:cs typeface="B Zar" pitchFamily="2" charset="-78"/>
                      </a:endParaRPr>
                    </a:p>
                  </a:txBody>
                  <a:tcPr marL="68580" marR="68580" marT="0" marB="0" anchor="ctr"/>
                </a:tc>
                <a:tc>
                  <a:txBody>
                    <a:bodyPr/>
                    <a:lstStyle/>
                    <a:p>
                      <a:pPr marL="0" marR="0" algn="ctr" rtl="1">
                        <a:lnSpc>
                          <a:spcPct val="150000"/>
                        </a:lnSpc>
                        <a:spcBef>
                          <a:spcPts val="0"/>
                        </a:spcBef>
                        <a:spcAft>
                          <a:spcPts val="0"/>
                        </a:spcAft>
                      </a:pPr>
                      <a:r>
                        <a:rPr lang="en-US" sz="1100" b="1" kern="0">
                          <a:effectLst/>
                          <a:cs typeface="B Zar" pitchFamily="2" charset="-78"/>
                        </a:rPr>
                        <a:t>Per 1000 ml</a:t>
                      </a:r>
                      <a:endParaRPr lang="en-US" sz="1100" b="1" kern="1200">
                        <a:effectLst/>
                        <a:latin typeface="Times New Roman"/>
                        <a:ea typeface="Times New Roman"/>
                        <a:cs typeface="B Zar" pitchFamily="2" charset="-78"/>
                      </a:endParaRPr>
                    </a:p>
                  </a:txBody>
                  <a:tcPr marL="68580" marR="68580" marT="0" marB="0" anchor="ctr"/>
                </a:tc>
                <a:tc>
                  <a:txBody>
                    <a:bodyPr/>
                    <a:lstStyle/>
                    <a:p>
                      <a:pPr marL="0" marR="0" algn="ctr" rtl="1">
                        <a:lnSpc>
                          <a:spcPct val="150000"/>
                        </a:lnSpc>
                        <a:spcBef>
                          <a:spcPts val="0"/>
                        </a:spcBef>
                        <a:spcAft>
                          <a:spcPts val="0"/>
                        </a:spcAft>
                      </a:pPr>
                      <a:r>
                        <a:rPr lang="fa-IR" sz="1200" b="1" kern="0">
                          <a:effectLst/>
                          <a:cs typeface="B Zar" pitchFamily="2" charset="-78"/>
                        </a:rPr>
                        <a:t>زنده</a:t>
                      </a:r>
                      <a:endParaRPr lang="en-US" sz="1100" b="1" kern="1200">
                        <a:effectLst/>
                        <a:latin typeface="Times New Roman"/>
                        <a:ea typeface="Times New Roman"/>
                        <a:cs typeface="B Zar" pitchFamily="2" charset="-78"/>
                      </a:endParaRPr>
                    </a:p>
                  </a:txBody>
                  <a:tcPr marL="68580" marR="68580" marT="0" marB="0" anchor="ctr"/>
                </a:tc>
                <a:tc>
                  <a:txBody>
                    <a:bodyPr/>
                    <a:lstStyle/>
                    <a:p>
                      <a:pPr marL="0" marR="0" algn="ctr" rtl="1">
                        <a:spcBef>
                          <a:spcPts val="0"/>
                        </a:spcBef>
                        <a:spcAft>
                          <a:spcPts val="0"/>
                        </a:spcAft>
                      </a:pPr>
                      <a:r>
                        <a:rPr lang="en-US" sz="1100" b="1" kern="1200">
                          <a:effectLst/>
                          <a:cs typeface="B Zar" pitchFamily="2" charset="-78"/>
                        </a:rPr>
                        <a:t>Not Sean</a:t>
                      </a:r>
                      <a:endParaRPr lang="en-US" sz="1100" b="1" kern="1200">
                        <a:effectLst/>
                        <a:latin typeface="Times New Roman"/>
                        <a:ea typeface="Times New Roman"/>
                        <a:cs typeface="B Zar" pitchFamily="2" charset="-78"/>
                      </a:endParaRPr>
                    </a:p>
                  </a:txBody>
                  <a:tcPr marL="68580" marR="68580" marT="0" marB="0" anchor="ctr"/>
                </a:tc>
                <a:tc>
                  <a:txBody>
                    <a:bodyPr/>
                    <a:lstStyle/>
                    <a:p>
                      <a:pPr marL="0" marR="0" algn="ctr" rtl="1">
                        <a:spcBef>
                          <a:spcPts val="0"/>
                        </a:spcBef>
                        <a:spcAft>
                          <a:spcPts val="0"/>
                        </a:spcAft>
                      </a:pPr>
                      <a:r>
                        <a:rPr lang="ar-SA" sz="1400" b="1" kern="1200" dirty="0">
                          <a:effectLst/>
                          <a:cs typeface="B Zar" pitchFamily="2" charset="-78"/>
                        </a:rPr>
                        <a:t>3</a:t>
                      </a:r>
                      <a:endParaRPr lang="en-US" sz="1100" b="1" kern="1200" dirty="0">
                        <a:effectLst/>
                        <a:latin typeface="Times New Roman"/>
                        <a:ea typeface="Times New Roman"/>
                        <a:cs typeface="B Zar" pitchFamily="2" charset="-78"/>
                      </a:endParaRPr>
                    </a:p>
                  </a:txBody>
                  <a:tcPr marL="68580" marR="68580" marT="0" marB="0" anchor="ctr"/>
                </a:tc>
              </a:tr>
              <a:tr h="423680">
                <a:tc>
                  <a:txBody>
                    <a:bodyPr/>
                    <a:lstStyle/>
                    <a:p>
                      <a:pPr marL="0" marR="0" algn="ctr" rtl="1">
                        <a:lnSpc>
                          <a:spcPct val="150000"/>
                        </a:lnSpc>
                        <a:spcBef>
                          <a:spcPts val="0"/>
                        </a:spcBef>
                        <a:spcAft>
                          <a:spcPts val="0"/>
                        </a:spcAft>
                      </a:pPr>
                      <a:r>
                        <a:rPr lang="en-US" sz="1200" b="1" kern="0" dirty="0">
                          <a:effectLst/>
                          <a:cs typeface="B Zar" pitchFamily="2" charset="-78"/>
                        </a:rPr>
                        <a:t>Other Organisms</a:t>
                      </a:r>
                      <a:endParaRPr lang="en-US" sz="1200" b="1" kern="1200" dirty="0">
                        <a:effectLst/>
                        <a:latin typeface="Times New Roman"/>
                        <a:ea typeface="Times New Roman"/>
                        <a:cs typeface="B Zar" pitchFamily="2" charset="-78"/>
                      </a:endParaRPr>
                    </a:p>
                  </a:txBody>
                  <a:tcPr marL="68580" marR="68580" marT="0" marB="0" anchor="ctr"/>
                </a:tc>
                <a:tc>
                  <a:txBody>
                    <a:bodyPr/>
                    <a:lstStyle/>
                    <a:p>
                      <a:pPr marL="0" marR="0" algn="ctr" rtl="1">
                        <a:lnSpc>
                          <a:spcPct val="150000"/>
                        </a:lnSpc>
                        <a:spcBef>
                          <a:spcPts val="0"/>
                        </a:spcBef>
                        <a:spcAft>
                          <a:spcPts val="0"/>
                        </a:spcAft>
                      </a:pPr>
                      <a:r>
                        <a:rPr lang="en-US" sz="1100" b="1" kern="0">
                          <a:effectLst/>
                          <a:cs typeface="B Zar" pitchFamily="2" charset="-78"/>
                        </a:rPr>
                        <a:t>Per 1000 ml</a:t>
                      </a:r>
                      <a:endParaRPr lang="en-US" sz="1100" b="1" kern="1200">
                        <a:effectLst/>
                        <a:latin typeface="Times New Roman"/>
                        <a:ea typeface="Times New Roman"/>
                        <a:cs typeface="B Zar" pitchFamily="2" charset="-78"/>
                      </a:endParaRPr>
                    </a:p>
                  </a:txBody>
                  <a:tcPr marL="68580" marR="68580" marT="0" marB="0" anchor="ctr"/>
                </a:tc>
                <a:tc>
                  <a:txBody>
                    <a:bodyPr/>
                    <a:lstStyle/>
                    <a:p>
                      <a:pPr marL="0" marR="0" algn="ctr" rtl="1">
                        <a:lnSpc>
                          <a:spcPct val="150000"/>
                        </a:lnSpc>
                        <a:spcBef>
                          <a:spcPts val="0"/>
                        </a:spcBef>
                        <a:spcAft>
                          <a:spcPts val="0"/>
                        </a:spcAft>
                      </a:pPr>
                      <a:r>
                        <a:rPr lang="fa-IR" sz="1200" b="1" kern="0">
                          <a:effectLst/>
                          <a:cs typeface="B Zar" pitchFamily="2" charset="-78"/>
                        </a:rPr>
                        <a:t>-</a:t>
                      </a:r>
                      <a:endParaRPr lang="en-US" sz="1100" b="1" kern="1200">
                        <a:effectLst/>
                        <a:latin typeface="Times New Roman"/>
                        <a:ea typeface="Times New Roman"/>
                        <a:cs typeface="B Zar" pitchFamily="2" charset="-78"/>
                      </a:endParaRPr>
                    </a:p>
                  </a:txBody>
                  <a:tcPr marL="68580" marR="68580" marT="0" marB="0" anchor="ctr"/>
                </a:tc>
                <a:tc>
                  <a:txBody>
                    <a:bodyPr/>
                    <a:lstStyle/>
                    <a:p>
                      <a:pPr marL="0" marR="0" algn="ctr" rtl="1">
                        <a:spcBef>
                          <a:spcPts val="0"/>
                        </a:spcBef>
                        <a:spcAft>
                          <a:spcPts val="0"/>
                        </a:spcAft>
                      </a:pPr>
                      <a:r>
                        <a:rPr lang="en-US" sz="1100" b="1" kern="1200">
                          <a:effectLst/>
                          <a:cs typeface="B Zar" pitchFamily="2" charset="-78"/>
                        </a:rPr>
                        <a:t>Not Sean</a:t>
                      </a:r>
                      <a:endParaRPr lang="en-US" sz="1100" b="1" kern="1200">
                        <a:effectLst/>
                        <a:latin typeface="Times New Roman"/>
                        <a:ea typeface="Times New Roman"/>
                        <a:cs typeface="B Zar" pitchFamily="2" charset="-78"/>
                      </a:endParaRPr>
                    </a:p>
                  </a:txBody>
                  <a:tcPr marL="68580" marR="68580" marT="0" marB="0" anchor="ctr"/>
                </a:tc>
                <a:tc>
                  <a:txBody>
                    <a:bodyPr/>
                    <a:lstStyle/>
                    <a:p>
                      <a:pPr marL="0" marR="0" algn="ctr" rtl="1">
                        <a:spcBef>
                          <a:spcPts val="0"/>
                        </a:spcBef>
                        <a:spcAft>
                          <a:spcPts val="0"/>
                        </a:spcAft>
                      </a:pPr>
                      <a:r>
                        <a:rPr lang="en-US" sz="1100" b="1" kern="1200">
                          <a:effectLst/>
                          <a:cs typeface="B Zar" pitchFamily="2" charset="-78"/>
                        </a:rPr>
                        <a:t>Not Sean</a:t>
                      </a:r>
                      <a:endParaRPr lang="en-US" sz="1100" b="1" kern="1200">
                        <a:effectLst/>
                        <a:latin typeface="Times New Roman"/>
                        <a:ea typeface="Times New Roman"/>
                        <a:cs typeface="B Zar" pitchFamily="2" charset="-78"/>
                      </a:endParaRPr>
                    </a:p>
                  </a:txBody>
                  <a:tcPr marL="68580" marR="68580" marT="0" marB="0" anchor="ctr"/>
                </a:tc>
              </a:tr>
              <a:tr h="423680">
                <a:tc rowSpan="2">
                  <a:txBody>
                    <a:bodyPr/>
                    <a:lstStyle/>
                    <a:p>
                      <a:pPr marL="0" marR="0" algn="ctr" rtl="1">
                        <a:lnSpc>
                          <a:spcPct val="150000"/>
                        </a:lnSpc>
                        <a:spcBef>
                          <a:spcPts val="0"/>
                        </a:spcBef>
                        <a:spcAft>
                          <a:spcPts val="0"/>
                        </a:spcAft>
                      </a:pPr>
                      <a:r>
                        <a:rPr lang="en-US" sz="1200" b="1" kern="0" dirty="0">
                          <a:effectLst/>
                          <a:cs typeface="B Zar" pitchFamily="2" charset="-78"/>
                        </a:rPr>
                        <a:t>Total</a:t>
                      </a:r>
                      <a:endParaRPr lang="en-US" sz="1200" b="1" kern="1200" dirty="0">
                        <a:effectLst/>
                        <a:latin typeface="Times New Roman"/>
                        <a:ea typeface="Times New Roman"/>
                        <a:cs typeface="B Zar" pitchFamily="2" charset="-78"/>
                      </a:endParaRPr>
                    </a:p>
                  </a:txBody>
                  <a:tcPr marL="68580" marR="68580" marT="0" marB="0" anchor="ctr"/>
                </a:tc>
                <a:tc>
                  <a:txBody>
                    <a:bodyPr/>
                    <a:lstStyle/>
                    <a:p>
                      <a:pPr marL="0" marR="0" algn="ctr" rtl="1">
                        <a:lnSpc>
                          <a:spcPct val="150000"/>
                        </a:lnSpc>
                        <a:spcBef>
                          <a:spcPts val="0"/>
                        </a:spcBef>
                        <a:spcAft>
                          <a:spcPts val="0"/>
                        </a:spcAft>
                      </a:pPr>
                      <a:r>
                        <a:rPr lang="en-US" sz="1100" b="1" kern="0">
                          <a:effectLst/>
                          <a:cs typeface="B Zar" pitchFamily="2" charset="-78"/>
                        </a:rPr>
                        <a:t>Per 100 ml</a:t>
                      </a:r>
                      <a:endParaRPr lang="en-US" sz="1100" b="1" kern="1200">
                        <a:effectLst/>
                        <a:latin typeface="Times New Roman"/>
                        <a:ea typeface="Times New Roman"/>
                        <a:cs typeface="B Zar" pitchFamily="2" charset="-78"/>
                      </a:endParaRPr>
                    </a:p>
                  </a:txBody>
                  <a:tcPr marL="68580" marR="68580" marT="0" marB="0" anchor="ctr"/>
                </a:tc>
                <a:tc>
                  <a:txBody>
                    <a:bodyPr/>
                    <a:lstStyle/>
                    <a:p>
                      <a:pPr marL="0" marR="0" algn="ctr" rtl="1">
                        <a:lnSpc>
                          <a:spcPct val="150000"/>
                        </a:lnSpc>
                        <a:spcBef>
                          <a:spcPts val="0"/>
                        </a:spcBef>
                        <a:spcAft>
                          <a:spcPts val="0"/>
                        </a:spcAft>
                      </a:pPr>
                      <a:r>
                        <a:rPr lang="ar-SA" sz="1200" b="1" kern="0">
                          <a:effectLst/>
                          <a:cs typeface="B Zar" pitchFamily="2" charset="-78"/>
                        </a:rPr>
                        <a:t>-</a:t>
                      </a:r>
                      <a:endParaRPr lang="en-US" sz="1100" b="1" kern="1200">
                        <a:effectLst/>
                        <a:latin typeface="Times New Roman"/>
                        <a:ea typeface="Times New Roman"/>
                        <a:cs typeface="B Zar" pitchFamily="2" charset="-78"/>
                      </a:endParaRPr>
                    </a:p>
                  </a:txBody>
                  <a:tcPr marL="68580" marR="68580" marT="0" marB="0" anchor="ctr"/>
                </a:tc>
                <a:tc>
                  <a:txBody>
                    <a:bodyPr/>
                    <a:lstStyle/>
                    <a:p>
                      <a:pPr marL="0" marR="0" algn="ctr" rtl="1">
                        <a:spcBef>
                          <a:spcPts val="0"/>
                        </a:spcBef>
                        <a:spcAft>
                          <a:spcPts val="0"/>
                        </a:spcAft>
                      </a:pPr>
                      <a:r>
                        <a:rPr lang="fa-IR" sz="1400" b="1" kern="1200">
                          <a:effectLst/>
                          <a:cs typeface="B Zar" pitchFamily="2" charset="-78"/>
                        </a:rPr>
                        <a:t>372</a:t>
                      </a:r>
                      <a:endParaRPr lang="en-US" sz="1200" b="1" kern="1200">
                        <a:effectLst/>
                        <a:latin typeface="Times New Roman"/>
                        <a:ea typeface="Times New Roman"/>
                        <a:cs typeface="B Zar" pitchFamily="2" charset="-78"/>
                      </a:endParaRPr>
                    </a:p>
                  </a:txBody>
                  <a:tcPr marL="68580" marR="68580" marT="0" marB="0" anchor="ctr"/>
                </a:tc>
                <a:tc>
                  <a:txBody>
                    <a:bodyPr/>
                    <a:lstStyle/>
                    <a:p>
                      <a:pPr marL="0" marR="0" algn="ctr" rtl="1">
                        <a:spcBef>
                          <a:spcPts val="0"/>
                        </a:spcBef>
                        <a:spcAft>
                          <a:spcPts val="0"/>
                        </a:spcAft>
                      </a:pPr>
                      <a:r>
                        <a:rPr lang="ar-SA" sz="1400" b="1" kern="1200" dirty="0">
                          <a:effectLst/>
                          <a:cs typeface="B Zar" pitchFamily="2" charset="-78"/>
                        </a:rPr>
                        <a:t>130</a:t>
                      </a:r>
                      <a:endParaRPr lang="en-US" sz="1200" b="1" kern="1200" dirty="0">
                        <a:effectLst/>
                        <a:latin typeface="Times New Roman"/>
                        <a:ea typeface="Times New Roman"/>
                        <a:cs typeface="B Zar" pitchFamily="2" charset="-78"/>
                      </a:endParaRPr>
                    </a:p>
                  </a:txBody>
                  <a:tcPr marL="68580" marR="68580" marT="0" marB="0" anchor="ctr"/>
                </a:tc>
              </a:tr>
              <a:tr h="423680">
                <a:tc vMerge="1">
                  <a:txBody>
                    <a:bodyPr/>
                    <a:lstStyle/>
                    <a:p>
                      <a:endParaRPr lang="en-US"/>
                    </a:p>
                  </a:txBody>
                  <a:tcPr/>
                </a:tc>
                <a:tc>
                  <a:txBody>
                    <a:bodyPr/>
                    <a:lstStyle/>
                    <a:p>
                      <a:pPr marL="0" marR="0" algn="ctr" rtl="1">
                        <a:lnSpc>
                          <a:spcPct val="150000"/>
                        </a:lnSpc>
                        <a:spcBef>
                          <a:spcPts val="0"/>
                        </a:spcBef>
                        <a:spcAft>
                          <a:spcPts val="0"/>
                        </a:spcAft>
                      </a:pPr>
                      <a:r>
                        <a:rPr lang="en-US" sz="1100" b="1" kern="0">
                          <a:effectLst/>
                          <a:cs typeface="B Zar" pitchFamily="2" charset="-78"/>
                        </a:rPr>
                        <a:t>Per 1000 ml</a:t>
                      </a:r>
                      <a:endParaRPr lang="en-US" sz="1100" b="1" kern="1200">
                        <a:effectLst/>
                        <a:latin typeface="Times New Roman"/>
                        <a:ea typeface="Times New Roman"/>
                        <a:cs typeface="B Zar" pitchFamily="2" charset="-78"/>
                      </a:endParaRPr>
                    </a:p>
                  </a:txBody>
                  <a:tcPr marL="68580" marR="68580" marT="0" marB="0" anchor="ctr"/>
                </a:tc>
                <a:tc>
                  <a:txBody>
                    <a:bodyPr/>
                    <a:lstStyle/>
                    <a:p>
                      <a:pPr marL="0" marR="0" algn="ctr" rtl="1">
                        <a:lnSpc>
                          <a:spcPct val="150000"/>
                        </a:lnSpc>
                        <a:spcBef>
                          <a:spcPts val="0"/>
                        </a:spcBef>
                        <a:spcAft>
                          <a:spcPts val="0"/>
                        </a:spcAft>
                      </a:pPr>
                      <a:r>
                        <a:rPr lang="ar-SA" sz="1200" b="1" kern="0" dirty="0">
                          <a:effectLst/>
                          <a:cs typeface="B Zar" pitchFamily="2" charset="-78"/>
                        </a:rPr>
                        <a:t>-</a:t>
                      </a:r>
                      <a:endParaRPr lang="en-US" sz="1100" b="1" kern="1200" dirty="0">
                        <a:effectLst/>
                        <a:latin typeface="Times New Roman"/>
                        <a:ea typeface="Times New Roman"/>
                        <a:cs typeface="B Zar" pitchFamily="2" charset="-78"/>
                      </a:endParaRPr>
                    </a:p>
                  </a:txBody>
                  <a:tcPr marL="68580" marR="68580" marT="0" marB="0" anchor="ctr"/>
                </a:tc>
                <a:tc>
                  <a:txBody>
                    <a:bodyPr/>
                    <a:lstStyle/>
                    <a:p>
                      <a:pPr marL="0" marR="0" algn="ctr" rtl="1">
                        <a:spcBef>
                          <a:spcPts val="0"/>
                        </a:spcBef>
                        <a:spcAft>
                          <a:spcPts val="0"/>
                        </a:spcAft>
                      </a:pPr>
                      <a:r>
                        <a:rPr lang="ar-SA" sz="1400" b="1" kern="1200">
                          <a:effectLst/>
                          <a:cs typeface="B Zar" pitchFamily="2" charset="-78"/>
                        </a:rPr>
                        <a:t>60</a:t>
                      </a:r>
                      <a:endParaRPr lang="en-US" sz="1200" b="1" kern="1200">
                        <a:effectLst/>
                        <a:latin typeface="Times New Roman"/>
                        <a:ea typeface="Times New Roman"/>
                        <a:cs typeface="B Zar" pitchFamily="2" charset="-78"/>
                      </a:endParaRPr>
                    </a:p>
                  </a:txBody>
                  <a:tcPr marL="68580" marR="68580" marT="0" marB="0" anchor="ctr"/>
                </a:tc>
                <a:tc>
                  <a:txBody>
                    <a:bodyPr/>
                    <a:lstStyle/>
                    <a:p>
                      <a:pPr marL="0" marR="0" algn="ctr" rtl="1">
                        <a:spcBef>
                          <a:spcPts val="0"/>
                        </a:spcBef>
                        <a:spcAft>
                          <a:spcPts val="0"/>
                        </a:spcAft>
                      </a:pPr>
                      <a:r>
                        <a:rPr lang="ar-SA" sz="1400" b="1" kern="1200" dirty="0">
                          <a:effectLst/>
                          <a:cs typeface="B Zar" pitchFamily="2" charset="-78"/>
                        </a:rPr>
                        <a:t>7</a:t>
                      </a:r>
                      <a:endParaRPr lang="en-US" sz="1200" b="1" kern="1200" dirty="0">
                        <a:effectLst/>
                        <a:latin typeface="Times New Roman"/>
                        <a:ea typeface="Times New Roman"/>
                        <a:cs typeface="B Zar" pitchFamily="2" charset="-78"/>
                      </a:endParaRPr>
                    </a:p>
                  </a:txBody>
                  <a:tcPr marL="68580" marR="68580" marT="0" marB="0" anchor="ctr"/>
                </a:tc>
              </a:tr>
            </a:tbl>
          </a:graphicData>
        </a:graphic>
      </p:graphicFrame>
    </p:spTree>
    <p:extLst>
      <p:ext uri="{BB962C8B-B14F-4D97-AF65-F5344CB8AC3E}">
        <p14:creationId xmlns:p14="http://schemas.microsoft.com/office/powerpoint/2010/main" val="318753758"/>
      </p:ext>
    </p:extLst>
  </p:cSld>
  <p:clrMapOvr>
    <a:masterClrMapping/>
  </p:clrMapOvr>
  <p:transition spd="slow">
    <p:wipe dir="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685800" y="152400"/>
            <a:ext cx="7772400" cy="533400"/>
          </a:xfrm>
          <a:prstGeom prst="rect">
            <a:avLst/>
          </a:prstGeom>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lvl="0" algn="ctr" rtl="1">
              <a:spcBef>
                <a:spcPct val="0"/>
              </a:spcBef>
              <a:defRPr/>
            </a:pPr>
            <a:r>
              <a:rPr lang="fa-IR" sz="2800" b="1" dirty="0">
                <a:solidFill>
                  <a:schemeClr val="bg1"/>
                </a:solidFill>
                <a:cs typeface="B Zar" pitchFamily="2" charset="-78"/>
              </a:rPr>
              <a:t>بررسی تخصصی سایت هرمز</a:t>
            </a:r>
          </a:p>
        </p:txBody>
      </p:sp>
      <p:sp>
        <p:nvSpPr>
          <p:cNvPr id="2" name="Slide Number Placeholder 1"/>
          <p:cNvSpPr>
            <a:spLocks noGrp="1"/>
          </p:cNvSpPr>
          <p:nvPr>
            <p:ph type="sldNum" sz="quarter" idx="12"/>
          </p:nvPr>
        </p:nvSpPr>
        <p:spPr/>
        <p:txBody>
          <a:bodyPr/>
          <a:lstStyle/>
          <a:p>
            <a:fld id="{B6F15528-21DE-4FAA-801E-634DDDAF4B2B}" type="slidenum">
              <a:rPr lang="en-US" smtClean="0"/>
              <a:pPr/>
              <a:t>38</a:t>
            </a:fld>
            <a:endParaRPr lang="en-US"/>
          </a:p>
        </p:txBody>
      </p:sp>
      <p:sp>
        <p:nvSpPr>
          <p:cNvPr id="10" name="Rectangle 8"/>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ctangle 9"/>
          <p:cNvSpPr>
            <a:spLocks noChangeArrowheads="1"/>
          </p:cNvSpPr>
          <p:nvPr/>
        </p:nvSpPr>
        <p:spPr bwMode="auto">
          <a:xfrm>
            <a:off x="211347" y="3211425"/>
            <a:ext cx="86868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1" eaLnBrk="1" fontAlgn="base" latinLnBrk="0" hangingPunct="1">
              <a:lnSpc>
                <a:spcPct val="100000"/>
              </a:lnSpc>
              <a:spcBef>
                <a:spcPct val="0"/>
              </a:spcBef>
              <a:spcAft>
                <a:spcPct val="0"/>
              </a:spcAft>
              <a:buClrTx/>
              <a:buSzTx/>
              <a:buFontTx/>
              <a:buNone/>
              <a:tabLst/>
            </a:pPr>
            <a:r>
              <a:rPr kumimoji="0" lang="fa-IR" sz="1200" b="1" i="0" u="none" strike="noStrike" cap="none" normalizeH="0" baseline="0" dirty="0" smtClean="0">
                <a:ln>
                  <a:noFill/>
                </a:ln>
                <a:solidFill>
                  <a:schemeClr val="tx1"/>
                </a:solidFill>
                <a:effectLst/>
                <a:latin typeface="Arial" pitchFamily="34" charset="0"/>
                <a:ea typeface="Times New Roman" pitchFamily="18" charset="0"/>
                <a:cs typeface="B Zar" pitchFamily="2" charset="-78"/>
              </a:rPr>
              <a:t>طیف اسپکتروسکوپی نمونه ها، آنالیز بلافاصله پس از دریافت نمونه توسط آزمایشگاه</a:t>
            </a:r>
            <a:endParaRPr kumimoji="0" lang="fa-I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3" name="Rectangle 11"/>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4" name="Rectangle 12"/>
          <p:cNvSpPr>
            <a:spLocks noChangeArrowheads="1"/>
          </p:cNvSpPr>
          <p:nvPr/>
        </p:nvSpPr>
        <p:spPr bwMode="auto">
          <a:xfrm>
            <a:off x="762000" y="6238100"/>
            <a:ext cx="76962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00000"/>
              </a:lnSpc>
              <a:spcBef>
                <a:spcPct val="0"/>
              </a:spcBef>
              <a:spcAft>
                <a:spcPct val="0"/>
              </a:spcAft>
              <a:buClrTx/>
              <a:buSzTx/>
              <a:buFontTx/>
              <a:buNone/>
              <a:tabLst/>
            </a:pPr>
            <a:r>
              <a:rPr kumimoji="0" lang="fa-IR" sz="1200" b="1" i="0" u="none" strike="noStrike" cap="none" normalizeH="0" baseline="0" dirty="0" smtClean="0">
                <a:ln>
                  <a:noFill/>
                </a:ln>
                <a:solidFill>
                  <a:schemeClr val="tx1"/>
                </a:solidFill>
                <a:effectLst/>
                <a:latin typeface="Arial" pitchFamily="34" charset="0"/>
                <a:ea typeface="Times New Roman" pitchFamily="18" charset="0"/>
                <a:cs typeface="B Zar" pitchFamily="2" charset="-78"/>
              </a:rPr>
              <a:t>طیف اسپکتروسکوپی نمونه ها، آنالیز یک هفته پس از دریافت نمونه توسط آزمایشگاه</a:t>
            </a:r>
            <a:endParaRPr kumimoji="0" lang="fa-I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7" name="Rectangle 16"/>
          <p:cNvSpPr/>
          <p:nvPr/>
        </p:nvSpPr>
        <p:spPr>
          <a:xfrm>
            <a:off x="5197716" y="762000"/>
            <a:ext cx="3793026" cy="473206"/>
          </a:xfrm>
          <a:prstGeom prst="rect">
            <a:avLst/>
          </a:prstGeom>
        </p:spPr>
        <p:txBody>
          <a:bodyPr wrap="none">
            <a:spAutoFit/>
          </a:bodyPr>
          <a:lstStyle/>
          <a:p>
            <a:pPr marL="342900" marR="0" lvl="0" indent="-342900" algn="just" rtl="1">
              <a:lnSpc>
                <a:spcPct val="150000"/>
              </a:lnSpc>
              <a:spcBef>
                <a:spcPts val="0"/>
              </a:spcBef>
              <a:spcAft>
                <a:spcPts val="0"/>
              </a:spcAft>
              <a:buFont typeface="Symbol"/>
              <a:buChar char=""/>
            </a:pPr>
            <a:r>
              <a:rPr lang="fa-IR" b="1" kern="0" dirty="0">
                <a:latin typeface="Times New Roman"/>
                <a:ea typeface="Times New Roman"/>
                <a:cs typeface="B Zar"/>
              </a:rPr>
              <a:t>آنالیز طیف اسپکتروسکوپی </a:t>
            </a:r>
            <a:r>
              <a:rPr lang="en-US" sz="1600" b="1" kern="0" dirty="0" err="1">
                <a:latin typeface="Times New Roman"/>
                <a:ea typeface="Times New Roman"/>
                <a:cs typeface="B Zar"/>
              </a:rPr>
              <a:t>uv</a:t>
            </a:r>
            <a:r>
              <a:rPr lang="en-US" sz="1600" b="1" kern="0" dirty="0">
                <a:latin typeface="Times New Roman"/>
                <a:ea typeface="Times New Roman"/>
                <a:cs typeface="B Zar"/>
              </a:rPr>
              <a:t>-vis.</a:t>
            </a:r>
            <a:r>
              <a:rPr lang="en-US" b="1" kern="0" dirty="0">
                <a:latin typeface="B Zar"/>
                <a:ea typeface="Times New Roman"/>
                <a:cs typeface="Traditional Arabic"/>
              </a:rPr>
              <a:t> </a:t>
            </a:r>
            <a:r>
              <a:rPr lang="fa-IR" b="1" kern="0" dirty="0" smtClean="0">
                <a:latin typeface="B Zar"/>
                <a:ea typeface="Times New Roman"/>
                <a:cs typeface="Traditional Arabic"/>
              </a:rPr>
              <a:t> </a:t>
            </a:r>
            <a:r>
              <a:rPr lang="ar-SA" b="1" kern="0" dirty="0" smtClean="0">
                <a:latin typeface="Times New Roman"/>
                <a:ea typeface="Times New Roman"/>
                <a:cs typeface="B Zar"/>
              </a:rPr>
              <a:t>هرمز</a:t>
            </a:r>
            <a:endParaRPr lang="en-US" sz="1600" dirty="0">
              <a:latin typeface="Times New Roman"/>
              <a:ea typeface="Times New Roman"/>
              <a:cs typeface="Traditional Arabic"/>
            </a:endParaRPr>
          </a:p>
        </p:txBody>
      </p:sp>
      <p:graphicFrame>
        <p:nvGraphicFramePr>
          <p:cNvPr id="16" name="Chart 15"/>
          <p:cNvGraphicFramePr/>
          <p:nvPr>
            <p:extLst>
              <p:ext uri="{D42A27DB-BD31-4B8C-83A1-F6EECF244321}">
                <p14:modId xmlns:p14="http://schemas.microsoft.com/office/powerpoint/2010/main" val="2044865167"/>
              </p:ext>
            </p:extLst>
          </p:nvPr>
        </p:nvGraphicFramePr>
        <p:xfrm>
          <a:off x="672860" y="762000"/>
          <a:ext cx="4772416" cy="2438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8" name="Chart 17"/>
          <p:cNvGraphicFramePr/>
          <p:nvPr>
            <p:extLst>
              <p:ext uri="{D42A27DB-BD31-4B8C-83A1-F6EECF244321}">
                <p14:modId xmlns:p14="http://schemas.microsoft.com/office/powerpoint/2010/main" val="565554925"/>
              </p:ext>
            </p:extLst>
          </p:nvPr>
        </p:nvGraphicFramePr>
        <p:xfrm>
          <a:off x="2683116" y="3581400"/>
          <a:ext cx="5029200" cy="251108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0656419"/>
      </p:ext>
    </p:extLst>
  </p:cSld>
  <p:clrMapOvr>
    <a:masterClrMapping/>
  </p:clrMapOvr>
  <p:transition spd="slow">
    <p:wipe dir="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685800" y="152400"/>
            <a:ext cx="7772400" cy="533400"/>
          </a:xfrm>
          <a:prstGeom prst="rect">
            <a:avLst/>
          </a:prstGeom>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lvl="0" algn="ctr" rtl="1">
              <a:spcBef>
                <a:spcPct val="0"/>
              </a:spcBef>
              <a:defRPr/>
            </a:pPr>
            <a:r>
              <a:rPr lang="fa-IR" sz="2800" b="1" dirty="0">
                <a:solidFill>
                  <a:schemeClr val="bg1"/>
                </a:solidFill>
                <a:cs typeface="B Zar" pitchFamily="2" charset="-78"/>
              </a:rPr>
              <a:t>بررسی تخصصی سایت هرمز</a:t>
            </a:r>
          </a:p>
        </p:txBody>
      </p:sp>
      <p:sp>
        <p:nvSpPr>
          <p:cNvPr id="2" name="Slide Number Placeholder 1"/>
          <p:cNvSpPr>
            <a:spLocks noGrp="1"/>
          </p:cNvSpPr>
          <p:nvPr>
            <p:ph type="sldNum" sz="quarter" idx="12"/>
          </p:nvPr>
        </p:nvSpPr>
        <p:spPr/>
        <p:txBody>
          <a:bodyPr/>
          <a:lstStyle/>
          <a:p>
            <a:fld id="{B6F15528-21DE-4FAA-801E-634DDDAF4B2B}" type="slidenum">
              <a:rPr lang="en-US" smtClean="0"/>
              <a:pPr/>
              <a:t>39</a:t>
            </a:fld>
            <a:endParaRPr lang="en-US"/>
          </a:p>
        </p:txBody>
      </p:sp>
      <p:pic>
        <p:nvPicPr>
          <p:cNvPr id="5" name="Picture 4" descr="C:\Users\TAK2\Desktop\5 RO\Ref 3\grading\Binder2_3.tif"/>
          <p:cNvPicPr/>
          <p:nvPr/>
        </p:nvPicPr>
        <p:blipFill rotWithShape="1">
          <a:blip r:embed="rId2" cstate="screen">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a:ext>
            </a:extLst>
          </a:blip>
          <a:srcRect b="60020"/>
          <a:stretch/>
        </p:blipFill>
        <p:spPr bwMode="auto">
          <a:xfrm>
            <a:off x="249946" y="762000"/>
            <a:ext cx="4245864" cy="3458847"/>
          </a:xfrm>
          <a:prstGeom prst="rect">
            <a:avLst/>
          </a:prstGeom>
          <a:noFill/>
          <a:ln>
            <a:noFill/>
          </a:ln>
        </p:spPr>
      </p:pic>
      <p:sp>
        <p:nvSpPr>
          <p:cNvPr id="7" name="Rectangle 6"/>
          <p:cNvSpPr/>
          <p:nvPr/>
        </p:nvSpPr>
        <p:spPr>
          <a:xfrm>
            <a:off x="921326" y="4203479"/>
            <a:ext cx="2600391" cy="388568"/>
          </a:xfrm>
          <a:prstGeom prst="rect">
            <a:avLst/>
          </a:prstGeom>
        </p:spPr>
        <p:txBody>
          <a:bodyPr wrap="none">
            <a:spAutoFit/>
          </a:bodyPr>
          <a:lstStyle/>
          <a:p>
            <a:pPr algn="ctr" rtl="1">
              <a:lnSpc>
                <a:spcPct val="150000"/>
              </a:lnSpc>
            </a:pPr>
            <a:r>
              <a:rPr lang="fa-IR" sz="1400" b="1" kern="0" dirty="0" smtClean="0">
                <a:latin typeface="Times New Roman"/>
                <a:ea typeface="Times New Roman"/>
                <a:cs typeface="B Zar"/>
              </a:rPr>
              <a:t>آنالیز </a:t>
            </a:r>
            <a:r>
              <a:rPr lang="fa-IR" sz="1400" b="1" kern="0" dirty="0">
                <a:latin typeface="Times New Roman"/>
                <a:ea typeface="Times New Roman"/>
                <a:cs typeface="B Zar"/>
              </a:rPr>
              <a:t>دانه بندی نمونه آب خام ورودی</a:t>
            </a:r>
            <a:endParaRPr lang="en-US" sz="1400" dirty="0">
              <a:latin typeface="Times New Roman"/>
              <a:ea typeface="Times New Roman"/>
              <a:cs typeface="Traditional Arabic"/>
            </a:endParaRPr>
          </a:p>
        </p:txBody>
      </p:sp>
      <p:pic>
        <p:nvPicPr>
          <p:cNvPr id="9" name="Picture 8" descr="C:\Users\TAK2\Desktop\5 RO\Ref 3\grading\Binder2_4.tif"/>
          <p:cNvPicPr/>
          <p:nvPr/>
        </p:nvPicPr>
        <p:blipFill rotWithShape="1">
          <a:blip r:embed="rId4" cstate="screen">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a:ext>
            </a:extLst>
          </a:blip>
          <a:srcRect b="59989"/>
          <a:stretch/>
        </p:blipFill>
        <p:spPr bwMode="auto">
          <a:xfrm>
            <a:off x="4191000" y="2666999"/>
            <a:ext cx="4382414" cy="3461529"/>
          </a:xfrm>
          <a:prstGeom prst="rect">
            <a:avLst/>
          </a:prstGeom>
          <a:noFill/>
          <a:ln>
            <a:noFill/>
          </a:ln>
        </p:spPr>
      </p:pic>
      <p:sp>
        <p:nvSpPr>
          <p:cNvPr id="11" name="Rectangle 10"/>
          <p:cNvSpPr/>
          <p:nvPr/>
        </p:nvSpPr>
        <p:spPr>
          <a:xfrm>
            <a:off x="5264726" y="6019800"/>
            <a:ext cx="2460289" cy="388568"/>
          </a:xfrm>
          <a:prstGeom prst="rect">
            <a:avLst/>
          </a:prstGeom>
        </p:spPr>
        <p:txBody>
          <a:bodyPr wrap="none">
            <a:spAutoFit/>
          </a:bodyPr>
          <a:lstStyle/>
          <a:p>
            <a:pPr marL="40640" marR="0" algn="ctr" rtl="1">
              <a:lnSpc>
                <a:spcPct val="150000"/>
              </a:lnSpc>
              <a:spcBef>
                <a:spcPts val="0"/>
              </a:spcBef>
              <a:spcAft>
                <a:spcPts val="0"/>
              </a:spcAft>
            </a:pPr>
            <a:r>
              <a:rPr lang="fa-IR" sz="1400" b="1" kern="0" dirty="0" smtClean="0">
                <a:latin typeface="Times New Roman"/>
                <a:ea typeface="Times New Roman"/>
                <a:cs typeface="B Zar"/>
              </a:rPr>
              <a:t>آنالیز </a:t>
            </a:r>
            <a:r>
              <a:rPr lang="fa-IR" sz="1400" b="1" kern="0" dirty="0">
                <a:latin typeface="Times New Roman"/>
                <a:ea typeface="Times New Roman"/>
                <a:cs typeface="B Zar"/>
              </a:rPr>
              <a:t>دانه بندی نمونه آب قبل وسل</a:t>
            </a:r>
            <a:endParaRPr lang="en-US" sz="1400" dirty="0">
              <a:latin typeface="Times New Roman"/>
              <a:ea typeface="Times New Roman"/>
              <a:cs typeface="Traditional Arabic"/>
            </a:endParaRPr>
          </a:p>
        </p:txBody>
      </p:sp>
    </p:spTree>
    <p:extLst>
      <p:ext uri="{BB962C8B-B14F-4D97-AF65-F5344CB8AC3E}">
        <p14:creationId xmlns:p14="http://schemas.microsoft.com/office/powerpoint/2010/main" val="1226044562"/>
      </p:ext>
    </p:extLst>
  </p:cSld>
  <p:clrMapOvr>
    <a:masterClrMapping/>
  </p:clrMapOvr>
  <p:transition spd="slow">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685800" y="152400"/>
            <a:ext cx="7772400" cy="533400"/>
          </a:xfrm>
          <a:prstGeom prst="rect">
            <a:avLst/>
          </a:prstGeom>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lvl="0" algn="ctr" rtl="1">
              <a:spcBef>
                <a:spcPct val="0"/>
              </a:spcBef>
              <a:defRPr/>
            </a:pPr>
            <a:r>
              <a:rPr lang="fa-IR" sz="2800" b="1" dirty="0">
                <a:solidFill>
                  <a:schemeClr val="bg1"/>
                </a:solidFill>
                <a:latin typeface="+mj-lt"/>
                <a:ea typeface="+mj-ea"/>
                <a:cs typeface="B Zar" pitchFamily="2" charset="-78"/>
              </a:rPr>
              <a:t>پیشگفتار</a:t>
            </a:r>
            <a:endParaRPr kumimoji="0" lang="en-US" sz="2000" b="1" u="none" strike="noStrike" kern="1200" cap="none" spc="0" normalizeH="0" baseline="0" noProof="0" dirty="0">
              <a:ln>
                <a:noFill/>
              </a:ln>
              <a:solidFill>
                <a:schemeClr val="bg1"/>
              </a:solidFill>
              <a:effectLst/>
              <a:uLnTx/>
              <a:uFillTx/>
              <a:latin typeface="+mj-lt"/>
              <a:ea typeface="+mj-ea"/>
              <a:cs typeface="B Zar" pitchFamily="2" charset="-78"/>
            </a:endParaRPr>
          </a:p>
        </p:txBody>
      </p:sp>
      <p:sp>
        <p:nvSpPr>
          <p:cNvPr id="2" name="Slide Number Placeholder 1"/>
          <p:cNvSpPr>
            <a:spLocks noGrp="1"/>
          </p:cNvSpPr>
          <p:nvPr>
            <p:ph type="sldNum" sz="quarter" idx="12"/>
          </p:nvPr>
        </p:nvSpPr>
        <p:spPr/>
        <p:txBody>
          <a:bodyPr/>
          <a:lstStyle/>
          <a:p>
            <a:fld id="{B6F15528-21DE-4FAA-801E-634DDDAF4B2B}" type="slidenum">
              <a:rPr lang="en-US" smtClean="0"/>
              <a:pPr/>
              <a:t>4</a:t>
            </a:fld>
            <a:endParaRPr lang="en-US" dirty="0"/>
          </a:p>
        </p:txBody>
      </p:sp>
      <p:sp>
        <p:nvSpPr>
          <p:cNvPr id="4" name="Rectangle 3"/>
          <p:cNvSpPr/>
          <p:nvPr/>
        </p:nvSpPr>
        <p:spPr>
          <a:xfrm>
            <a:off x="685800" y="609600"/>
            <a:ext cx="7757652" cy="1938992"/>
          </a:xfrm>
          <a:prstGeom prst="rect">
            <a:avLst/>
          </a:prstGeom>
        </p:spPr>
        <p:txBody>
          <a:bodyPr wrap="square">
            <a:spAutoFit/>
          </a:bodyPr>
          <a:lstStyle/>
          <a:p>
            <a:pPr algn="r" rtl="1">
              <a:lnSpc>
                <a:spcPct val="150000"/>
              </a:lnSpc>
              <a:spcAft>
                <a:spcPts val="0"/>
              </a:spcAft>
            </a:pPr>
            <a:r>
              <a:rPr lang="fa-IR" sz="2000" dirty="0" smtClean="0">
                <a:latin typeface="Times New Roman"/>
                <a:ea typeface="Times New Roman"/>
                <a:cs typeface="B Zar"/>
              </a:rPr>
              <a:t>ب</a:t>
            </a:r>
            <a:r>
              <a:rPr lang="ar-SA" sz="2000" dirty="0" smtClean="0">
                <a:latin typeface="Times New Roman"/>
                <a:ea typeface="Times New Roman"/>
                <a:cs typeface="B Zar"/>
              </a:rPr>
              <a:t>ررسی </a:t>
            </a:r>
            <a:r>
              <a:rPr lang="fa-IR" sz="2000" dirty="0" smtClean="0">
                <a:latin typeface="Times New Roman"/>
                <a:ea typeface="Times New Roman"/>
                <a:cs typeface="B Zar"/>
              </a:rPr>
              <a:t>و ارائه راهکار ارتقای </a:t>
            </a:r>
            <a:r>
              <a:rPr lang="ar-SA" sz="2000" dirty="0" smtClean="0">
                <a:latin typeface="Times New Roman"/>
                <a:ea typeface="Times New Roman"/>
                <a:cs typeface="B Zar"/>
              </a:rPr>
              <a:t>روش </a:t>
            </a:r>
            <a:r>
              <a:rPr lang="ar-SA" sz="2000" dirty="0">
                <a:latin typeface="Times New Roman"/>
                <a:ea typeface="Times New Roman"/>
                <a:cs typeface="B Zar"/>
              </a:rPr>
              <a:t>های پیش تصفیه </a:t>
            </a:r>
            <a:r>
              <a:rPr lang="fa-IR" sz="2000" dirty="0" smtClean="0">
                <a:latin typeface="Times New Roman"/>
                <a:ea typeface="Times New Roman"/>
                <a:cs typeface="B Zar"/>
              </a:rPr>
              <a:t>سامانه های</a:t>
            </a:r>
            <a:r>
              <a:rPr lang="ar-SA" sz="2000" dirty="0" smtClean="0">
                <a:latin typeface="Times New Roman"/>
                <a:ea typeface="Times New Roman"/>
                <a:cs typeface="B Zar"/>
              </a:rPr>
              <a:t> </a:t>
            </a:r>
            <a:r>
              <a:rPr lang="en-US" sz="1600" dirty="0">
                <a:latin typeface="Times New Roman"/>
                <a:ea typeface="Times New Roman"/>
                <a:cs typeface="B Zar"/>
              </a:rPr>
              <a:t>RO</a:t>
            </a:r>
            <a:r>
              <a:rPr lang="ar-SA" sz="1600" dirty="0">
                <a:latin typeface="Times New Roman"/>
                <a:ea typeface="Times New Roman"/>
                <a:cs typeface="B Zar"/>
              </a:rPr>
              <a:t> </a:t>
            </a:r>
            <a:r>
              <a:rPr lang="fa-IR" sz="2000" dirty="0" smtClean="0">
                <a:latin typeface="Times New Roman"/>
                <a:ea typeface="Times New Roman"/>
                <a:cs typeface="B Zar"/>
              </a:rPr>
              <a:t>در سه مرحله: </a:t>
            </a:r>
            <a:endParaRPr lang="fa-IR" sz="2000" dirty="0">
              <a:latin typeface="Times New Roman"/>
              <a:ea typeface="Times New Roman"/>
              <a:cs typeface="B Zar"/>
            </a:endParaRPr>
          </a:p>
          <a:p>
            <a:pPr marL="342900" indent="-342900" algn="r" rtl="1">
              <a:lnSpc>
                <a:spcPct val="150000"/>
              </a:lnSpc>
              <a:spcAft>
                <a:spcPts val="0"/>
              </a:spcAft>
              <a:buFont typeface="Arial" pitchFamily="34" charset="0"/>
              <a:buChar char="•"/>
            </a:pPr>
            <a:r>
              <a:rPr lang="ar-SA" sz="2000" dirty="0" smtClean="0">
                <a:latin typeface="Times New Roman"/>
                <a:ea typeface="Times New Roman"/>
                <a:cs typeface="B Zar"/>
              </a:rPr>
              <a:t>گام نخست</a:t>
            </a:r>
            <a:r>
              <a:rPr lang="fa-IR" sz="2000" dirty="0" smtClean="0">
                <a:latin typeface="Times New Roman"/>
                <a:ea typeface="Times New Roman"/>
                <a:cs typeface="B Zar"/>
              </a:rPr>
              <a:t>:</a:t>
            </a:r>
            <a:r>
              <a:rPr lang="ar-SA" sz="2000" dirty="0">
                <a:latin typeface="Times New Roman"/>
                <a:ea typeface="Times New Roman"/>
                <a:cs typeface="B Zar"/>
              </a:rPr>
              <a:t> بررسی </a:t>
            </a:r>
            <a:r>
              <a:rPr lang="fa-IR" sz="2000" dirty="0" smtClean="0">
                <a:latin typeface="Times New Roman"/>
                <a:ea typeface="Times New Roman"/>
                <a:cs typeface="B Zar"/>
              </a:rPr>
              <a:t>سایت های آب شیرین کن</a:t>
            </a:r>
            <a:r>
              <a:rPr lang="ar-SA" sz="2000" dirty="0" smtClean="0">
                <a:latin typeface="Times New Roman"/>
                <a:ea typeface="Times New Roman"/>
                <a:cs typeface="B Zar"/>
              </a:rPr>
              <a:t> </a:t>
            </a:r>
            <a:r>
              <a:rPr lang="en-US" sz="1600" dirty="0" smtClean="0">
                <a:latin typeface="Times New Roman"/>
                <a:ea typeface="Times New Roman"/>
                <a:cs typeface="B Zar"/>
              </a:rPr>
              <a:t>RO</a:t>
            </a:r>
            <a:endParaRPr lang="fa-IR" sz="2000" dirty="0" smtClean="0">
              <a:latin typeface="Times New Roman"/>
              <a:ea typeface="Times New Roman"/>
              <a:cs typeface="B Zar"/>
            </a:endParaRPr>
          </a:p>
          <a:p>
            <a:pPr marL="342900" indent="-342900" algn="r" rtl="1">
              <a:lnSpc>
                <a:spcPct val="150000"/>
              </a:lnSpc>
              <a:spcAft>
                <a:spcPts val="0"/>
              </a:spcAft>
              <a:buFont typeface="Arial" pitchFamily="34" charset="0"/>
              <a:buChar char="•"/>
            </a:pPr>
            <a:r>
              <a:rPr lang="fa-IR" sz="2000" dirty="0" smtClean="0">
                <a:latin typeface="Times New Roman"/>
                <a:ea typeface="Times New Roman"/>
                <a:cs typeface="B Zar"/>
              </a:rPr>
              <a:t>گام دوم: بررسی کیفیت </a:t>
            </a:r>
            <a:r>
              <a:rPr lang="fa-IR" sz="2000" dirty="0">
                <a:latin typeface="Times New Roman"/>
                <a:ea typeface="Times New Roman"/>
                <a:cs typeface="B Zar"/>
              </a:rPr>
              <a:t>منابع </a:t>
            </a:r>
            <a:r>
              <a:rPr lang="fa-IR" sz="2000" dirty="0" smtClean="0">
                <a:latin typeface="Times New Roman"/>
                <a:ea typeface="Times New Roman"/>
                <a:cs typeface="B Zar"/>
              </a:rPr>
              <a:t>آب ورودی و آب تولیدی </a:t>
            </a:r>
            <a:endParaRPr lang="en-US" sz="2000" dirty="0" smtClean="0">
              <a:latin typeface="Times New Roman"/>
              <a:ea typeface="Times New Roman"/>
              <a:cs typeface="B Zar"/>
            </a:endParaRPr>
          </a:p>
          <a:p>
            <a:pPr marL="342900" indent="-342900" algn="r" rtl="1">
              <a:lnSpc>
                <a:spcPct val="150000"/>
              </a:lnSpc>
              <a:spcAft>
                <a:spcPts val="0"/>
              </a:spcAft>
              <a:buFont typeface="Arial" pitchFamily="34" charset="0"/>
              <a:buChar char="•"/>
            </a:pPr>
            <a:r>
              <a:rPr lang="fa-IR" sz="2000" dirty="0" smtClean="0">
                <a:latin typeface="Times New Roman"/>
                <a:ea typeface="Times New Roman"/>
                <a:cs typeface="B Zar"/>
              </a:rPr>
              <a:t>گام نهایی: تجزیه، تحلیل و ارائه راهکارهای ارتقاء</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001517" y="2538583"/>
            <a:ext cx="5618483" cy="4090817"/>
          </a:xfrm>
          <a:prstGeom prst="rect">
            <a:avLst/>
          </a:prstGeom>
          <a:noFill/>
          <a:extLst>
            <a:ext uri="{909E8E84-426E-40DD-AFC4-6F175D3DCCD1}">
              <a14:hiddenFill xmlns:a14="http://schemas.microsoft.com/office/drawing/2010/main">
                <a:solidFill>
                  <a:srgbClr val="FFFFFF"/>
                </a:solidFill>
              </a14:hiddenFill>
            </a:ext>
          </a:extLst>
        </p:spPr>
      </p:pic>
      <p:sp>
        <p:nvSpPr>
          <p:cNvPr id="3" name="Cloud 2"/>
          <p:cNvSpPr/>
          <p:nvPr/>
        </p:nvSpPr>
        <p:spPr>
          <a:xfrm>
            <a:off x="3470273" y="2750083"/>
            <a:ext cx="4149727" cy="1593317"/>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b="1" dirty="0" smtClean="0"/>
              <a:t>راهکارهای ارتقا</a:t>
            </a:r>
            <a:endParaRPr lang="en-US" sz="2800" b="1" dirty="0"/>
          </a:p>
        </p:txBody>
      </p:sp>
      <p:sp>
        <p:nvSpPr>
          <p:cNvPr id="10" name="Notched Right Arrow 9"/>
          <p:cNvSpPr/>
          <p:nvPr/>
        </p:nvSpPr>
        <p:spPr>
          <a:xfrm>
            <a:off x="242772" y="2899789"/>
            <a:ext cx="1932410" cy="1026855"/>
          </a:xfrm>
          <a:prstGeom prst="notched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400" b="1" dirty="0">
                <a:solidFill>
                  <a:schemeClr val="tx1"/>
                </a:solidFill>
                <a:latin typeface="Times New Roman"/>
                <a:cs typeface="B Zar"/>
              </a:rPr>
              <a:t>آب خام </a:t>
            </a:r>
            <a:r>
              <a:rPr lang="fa-IR" sz="1400" b="1" dirty="0" smtClean="0">
                <a:solidFill>
                  <a:schemeClr val="tx1"/>
                </a:solidFill>
                <a:latin typeface="Times New Roman"/>
                <a:cs typeface="B Zar"/>
              </a:rPr>
              <a:t>ورودی</a:t>
            </a:r>
            <a:endParaRPr lang="en-US" sz="1400" dirty="0">
              <a:solidFill>
                <a:schemeClr val="tx1"/>
              </a:solidFill>
            </a:endParaRPr>
          </a:p>
        </p:txBody>
      </p:sp>
      <p:sp>
        <p:nvSpPr>
          <p:cNvPr id="11" name="Notched Right Arrow 10"/>
          <p:cNvSpPr/>
          <p:nvPr/>
        </p:nvSpPr>
        <p:spPr>
          <a:xfrm rot="5400000">
            <a:off x="6962217" y="4051897"/>
            <a:ext cx="2422311" cy="1026855"/>
          </a:xfrm>
          <a:prstGeom prst="notched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400" b="1" dirty="0">
                <a:solidFill>
                  <a:schemeClr val="tx1"/>
                </a:solidFill>
                <a:latin typeface="Times New Roman"/>
                <a:cs typeface="B Zar"/>
              </a:rPr>
              <a:t>آب خام </a:t>
            </a:r>
            <a:r>
              <a:rPr lang="fa-IR" sz="1400" b="1" dirty="0" smtClean="0">
                <a:solidFill>
                  <a:schemeClr val="tx1"/>
                </a:solidFill>
                <a:latin typeface="Times New Roman"/>
                <a:cs typeface="B Zar"/>
              </a:rPr>
              <a:t>پیش تصفیه شده</a:t>
            </a:r>
            <a:endParaRPr lang="en-US" sz="1400" dirty="0">
              <a:solidFill>
                <a:schemeClr val="tx1"/>
              </a:solidFill>
            </a:endParaRPr>
          </a:p>
        </p:txBody>
      </p:sp>
      <p:sp>
        <p:nvSpPr>
          <p:cNvPr id="13" name="Notched Right Arrow 12"/>
          <p:cNvSpPr/>
          <p:nvPr/>
        </p:nvSpPr>
        <p:spPr>
          <a:xfrm flipH="1">
            <a:off x="762000" y="5231115"/>
            <a:ext cx="2313410" cy="1026855"/>
          </a:xfrm>
          <a:prstGeom prst="notched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400" b="1" dirty="0">
                <a:solidFill>
                  <a:schemeClr val="tx1"/>
                </a:solidFill>
                <a:latin typeface="Times New Roman"/>
                <a:cs typeface="B Zar"/>
              </a:rPr>
              <a:t>آب تصفیه شده خروجی</a:t>
            </a:r>
          </a:p>
        </p:txBody>
      </p:sp>
    </p:spTree>
    <p:extLst>
      <p:ext uri="{BB962C8B-B14F-4D97-AF65-F5344CB8AC3E}">
        <p14:creationId xmlns:p14="http://schemas.microsoft.com/office/powerpoint/2010/main" val="24147099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25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8" dur="25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9" dur="250" accel="50000" fill="hold">
                                          <p:stCondLst>
                                            <p:cond delay="250"/>
                                          </p:stCondLst>
                                        </p:cTn>
                                        <p:tgtEl>
                                          <p:spTgt spid="8"/>
                                        </p:tgtEl>
                                        <p:attrNameLst>
                                          <p:attrName>ppt_w</p:attrName>
                                        </p:attrNameLst>
                                      </p:cBhvr>
                                      <p:tavLst>
                                        <p:tav tm="0">
                                          <p:val>
                                            <p:strVal val="#ppt_w*.05"/>
                                          </p:val>
                                        </p:tav>
                                        <p:tav tm="100000">
                                          <p:val>
                                            <p:strVal val="#ppt_w"/>
                                          </p:val>
                                        </p:tav>
                                      </p:tavLst>
                                    </p:anim>
                                    <p:anim calcmode="lin" valueType="num">
                                      <p:cBhvr>
                                        <p:cTn id="10" dur="500" fill="hold"/>
                                        <p:tgtEl>
                                          <p:spTgt spid="8"/>
                                        </p:tgtEl>
                                        <p:attrNameLst>
                                          <p:attrName>ppt_h</p:attrName>
                                        </p:attrNameLst>
                                      </p:cBhvr>
                                      <p:tavLst>
                                        <p:tav tm="0">
                                          <p:val>
                                            <p:strVal val="#ppt_h"/>
                                          </p:val>
                                        </p:tav>
                                        <p:tav tm="100000">
                                          <p:val>
                                            <p:strVal val="#ppt_h"/>
                                          </p:val>
                                        </p:tav>
                                      </p:tavLst>
                                    </p:anim>
                                    <p:anim calcmode="lin" valueType="num">
                                      <p:cBhvr>
                                        <p:cTn id="11" dur="25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12" dur="25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13" dur="250" accel="50000" fill="hold">
                                          <p:stCondLst>
                                            <p:cond delay="250"/>
                                          </p:stCondLst>
                                        </p:cTn>
                                        <p:tgtEl>
                                          <p:spTgt spid="8"/>
                                        </p:tgtEl>
                                        <p:attrNameLst>
                                          <p:attrName>ppt_y</p:attrName>
                                        </p:attrNameLst>
                                      </p:cBhvr>
                                      <p:tavLst>
                                        <p:tav tm="0">
                                          <p:val>
                                            <p:strVal val="#ppt_y+.1"/>
                                          </p:val>
                                        </p:tav>
                                        <p:tav tm="100000">
                                          <p:val>
                                            <p:strVal val="#ppt_y"/>
                                          </p:val>
                                        </p:tav>
                                      </p:tavLst>
                                    </p:anim>
                                    <p:animEffect transition="in" filter="fade">
                                      <p:cBhvr>
                                        <p:cTn id="14" dur="500" decel="50000">
                                          <p:stCondLst>
                                            <p:cond delay="0"/>
                                          </p:stCondLst>
                                        </p:cTn>
                                        <p:tgtEl>
                                          <p:spTgt spid="8"/>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fade">
                                      <p:cBhvr>
                                        <p:cTn id="22" dur="1000"/>
                                        <p:tgtEl>
                                          <p:spTgt spid="1026"/>
                                        </p:tgtEl>
                                      </p:cBhvr>
                                    </p:animEffect>
                                    <p:anim calcmode="lin" valueType="num">
                                      <p:cBhvr>
                                        <p:cTn id="23" dur="1000" fill="hold"/>
                                        <p:tgtEl>
                                          <p:spTgt spid="1026"/>
                                        </p:tgtEl>
                                        <p:attrNameLst>
                                          <p:attrName>ppt_x</p:attrName>
                                        </p:attrNameLst>
                                      </p:cBhvr>
                                      <p:tavLst>
                                        <p:tav tm="0">
                                          <p:val>
                                            <p:strVal val="#ppt_x"/>
                                          </p:val>
                                        </p:tav>
                                        <p:tav tm="100000">
                                          <p:val>
                                            <p:strVal val="#ppt_x"/>
                                          </p:val>
                                        </p:tav>
                                      </p:tavLst>
                                    </p:anim>
                                    <p:anim calcmode="lin" valueType="num">
                                      <p:cBhvr>
                                        <p:cTn id="24" dur="1000" fill="hold"/>
                                        <p:tgtEl>
                                          <p:spTgt spid="102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31" presetClass="entr" presetSubtype="0" fill="hold" grpId="0" nodeType="afterEffect">
                                  <p:stCondLst>
                                    <p:cond delay="0"/>
                                  </p:stCondLst>
                                  <p:childTnLst>
                                    <p:set>
                                      <p:cBhvr>
                                        <p:cTn id="32" dur="1" fill="hold">
                                          <p:stCondLst>
                                            <p:cond delay="0"/>
                                          </p:stCondLst>
                                        </p:cTn>
                                        <p:tgtEl>
                                          <p:spTgt spid="10">
                                            <p:bg/>
                                          </p:spTgt>
                                        </p:tgtEl>
                                        <p:attrNameLst>
                                          <p:attrName>style.visibility</p:attrName>
                                        </p:attrNameLst>
                                      </p:cBhvr>
                                      <p:to>
                                        <p:strVal val="visible"/>
                                      </p:to>
                                    </p:set>
                                    <p:anim calcmode="lin" valueType="num">
                                      <p:cBhvr>
                                        <p:cTn id="33" dur="500" fill="hold"/>
                                        <p:tgtEl>
                                          <p:spTgt spid="10">
                                            <p:bg/>
                                          </p:spTgt>
                                        </p:tgtEl>
                                        <p:attrNameLst>
                                          <p:attrName>ppt_w</p:attrName>
                                        </p:attrNameLst>
                                      </p:cBhvr>
                                      <p:tavLst>
                                        <p:tav tm="0">
                                          <p:val>
                                            <p:fltVal val="0"/>
                                          </p:val>
                                        </p:tav>
                                        <p:tav tm="100000">
                                          <p:val>
                                            <p:strVal val="#ppt_w"/>
                                          </p:val>
                                        </p:tav>
                                      </p:tavLst>
                                    </p:anim>
                                    <p:anim calcmode="lin" valueType="num">
                                      <p:cBhvr>
                                        <p:cTn id="34" dur="500" fill="hold"/>
                                        <p:tgtEl>
                                          <p:spTgt spid="10">
                                            <p:bg/>
                                          </p:spTgt>
                                        </p:tgtEl>
                                        <p:attrNameLst>
                                          <p:attrName>ppt_h</p:attrName>
                                        </p:attrNameLst>
                                      </p:cBhvr>
                                      <p:tavLst>
                                        <p:tav tm="0">
                                          <p:val>
                                            <p:fltVal val="0"/>
                                          </p:val>
                                        </p:tav>
                                        <p:tav tm="100000">
                                          <p:val>
                                            <p:strVal val="#ppt_h"/>
                                          </p:val>
                                        </p:tav>
                                      </p:tavLst>
                                    </p:anim>
                                    <p:anim calcmode="lin" valueType="num">
                                      <p:cBhvr>
                                        <p:cTn id="35" dur="500" fill="hold"/>
                                        <p:tgtEl>
                                          <p:spTgt spid="10">
                                            <p:bg/>
                                          </p:spTgt>
                                        </p:tgtEl>
                                        <p:attrNameLst>
                                          <p:attrName>style.rotation</p:attrName>
                                        </p:attrNameLst>
                                      </p:cBhvr>
                                      <p:tavLst>
                                        <p:tav tm="0">
                                          <p:val>
                                            <p:fltVal val="90"/>
                                          </p:val>
                                        </p:tav>
                                        <p:tav tm="100000">
                                          <p:val>
                                            <p:fltVal val="0"/>
                                          </p:val>
                                        </p:tav>
                                      </p:tavLst>
                                    </p:anim>
                                    <p:animEffect transition="in" filter="fade">
                                      <p:cBhvr>
                                        <p:cTn id="36" dur="500"/>
                                        <p:tgtEl>
                                          <p:spTgt spid="10">
                                            <p:bg/>
                                          </p:spTgt>
                                        </p:tgtEl>
                                      </p:cBhvr>
                                    </p:animEffect>
                                  </p:childTnLst>
                                </p:cTn>
                              </p:par>
                            </p:childTnLst>
                          </p:cTn>
                        </p:par>
                        <p:par>
                          <p:cTn id="37" fill="hold">
                            <p:stCondLst>
                              <p:cond delay="1500"/>
                            </p:stCondLst>
                            <p:childTnLst>
                              <p:par>
                                <p:cTn id="38" presetID="31" presetClass="entr" presetSubtype="0" fill="hold" grpId="0" nodeType="afterEffect">
                                  <p:stCondLst>
                                    <p:cond delay="0"/>
                                  </p:stCondLst>
                                  <p:childTnLst>
                                    <p:set>
                                      <p:cBhvr>
                                        <p:cTn id="39" dur="1" fill="hold">
                                          <p:stCondLst>
                                            <p:cond delay="0"/>
                                          </p:stCondLst>
                                        </p:cTn>
                                        <p:tgtEl>
                                          <p:spTgt spid="10">
                                            <p:txEl>
                                              <p:pRg st="0" end="0"/>
                                            </p:txEl>
                                          </p:spTgt>
                                        </p:tgtEl>
                                        <p:attrNameLst>
                                          <p:attrName>style.visibility</p:attrName>
                                        </p:attrNameLst>
                                      </p:cBhvr>
                                      <p:to>
                                        <p:strVal val="visible"/>
                                      </p:to>
                                    </p:set>
                                    <p:anim calcmode="lin" valueType="num">
                                      <p:cBhvr>
                                        <p:cTn id="40"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41" dur="500" fill="hold"/>
                                        <p:tgtEl>
                                          <p:spTgt spid="10">
                                            <p:txEl>
                                              <p:pRg st="0" end="0"/>
                                            </p:txEl>
                                          </p:spTgt>
                                        </p:tgtEl>
                                        <p:attrNameLst>
                                          <p:attrName>ppt_h</p:attrName>
                                        </p:attrNameLst>
                                      </p:cBhvr>
                                      <p:tavLst>
                                        <p:tav tm="0">
                                          <p:val>
                                            <p:fltVal val="0"/>
                                          </p:val>
                                        </p:tav>
                                        <p:tav tm="100000">
                                          <p:val>
                                            <p:strVal val="#ppt_h"/>
                                          </p:val>
                                        </p:tav>
                                      </p:tavLst>
                                    </p:anim>
                                    <p:anim calcmode="lin" valueType="num">
                                      <p:cBhvr>
                                        <p:cTn id="42" dur="500" fill="hold"/>
                                        <p:tgtEl>
                                          <p:spTgt spid="10">
                                            <p:txEl>
                                              <p:pRg st="0" end="0"/>
                                            </p:txEl>
                                          </p:spTgt>
                                        </p:tgtEl>
                                        <p:attrNameLst>
                                          <p:attrName>style.rotation</p:attrName>
                                        </p:attrNameLst>
                                      </p:cBhvr>
                                      <p:tavLst>
                                        <p:tav tm="0">
                                          <p:val>
                                            <p:fltVal val="90"/>
                                          </p:val>
                                        </p:tav>
                                        <p:tav tm="100000">
                                          <p:val>
                                            <p:fltVal val="0"/>
                                          </p:val>
                                        </p:tav>
                                      </p:tavLst>
                                    </p:anim>
                                    <p:animEffect transition="in" filter="fade">
                                      <p:cBhvr>
                                        <p:cTn id="43" dur="500"/>
                                        <p:tgtEl>
                                          <p:spTgt spid="10">
                                            <p:txEl>
                                              <p:pRg st="0" end="0"/>
                                            </p:txEl>
                                          </p:spTgt>
                                        </p:tgtEl>
                                      </p:cBhvr>
                                    </p:animEffect>
                                  </p:childTnLst>
                                </p:cTn>
                              </p:par>
                            </p:childTnLst>
                          </p:cTn>
                        </p:par>
                        <p:par>
                          <p:cTn id="44" fill="hold">
                            <p:stCondLst>
                              <p:cond delay="2000"/>
                            </p:stCondLst>
                            <p:childTnLst>
                              <p:par>
                                <p:cTn id="45" presetID="31" presetClass="entr" presetSubtype="0" fill="hold" grpId="0" nodeType="afterEffect">
                                  <p:stCondLst>
                                    <p:cond delay="0"/>
                                  </p:stCondLst>
                                  <p:childTnLst>
                                    <p:set>
                                      <p:cBhvr>
                                        <p:cTn id="46" dur="1" fill="hold">
                                          <p:stCondLst>
                                            <p:cond delay="0"/>
                                          </p:stCondLst>
                                        </p:cTn>
                                        <p:tgtEl>
                                          <p:spTgt spid="11">
                                            <p:bg/>
                                          </p:spTgt>
                                        </p:tgtEl>
                                        <p:attrNameLst>
                                          <p:attrName>style.visibility</p:attrName>
                                        </p:attrNameLst>
                                      </p:cBhvr>
                                      <p:to>
                                        <p:strVal val="visible"/>
                                      </p:to>
                                    </p:set>
                                    <p:anim calcmode="lin" valueType="num">
                                      <p:cBhvr>
                                        <p:cTn id="47" dur="500" fill="hold"/>
                                        <p:tgtEl>
                                          <p:spTgt spid="11">
                                            <p:bg/>
                                          </p:spTgt>
                                        </p:tgtEl>
                                        <p:attrNameLst>
                                          <p:attrName>ppt_w</p:attrName>
                                        </p:attrNameLst>
                                      </p:cBhvr>
                                      <p:tavLst>
                                        <p:tav tm="0">
                                          <p:val>
                                            <p:fltVal val="0"/>
                                          </p:val>
                                        </p:tav>
                                        <p:tav tm="100000">
                                          <p:val>
                                            <p:strVal val="#ppt_w"/>
                                          </p:val>
                                        </p:tav>
                                      </p:tavLst>
                                    </p:anim>
                                    <p:anim calcmode="lin" valueType="num">
                                      <p:cBhvr>
                                        <p:cTn id="48" dur="500" fill="hold"/>
                                        <p:tgtEl>
                                          <p:spTgt spid="11">
                                            <p:bg/>
                                          </p:spTgt>
                                        </p:tgtEl>
                                        <p:attrNameLst>
                                          <p:attrName>ppt_h</p:attrName>
                                        </p:attrNameLst>
                                      </p:cBhvr>
                                      <p:tavLst>
                                        <p:tav tm="0">
                                          <p:val>
                                            <p:fltVal val="0"/>
                                          </p:val>
                                        </p:tav>
                                        <p:tav tm="100000">
                                          <p:val>
                                            <p:strVal val="#ppt_h"/>
                                          </p:val>
                                        </p:tav>
                                      </p:tavLst>
                                    </p:anim>
                                    <p:anim calcmode="lin" valueType="num">
                                      <p:cBhvr>
                                        <p:cTn id="49" dur="500" fill="hold"/>
                                        <p:tgtEl>
                                          <p:spTgt spid="11">
                                            <p:bg/>
                                          </p:spTgt>
                                        </p:tgtEl>
                                        <p:attrNameLst>
                                          <p:attrName>style.rotation</p:attrName>
                                        </p:attrNameLst>
                                      </p:cBhvr>
                                      <p:tavLst>
                                        <p:tav tm="0">
                                          <p:val>
                                            <p:fltVal val="90"/>
                                          </p:val>
                                        </p:tav>
                                        <p:tav tm="100000">
                                          <p:val>
                                            <p:fltVal val="0"/>
                                          </p:val>
                                        </p:tav>
                                      </p:tavLst>
                                    </p:anim>
                                    <p:animEffect transition="in" filter="fade">
                                      <p:cBhvr>
                                        <p:cTn id="50" dur="500"/>
                                        <p:tgtEl>
                                          <p:spTgt spid="11">
                                            <p:bg/>
                                          </p:spTgt>
                                        </p:tgtEl>
                                      </p:cBhvr>
                                    </p:animEffect>
                                  </p:childTnLst>
                                </p:cTn>
                              </p:par>
                            </p:childTnLst>
                          </p:cTn>
                        </p:par>
                        <p:par>
                          <p:cTn id="51" fill="hold">
                            <p:stCondLst>
                              <p:cond delay="2500"/>
                            </p:stCondLst>
                            <p:childTnLst>
                              <p:par>
                                <p:cTn id="52" presetID="31" presetClass="entr" presetSubtype="0" fill="hold" grpId="0" nodeType="afterEffect">
                                  <p:stCondLst>
                                    <p:cond delay="0"/>
                                  </p:stCondLst>
                                  <p:childTnLst>
                                    <p:set>
                                      <p:cBhvr>
                                        <p:cTn id="53" dur="1" fill="hold">
                                          <p:stCondLst>
                                            <p:cond delay="0"/>
                                          </p:stCondLst>
                                        </p:cTn>
                                        <p:tgtEl>
                                          <p:spTgt spid="11">
                                            <p:txEl>
                                              <p:pRg st="0" end="0"/>
                                            </p:txEl>
                                          </p:spTgt>
                                        </p:tgtEl>
                                        <p:attrNameLst>
                                          <p:attrName>style.visibility</p:attrName>
                                        </p:attrNameLst>
                                      </p:cBhvr>
                                      <p:to>
                                        <p:strVal val="visible"/>
                                      </p:to>
                                    </p:set>
                                    <p:anim calcmode="lin" valueType="num">
                                      <p:cBhvr>
                                        <p:cTn id="54" dur="5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55" dur="500" fill="hold"/>
                                        <p:tgtEl>
                                          <p:spTgt spid="11">
                                            <p:txEl>
                                              <p:pRg st="0" end="0"/>
                                            </p:txEl>
                                          </p:spTgt>
                                        </p:tgtEl>
                                        <p:attrNameLst>
                                          <p:attrName>ppt_h</p:attrName>
                                        </p:attrNameLst>
                                      </p:cBhvr>
                                      <p:tavLst>
                                        <p:tav tm="0">
                                          <p:val>
                                            <p:fltVal val="0"/>
                                          </p:val>
                                        </p:tav>
                                        <p:tav tm="100000">
                                          <p:val>
                                            <p:strVal val="#ppt_h"/>
                                          </p:val>
                                        </p:tav>
                                      </p:tavLst>
                                    </p:anim>
                                    <p:anim calcmode="lin" valueType="num">
                                      <p:cBhvr>
                                        <p:cTn id="56" dur="500" fill="hold"/>
                                        <p:tgtEl>
                                          <p:spTgt spid="11">
                                            <p:txEl>
                                              <p:pRg st="0" end="0"/>
                                            </p:txEl>
                                          </p:spTgt>
                                        </p:tgtEl>
                                        <p:attrNameLst>
                                          <p:attrName>style.rotation</p:attrName>
                                        </p:attrNameLst>
                                      </p:cBhvr>
                                      <p:tavLst>
                                        <p:tav tm="0">
                                          <p:val>
                                            <p:fltVal val="90"/>
                                          </p:val>
                                        </p:tav>
                                        <p:tav tm="100000">
                                          <p:val>
                                            <p:fltVal val="0"/>
                                          </p:val>
                                        </p:tav>
                                      </p:tavLst>
                                    </p:anim>
                                    <p:animEffect transition="in" filter="fade">
                                      <p:cBhvr>
                                        <p:cTn id="57" dur="500"/>
                                        <p:tgtEl>
                                          <p:spTgt spid="11">
                                            <p:txEl>
                                              <p:pRg st="0" end="0"/>
                                            </p:txEl>
                                          </p:spTgt>
                                        </p:tgtEl>
                                      </p:cBhvr>
                                    </p:animEffect>
                                  </p:childTnLst>
                                </p:cTn>
                              </p:par>
                            </p:childTnLst>
                          </p:cTn>
                        </p:par>
                        <p:par>
                          <p:cTn id="58" fill="hold">
                            <p:stCondLst>
                              <p:cond delay="3000"/>
                            </p:stCondLst>
                            <p:childTnLst>
                              <p:par>
                                <p:cTn id="59" presetID="31" presetClass="entr" presetSubtype="0" fill="hold" grpId="0" nodeType="afterEffect">
                                  <p:stCondLst>
                                    <p:cond delay="0"/>
                                  </p:stCondLst>
                                  <p:childTnLst>
                                    <p:set>
                                      <p:cBhvr>
                                        <p:cTn id="60" dur="1" fill="hold">
                                          <p:stCondLst>
                                            <p:cond delay="0"/>
                                          </p:stCondLst>
                                        </p:cTn>
                                        <p:tgtEl>
                                          <p:spTgt spid="13">
                                            <p:bg/>
                                          </p:spTgt>
                                        </p:tgtEl>
                                        <p:attrNameLst>
                                          <p:attrName>style.visibility</p:attrName>
                                        </p:attrNameLst>
                                      </p:cBhvr>
                                      <p:to>
                                        <p:strVal val="visible"/>
                                      </p:to>
                                    </p:set>
                                    <p:anim calcmode="lin" valueType="num">
                                      <p:cBhvr>
                                        <p:cTn id="61" dur="500" fill="hold"/>
                                        <p:tgtEl>
                                          <p:spTgt spid="13">
                                            <p:bg/>
                                          </p:spTgt>
                                        </p:tgtEl>
                                        <p:attrNameLst>
                                          <p:attrName>ppt_w</p:attrName>
                                        </p:attrNameLst>
                                      </p:cBhvr>
                                      <p:tavLst>
                                        <p:tav tm="0">
                                          <p:val>
                                            <p:fltVal val="0"/>
                                          </p:val>
                                        </p:tav>
                                        <p:tav tm="100000">
                                          <p:val>
                                            <p:strVal val="#ppt_w"/>
                                          </p:val>
                                        </p:tav>
                                      </p:tavLst>
                                    </p:anim>
                                    <p:anim calcmode="lin" valueType="num">
                                      <p:cBhvr>
                                        <p:cTn id="62" dur="500" fill="hold"/>
                                        <p:tgtEl>
                                          <p:spTgt spid="13">
                                            <p:bg/>
                                          </p:spTgt>
                                        </p:tgtEl>
                                        <p:attrNameLst>
                                          <p:attrName>ppt_h</p:attrName>
                                        </p:attrNameLst>
                                      </p:cBhvr>
                                      <p:tavLst>
                                        <p:tav tm="0">
                                          <p:val>
                                            <p:fltVal val="0"/>
                                          </p:val>
                                        </p:tav>
                                        <p:tav tm="100000">
                                          <p:val>
                                            <p:strVal val="#ppt_h"/>
                                          </p:val>
                                        </p:tav>
                                      </p:tavLst>
                                    </p:anim>
                                    <p:anim calcmode="lin" valueType="num">
                                      <p:cBhvr>
                                        <p:cTn id="63" dur="500" fill="hold"/>
                                        <p:tgtEl>
                                          <p:spTgt spid="13">
                                            <p:bg/>
                                          </p:spTgt>
                                        </p:tgtEl>
                                        <p:attrNameLst>
                                          <p:attrName>style.rotation</p:attrName>
                                        </p:attrNameLst>
                                      </p:cBhvr>
                                      <p:tavLst>
                                        <p:tav tm="0">
                                          <p:val>
                                            <p:fltVal val="90"/>
                                          </p:val>
                                        </p:tav>
                                        <p:tav tm="100000">
                                          <p:val>
                                            <p:fltVal val="0"/>
                                          </p:val>
                                        </p:tav>
                                      </p:tavLst>
                                    </p:anim>
                                    <p:animEffect transition="in" filter="fade">
                                      <p:cBhvr>
                                        <p:cTn id="64" dur="500"/>
                                        <p:tgtEl>
                                          <p:spTgt spid="13">
                                            <p:bg/>
                                          </p:spTgt>
                                        </p:tgtEl>
                                      </p:cBhvr>
                                    </p:animEffect>
                                  </p:childTnLst>
                                </p:cTn>
                              </p:par>
                            </p:childTnLst>
                          </p:cTn>
                        </p:par>
                        <p:par>
                          <p:cTn id="65" fill="hold">
                            <p:stCondLst>
                              <p:cond delay="3500"/>
                            </p:stCondLst>
                            <p:childTnLst>
                              <p:par>
                                <p:cTn id="66" presetID="31" presetClass="entr" presetSubtype="0" fill="hold" grpId="0" nodeType="afterEffect">
                                  <p:stCondLst>
                                    <p:cond delay="0"/>
                                  </p:stCondLst>
                                  <p:childTnLst>
                                    <p:set>
                                      <p:cBhvr>
                                        <p:cTn id="67" dur="1" fill="hold">
                                          <p:stCondLst>
                                            <p:cond delay="0"/>
                                          </p:stCondLst>
                                        </p:cTn>
                                        <p:tgtEl>
                                          <p:spTgt spid="13">
                                            <p:txEl>
                                              <p:pRg st="0" end="0"/>
                                            </p:txEl>
                                          </p:spTgt>
                                        </p:tgtEl>
                                        <p:attrNameLst>
                                          <p:attrName>style.visibility</p:attrName>
                                        </p:attrNameLst>
                                      </p:cBhvr>
                                      <p:to>
                                        <p:strVal val="visible"/>
                                      </p:to>
                                    </p:set>
                                    <p:anim calcmode="lin" valueType="num">
                                      <p:cBhvr>
                                        <p:cTn id="68"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69" dur="500" fill="hold"/>
                                        <p:tgtEl>
                                          <p:spTgt spid="13">
                                            <p:txEl>
                                              <p:pRg st="0" end="0"/>
                                            </p:txEl>
                                          </p:spTgt>
                                        </p:tgtEl>
                                        <p:attrNameLst>
                                          <p:attrName>ppt_h</p:attrName>
                                        </p:attrNameLst>
                                      </p:cBhvr>
                                      <p:tavLst>
                                        <p:tav tm="0">
                                          <p:val>
                                            <p:fltVal val="0"/>
                                          </p:val>
                                        </p:tav>
                                        <p:tav tm="100000">
                                          <p:val>
                                            <p:strVal val="#ppt_h"/>
                                          </p:val>
                                        </p:tav>
                                      </p:tavLst>
                                    </p:anim>
                                    <p:anim calcmode="lin" valueType="num">
                                      <p:cBhvr>
                                        <p:cTn id="70" dur="500" fill="hold"/>
                                        <p:tgtEl>
                                          <p:spTgt spid="13">
                                            <p:txEl>
                                              <p:pRg st="0" end="0"/>
                                            </p:txEl>
                                          </p:spTgt>
                                        </p:tgtEl>
                                        <p:attrNameLst>
                                          <p:attrName>style.rotation</p:attrName>
                                        </p:attrNameLst>
                                      </p:cBhvr>
                                      <p:tavLst>
                                        <p:tav tm="0">
                                          <p:val>
                                            <p:fltVal val="90"/>
                                          </p:val>
                                        </p:tav>
                                        <p:tav tm="100000">
                                          <p:val>
                                            <p:fltVal val="0"/>
                                          </p:val>
                                        </p:tav>
                                      </p:tavLst>
                                    </p:anim>
                                    <p:animEffect transition="in" filter="fade">
                                      <p:cBhvr>
                                        <p:cTn id="71" dur="500"/>
                                        <p:tgtEl>
                                          <p:spTgt spid="13">
                                            <p:txEl>
                                              <p:pRg st="0" end="0"/>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6" presetClass="exit" presetSubtype="32" fill="hold" grpId="1" nodeType="clickEffect">
                                  <p:stCondLst>
                                    <p:cond delay="0"/>
                                  </p:stCondLst>
                                  <p:childTnLst>
                                    <p:animEffect transition="out" filter="circle(out)">
                                      <p:cBhvr>
                                        <p:cTn id="75" dur="2000"/>
                                        <p:tgtEl>
                                          <p:spTgt spid="3"/>
                                        </p:tgtEl>
                                      </p:cBhvr>
                                    </p:animEffect>
                                    <p:set>
                                      <p:cBhvr>
                                        <p:cTn id="76" dur="1" fill="hold">
                                          <p:stCondLst>
                                            <p:cond delay="1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P spid="3" grpId="0" animBg="1"/>
      <p:bldP spid="3" grpId="1" animBg="1"/>
      <p:bldP spid="10" grpId="0" build="p" animBg="1"/>
      <p:bldP spid="11" grpId="0" build="p" animBg="1"/>
      <p:bldP spid="13" grpId="0" build="p"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685800" y="152400"/>
            <a:ext cx="7772400" cy="533400"/>
          </a:xfrm>
          <a:prstGeom prst="rect">
            <a:avLst/>
          </a:prstGeom>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lvl="0" algn="ctr" rtl="1">
              <a:spcBef>
                <a:spcPct val="0"/>
              </a:spcBef>
              <a:defRPr/>
            </a:pPr>
            <a:r>
              <a:rPr lang="fa-IR" sz="2800" b="1" dirty="0">
                <a:solidFill>
                  <a:schemeClr val="bg1"/>
                </a:solidFill>
                <a:cs typeface="B Zar" pitchFamily="2" charset="-78"/>
              </a:rPr>
              <a:t>بررسی تخصصی سایت هرمز</a:t>
            </a:r>
          </a:p>
        </p:txBody>
      </p:sp>
      <p:sp>
        <p:nvSpPr>
          <p:cNvPr id="2" name="Slide Number Placeholder 1"/>
          <p:cNvSpPr>
            <a:spLocks noGrp="1"/>
          </p:cNvSpPr>
          <p:nvPr>
            <p:ph type="sldNum" sz="quarter" idx="12"/>
          </p:nvPr>
        </p:nvSpPr>
        <p:spPr/>
        <p:txBody>
          <a:bodyPr/>
          <a:lstStyle/>
          <a:p>
            <a:fld id="{B6F15528-21DE-4FAA-801E-634DDDAF4B2B}" type="slidenum">
              <a:rPr lang="en-US" smtClean="0"/>
              <a:pPr/>
              <a:t>40</a:t>
            </a:fld>
            <a:endParaRPr lang="en-US"/>
          </a:p>
        </p:txBody>
      </p:sp>
      <p:pic>
        <p:nvPicPr>
          <p:cNvPr id="12" name="Picture 11" descr="C:\Users\TAK2\Desktop\5 RO\Ref 3\1821.tiff"/>
          <p:cNvPicPr/>
          <p:nvPr/>
        </p:nvPicPr>
        <p:blipFill>
          <a:blip r:embed="rId2" cstate="screen">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a:ext>
            </a:extLst>
          </a:blip>
          <a:srcRect/>
          <a:stretch>
            <a:fillRect/>
          </a:stretch>
        </p:blipFill>
        <p:spPr bwMode="auto">
          <a:xfrm rot="16200000">
            <a:off x="3648710" y="-1748800"/>
            <a:ext cx="1567815" cy="7341235"/>
          </a:xfrm>
          <a:prstGeom prst="rect">
            <a:avLst/>
          </a:prstGeom>
          <a:noFill/>
          <a:ln>
            <a:noFill/>
          </a:ln>
        </p:spPr>
      </p:pic>
      <p:sp>
        <p:nvSpPr>
          <p:cNvPr id="13" name="Rectangle 12"/>
          <p:cNvSpPr/>
          <p:nvPr/>
        </p:nvSpPr>
        <p:spPr>
          <a:xfrm>
            <a:off x="762000" y="2705725"/>
            <a:ext cx="7341235" cy="261610"/>
          </a:xfrm>
          <a:prstGeom prst="rect">
            <a:avLst/>
          </a:prstGeom>
        </p:spPr>
        <p:txBody>
          <a:bodyPr wrap="square">
            <a:spAutoFit/>
          </a:bodyPr>
          <a:lstStyle/>
          <a:p>
            <a:pPr algn="ctr" rtl="1"/>
            <a:r>
              <a:rPr lang="fa-IR" sz="1100" b="1" dirty="0" smtClean="0">
                <a:latin typeface="Times New Roman"/>
                <a:ea typeface="Times New Roman"/>
                <a:cs typeface="B Zar"/>
              </a:rPr>
              <a:t>طیف </a:t>
            </a:r>
            <a:r>
              <a:rPr lang="fa-IR" sz="1100" b="1" dirty="0">
                <a:latin typeface="Times New Roman"/>
                <a:ea typeface="Times New Roman"/>
                <a:cs typeface="B Zar"/>
              </a:rPr>
              <a:t>اسپکتروسکوپی جرمی از نمونه مخزن خصوصی در انتهای شبکه توزیع، میزان شاخص </a:t>
            </a:r>
            <a:r>
              <a:rPr lang="en-US" sz="1050" b="1" dirty="0">
                <a:latin typeface="Times New Roman"/>
                <a:ea typeface="Times New Roman"/>
                <a:cs typeface="B Zar"/>
              </a:rPr>
              <a:t>TPH</a:t>
            </a:r>
            <a:r>
              <a:rPr lang="en-US" sz="1100" b="1" dirty="0">
                <a:latin typeface="B Zar"/>
                <a:ea typeface="Times New Roman"/>
              </a:rPr>
              <a:t> </a:t>
            </a:r>
            <a:r>
              <a:rPr lang="fa-IR" sz="1100" b="1" dirty="0">
                <a:latin typeface="B Zar"/>
                <a:ea typeface="Times New Roman"/>
              </a:rPr>
              <a:t>برابر است با </a:t>
            </a:r>
            <a:r>
              <a:rPr lang="en-US" sz="1050" b="1" dirty="0">
                <a:latin typeface="Times New Roman"/>
                <a:ea typeface="Times New Roman"/>
                <a:cs typeface="B Zar"/>
              </a:rPr>
              <a:t>mg/lit</a:t>
            </a:r>
            <a:r>
              <a:rPr lang="en-US" sz="1100" b="1" dirty="0">
                <a:latin typeface="B Zar"/>
                <a:ea typeface="Times New Roman"/>
              </a:rPr>
              <a:t> </a:t>
            </a:r>
            <a:r>
              <a:rPr lang="fa-IR" sz="1100" b="1" dirty="0">
                <a:latin typeface="B Zar"/>
                <a:ea typeface="Times New Roman"/>
              </a:rPr>
              <a:t>0.07</a:t>
            </a:r>
            <a:endParaRPr lang="en-US" sz="1100" dirty="0"/>
          </a:p>
        </p:txBody>
      </p:sp>
      <p:sp>
        <p:nvSpPr>
          <p:cNvPr id="16" name="Rectangle 15"/>
          <p:cNvSpPr/>
          <p:nvPr/>
        </p:nvSpPr>
        <p:spPr>
          <a:xfrm>
            <a:off x="901382" y="5334000"/>
            <a:ext cx="7341235" cy="261610"/>
          </a:xfrm>
          <a:prstGeom prst="rect">
            <a:avLst/>
          </a:prstGeom>
        </p:spPr>
        <p:txBody>
          <a:bodyPr wrap="square">
            <a:spAutoFit/>
          </a:bodyPr>
          <a:lstStyle/>
          <a:p>
            <a:pPr algn="ctr" rtl="1"/>
            <a:r>
              <a:rPr lang="en-US" sz="1100" b="1" dirty="0" smtClean="0">
                <a:latin typeface="Times New Roman"/>
                <a:ea typeface="Times New Roman"/>
                <a:cs typeface="B Zar"/>
              </a:rPr>
              <a:t>  </a:t>
            </a:r>
            <a:r>
              <a:rPr lang="fa-IR" sz="1100" b="1" dirty="0">
                <a:latin typeface="Times New Roman"/>
                <a:ea typeface="Times New Roman"/>
                <a:cs typeface="B Zar"/>
              </a:rPr>
              <a:t>طیف اسپکتروسکوپی جرمی از نمونه مخزن آب شیرین کن پس از تصفیه، میزان شاخص </a:t>
            </a:r>
            <a:r>
              <a:rPr lang="en-US" sz="1100" b="1" dirty="0">
                <a:latin typeface="Times New Roman"/>
                <a:ea typeface="Times New Roman"/>
                <a:cs typeface="B Zar"/>
              </a:rPr>
              <a:t>TPH </a:t>
            </a:r>
            <a:r>
              <a:rPr lang="fa-IR" sz="1100" b="1" dirty="0">
                <a:latin typeface="Times New Roman"/>
                <a:ea typeface="Times New Roman"/>
                <a:cs typeface="B Zar"/>
              </a:rPr>
              <a:t>برابر است با </a:t>
            </a:r>
            <a:r>
              <a:rPr lang="en-US" sz="1100" b="1" dirty="0">
                <a:latin typeface="Times New Roman"/>
                <a:ea typeface="Times New Roman"/>
                <a:cs typeface="B Zar"/>
              </a:rPr>
              <a:t>mg/lit 1.45</a:t>
            </a:r>
            <a:endParaRPr lang="en-US" sz="1100" dirty="0"/>
          </a:p>
        </p:txBody>
      </p:sp>
      <p:pic>
        <p:nvPicPr>
          <p:cNvPr id="17" name="Picture 16" descr="C:\Users\TAK2\Desktop\5 RO\Ref 3\1820CHROM.tiff"/>
          <p:cNvPicPr/>
          <p:nvPr/>
        </p:nvPicPr>
        <p:blipFill>
          <a:blip r:embed="rId4" cstate="screen">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a:ext>
            </a:extLst>
          </a:blip>
          <a:srcRect/>
          <a:stretch>
            <a:fillRect/>
          </a:stretch>
        </p:blipFill>
        <p:spPr bwMode="auto">
          <a:xfrm rot="16200000">
            <a:off x="3572829" y="616735"/>
            <a:ext cx="1541145" cy="7315200"/>
          </a:xfrm>
          <a:prstGeom prst="rect">
            <a:avLst/>
          </a:prstGeom>
          <a:noFill/>
          <a:ln>
            <a:noFill/>
          </a:ln>
        </p:spPr>
      </p:pic>
    </p:spTree>
    <p:extLst>
      <p:ext uri="{BB962C8B-B14F-4D97-AF65-F5344CB8AC3E}">
        <p14:creationId xmlns:p14="http://schemas.microsoft.com/office/powerpoint/2010/main" val="3091954457"/>
      </p:ext>
    </p:extLst>
  </p:cSld>
  <p:clrMapOvr>
    <a:masterClrMapping/>
  </p:clrMapOvr>
  <p:transition spd="slow">
    <p:wipe dir="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685800" y="152400"/>
            <a:ext cx="7772400" cy="533400"/>
          </a:xfrm>
          <a:prstGeom prst="rect">
            <a:avLst/>
          </a:prstGeom>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lvl="0" algn="ctr" rtl="1">
              <a:spcBef>
                <a:spcPct val="0"/>
              </a:spcBef>
              <a:defRPr/>
            </a:pPr>
            <a:r>
              <a:rPr lang="fa-IR" sz="2800" b="1" dirty="0">
                <a:solidFill>
                  <a:schemeClr val="bg1"/>
                </a:solidFill>
                <a:cs typeface="B Zar" pitchFamily="2" charset="-78"/>
              </a:rPr>
              <a:t>بررسی تخصصی سایت </a:t>
            </a:r>
            <a:r>
              <a:rPr lang="fa-IR" sz="2800" b="1" dirty="0" smtClean="0">
                <a:solidFill>
                  <a:schemeClr val="bg1"/>
                </a:solidFill>
                <a:cs typeface="B Zar" pitchFamily="2" charset="-78"/>
              </a:rPr>
              <a:t>درگهان</a:t>
            </a:r>
            <a:endParaRPr lang="fa-IR" sz="2800" b="1" dirty="0">
              <a:solidFill>
                <a:schemeClr val="bg1"/>
              </a:solidFill>
              <a:cs typeface="B Zar" pitchFamily="2" charset="-78"/>
            </a:endParaRPr>
          </a:p>
        </p:txBody>
      </p:sp>
      <p:sp>
        <p:nvSpPr>
          <p:cNvPr id="2" name="Slide Number Placeholder 1"/>
          <p:cNvSpPr>
            <a:spLocks noGrp="1"/>
          </p:cNvSpPr>
          <p:nvPr>
            <p:ph type="sldNum" sz="quarter" idx="12"/>
          </p:nvPr>
        </p:nvSpPr>
        <p:spPr/>
        <p:txBody>
          <a:bodyPr/>
          <a:lstStyle/>
          <a:p>
            <a:fld id="{B6F15528-21DE-4FAA-801E-634DDDAF4B2B}" type="slidenum">
              <a:rPr lang="en-US" smtClean="0"/>
              <a:pPr/>
              <a:t>41</a:t>
            </a:fld>
            <a:endParaRPr lang="en-US"/>
          </a:p>
        </p:txBody>
      </p:sp>
      <p:sp>
        <p:nvSpPr>
          <p:cNvPr id="5" name="Rectangle 1"/>
          <p:cNvSpPr>
            <a:spLocks noChangeArrowheads="1"/>
          </p:cNvSpPr>
          <p:nvPr/>
        </p:nvSpPr>
        <p:spPr bwMode="auto">
          <a:xfrm>
            <a:off x="685800" y="946665"/>
            <a:ext cx="77724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ctr" rtl="1" fontAlgn="base">
              <a:spcBef>
                <a:spcPct val="0"/>
              </a:spcBef>
              <a:spcAft>
                <a:spcPct val="0"/>
              </a:spcAft>
            </a:pPr>
            <a:r>
              <a:rPr lang="ar-SA" sz="1200" b="1" dirty="0" smtClean="0">
                <a:latin typeface="Arial" pitchFamily="34" charset="0"/>
                <a:ea typeface="Times New Roman" pitchFamily="18" charset="0"/>
                <a:cs typeface="B Zar" pitchFamily="2" charset="-78"/>
              </a:rPr>
              <a:t>آنالیز </a:t>
            </a:r>
            <a:r>
              <a:rPr lang="ar-SA" sz="1200" b="1" dirty="0">
                <a:latin typeface="Arial" pitchFamily="34" charset="0"/>
                <a:ea typeface="Times New Roman" pitchFamily="18" charset="0"/>
                <a:cs typeface="B Zar" pitchFamily="2" charset="-78"/>
              </a:rPr>
              <a:t>پارامترهای شیمیایی درگهان</a:t>
            </a:r>
            <a:r>
              <a:rPr kumimoji="0" lang="en-US" sz="1200" b="1" i="0" u="none" strike="noStrike" cap="none" normalizeH="0" baseline="0" dirty="0" smtClean="0">
                <a:ln>
                  <a:noFill/>
                </a:ln>
                <a:solidFill>
                  <a:schemeClr val="tx1"/>
                </a:solidFill>
                <a:effectLst/>
                <a:latin typeface="Arial" pitchFamily="34" charset="0"/>
                <a:ea typeface="Times New Roman" pitchFamily="18" charset="0"/>
                <a:cs typeface="B Zar" pitchFamily="2" charset="-78"/>
              </a:rPr>
              <a:t>			</a:t>
            </a:r>
            <a:r>
              <a:rPr lang="fa-IR" sz="1200" b="1" dirty="0" smtClean="0">
                <a:latin typeface="Arial" pitchFamily="34" charset="0"/>
                <a:ea typeface="Times New Roman" pitchFamily="18" charset="0"/>
                <a:cs typeface="B Zar" pitchFamily="2" charset="-78"/>
              </a:rPr>
              <a:t>آنالیز </a:t>
            </a:r>
            <a:r>
              <a:rPr lang="fa-IR" sz="1200" b="1" dirty="0">
                <a:latin typeface="Arial" pitchFamily="34" charset="0"/>
                <a:ea typeface="Times New Roman" pitchFamily="18" charset="0"/>
                <a:cs typeface="B Zar" pitchFamily="2" charset="-78"/>
              </a:rPr>
              <a:t>پارامترهای بیولوژیک درگهان</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2290580296"/>
              </p:ext>
            </p:extLst>
          </p:nvPr>
        </p:nvGraphicFramePr>
        <p:xfrm>
          <a:off x="4962700" y="1332934"/>
          <a:ext cx="3495500" cy="4839265"/>
        </p:xfrm>
        <a:graphic>
          <a:graphicData uri="http://schemas.openxmlformats.org/drawingml/2006/table">
            <a:tbl>
              <a:tblPr firstRow="1" firstCol="1" bandRow="1">
                <a:tableStyleId>{5C22544A-7EE6-4342-B048-85BDC9FD1C3A}</a:tableStyleId>
              </a:tblPr>
              <a:tblGrid>
                <a:gridCol w="699100"/>
                <a:gridCol w="699100"/>
                <a:gridCol w="699100"/>
                <a:gridCol w="699100"/>
                <a:gridCol w="699100"/>
              </a:tblGrid>
              <a:tr h="299555">
                <a:tc>
                  <a:txBody>
                    <a:bodyPr/>
                    <a:lstStyle/>
                    <a:p>
                      <a:pPr marL="0" marR="0" algn="ctr" rtl="1">
                        <a:lnSpc>
                          <a:spcPct val="115000"/>
                        </a:lnSpc>
                        <a:spcBef>
                          <a:spcPts val="0"/>
                        </a:spcBef>
                        <a:spcAft>
                          <a:spcPts val="0"/>
                        </a:spcAft>
                      </a:pPr>
                      <a:r>
                        <a:rPr lang="fa-IR" sz="800" kern="0">
                          <a:effectLst/>
                        </a:rPr>
                        <a:t>پارامتر</a:t>
                      </a:r>
                      <a:endParaRPr lang="en-US" sz="800" kern="1200">
                        <a:effectLst/>
                        <a:latin typeface="Times New Roman"/>
                        <a:ea typeface="Times New Roman"/>
                        <a:cs typeface="Traditional Arabic"/>
                      </a:endParaRPr>
                    </a:p>
                  </a:txBody>
                  <a:tcPr marL="45049" marR="45049" marT="0" marB="0"/>
                </a:tc>
                <a:tc>
                  <a:txBody>
                    <a:bodyPr/>
                    <a:lstStyle/>
                    <a:p>
                      <a:pPr marL="0" marR="0" algn="ctr" rtl="1">
                        <a:lnSpc>
                          <a:spcPct val="115000"/>
                        </a:lnSpc>
                        <a:spcBef>
                          <a:spcPts val="0"/>
                        </a:spcBef>
                        <a:spcAft>
                          <a:spcPts val="0"/>
                        </a:spcAft>
                      </a:pPr>
                      <a:r>
                        <a:rPr lang="fa-IR" sz="800" kern="0">
                          <a:effectLst/>
                        </a:rPr>
                        <a:t>واحد</a:t>
                      </a:r>
                      <a:endParaRPr lang="en-US" sz="800" kern="1200">
                        <a:effectLst/>
                        <a:latin typeface="Times New Roman"/>
                        <a:ea typeface="Times New Roman"/>
                        <a:cs typeface="Traditional Arabic"/>
                      </a:endParaRPr>
                    </a:p>
                  </a:txBody>
                  <a:tcPr marL="45049" marR="45049" marT="0" marB="0"/>
                </a:tc>
                <a:tc>
                  <a:txBody>
                    <a:bodyPr/>
                    <a:lstStyle/>
                    <a:p>
                      <a:pPr marL="0" marR="0" algn="ctr" rtl="1">
                        <a:lnSpc>
                          <a:spcPct val="115000"/>
                        </a:lnSpc>
                        <a:spcBef>
                          <a:spcPts val="0"/>
                        </a:spcBef>
                        <a:spcAft>
                          <a:spcPts val="0"/>
                        </a:spcAft>
                      </a:pPr>
                      <a:r>
                        <a:rPr lang="fa-IR" sz="800" kern="0">
                          <a:effectLst/>
                        </a:rPr>
                        <a:t>آب استخر آبگیری</a:t>
                      </a:r>
                      <a:endParaRPr lang="en-US" sz="800" kern="1200">
                        <a:effectLst/>
                        <a:latin typeface="Times New Roman"/>
                        <a:ea typeface="Times New Roman"/>
                        <a:cs typeface="Traditional Arabic"/>
                      </a:endParaRPr>
                    </a:p>
                  </a:txBody>
                  <a:tcPr marL="45049" marR="45049" marT="0" marB="0"/>
                </a:tc>
                <a:tc>
                  <a:txBody>
                    <a:bodyPr/>
                    <a:lstStyle/>
                    <a:p>
                      <a:pPr marL="0" marR="0" algn="ctr" rtl="1">
                        <a:lnSpc>
                          <a:spcPct val="115000"/>
                        </a:lnSpc>
                        <a:spcBef>
                          <a:spcPts val="0"/>
                        </a:spcBef>
                        <a:spcAft>
                          <a:spcPts val="0"/>
                        </a:spcAft>
                      </a:pPr>
                      <a:r>
                        <a:rPr lang="fa-IR" sz="800" kern="0">
                          <a:effectLst/>
                        </a:rPr>
                        <a:t>آب قبل از</a:t>
                      </a:r>
                      <a:endParaRPr lang="en-US" sz="800" kern="1200">
                        <a:effectLst/>
                      </a:endParaRPr>
                    </a:p>
                    <a:p>
                      <a:pPr marL="0" marR="0" algn="ctr" rtl="1">
                        <a:lnSpc>
                          <a:spcPct val="115000"/>
                        </a:lnSpc>
                        <a:spcBef>
                          <a:spcPts val="0"/>
                        </a:spcBef>
                        <a:spcAft>
                          <a:spcPts val="0"/>
                        </a:spcAft>
                      </a:pPr>
                      <a:r>
                        <a:rPr lang="fa-IR" sz="800" kern="0">
                          <a:effectLst/>
                        </a:rPr>
                        <a:t> وسل </a:t>
                      </a:r>
                      <a:endParaRPr lang="en-US" sz="800" kern="1200">
                        <a:effectLst/>
                        <a:latin typeface="Times New Roman"/>
                        <a:ea typeface="Times New Roman"/>
                        <a:cs typeface="Traditional Arabic"/>
                      </a:endParaRPr>
                    </a:p>
                  </a:txBody>
                  <a:tcPr marL="45049" marR="45049" marT="0" marB="0"/>
                </a:tc>
                <a:tc>
                  <a:txBody>
                    <a:bodyPr/>
                    <a:lstStyle/>
                    <a:p>
                      <a:pPr marL="0" marR="0" algn="ctr" rtl="1">
                        <a:lnSpc>
                          <a:spcPct val="115000"/>
                        </a:lnSpc>
                        <a:spcBef>
                          <a:spcPts val="0"/>
                        </a:spcBef>
                        <a:spcAft>
                          <a:spcPts val="0"/>
                        </a:spcAft>
                      </a:pPr>
                      <a:r>
                        <a:rPr lang="fa-IR" sz="800" kern="0">
                          <a:effectLst/>
                        </a:rPr>
                        <a:t>آب خروجی از وسل </a:t>
                      </a:r>
                      <a:endParaRPr lang="en-US" sz="800" kern="1200">
                        <a:effectLst/>
                        <a:latin typeface="Times New Roman"/>
                        <a:ea typeface="Times New Roman"/>
                        <a:cs typeface="Traditional Arabic"/>
                      </a:endParaRPr>
                    </a:p>
                  </a:txBody>
                  <a:tcPr marL="45049" marR="45049" marT="0" marB="0"/>
                </a:tc>
              </a:tr>
              <a:tr h="238838">
                <a:tc>
                  <a:txBody>
                    <a:bodyPr/>
                    <a:lstStyle/>
                    <a:p>
                      <a:pPr marL="0" marR="0" algn="ctr" rtl="1">
                        <a:lnSpc>
                          <a:spcPct val="115000"/>
                        </a:lnSpc>
                        <a:spcBef>
                          <a:spcPts val="0"/>
                        </a:spcBef>
                        <a:spcAft>
                          <a:spcPts val="0"/>
                        </a:spcAft>
                      </a:pPr>
                      <a:r>
                        <a:rPr lang="en-US" sz="800" kern="0">
                          <a:effectLst/>
                        </a:rPr>
                        <a:t>EC</a:t>
                      </a:r>
                      <a:endParaRPr lang="en-US" sz="800" kern="1200">
                        <a:effectLst/>
                        <a:latin typeface="Times New Roman"/>
                        <a:ea typeface="Times New Roman"/>
                        <a:cs typeface="Traditional Arabic"/>
                      </a:endParaRPr>
                    </a:p>
                  </a:txBody>
                  <a:tcPr marL="45049" marR="45049" marT="0" marB="0"/>
                </a:tc>
                <a:tc>
                  <a:txBody>
                    <a:bodyPr/>
                    <a:lstStyle/>
                    <a:p>
                      <a:pPr marL="0" marR="0" algn="ctr" rtl="1">
                        <a:lnSpc>
                          <a:spcPct val="115000"/>
                        </a:lnSpc>
                        <a:spcBef>
                          <a:spcPts val="0"/>
                        </a:spcBef>
                        <a:spcAft>
                          <a:spcPts val="0"/>
                        </a:spcAft>
                      </a:pPr>
                      <a:r>
                        <a:rPr lang="en-US" sz="800" kern="0">
                          <a:effectLst/>
                        </a:rPr>
                        <a:t>µs</a:t>
                      </a:r>
                      <a:endParaRPr lang="en-US" sz="800" kern="1200">
                        <a:effectLst/>
                        <a:latin typeface="Times New Roman"/>
                        <a:ea typeface="Times New Roman"/>
                        <a:cs typeface="Traditional Arabic"/>
                      </a:endParaRPr>
                    </a:p>
                  </a:txBody>
                  <a:tcPr marL="45049" marR="45049" marT="0" marB="0"/>
                </a:tc>
                <a:tc>
                  <a:txBody>
                    <a:bodyPr/>
                    <a:lstStyle/>
                    <a:p>
                      <a:pPr marL="0" marR="0" algn="ctr">
                        <a:spcBef>
                          <a:spcPts val="0"/>
                        </a:spcBef>
                        <a:spcAft>
                          <a:spcPts val="0"/>
                        </a:spcAft>
                      </a:pPr>
                      <a:r>
                        <a:rPr lang="en-US" sz="800" kern="1200">
                          <a:effectLst/>
                        </a:rPr>
                        <a:t>65202</a:t>
                      </a:r>
                      <a:endParaRPr lang="en-US" sz="800" kern="1200">
                        <a:effectLst/>
                        <a:latin typeface="Times New Roman"/>
                        <a:ea typeface="Times New Roman"/>
                        <a:cs typeface="Traditional Arabic"/>
                      </a:endParaRPr>
                    </a:p>
                  </a:txBody>
                  <a:tcPr marL="45049" marR="45049" marT="0" marB="0"/>
                </a:tc>
                <a:tc>
                  <a:txBody>
                    <a:bodyPr/>
                    <a:lstStyle/>
                    <a:p>
                      <a:pPr marL="0" marR="0" algn="ctr">
                        <a:spcBef>
                          <a:spcPts val="0"/>
                        </a:spcBef>
                        <a:spcAft>
                          <a:spcPts val="0"/>
                        </a:spcAft>
                      </a:pPr>
                      <a:r>
                        <a:rPr lang="en-US" sz="800" kern="1200">
                          <a:effectLst/>
                        </a:rPr>
                        <a:t>64464</a:t>
                      </a:r>
                      <a:endParaRPr lang="en-US" sz="800" kern="1200">
                        <a:effectLst/>
                        <a:latin typeface="Times New Roman"/>
                        <a:ea typeface="Times New Roman"/>
                        <a:cs typeface="Traditional Arabic"/>
                      </a:endParaRPr>
                    </a:p>
                  </a:txBody>
                  <a:tcPr marL="45049" marR="45049" marT="0" marB="0"/>
                </a:tc>
                <a:tc>
                  <a:txBody>
                    <a:bodyPr/>
                    <a:lstStyle/>
                    <a:p>
                      <a:pPr marL="0" marR="0" algn="ctr">
                        <a:spcBef>
                          <a:spcPts val="0"/>
                        </a:spcBef>
                        <a:spcAft>
                          <a:spcPts val="0"/>
                        </a:spcAft>
                      </a:pPr>
                      <a:r>
                        <a:rPr lang="en-US" sz="800" kern="1200">
                          <a:effectLst/>
                        </a:rPr>
                        <a:t>343</a:t>
                      </a:r>
                      <a:endParaRPr lang="en-US" sz="800" kern="1200">
                        <a:effectLst/>
                        <a:latin typeface="Times New Roman"/>
                        <a:ea typeface="Times New Roman"/>
                        <a:cs typeface="Traditional Arabic"/>
                      </a:endParaRPr>
                    </a:p>
                  </a:txBody>
                  <a:tcPr marL="45049" marR="45049" marT="0" marB="0"/>
                </a:tc>
              </a:tr>
              <a:tr h="238838">
                <a:tc>
                  <a:txBody>
                    <a:bodyPr/>
                    <a:lstStyle/>
                    <a:p>
                      <a:pPr marL="0" marR="0" algn="ctr" rtl="1">
                        <a:lnSpc>
                          <a:spcPct val="115000"/>
                        </a:lnSpc>
                        <a:spcBef>
                          <a:spcPts val="0"/>
                        </a:spcBef>
                        <a:spcAft>
                          <a:spcPts val="0"/>
                        </a:spcAft>
                      </a:pPr>
                      <a:r>
                        <a:rPr lang="en-US" sz="800" kern="0">
                          <a:effectLst/>
                        </a:rPr>
                        <a:t>pH</a:t>
                      </a:r>
                      <a:endParaRPr lang="en-US" sz="800" kern="1200">
                        <a:effectLst/>
                        <a:latin typeface="Times New Roman"/>
                        <a:ea typeface="Times New Roman"/>
                        <a:cs typeface="Traditional Arabic"/>
                      </a:endParaRPr>
                    </a:p>
                  </a:txBody>
                  <a:tcPr marL="45049" marR="45049" marT="0" marB="0"/>
                </a:tc>
                <a:tc>
                  <a:txBody>
                    <a:bodyPr/>
                    <a:lstStyle/>
                    <a:p>
                      <a:pPr marL="0" marR="0" algn="ctr">
                        <a:lnSpc>
                          <a:spcPct val="115000"/>
                        </a:lnSpc>
                        <a:spcBef>
                          <a:spcPts val="0"/>
                        </a:spcBef>
                        <a:spcAft>
                          <a:spcPts val="0"/>
                        </a:spcAft>
                      </a:pPr>
                      <a:r>
                        <a:rPr lang="en-US" sz="800" kern="0">
                          <a:effectLst/>
                        </a:rPr>
                        <a:t>---</a:t>
                      </a:r>
                      <a:endParaRPr lang="en-US" sz="800" kern="1200">
                        <a:effectLst/>
                        <a:latin typeface="Times New Roman"/>
                        <a:ea typeface="Times New Roman"/>
                        <a:cs typeface="Traditional Arabic"/>
                      </a:endParaRPr>
                    </a:p>
                  </a:txBody>
                  <a:tcPr marL="45049" marR="45049" marT="0" marB="0"/>
                </a:tc>
                <a:tc>
                  <a:txBody>
                    <a:bodyPr/>
                    <a:lstStyle/>
                    <a:p>
                      <a:pPr marL="0" marR="0" algn="ctr">
                        <a:spcBef>
                          <a:spcPts val="0"/>
                        </a:spcBef>
                        <a:spcAft>
                          <a:spcPts val="0"/>
                        </a:spcAft>
                      </a:pPr>
                      <a:r>
                        <a:rPr lang="en-US" sz="800" kern="1200">
                          <a:effectLst/>
                        </a:rPr>
                        <a:t>7.74</a:t>
                      </a:r>
                      <a:endParaRPr lang="en-US" sz="800" kern="1200">
                        <a:effectLst/>
                        <a:latin typeface="Times New Roman"/>
                        <a:ea typeface="Times New Roman"/>
                        <a:cs typeface="Traditional Arabic"/>
                      </a:endParaRPr>
                    </a:p>
                  </a:txBody>
                  <a:tcPr marL="45049" marR="45049" marT="0" marB="0"/>
                </a:tc>
                <a:tc>
                  <a:txBody>
                    <a:bodyPr/>
                    <a:lstStyle/>
                    <a:p>
                      <a:pPr marL="0" marR="0" algn="ctr">
                        <a:spcBef>
                          <a:spcPts val="0"/>
                        </a:spcBef>
                        <a:spcAft>
                          <a:spcPts val="0"/>
                        </a:spcAft>
                      </a:pPr>
                      <a:r>
                        <a:rPr lang="en-US" sz="800" kern="1200">
                          <a:effectLst/>
                        </a:rPr>
                        <a:t>6.96</a:t>
                      </a:r>
                      <a:endParaRPr lang="en-US" sz="800" kern="1200">
                        <a:effectLst/>
                        <a:latin typeface="Times New Roman"/>
                        <a:ea typeface="Times New Roman"/>
                        <a:cs typeface="Traditional Arabic"/>
                      </a:endParaRPr>
                    </a:p>
                  </a:txBody>
                  <a:tcPr marL="45049" marR="45049" marT="0" marB="0"/>
                </a:tc>
                <a:tc>
                  <a:txBody>
                    <a:bodyPr/>
                    <a:lstStyle/>
                    <a:p>
                      <a:pPr marL="0" marR="0" algn="ctr">
                        <a:spcBef>
                          <a:spcPts val="0"/>
                        </a:spcBef>
                        <a:spcAft>
                          <a:spcPts val="0"/>
                        </a:spcAft>
                      </a:pPr>
                      <a:r>
                        <a:rPr lang="en-US" sz="800" kern="1200">
                          <a:effectLst/>
                        </a:rPr>
                        <a:t>7.21</a:t>
                      </a:r>
                      <a:endParaRPr lang="en-US" sz="800" kern="1200">
                        <a:effectLst/>
                        <a:latin typeface="Times New Roman"/>
                        <a:ea typeface="Times New Roman"/>
                        <a:cs typeface="Traditional Arabic"/>
                      </a:endParaRPr>
                    </a:p>
                  </a:txBody>
                  <a:tcPr marL="45049" marR="45049" marT="0" marB="0"/>
                </a:tc>
              </a:tr>
              <a:tr h="238838">
                <a:tc>
                  <a:txBody>
                    <a:bodyPr/>
                    <a:lstStyle/>
                    <a:p>
                      <a:pPr marL="0" marR="0" algn="ctr" rtl="1">
                        <a:lnSpc>
                          <a:spcPct val="115000"/>
                        </a:lnSpc>
                        <a:spcBef>
                          <a:spcPts val="0"/>
                        </a:spcBef>
                        <a:spcAft>
                          <a:spcPts val="0"/>
                        </a:spcAft>
                      </a:pPr>
                      <a:r>
                        <a:rPr lang="fa-IR" sz="900" kern="0">
                          <a:effectLst/>
                        </a:rPr>
                        <a:t>كدورت</a:t>
                      </a:r>
                      <a:endParaRPr lang="en-US" sz="800" kern="1200">
                        <a:effectLst/>
                        <a:latin typeface="Times New Roman"/>
                        <a:ea typeface="Times New Roman"/>
                        <a:cs typeface="Traditional Arabic"/>
                      </a:endParaRPr>
                    </a:p>
                  </a:txBody>
                  <a:tcPr marL="45049" marR="45049" marT="0" marB="0"/>
                </a:tc>
                <a:tc>
                  <a:txBody>
                    <a:bodyPr/>
                    <a:lstStyle/>
                    <a:p>
                      <a:pPr marL="0" marR="0" algn="ctr">
                        <a:lnSpc>
                          <a:spcPct val="115000"/>
                        </a:lnSpc>
                        <a:spcBef>
                          <a:spcPts val="0"/>
                        </a:spcBef>
                        <a:spcAft>
                          <a:spcPts val="0"/>
                        </a:spcAft>
                      </a:pPr>
                      <a:r>
                        <a:rPr lang="en-US" sz="800" kern="0">
                          <a:effectLst/>
                        </a:rPr>
                        <a:t>NTU</a:t>
                      </a:r>
                      <a:endParaRPr lang="en-US" sz="800" kern="1200">
                        <a:effectLst/>
                        <a:latin typeface="Times New Roman"/>
                        <a:ea typeface="Times New Roman"/>
                        <a:cs typeface="Traditional Arabic"/>
                      </a:endParaRPr>
                    </a:p>
                  </a:txBody>
                  <a:tcPr marL="45049" marR="45049" marT="0" marB="0"/>
                </a:tc>
                <a:tc>
                  <a:txBody>
                    <a:bodyPr/>
                    <a:lstStyle/>
                    <a:p>
                      <a:pPr marL="0" marR="0" algn="ctr">
                        <a:spcBef>
                          <a:spcPts val="0"/>
                        </a:spcBef>
                        <a:spcAft>
                          <a:spcPts val="0"/>
                        </a:spcAft>
                      </a:pPr>
                      <a:r>
                        <a:rPr lang="en-US" sz="800" kern="1200">
                          <a:effectLst/>
                        </a:rPr>
                        <a:t>17.7</a:t>
                      </a:r>
                      <a:endParaRPr lang="en-US" sz="800" kern="1200">
                        <a:effectLst/>
                        <a:latin typeface="Times New Roman"/>
                        <a:ea typeface="Times New Roman"/>
                        <a:cs typeface="Traditional Arabic"/>
                      </a:endParaRPr>
                    </a:p>
                  </a:txBody>
                  <a:tcPr marL="45049" marR="45049" marT="0" marB="0"/>
                </a:tc>
                <a:tc>
                  <a:txBody>
                    <a:bodyPr/>
                    <a:lstStyle/>
                    <a:p>
                      <a:pPr marL="0" marR="0" algn="ctr">
                        <a:spcBef>
                          <a:spcPts val="0"/>
                        </a:spcBef>
                        <a:spcAft>
                          <a:spcPts val="0"/>
                        </a:spcAft>
                      </a:pPr>
                      <a:r>
                        <a:rPr lang="en-US" sz="800" kern="1200">
                          <a:effectLst/>
                        </a:rPr>
                        <a:t>11.4</a:t>
                      </a:r>
                      <a:endParaRPr lang="en-US" sz="800" kern="1200">
                        <a:effectLst/>
                        <a:latin typeface="Times New Roman"/>
                        <a:ea typeface="Times New Roman"/>
                        <a:cs typeface="Traditional Arabic"/>
                      </a:endParaRPr>
                    </a:p>
                  </a:txBody>
                  <a:tcPr marL="45049" marR="45049" marT="0" marB="0"/>
                </a:tc>
                <a:tc>
                  <a:txBody>
                    <a:bodyPr/>
                    <a:lstStyle/>
                    <a:p>
                      <a:pPr marL="0" marR="0" algn="ctr">
                        <a:spcBef>
                          <a:spcPts val="0"/>
                        </a:spcBef>
                        <a:spcAft>
                          <a:spcPts val="0"/>
                        </a:spcAft>
                      </a:pPr>
                      <a:r>
                        <a:rPr lang="en-US" sz="800" kern="1200">
                          <a:effectLst/>
                        </a:rPr>
                        <a:t>0.667</a:t>
                      </a:r>
                      <a:endParaRPr lang="en-US" sz="800" kern="1200">
                        <a:effectLst/>
                        <a:latin typeface="Times New Roman"/>
                        <a:ea typeface="Times New Roman"/>
                        <a:cs typeface="Traditional Arabic"/>
                      </a:endParaRPr>
                    </a:p>
                  </a:txBody>
                  <a:tcPr marL="45049" marR="45049" marT="0" marB="0"/>
                </a:tc>
              </a:tr>
              <a:tr h="238838">
                <a:tc>
                  <a:txBody>
                    <a:bodyPr/>
                    <a:lstStyle/>
                    <a:p>
                      <a:pPr marL="0" marR="0" algn="ctr" rtl="1">
                        <a:lnSpc>
                          <a:spcPct val="115000"/>
                        </a:lnSpc>
                        <a:spcBef>
                          <a:spcPts val="0"/>
                        </a:spcBef>
                        <a:spcAft>
                          <a:spcPts val="0"/>
                        </a:spcAft>
                      </a:pPr>
                      <a:r>
                        <a:rPr lang="fa-IR" sz="900" kern="0">
                          <a:effectLst/>
                        </a:rPr>
                        <a:t>رنگ</a:t>
                      </a:r>
                      <a:endParaRPr lang="en-US" sz="800" kern="1200">
                        <a:effectLst/>
                        <a:latin typeface="Times New Roman"/>
                        <a:ea typeface="Times New Roman"/>
                        <a:cs typeface="Traditional Arabic"/>
                      </a:endParaRPr>
                    </a:p>
                  </a:txBody>
                  <a:tcPr marL="45049" marR="45049" marT="0" marB="0"/>
                </a:tc>
                <a:tc>
                  <a:txBody>
                    <a:bodyPr/>
                    <a:lstStyle/>
                    <a:p>
                      <a:pPr marL="0" marR="0" algn="ctr">
                        <a:lnSpc>
                          <a:spcPct val="115000"/>
                        </a:lnSpc>
                        <a:spcBef>
                          <a:spcPts val="0"/>
                        </a:spcBef>
                        <a:spcAft>
                          <a:spcPts val="0"/>
                        </a:spcAft>
                      </a:pPr>
                      <a:r>
                        <a:rPr lang="en-US" sz="800" kern="0">
                          <a:effectLst/>
                        </a:rPr>
                        <a:t>PtCo</a:t>
                      </a:r>
                      <a:endParaRPr lang="en-US" sz="800" kern="1200">
                        <a:effectLst/>
                        <a:latin typeface="Times New Roman"/>
                        <a:ea typeface="Times New Roman"/>
                        <a:cs typeface="Traditional Arabic"/>
                      </a:endParaRPr>
                    </a:p>
                  </a:txBody>
                  <a:tcPr marL="45049" marR="45049" marT="0" marB="0"/>
                </a:tc>
                <a:tc>
                  <a:txBody>
                    <a:bodyPr/>
                    <a:lstStyle/>
                    <a:p>
                      <a:pPr marL="0" marR="0" algn="ctr">
                        <a:spcBef>
                          <a:spcPts val="0"/>
                        </a:spcBef>
                        <a:spcAft>
                          <a:spcPts val="0"/>
                        </a:spcAft>
                      </a:pPr>
                      <a:r>
                        <a:rPr lang="en-US" sz="800" kern="1200">
                          <a:effectLst/>
                        </a:rPr>
                        <a:t>9</a:t>
                      </a:r>
                      <a:endParaRPr lang="en-US" sz="800" kern="1200">
                        <a:effectLst/>
                        <a:latin typeface="Times New Roman"/>
                        <a:ea typeface="Times New Roman"/>
                        <a:cs typeface="Traditional Arabic"/>
                      </a:endParaRPr>
                    </a:p>
                  </a:txBody>
                  <a:tcPr marL="45049" marR="45049" marT="0" marB="0"/>
                </a:tc>
                <a:tc>
                  <a:txBody>
                    <a:bodyPr/>
                    <a:lstStyle/>
                    <a:p>
                      <a:pPr marL="0" marR="0" algn="ctr">
                        <a:spcBef>
                          <a:spcPts val="0"/>
                        </a:spcBef>
                        <a:spcAft>
                          <a:spcPts val="0"/>
                        </a:spcAft>
                      </a:pPr>
                      <a:r>
                        <a:rPr lang="en-US" sz="800" kern="1200">
                          <a:effectLst/>
                        </a:rPr>
                        <a:t>3</a:t>
                      </a:r>
                      <a:endParaRPr lang="en-US" sz="800" kern="1200">
                        <a:effectLst/>
                        <a:latin typeface="Times New Roman"/>
                        <a:ea typeface="Times New Roman"/>
                        <a:cs typeface="Traditional Arabic"/>
                      </a:endParaRPr>
                    </a:p>
                  </a:txBody>
                  <a:tcPr marL="45049" marR="45049" marT="0" marB="0"/>
                </a:tc>
                <a:tc>
                  <a:txBody>
                    <a:bodyPr/>
                    <a:lstStyle/>
                    <a:p>
                      <a:pPr marL="0" marR="0" algn="ctr">
                        <a:spcBef>
                          <a:spcPts val="0"/>
                        </a:spcBef>
                        <a:spcAft>
                          <a:spcPts val="0"/>
                        </a:spcAft>
                      </a:pPr>
                      <a:r>
                        <a:rPr lang="en-US" sz="800" kern="1200">
                          <a:effectLst/>
                        </a:rPr>
                        <a:t>3</a:t>
                      </a:r>
                      <a:endParaRPr lang="en-US" sz="800" kern="1200">
                        <a:effectLst/>
                        <a:latin typeface="Times New Roman"/>
                        <a:ea typeface="Times New Roman"/>
                        <a:cs typeface="Traditional Arabic"/>
                      </a:endParaRPr>
                    </a:p>
                  </a:txBody>
                  <a:tcPr marL="45049" marR="45049" marT="0" marB="0"/>
                </a:tc>
              </a:tr>
              <a:tr h="239285">
                <a:tc>
                  <a:txBody>
                    <a:bodyPr/>
                    <a:lstStyle/>
                    <a:p>
                      <a:pPr marL="0" marR="0" algn="ctr" rtl="1">
                        <a:lnSpc>
                          <a:spcPct val="115000"/>
                        </a:lnSpc>
                        <a:spcBef>
                          <a:spcPts val="0"/>
                        </a:spcBef>
                        <a:spcAft>
                          <a:spcPts val="0"/>
                        </a:spcAft>
                      </a:pPr>
                      <a:r>
                        <a:rPr lang="en-US" sz="800" kern="0">
                          <a:effectLst/>
                        </a:rPr>
                        <a:t>SS 3um</a:t>
                      </a:r>
                      <a:endParaRPr lang="en-US" sz="800" kern="1200">
                        <a:effectLst/>
                        <a:latin typeface="Times New Roman"/>
                        <a:ea typeface="Times New Roman"/>
                        <a:cs typeface="Traditional Arabic"/>
                      </a:endParaRPr>
                    </a:p>
                  </a:txBody>
                  <a:tcPr marL="45049" marR="45049" marT="0" marB="0"/>
                </a:tc>
                <a:tc>
                  <a:txBody>
                    <a:bodyPr/>
                    <a:lstStyle/>
                    <a:p>
                      <a:pPr marL="0" marR="0" algn="ctr" rtl="1">
                        <a:lnSpc>
                          <a:spcPct val="115000"/>
                        </a:lnSpc>
                        <a:spcBef>
                          <a:spcPts val="0"/>
                        </a:spcBef>
                        <a:spcAft>
                          <a:spcPts val="0"/>
                        </a:spcAft>
                      </a:pPr>
                      <a:r>
                        <a:rPr lang="en-US" sz="800" kern="0">
                          <a:effectLst/>
                        </a:rPr>
                        <a:t>mg/lit</a:t>
                      </a:r>
                      <a:endParaRPr lang="en-US" sz="800" kern="1200">
                        <a:effectLst/>
                        <a:latin typeface="Times New Roman"/>
                        <a:ea typeface="Times New Roman"/>
                        <a:cs typeface="Traditional Arabic"/>
                      </a:endParaRPr>
                    </a:p>
                  </a:txBody>
                  <a:tcPr marL="45049" marR="45049" marT="0" marB="0"/>
                </a:tc>
                <a:tc>
                  <a:txBody>
                    <a:bodyPr/>
                    <a:lstStyle/>
                    <a:p>
                      <a:pPr marL="0" marR="0" algn="ctr">
                        <a:spcBef>
                          <a:spcPts val="0"/>
                        </a:spcBef>
                        <a:spcAft>
                          <a:spcPts val="0"/>
                        </a:spcAft>
                      </a:pPr>
                      <a:r>
                        <a:rPr lang="en-US" sz="800" kern="1200">
                          <a:effectLst/>
                        </a:rPr>
                        <a:t>800</a:t>
                      </a:r>
                      <a:endParaRPr lang="en-US" sz="800" kern="1200">
                        <a:effectLst/>
                        <a:latin typeface="Times New Roman"/>
                        <a:ea typeface="Times New Roman"/>
                        <a:cs typeface="Traditional Arabic"/>
                      </a:endParaRPr>
                    </a:p>
                  </a:txBody>
                  <a:tcPr marL="45049" marR="45049" marT="0" marB="0"/>
                </a:tc>
                <a:tc>
                  <a:txBody>
                    <a:bodyPr/>
                    <a:lstStyle/>
                    <a:p>
                      <a:pPr marL="0" marR="0" algn="ctr">
                        <a:spcBef>
                          <a:spcPts val="0"/>
                        </a:spcBef>
                        <a:spcAft>
                          <a:spcPts val="0"/>
                        </a:spcAft>
                      </a:pPr>
                      <a:r>
                        <a:rPr lang="en-US" sz="800" kern="1200">
                          <a:effectLst/>
                        </a:rPr>
                        <a:t>600</a:t>
                      </a:r>
                      <a:endParaRPr lang="en-US" sz="800" kern="1200">
                        <a:effectLst/>
                        <a:latin typeface="Times New Roman"/>
                        <a:ea typeface="Times New Roman"/>
                        <a:cs typeface="Traditional Arabic"/>
                      </a:endParaRPr>
                    </a:p>
                  </a:txBody>
                  <a:tcPr marL="45049" marR="45049" marT="0" marB="0"/>
                </a:tc>
                <a:tc>
                  <a:txBody>
                    <a:bodyPr/>
                    <a:lstStyle/>
                    <a:p>
                      <a:pPr marL="0" marR="0" algn="ctr">
                        <a:spcBef>
                          <a:spcPts val="0"/>
                        </a:spcBef>
                        <a:spcAft>
                          <a:spcPts val="0"/>
                        </a:spcAft>
                      </a:pPr>
                      <a:r>
                        <a:rPr lang="en-US" sz="800" kern="1200">
                          <a:effectLst/>
                        </a:rPr>
                        <a:t>---</a:t>
                      </a:r>
                      <a:endParaRPr lang="en-US" sz="800" kern="1200">
                        <a:effectLst/>
                        <a:latin typeface="Times New Roman"/>
                        <a:ea typeface="Times New Roman"/>
                        <a:cs typeface="Traditional Arabic"/>
                      </a:endParaRPr>
                    </a:p>
                  </a:txBody>
                  <a:tcPr marL="45049" marR="45049" marT="0" marB="0"/>
                </a:tc>
              </a:tr>
              <a:tr h="238838">
                <a:tc>
                  <a:txBody>
                    <a:bodyPr/>
                    <a:lstStyle/>
                    <a:p>
                      <a:pPr marL="0" marR="0" algn="ctr" rtl="1">
                        <a:lnSpc>
                          <a:spcPct val="115000"/>
                        </a:lnSpc>
                        <a:spcBef>
                          <a:spcPts val="0"/>
                        </a:spcBef>
                        <a:spcAft>
                          <a:spcPts val="0"/>
                        </a:spcAft>
                      </a:pPr>
                      <a:r>
                        <a:rPr lang="en-US" sz="800" kern="0">
                          <a:effectLst/>
                        </a:rPr>
                        <a:t>TDS</a:t>
                      </a:r>
                      <a:endParaRPr lang="en-US" sz="800" kern="1200">
                        <a:effectLst/>
                        <a:latin typeface="Times New Roman"/>
                        <a:ea typeface="Times New Roman"/>
                        <a:cs typeface="Traditional Arabic"/>
                      </a:endParaRPr>
                    </a:p>
                  </a:txBody>
                  <a:tcPr marL="45049" marR="45049" marT="0" marB="0"/>
                </a:tc>
                <a:tc>
                  <a:txBody>
                    <a:bodyPr/>
                    <a:lstStyle/>
                    <a:p>
                      <a:pPr marL="0" marR="0" algn="ctr" rtl="1">
                        <a:lnSpc>
                          <a:spcPct val="115000"/>
                        </a:lnSpc>
                        <a:spcBef>
                          <a:spcPts val="0"/>
                        </a:spcBef>
                        <a:spcAft>
                          <a:spcPts val="0"/>
                        </a:spcAft>
                      </a:pPr>
                      <a:r>
                        <a:rPr lang="en-US" sz="800" kern="0">
                          <a:effectLst/>
                        </a:rPr>
                        <a:t>mg/lit</a:t>
                      </a:r>
                      <a:endParaRPr lang="en-US" sz="800" kern="1200">
                        <a:effectLst/>
                        <a:latin typeface="Times New Roman"/>
                        <a:ea typeface="Times New Roman"/>
                        <a:cs typeface="Traditional Arabic"/>
                      </a:endParaRPr>
                    </a:p>
                  </a:txBody>
                  <a:tcPr marL="45049" marR="45049" marT="0" marB="0"/>
                </a:tc>
                <a:tc>
                  <a:txBody>
                    <a:bodyPr/>
                    <a:lstStyle/>
                    <a:p>
                      <a:pPr marL="0" marR="0" algn="ctr">
                        <a:spcBef>
                          <a:spcPts val="0"/>
                        </a:spcBef>
                        <a:spcAft>
                          <a:spcPts val="0"/>
                        </a:spcAft>
                      </a:pPr>
                      <a:r>
                        <a:rPr lang="en-US" sz="800" kern="1200">
                          <a:effectLst/>
                        </a:rPr>
                        <a:t>49836</a:t>
                      </a:r>
                      <a:endParaRPr lang="en-US" sz="800" kern="1200">
                        <a:effectLst/>
                        <a:latin typeface="Times New Roman"/>
                        <a:ea typeface="Times New Roman"/>
                        <a:cs typeface="Traditional Arabic"/>
                      </a:endParaRPr>
                    </a:p>
                  </a:txBody>
                  <a:tcPr marL="45049" marR="45049" marT="0" marB="0"/>
                </a:tc>
                <a:tc>
                  <a:txBody>
                    <a:bodyPr/>
                    <a:lstStyle/>
                    <a:p>
                      <a:pPr marL="0" marR="0" algn="ctr">
                        <a:spcBef>
                          <a:spcPts val="0"/>
                        </a:spcBef>
                        <a:spcAft>
                          <a:spcPts val="0"/>
                        </a:spcAft>
                      </a:pPr>
                      <a:r>
                        <a:rPr lang="en-US" sz="800" kern="1200">
                          <a:effectLst/>
                        </a:rPr>
                        <a:t>44938</a:t>
                      </a:r>
                      <a:endParaRPr lang="en-US" sz="800" kern="1200">
                        <a:effectLst/>
                        <a:latin typeface="Times New Roman"/>
                        <a:ea typeface="Times New Roman"/>
                        <a:cs typeface="Traditional Arabic"/>
                      </a:endParaRPr>
                    </a:p>
                  </a:txBody>
                  <a:tcPr marL="45049" marR="45049" marT="0" marB="0"/>
                </a:tc>
                <a:tc>
                  <a:txBody>
                    <a:bodyPr/>
                    <a:lstStyle/>
                    <a:p>
                      <a:pPr marL="0" marR="0" algn="ctr">
                        <a:spcBef>
                          <a:spcPts val="0"/>
                        </a:spcBef>
                        <a:spcAft>
                          <a:spcPts val="0"/>
                        </a:spcAft>
                      </a:pPr>
                      <a:r>
                        <a:rPr lang="en-US" sz="800" kern="1200">
                          <a:effectLst/>
                        </a:rPr>
                        <a:t>220</a:t>
                      </a:r>
                      <a:endParaRPr lang="en-US" sz="800" kern="1200">
                        <a:effectLst/>
                        <a:latin typeface="Times New Roman"/>
                        <a:ea typeface="Times New Roman"/>
                        <a:cs typeface="Traditional Arabic"/>
                      </a:endParaRPr>
                    </a:p>
                  </a:txBody>
                  <a:tcPr marL="45049" marR="45049" marT="0" marB="0"/>
                </a:tc>
              </a:tr>
              <a:tr h="238838">
                <a:tc>
                  <a:txBody>
                    <a:bodyPr/>
                    <a:lstStyle/>
                    <a:p>
                      <a:pPr marL="0" marR="0" algn="ctr" rtl="1">
                        <a:lnSpc>
                          <a:spcPct val="115000"/>
                        </a:lnSpc>
                        <a:spcBef>
                          <a:spcPts val="0"/>
                        </a:spcBef>
                        <a:spcAft>
                          <a:spcPts val="0"/>
                        </a:spcAft>
                      </a:pPr>
                      <a:r>
                        <a:rPr lang="en-US" sz="800" kern="0">
                          <a:effectLst/>
                        </a:rPr>
                        <a:t>TSS</a:t>
                      </a:r>
                      <a:endParaRPr lang="en-US" sz="800" kern="1200">
                        <a:effectLst/>
                        <a:latin typeface="Times New Roman"/>
                        <a:ea typeface="Times New Roman"/>
                        <a:cs typeface="Traditional Arabic"/>
                      </a:endParaRPr>
                    </a:p>
                  </a:txBody>
                  <a:tcPr marL="45049" marR="45049" marT="0" marB="0"/>
                </a:tc>
                <a:tc>
                  <a:txBody>
                    <a:bodyPr/>
                    <a:lstStyle/>
                    <a:p>
                      <a:pPr marL="0" marR="0" algn="ctr" rtl="1">
                        <a:lnSpc>
                          <a:spcPct val="115000"/>
                        </a:lnSpc>
                        <a:spcBef>
                          <a:spcPts val="0"/>
                        </a:spcBef>
                        <a:spcAft>
                          <a:spcPts val="0"/>
                        </a:spcAft>
                      </a:pPr>
                      <a:r>
                        <a:rPr lang="en-US" sz="800" kern="0">
                          <a:effectLst/>
                        </a:rPr>
                        <a:t>mg/lit</a:t>
                      </a:r>
                      <a:endParaRPr lang="en-US" sz="800" kern="1200">
                        <a:effectLst/>
                        <a:latin typeface="Times New Roman"/>
                        <a:ea typeface="Times New Roman"/>
                        <a:cs typeface="Traditional Arabic"/>
                      </a:endParaRPr>
                    </a:p>
                  </a:txBody>
                  <a:tcPr marL="45049" marR="45049" marT="0" marB="0"/>
                </a:tc>
                <a:tc>
                  <a:txBody>
                    <a:bodyPr/>
                    <a:lstStyle/>
                    <a:p>
                      <a:pPr marL="0" marR="0" algn="ctr">
                        <a:spcBef>
                          <a:spcPts val="0"/>
                        </a:spcBef>
                        <a:spcAft>
                          <a:spcPts val="0"/>
                        </a:spcAft>
                      </a:pPr>
                      <a:r>
                        <a:rPr lang="en-US" sz="800" kern="1200">
                          <a:effectLst/>
                        </a:rPr>
                        <a:t>214</a:t>
                      </a:r>
                      <a:endParaRPr lang="en-US" sz="800" kern="1200">
                        <a:effectLst/>
                        <a:latin typeface="Times New Roman"/>
                        <a:ea typeface="Times New Roman"/>
                        <a:cs typeface="Traditional Arabic"/>
                      </a:endParaRPr>
                    </a:p>
                  </a:txBody>
                  <a:tcPr marL="45049" marR="45049" marT="0" marB="0"/>
                </a:tc>
                <a:tc>
                  <a:txBody>
                    <a:bodyPr/>
                    <a:lstStyle/>
                    <a:p>
                      <a:pPr marL="0" marR="0" algn="ctr">
                        <a:spcBef>
                          <a:spcPts val="0"/>
                        </a:spcBef>
                        <a:spcAft>
                          <a:spcPts val="0"/>
                        </a:spcAft>
                      </a:pPr>
                      <a:r>
                        <a:rPr lang="en-US" sz="800" kern="1200">
                          <a:effectLst/>
                        </a:rPr>
                        <a:t>108</a:t>
                      </a:r>
                      <a:endParaRPr lang="en-US" sz="800" kern="1200">
                        <a:effectLst/>
                        <a:latin typeface="Times New Roman"/>
                        <a:ea typeface="Times New Roman"/>
                        <a:cs typeface="Traditional Arabic"/>
                      </a:endParaRPr>
                    </a:p>
                  </a:txBody>
                  <a:tcPr marL="45049" marR="45049" marT="0" marB="0"/>
                </a:tc>
                <a:tc>
                  <a:txBody>
                    <a:bodyPr/>
                    <a:lstStyle/>
                    <a:p>
                      <a:pPr marL="0" marR="0" algn="ctr">
                        <a:spcBef>
                          <a:spcPts val="0"/>
                        </a:spcBef>
                        <a:spcAft>
                          <a:spcPts val="0"/>
                        </a:spcAft>
                      </a:pPr>
                      <a:r>
                        <a:rPr lang="en-US" sz="800" kern="1200">
                          <a:effectLst/>
                        </a:rPr>
                        <a:t>---</a:t>
                      </a:r>
                      <a:endParaRPr lang="en-US" sz="800" kern="1200">
                        <a:effectLst/>
                        <a:latin typeface="Times New Roman"/>
                        <a:ea typeface="Times New Roman"/>
                        <a:cs typeface="Traditional Arabic"/>
                      </a:endParaRPr>
                    </a:p>
                  </a:txBody>
                  <a:tcPr marL="45049" marR="45049" marT="0" marB="0"/>
                </a:tc>
              </a:tr>
              <a:tr h="238838">
                <a:tc>
                  <a:txBody>
                    <a:bodyPr/>
                    <a:lstStyle/>
                    <a:p>
                      <a:pPr marL="0" marR="0" algn="ctr" rtl="1">
                        <a:lnSpc>
                          <a:spcPct val="115000"/>
                        </a:lnSpc>
                        <a:spcBef>
                          <a:spcPts val="0"/>
                        </a:spcBef>
                        <a:spcAft>
                          <a:spcPts val="0"/>
                        </a:spcAft>
                      </a:pPr>
                      <a:r>
                        <a:rPr lang="fa-IR" sz="900" kern="0">
                          <a:effectLst/>
                        </a:rPr>
                        <a:t>كلرايد</a:t>
                      </a:r>
                      <a:endParaRPr lang="en-US" sz="800" kern="1200">
                        <a:effectLst/>
                        <a:latin typeface="Times New Roman"/>
                        <a:ea typeface="Times New Roman"/>
                        <a:cs typeface="Traditional Arabic"/>
                      </a:endParaRPr>
                    </a:p>
                  </a:txBody>
                  <a:tcPr marL="45049" marR="45049" marT="0" marB="0"/>
                </a:tc>
                <a:tc>
                  <a:txBody>
                    <a:bodyPr/>
                    <a:lstStyle/>
                    <a:p>
                      <a:pPr marL="0" marR="0" algn="ctr" rtl="1">
                        <a:lnSpc>
                          <a:spcPct val="115000"/>
                        </a:lnSpc>
                        <a:spcBef>
                          <a:spcPts val="0"/>
                        </a:spcBef>
                        <a:spcAft>
                          <a:spcPts val="0"/>
                        </a:spcAft>
                      </a:pPr>
                      <a:r>
                        <a:rPr lang="en-US" sz="800" kern="0">
                          <a:effectLst/>
                        </a:rPr>
                        <a:t>mg/lit</a:t>
                      </a:r>
                      <a:endParaRPr lang="en-US" sz="800" kern="1200">
                        <a:effectLst/>
                        <a:latin typeface="Times New Roman"/>
                        <a:ea typeface="Times New Roman"/>
                        <a:cs typeface="Traditional Arabic"/>
                      </a:endParaRPr>
                    </a:p>
                  </a:txBody>
                  <a:tcPr marL="45049" marR="45049" marT="0" marB="0"/>
                </a:tc>
                <a:tc>
                  <a:txBody>
                    <a:bodyPr/>
                    <a:lstStyle/>
                    <a:p>
                      <a:pPr marL="0" marR="0" algn="ctr">
                        <a:spcBef>
                          <a:spcPts val="0"/>
                        </a:spcBef>
                        <a:spcAft>
                          <a:spcPts val="0"/>
                        </a:spcAft>
                      </a:pPr>
                      <a:r>
                        <a:rPr lang="en-US" sz="800" kern="1200">
                          <a:effectLst/>
                        </a:rPr>
                        <a:t>17927.5</a:t>
                      </a:r>
                      <a:endParaRPr lang="en-US" sz="800" kern="1200">
                        <a:effectLst/>
                        <a:latin typeface="Times New Roman"/>
                        <a:ea typeface="Times New Roman"/>
                        <a:cs typeface="Traditional Arabic"/>
                      </a:endParaRPr>
                    </a:p>
                  </a:txBody>
                  <a:tcPr marL="45049" marR="45049" marT="0" marB="0"/>
                </a:tc>
                <a:tc>
                  <a:txBody>
                    <a:bodyPr/>
                    <a:lstStyle/>
                    <a:p>
                      <a:pPr marL="0" marR="0" algn="ctr">
                        <a:spcBef>
                          <a:spcPts val="0"/>
                        </a:spcBef>
                        <a:spcAft>
                          <a:spcPts val="0"/>
                        </a:spcAft>
                      </a:pPr>
                      <a:r>
                        <a:rPr lang="en-US" sz="800" kern="1200">
                          <a:effectLst/>
                        </a:rPr>
                        <a:t>21317.75</a:t>
                      </a:r>
                      <a:endParaRPr lang="en-US" sz="800" kern="1200">
                        <a:effectLst/>
                        <a:latin typeface="Times New Roman"/>
                        <a:ea typeface="Times New Roman"/>
                        <a:cs typeface="Traditional Arabic"/>
                      </a:endParaRPr>
                    </a:p>
                  </a:txBody>
                  <a:tcPr marL="45049" marR="45049" marT="0" marB="0"/>
                </a:tc>
                <a:tc>
                  <a:txBody>
                    <a:bodyPr/>
                    <a:lstStyle/>
                    <a:p>
                      <a:pPr marL="0" marR="0" algn="ctr">
                        <a:spcBef>
                          <a:spcPts val="0"/>
                        </a:spcBef>
                        <a:spcAft>
                          <a:spcPts val="0"/>
                        </a:spcAft>
                      </a:pPr>
                      <a:r>
                        <a:rPr lang="en-US" sz="800" kern="1200">
                          <a:effectLst/>
                        </a:rPr>
                        <a:t>99.4</a:t>
                      </a:r>
                      <a:endParaRPr lang="en-US" sz="800" kern="1200">
                        <a:effectLst/>
                        <a:latin typeface="Times New Roman"/>
                        <a:ea typeface="Times New Roman"/>
                        <a:cs typeface="Traditional Arabic"/>
                      </a:endParaRPr>
                    </a:p>
                  </a:txBody>
                  <a:tcPr marL="45049" marR="45049" marT="0" marB="0"/>
                </a:tc>
              </a:tr>
              <a:tr h="238838">
                <a:tc>
                  <a:txBody>
                    <a:bodyPr/>
                    <a:lstStyle/>
                    <a:p>
                      <a:pPr marL="0" marR="0" algn="ctr" rtl="1">
                        <a:lnSpc>
                          <a:spcPct val="115000"/>
                        </a:lnSpc>
                        <a:spcBef>
                          <a:spcPts val="0"/>
                        </a:spcBef>
                        <a:spcAft>
                          <a:spcPts val="0"/>
                        </a:spcAft>
                      </a:pPr>
                      <a:r>
                        <a:rPr lang="fa-IR" sz="900" kern="0">
                          <a:effectLst/>
                        </a:rPr>
                        <a:t>سدیم</a:t>
                      </a:r>
                      <a:endParaRPr lang="en-US" sz="800" kern="1200">
                        <a:effectLst/>
                        <a:latin typeface="Times New Roman"/>
                        <a:ea typeface="Times New Roman"/>
                        <a:cs typeface="Traditional Arabic"/>
                      </a:endParaRPr>
                    </a:p>
                  </a:txBody>
                  <a:tcPr marL="45049" marR="45049" marT="0" marB="0"/>
                </a:tc>
                <a:tc>
                  <a:txBody>
                    <a:bodyPr/>
                    <a:lstStyle/>
                    <a:p>
                      <a:pPr marL="0" marR="0" algn="ctr" rtl="1">
                        <a:lnSpc>
                          <a:spcPct val="115000"/>
                        </a:lnSpc>
                        <a:spcBef>
                          <a:spcPts val="0"/>
                        </a:spcBef>
                        <a:spcAft>
                          <a:spcPts val="0"/>
                        </a:spcAft>
                      </a:pPr>
                      <a:r>
                        <a:rPr lang="en-US" sz="800" kern="0">
                          <a:effectLst/>
                        </a:rPr>
                        <a:t>mg/lit</a:t>
                      </a:r>
                      <a:endParaRPr lang="en-US" sz="800" kern="1200">
                        <a:effectLst/>
                        <a:latin typeface="Times New Roman"/>
                        <a:ea typeface="Times New Roman"/>
                        <a:cs typeface="Traditional Arabic"/>
                      </a:endParaRPr>
                    </a:p>
                  </a:txBody>
                  <a:tcPr marL="45049" marR="45049" marT="0" marB="0"/>
                </a:tc>
                <a:tc>
                  <a:txBody>
                    <a:bodyPr/>
                    <a:lstStyle/>
                    <a:p>
                      <a:pPr marL="0" marR="0" algn="ctr">
                        <a:spcBef>
                          <a:spcPts val="0"/>
                        </a:spcBef>
                        <a:spcAft>
                          <a:spcPts val="0"/>
                        </a:spcAft>
                      </a:pPr>
                      <a:r>
                        <a:rPr lang="en-US" sz="800" kern="1200">
                          <a:effectLst/>
                        </a:rPr>
                        <a:t>11289.55</a:t>
                      </a:r>
                      <a:endParaRPr lang="en-US" sz="800" kern="1200">
                        <a:effectLst/>
                        <a:latin typeface="Times New Roman"/>
                        <a:ea typeface="Times New Roman"/>
                        <a:cs typeface="Traditional Arabic"/>
                      </a:endParaRPr>
                    </a:p>
                  </a:txBody>
                  <a:tcPr marL="45049" marR="45049" marT="0" marB="0"/>
                </a:tc>
                <a:tc>
                  <a:txBody>
                    <a:bodyPr/>
                    <a:lstStyle/>
                    <a:p>
                      <a:pPr marL="0" marR="0" algn="ctr">
                        <a:spcBef>
                          <a:spcPts val="0"/>
                        </a:spcBef>
                        <a:spcAft>
                          <a:spcPts val="0"/>
                        </a:spcAft>
                      </a:pPr>
                      <a:r>
                        <a:rPr lang="en-US" sz="800" kern="1200">
                          <a:effectLst/>
                        </a:rPr>
                        <a:t>13118.05</a:t>
                      </a:r>
                      <a:endParaRPr lang="en-US" sz="800" kern="1200">
                        <a:effectLst/>
                        <a:latin typeface="Times New Roman"/>
                        <a:ea typeface="Times New Roman"/>
                        <a:cs typeface="Traditional Arabic"/>
                      </a:endParaRPr>
                    </a:p>
                  </a:txBody>
                  <a:tcPr marL="45049" marR="45049" marT="0" marB="0"/>
                </a:tc>
                <a:tc>
                  <a:txBody>
                    <a:bodyPr/>
                    <a:lstStyle/>
                    <a:p>
                      <a:pPr marL="0" marR="0" algn="ctr">
                        <a:spcBef>
                          <a:spcPts val="0"/>
                        </a:spcBef>
                        <a:spcAft>
                          <a:spcPts val="0"/>
                        </a:spcAft>
                      </a:pPr>
                      <a:r>
                        <a:rPr lang="en-US" sz="800" kern="1200">
                          <a:effectLst/>
                        </a:rPr>
                        <a:t>63.25</a:t>
                      </a:r>
                      <a:endParaRPr lang="en-US" sz="800" kern="1200">
                        <a:effectLst/>
                        <a:latin typeface="Times New Roman"/>
                        <a:ea typeface="Times New Roman"/>
                        <a:cs typeface="Traditional Arabic"/>
                      </a:endParaRPr>
                    </a:p>
                  </a:txBody>
                  <a:tcPr marL="45049" marR="45049" marT="0" marB="0"/>
                </a:tc>
              </a:tr>
              <a:tr h="239285">
                <a:tc>
                  <a:txBody>
                    <a:bodyPr/>
                    <a:lstStyle/>
                    <a:p>
                      <a:pPr marL="0" marR="0" algn="ctr" rtl="1">
                        <a:lnSpc>
                          <a:spcPct val="115000"/>
                        </a:lnSpc>
                        <a:spcBef>
                          <a:spcPts val="0"/>
                        </a:spcBef>
                        <a:spcAft>
                          <a:spcPts val="0"/>
                        </a:spcAft>
                      </a:pPr>
                      <a:r>
                        <a:rPr lang="fa-IR" sz="900" kern="0">
                          <a:effectLst/>
                        </a:rPr>
                        <a:t>پتاسیم</a:t>
                      </a:r>
                      <a:endParaRPr lang="en-US" sz="800" kern="1200">
                        <a:effectLst/>
                        <a:latin typeface="Times New Roman"/>
                        <a:ea typeface="Times New Roman"/>
                        <a:cs typeface="Traditional Arabic"/>
                      </a:endParaRPr>
                    </a:p>
                  </a:txBody>
                  <a:tcPr marL="45049" marR="45049" marT="0" marB="0"/>
                </a:tc>
                <a:tc>
                  <a:txBody>
                    <a:bodyPr/>
                    <a:lstStyle/>
                    <a:p>
                      <a:pPr marL="0" marR="0" algn="ctr" rtl="1">
                        <a:lnSpc>
                          <a:spcPct val="115000"/>
                        </a:lnSpc>
                        <a:spcBef>
                          <a:spcPts val="0"/>
                        </a:spcBef>
                        <a:spcAft>
                          <a:spcPts val="0"/>
                        </a:spcAft>
                      </a:pPr>
                      <a:r>
                        <a:rPr lang="en-US" sz="800" kern="0">
                          <a:effectLst/>
                        </a:rPr>
                        <a:t>mg/lit</a:t>
                      </a:r>
                      <a:endParaRPr lang="en-US" sz="800" kern="1200">
                        <a:effectLst/>
                        <a:latin typeface="Times New Roman"/>
                        <a:ea typeface="Times New Roman"/>
                        <a:cs typeface="Traditional Arabic"/>
                      </a:endParaRPr>
                    </a:p>
                  </a:txBody>
                  <a:tcPr marL="45049" marR="45049" marT="0" marB="0"/>
                </a:tc>
                <a:tc>
                  <a:txBody>
                    <a:bodyPr/>
                    <a:lstStyle/>
                    <a:p>
                      <a:pPr marL="0" marR="0" algn="ctr">
                        <a:spcBef>
                          <a:spcPts val="0"/>
                        </a:spcBef>
                        <a:spcAft>
                          <a:spcPts val="0"/>
                        </a:spcAft>
                      </a:pPr>
                      <a:r>
                        <a:rPr lang="en-US" sz="800" kern="1200">
                          <a:effectLst/>
                        </a:rPr>
                        <a:t>390</a:t>
                      </a:r>
                      <a:endParaRPr lang="en-US" sz="800" kern="1200">
                        <a:effectLst/>
                        <a:latin typeface="Times New Roman"/>
                        <a:ea typeface="Times New Roman"/>
                        <a:cs typeface="Traditional Arabic"/>
                      </a:endParaRPr>
                    </a:p>
                  </a:txBody>
                  <a:tcPr marL="45049" marR="45049" marT="0" marB="0"/>
                </a:tc>
                <a:tc>
                  <a:txBody>
                    <a:bodyPr/>
                    <a:lstStyle/>
                    <a:p>
                      <a:pPr marL="0" marR="0" algn="ctr">
                        <a:spcBef>
                          <a:spcPts val="0"/>
                        </a:spcBef>
                        <a:spcAft>
                          <a:spcPts val="0"/>
                        </a:spcAft>
                      </a:pPr>
                      <a:r>
                        <a:rPr lang="en-US" sz="800" kern="1200">
                          <a:effectLst/>
                        </a:rPr>
                        <a:t>448.5</a:t>
                      </a:r>
                      <a:endParaRPr lang="en-US" sz="800" kern="1200">
                        <a:effectLst/>
                        <a:latin typeface="Times New Roman"/>
                        <a:ea typeface="Times New Roman"/>
                        <a:cs typeface="Traditional Arabic"/>
                      </a:endParaRPr>
                    </a:p>
                  </a:txBody>
                  <a:tcPr marL="45049" marR="45049" marT="0" marB="0"/>
                </a:tc>
                <a:tc>
                  <a:txBody>
                    <a:bodyPr/>
                    <a:lstStyle/>
                    <a:p>
                      <a:pPr marL="0" marR="0" algn="ctr">
                        <a:spcBef>
                          <a:spcPts val="0"/>
                        </a:spcBef>
                        <a:spcAft>
                          <a:spcPts val="0"/>
                        </a:spcAft>
                      </a:pPr>
                      <a:r>
                        <a:rPr lang="en-US" sz="800" kern="1200">
                          <a:effectLst/>
                        </a:rPr>
                        <a:t>1.95</a:t>
                      </a:r>
                      <a:endParaRPr lang="en-US" sz="800" kern="1200">
                        <a:effectLst/>
                        <a:latin typeface="Times New Roman"/>
                        <a:ea typeface="Times New Roman"/>
                        <a:cs typeface="Traditional Arabic"/>
                      </a:endParaRPr>
                    </a:p>
                  </a:txBody>
                  <a:tcPr marL="45049" marR="45049" marT="0" marB="0"/>
                </a:tc>
              </a:tr>
              <a:tr h="238838">
                <a:tc>
                  <a:txBody>
                    <a:bodyPr/>
                    <a:lstStyle/>
                    <a:p>
                      <a:pPr marL="0" marR="0" algn="ctr" rtl="1">
                        <a:lnSpc>
                          <a:spcPct val="115000"/>
                        </a:lnSpc>
                        <a:spcBef>
                          <a:spcPts val="0"/>
                        </a:spcBef>
                        <a:spcAft>
                          <a:spcPts val="0"/>
                        </a:spcAft>
                      </a:pPr>
                      <a:r>
                        <a:rPr lang="fa-IR" sz="900" kern="0">
                          <a:effectLst/>
                        </a:rPr>
                        <a:t>فسفات</a:t>
                      </a:r>
                      <a:endParaRPr lang="en-US" sz="800" kern="1200">
                        <a:effectLst/>
                        <a:latin typeface="Times New Roman"/>
                        <a:ea typeface="Times New Roman"/>
                        <a:cs typeface="Traditional Arabic"/>
                      </a:endParaRPr>
                    </a:p>
                  </a:txBody>
                  <a:tcPr marL="45049" marR="45049" marT="0" marB="0"/>
                </a:tc>
                <a:tc>
                  <a:txBody>
                    <a:bodyPr/>
                    <a:lstStyle/>
                    <a:p>
                      <a:pPr marL="0" marR="0" algn="ctr" rtl="1">
                        <a:lnSpc>
                          <a:spcPct val="115000"/>
                        </a:lnSpc>
                        <a:spcBef>
                          <a:spcPts val="0"/>
                        </a:spcBef>
                        <a:spcAft>
                          <a:spcPts val="0"/>
                        </a:spcAft>
                      </a:pPr>
                      <a:r>
                        <a:rPr lang="en-US" sz="800" kern="0">
                          <a:effectLst/>
                        </a:rPr>
                        <a:t>mg/lit</a:t>
                      </a:r>
                      <a:endParaRPr lang="en-US" sz="800" kern="1200">
                        <a:effectLst/>
                        <a:latin typeface="Times New Roman"/>
                        <a:ea typeface="Times New Roman"/>
                        <a:cs typeface="Traditional Arabic"/>
                      </a:endParaRPr>
                    </a:p>
                  </a:txBody>
                  <a:tcPr marL="45049" marR="45049" marT="0" marB="0"/>
                </a:tc>
                <a:tc>
                  <a:txBody>
                    <a:bodyPr/>
                    <a:lstStyle/>
                    <a:p>
                      <a:pPr marL="0" marR="0" algn="ctr">
                        <a:spcBef>
                          <a:spcPts val="0"/>
                        </a:spcBef>
                        <a:spcAft>
                          <a:spcPts val="0"/>
                        </a:spcAft>
                      </a:pPr>
                      <a:r>
                        <a:rPr lang="en-US" sz="800" kern="1200">
                          <a:effectLst/>
                        </a:rPr>
                        <a:t>1.01</a:t>
                      </a:r>
                      <a:endParaRPr lang="en-US" sz="800" kern="1200">
                        <a:effectLst/>
                        <a:latin typeface="Times New Roman"/>
                        <a:ea typeface="Times New Roman"/>
                        <a:cs typeface="Traditional Arabic"/>
                      </a:endParaRPr>
                    </a:p>
                  </a:txBody>
                  <a:tcPr marL="45049" marR="45049" marT="0" marB="0"/>
                </a:tc>
                <a:tc>
                  <a:txBody>
                    <a:bodyPr/>
                    <a:lstStyle/>
                    <a:p>
                      <a:pPr marL="0" marR="0" algn="ctr">
                        <a:spcBef>
                          <a:spcPts val="0"/>
                        </a:spcBef>
                        <a:spcAft>
                          <a:spcPts val="0"/>
                        </a:spcAft>
                      </a:pPr>
                      <a:r>
                        <a:rPr lang="en-US" sz="800" kern="1200">
                          <a:effectLst/>
                        </a:rPr>
                        <a:t>0.36</a:t>
                      </a:r>
                      <a:endParaRPr lang="en-US" sz="800" kern="1200">
                        <a:effectLst/>
                        <a:latin typeface="Times New Roman"/>
                        <a:ea typeface="Times New Roman"/>
                        <a:cs typeface="Traditional Arabic"/>
                      </a:endParaRPr>
                    </a:p>
                  </a:txBody>
                  <a:tcPr marL="45049" marR="45049" marT="0" marB="0"/>
                </a:tc>
                <a:tc>
                  <a:txBody>
                    <a:bodyPr/>
                    <a:lstStyle/>
                    <a:p>
                      <a:pPr marL="0" marR="0" algn="ctr">
                        <a:spcBef>
                          <a:spcPts val="0"/>
                        </a:spcBef>
                        <a:spcAft>
                          <a:spcPts val="0"/>
                        </a:spcAft>
                      </a:pPr>
                      <a:r>
                        <a:rPr lang="en-US" sz="800" kern="1200">
                          <a:effectLst/>
                        </a:rPr>
                        <a:t>0.08</a:t>
                      </a:r>
                      <a:endParaRPr lang="en-US" sz="800" kern="1200">
                        <a:effectLst/>
                        <a:latin typeface="Times New Roman"/>
                        <a:ea typeface="Times New Roman"/>
                        <a:cs typeface="Traditional Arabic"/>
                      </a:endParaRPr>
                    </a:p>
                  </a:txBody>
                  <a:tcPr marL="45049" marR="45049" marT="0" marB="0"/>
                </a:tc>
              </a:tr>
              <a:tr h="238838">
                <a:tc>
                  <a:txBody>
                    <a:bodyPr/>
                    <a:lstStyle/>
                    <a:p>
                      <a:pPr marL="0" marR="0" algn="ctr" rtl="1">
                        <a:lnSpc>
                          <a:spcPct val="115000"/>
                        </a:lnSpc>
                        <a:spcBef>
                          <a:spcPts val="0"/>
                        </a:spcBef>
                        <a:spcAft>
                          <a:spcPts val="0"/>
                        </a:spcAft>
                      </a:pPr>
                      <a:r>
                        <a:rPr lang="fa-IR" sz="900" kern="0">
                          <a:effectLst/>
                        </a:rPr>
                        <a:t>نیترات</a:t>
                      </a:r>
                      <a:endParaRPr lang="en-US" sz="800" kern="1200">
                        <a:effectLst/>
                        <a:latin typeface="Times New Roman"/>
                        <a:ea typeface="Times New Roman"/>
                        <a:cs typeface="Traditional Arabic"/>
                      </a:endParaRPr>
                    </a:p>
                  </a:txBody>
                  <a:tcPr marL="45049" marR="45049" marT="0" marB="0"/>
                </a:tc>
                <a:tc>
                  <a:txBody>
                    <a:bodyPr/>
                    <a:lstStyle/>
                    <a:p>
                      <a:pPr marL="0" marR="0" algn="ctr" rtl="1">
                        <a:lnSpc>
                          <a:spcPct val="115000"/>
                        </a:lnSpc>
                        <a:spcBef>
                          <a:spcPts val="0"/>
                        </a:spcBef>
                        <a:spcAft>
                          <a:spcPts val="0"/>
                        </a:spcAft>
                      </a:pPr>
                      <a:r>
                        <a:rPr lang="en-US" sz="800" kern="0">
                          <a:effectLst/>
                        </a:rPr>
                        <a:t>mg/lit</a:t>
                      </a:r>
                      <a:endParaRPr lang="en-US" sz="800" kern="1200">
                        <a:effectLst/>
                        <a:latin typeface="Times New Roman"/>
                        <a:ea typeface="Times New Roman"/>
                        <a:cs typeface="Traditional Arabic"/>
                      </a:endParaRPr>
                    </a:p>
                  </a:txBody>
                  <a:tcPr marL="45049" marR="45049" marT="0" marB="0"/>
                </a:tc>
                <a:tc>
                  <a:txBody>
                    <a:bodyPr/>
                    <a:lstStyle/>
                    <a:p>
                      <a:pPr marL="0" marR="0" algn="ctr">
                        <a:spcBef>
                          <a:spcPts val="0"/>
                        </a:spcBef>
                        <a:spcAft>
                          <a:spcPts val="0"/>
                        </a:spcAft>
                      </a:pPr>
                      <a:r>
                        <a:rPr lang="en-US" sz="800" kern="1200">
                          <a:effectLst/>
                        </a:rPr>
                        <a:t>0.35</a:t>
                      </a:r>
                      <a:endParaRPr lang="en-US" sz="800" kern="1200">
                        <a:effectLst/>
                        <a:latin typeface="Times New Roman"/>
                        <a:ea typeface="Times New Roman"/>
                        <a:cs typeface="Traditional Arabic"/>
                      </a:endParaRPr>
                    </a:p>
                  </a:txBody>
                  <a:tcPr marL="45049" marR="45049" marT="0" marB="0"/>
                </a:tc>
                <a:tc>
                  <a:txBody>
                    <a:bodyPr/>
                    <a:lstStyle/>
                    <a:p>
                      <a:pPr marL="0" marR="0" algn="ctr">
                        <a:spcBef>
                          <a:spcPts val="0"/>
                        </a:spcBef>
                        <a:spcAft>
                          <a:spcPts val="0"/>
                        </a:spcAft>
                      </a:pPr>
                      <a:r>
                        <a:rPr lang="en-US" sz="800" kern="1200">
                          <a:effectLst/>
                        </a:rPr>
                        <a:t>0.24</a:t>
                      </a:r>
                      <a:endParaRPr lang="en-US" sz="800" kern="1200">
                        <a:effectLst/>
                        <a:latin typeface="Times New Roman"/>
                        <a:ea typeface="Times New Roman"/>
                        <a:cs typeface="Traditional Arabic"/>
                      </a:endParaRPr>
                    </a:p>
                  </a:txBody>
                  <a:tcPr marL="45049" marR="45049" marT="0" marB="0"/>
                </a:tc>
                <a:tc>
                  <a:txBody>
                    <a:bodyPr/>
                    <a:lstStyle/>
                    <a:p>
                      <a:pPr marL="0" marR="0" algn="ctr">
                        <a:spcBef>
                          <a:spcPts val="0"/>
                        </a:spcBef>
                        <a:spcAft>
                          <a:spcPts val="0"/>
                        </a:spcAft>
                      </a:pPr>
                      <a:r>
                        <a:rPr lang="en-US" sz="800" kern="1200">
                          <a:effectLst/>
                        </a:rPr>
                        <a:t>0.01</a:t>
                      </a:r>
                      <a:endParaRPr lang="en-US" sz="800" kern="1200">
                        <a:effectLst/>
                        <a:latin typeface="Times New Roman"/>
                        <a:ea typeface="Times New Roman"/>
                        <a:cs typeface="Traditional Arabic"/>
                      </a:endParaRPr>
                    </a:p>
                  </a:txBody>
                  <a:tcPr marL="45049" marR="45049" marT="0" marB="0"/>
                </a:tc>
              </a:tr>
              <a:tr h="238838">
                <a:tc>
                  <a:txBody>
                    <a:bodyPr/>
                    <a:lstStyle/>
                    <a:p>
                      <a:pPr marL="0" marR="0" algn="ctr" rtl="1">
                        <a:lnSpc>
                          <a:spcPct val="115000"/>
                        </a:lnSpc>
                        <a:spcBef>
                          <a:spcPts val="0"/>
                        </a:spcBef>
                        <a:spcAft>
                          <a:spcPts val="0"/>
                        </a:spcAft>
                      </a:pPr>
                      <a:r>
                        <a:rPr lang="fa-IR" sz="900" kern="0">
                          <a:effectLst/>
                        </a:rPr>
                        <a:t>کلسیم</a:t>
                      </a:r>
                      <a:endParaRPr lang="en-US" sz="800" kern="1200">
                        <a:effectLst/>
                        <a:latin typeface="Times New Roman"/>
                        <a:ea typeface="Times New Roman"/>
                        <a:cs typeface="Traditional Arabic"/>
                      </a:endParaRPr>
                    </a:p>
                  </a:txBody>
                  <a:tcPr marL="45049" marR="45049" marT="0" marB="0"/>
                </a:tc>
                <a:tc>
                  <a:txBody>
                    <a:bodyPr/>
                    <a:lstStyle/>
                    <a:p>
                      <a:pPr marL="0" marR="0" algn="ctr" rtl="1">
                        <a:lnSpc>
                          <a:spcPct val="115000"/>
                        </a:lnSpc>
                        <a:spcBef>
                          <a:spcPts val="0"/>
                        </a:spcBef>
                        <a:spcAft>
                          <a:spcPts val="0"/>
                        </a:spcAft>
                      </a:pPr>
                      <a:r>
                        <a:rPr lang="en-US" sz="800" kern="0">
                          <a:effectLst/>
                        </a:rPr>
                        <a:t>mg/lit</a:t>
                      </a:r>
                      <a:endParaRPr lang="en-US" sz="800" kern="1200">
                        <a:effectLst/>
                        <a:latin typeface="Times New Roman"/>
                        <a:ea typeface="Times New Roman"/>
                        <a:cs typeface="Traditional Arabic"/>
                      </a:endParaRPr>
                    </a:p>
                  </a:txBody>
                  <a:tcPr marL="45049" marR="45049" marT="0" marB="0"/>
                </a:tc>
                <a:tc>
                  <a:txBody>
                    <a:bodyPr/>
                    <a:lstStyle/>
                    <a:p>
                      <a:pPr marL="0" marR="0" algn="ctr">
                        <a:spcBef>
                          <a:spcPts val="0"/>
                        </a:spcBef>
                        <a:spcAft>
                          <a:spcPts val="0"/>
                        </a:spcAft>
                      </a:pPr>
                      <a:r>
                        <a:rPr lang="en-US" sz="800" kern="1200">
                          <a:effectLst/>
                        </a:rPr>
                        <a:t>72??</a:t>
                      </a:r>
                      <a:endParaRPr lang="en-US" sz="800" kern="1200">
                        <a:effectLst/>
                        <a:latin typeface="Times New Roman"/>
                        <a:ea typeface="Times New Roman"/>
                        <a:cs typeface="Traditional Arabic"/>
                      </a:endParaRPr>
                    </a:p>
                  </a:txBody>
                  <a:tcPr marL="45049" marR="45049" marT="0" marB="0"/>
                </a:tc>
                <a:tc>
                  <a:txBody>
                    <a:bodyPr/>
                    <a:lstStyle/>
                    <a:p>
                      <a:pPr marL="0" marR="0" algn="ctr">
                        <a:spcBef>
                          <a:spcPts val="0"/>
                        </a:spcBef>
                        <a:spcAft>
                          <a:spcPts val="0"/>
                        </a:spcAft>
                      </a:pPr>
                      <a:r>
                        <a:rPr lang="en-US" sz="800" kern="1200">
                          <a:effectLst/>
                        </a:rPr>
                        <a:t>1850</a:t>
                      </a:r>
                      <a:endParaRPr lang="en-US" sz="800" kern="1200">
                        <a:effectLst/>
                        <a:latin typeface="Times New Roman"/>
                        <a:ea typeface="Times New Roman"/>
                        <a:cs typeface="Traditional Arabic"/>
                      </a:endParaRPr>
                    </a:p>
                  </a:txBody>
                  <a:tcPr marL="45049" marR="45049" marT="0" marB="0"/>
                </a:tc>
                <a:tc>
                  <a:txBody>
                    <a:bodyPr/>
                    <a:lstStyle/>
                    <a:p>
                      <a:pPr marL="0" marR="0" algn="ctr">
                        <a:spcBef>
                          <a:spcPts val="0"/>
                        </a:spcBef>
                        <a:spcAft>
                          <a:spcPts val="0"/>
                        </a:spcAft>
                      </a:pPr>
                      <a:r>
                        <a:rPr lang="ar-SA" sz="900" kern="1200">
                          <a:effectLst/>
                        </a:rPr>
                        <a:t>ناچیز</a:t>
                      </a:r>
                      <a:endParaRPr lang="en-US" sz="800" kern="1200">
                        <a:effectLst/>
                        <a:latin typeface="Times New Roman"/>
                        <a:ea typeface="Times New Roman"/>
                        <a:cs typeface="Traditional Arabic"/>
                      </a:endParaRPr>
                    </a:p>
                  </a:txBody>
                  <a:tcPr marL="45049" marR="45049" marT="0" marB="0"/>
                </a:tc>
              </a:tr>
              <a:tr h="238838">
                <a:tc>
                  <a:txBody>
                    <a:bodyPr/>
                    <a:lstStyle/>
                    <a:p>
                      <a:pPr marL="0" marR="0" algn="ctr" rtl="1">
                        <a:lnSpc>
                          <a:spcPct val="115000"/>
                        </a:lnSpc>
                        <a:spcBef>
                          <a:spcPts val="0"/>
                        </a:spcBef>
                        <a:spcAft>
                          <a:spcPts val="0"/>
                        </a:spcAft>
                      </a:pPr>
                      <a:r>
                        <a:rPr lang="fa-IR" sz="900" kern="0">
                          <a:effectLst/>
                        </a:rPr>
                        <a:t>منیزیم</a:t>
                      </a:r>
                      <a:endParaRPr lang="en-US" sz="800" kern="1200">
                        <a:effectLst/>
                        <a:latin typeface="Times New Roman"/>
                        <a:ea typeface="Times New Roman"/>
                        <a:cs typeface="Traditional Arabic"/>
                      </a:endParaRPr>
                    </a:p>
                  </a:txBody>
                  <a:tcPr marL="45049" marR="45049" marT="0" marB="0"/>
                </a:tc>
                <a:tc>
                  <a:txBody>
                    <a:bodyPr/>
                    <a:lstStyle/>
                    <a:p>
                      <a:pPr marL="0" marR="0" algn="ctr" rtl="1">
                        <a:lnSpc>
                          <a:spcPct val="115000"/>
                        </a:lnSpc>
                        <a:spcBef>
                          <a:spcPts val="0"/>
                        </a:spcBef>
                        <a:spcAft>
                          <a:spcPts val="0"/>
                        </a:spcAft>
                      </a:pPr>
                      <a:r>
                        <a:rPr lang="en-US" sz="800" kern="0">
                          <a:effectLst/>
                        </a:rPr>
                        <a:t>mg/lit</a:t>
                      </a:r>
                      <a:endParaRPr lang="en-US" sz="800" kern="1200">
                        <a:effectLst/>
                        <a:latin typeface="Times New Roman"/>
                        <a:ea typeface="Times New Roman"/>
                        <a:cs typeface="Traditional Arabic"/>
                      </a:endParaRPr>
                    </a:p>
                  </a:txBody>
                  <a:tcPr marL="45049" marR="45049" marT="0" marB="0"/>
                </a:tc>
                <a:tc>
                  <a:txBody>
                    <a:bodyPr/>
                    <a:lstStyle/>
                    <a:p>
                      <a:pPr marL="0" marR="0" algn="ctr">
                        <a:spcBef>
                          <a:spcPts val="0"/>
                        </a:spcBef>
                        <a:spcAft>
                          <a:spcPts val="0"/>
                        </a:spcAft>
                      </a:pPr>
                      <a:r>
                        <a:rPr lang="en-US" sz="800" kern="1200">
                          <a:effectLst/>
                        </a:rPr>
                        <a:t>741</a:t>
                      </a:r>
                      <a:endParaRPr lang="en-US" sz="800" kern="1200">
                        <a:effectLst/>
                        <a:latin typeface="Times New Roman"/>
                        <a:ea typeface="Times New Roman"/>
                        <a:cs typeface="Traditional Arabic"/>
                      </a:endParaRPr>
                    </a:p>
                  </a:txBody>
                  <a:tcPr marL="45049" marR="45049" marT="0" marB="0"/>
                </a:tc>
                <a:tc>
                  <a:txBody>
                    <a:bodyPr/>
                    <a:lstStyle/>
                    <a:p>
                      <a:pPr marL="0" marR="0" algn="ctr">
                        <a:spcBef>
                          <a:spcPts val="0"/>
                        </a:spcBef>
                        <a:spcAft>
                          <a:spcPts val="0"/>
                        </a:spcAft>
                      </a:pPr>
                      <a:r>
                        <a:rPr lang="en-US" sz="800" kern="1200">
                          <a:effectLst/>
                        </a:rPr>
                        <a:t>312</a:t>
                      </a:r>
                      <a:endParaRPr lang="en-US" sz="800" kern="1200">
                        <a:effectLst/>
                        <a:latin typeface="Times New Roman"/>
                        <a:ea typeface="Times New Roman"/>
                        <a:cs typeface="Traditional Arabic"/>
                      </a:endParaRPr>
                    </a:p>
                  </a:txBody>
                  <a:tcPr marL="45049" marR="45049" marT="0" marB="0"/>
                </a:tc>
                <a:tc>
                  <a:txBody>
                    <a:bodyPr/>
                    <a:lstStyle/>
                    <a:p>
                      <a:pPr marL="0" marR="0" algn="ctr">
                        <a:spcBef>
                          <a:spcPts val="0"/>
                        </a:spcBef>
                        <a:spcAft>
                          <a:spcPts val="0"/>
                        </a:spcAft>
                      </a:pPr>
                      <a:r>
                        <a:rPr lang="en-US" sz="800" kern="1200">
                          <a:effectLst/>
                        </a:rPr>
                        <a:t>7.8</a:t>
                      </a:r>
                      <a:endParaRPr lang="en-US" sz="800" kern="1200">
                        <a:effectLst/>
                        <a:latin typeface="Times New Roman"/>
                        <a:ea typeface="Times New Roman"/>
                        <a:cs typeface="Traditional Arabic"/>
                      </a:endParaRPr>
                    </a:p>
                  </a:txBody>
                  <a:tcPr marL="45049" marR="45049" marT="0" marB="0"/>
                </a:tc>
              </a:tr>
              <a:tr h="239285">
                <a:tc>
                  <a:txBody>
                    <a:bodyPr/>
                    <a:lstStyle/>
                    <a:p>
                      <a:pPr marL="0" marR="0" algn="ctr" rtl="1">
                        <a:lnSpc>
                          <a:spcPct val="115000"/>
                        </a:lnSpc>
                        <a:spcBef>
                          <a:spcPts val="0"/>
                        </a:spcBef>
                        <a:spcAft>
                          <a:spcPts val="0"/>
                        </a:spcAft>
                      </a:pPr>
                      <a:r>
                        <a:rPr lang="fa-IR" sz="900" kern="0">
                          <a:effectLst/>
                        </a:rPr>
                        <a:t>کربنات</a:t>
                      </a:r>
                      <a:endParaRPr lang="en-US" sz="800" kern="1200">
                        <a:effectLst/>
                        <a:latin typeface="Times New Roman"/>
                        <a:ea typeface="Times New Roman"/>
                        <a:cs typeface="Traditional Arabic"/>
                      </a:endParaRPr>
                    </a:p>
                  </a:txBody>
                  <a:tcPr marL="45049" marR="45049" marT="0" marB="0"/>
                </a:tc>
                <a:tc>
                  <a:txBody>
                    <a:bodyPr/>
                    <a:lstStyle/>
                    <a:p>
                      <a:pPr marL="0" marR="0" algn="ctr" rtl="1">
                        <a:lnSpc>
                          <a:spcPct val="115000"/>
                        </a:lnSpc>
                        <a:spcBef>
                          <a:spcPts val="0"/>
                        </a:spcBef>
                        <a:spcAft>
                          <a:spcPts val="0"/>
                        </a:spcAft>
                      </a:pPr>
                      <a:r>
                        <a:rPr lang="en-US" sz="800" kern="0">
                          <a:effectLst/>
                        </a:rPr>
                        <a:t>mg/lit</a:t>
                      </a:r>
                      <a:endParaRPr lang="en-US" sz="800" kern="1200">
                        <a:effectLst/>
                        <a:latin typeface="Times New Roman"/>
                        <a:ea typeface="Times New Roman"/>
                        <a:cs typeface="Traditional Arabic"/>
                      </a:endParaRPr>
                    </a:p>
                  </a:txBody>
                  <a:tcPr marL="45049" marR="45049" marT="0" marB="0"/>
                </a:tc>
                <a:tc>
                  <a:txBody>
                    <a:bodyPr/>
                    <a:lstStyle/>
                    <a:p>
                      <a:pPr marL="0" marR="0" algn="ctr">
                        <a:spcBef>
                          <a:spcPts val="0"/>
                        </a:spcBef>
                        <a:spcAft>
                          <a:spcPts val="0"/>
                        </a:spcAft>
                      </a:pPr>
                      <a:r>
                        <a:rPr lang="en-US" sz="800" kern="1200">
                          <a:effectLst/>
                        </a:rPr>
                        <a:t>0</a:t>
                      </a:r>
                      <a:endParaRPr lang="en-US" sz="800" kern="1200">
                        <a:effectLst/>
                        <a:latin typeface="Times New Roman"/>
                        <a:ea typeface="Times New Roman"/>
                        <a:cs typeface="Traditional Arabic"/>
                      </a:endParaRPr>
                    </a:p>
                  </a:txBody>
                  <a:tcPr marL="45049" marR="45049" marT="0" marB="0"/>
                </a:tc>
                <a:tc>
                  <a:txBody>
                    <a:bodyPr/>
                    <a:lstStyle/>
                    <a:p>
                      <a:pPr marL="0" marR="0" algn="ctr">
                        <a:spcBef>
                          <a:spcPts val="0"/>
                        </a:spcBef>
                        <a:spcAft>
                          <a:spcPts val="0"/>
                        </a:spcAft>
                      </a:pPr>
                      <a:r>
                        <a:rPr lang="en-US" sz="800" kern="1200">
                          <a:effectLst/>
                        </a:rPr>
                        <a:t>0</a:t>
                      </a:r>
                      <a:endParaRPr lang="en-US" sz="800" kern="1200">
                        <a:effectLst/>
                        <a:latin typeface="Times New Roman"/>
                        <a:ea typeface="Times New Roman"/>
                        <a:cs typeface="Traditional Arabic"/>
                      </a:endParaRPr>
                    </a:p>
                  </a:txBody>
                  <a:tcPr marL="45049" marR="45049" marT="0" marB="0"/>
                </a:tc>
                <a:tc>
                  <a:txBody>
                    <a:bodyPr/>
                    <a:lstStyle/>
                    <a:p>
                      <a:pPr marL="0" marR="0" algn="ctr">
                        <a:spcBef>
                          <a:spcPts val="0"/>
                        </a:spcBef>
                        <a:spcAft>
                          <a:spcPts val="0"/>
                        </a:spcAft>
                      </a:pPr>
                      <a:r>
                        <a:rPr lang="en-US" sz="800" kern="1200">
                          <a:effectLst/>
                        </a:rPr>
                        <a:t>0</a:t>
                      </a:r>
                      <a:endParaRPr lang="en-US" sz="800" kern="1200">
                        <a:effectLst/>
                        <a:latin typeface="Times New Roman"/>
                        <a:ea typeface="Times New Roman"/>
                        <a:cs typeface="Traditional Arabic"/>
                      </a:endParaRPr>
                    </a:p>
                  </a:txBody>
                  <a:tcPr marL="45049" marR="45049" marT="0" marB="0"/>
                </a:tc>
              </a:tr>
              <a:tr h="238838">
                <a:tc>
                  <a:txBody>
                    <a:bodyPr/>
                    <a:lstStyle/>
                    <a:p>
                      <a:pPr marL="0" marR="0" algn="ctr" rtl="1">
                        <a:lnSpc>
                          <a:spcPct val="115000"/>
                        </a:lnSpc>
                        <a:spcBef>
                          <a:spcPts val="0"/>
                        </a:spcBef>
                        <a:spcAft>
                          <a:spcPts val="0"/>
                        </a:spcAft>
                      </a:pPr>
                      <a:r>
                        <a:rPr lang="fa-IR" sz="900" kern="0">
                          <a:effectLst/>
                        </a:rPr>
                        <a:t>بی کربنات</a:t>
                      </a:r>
                      <a:endParaRPr lang="en-US" sz="800" kern="1200">
                        <a:effectLst/>
                        <a:latin typeface="Times New Roman"/>
                        <a:ea typeface="Times New Roman"/>
                        <a:cs typeface="Traditional Arabic"/>
                      </a:endParaRPr>
                    </a:p>
                  </a:txBody>
                  <a:tcPr marL="45049" marR="45049" marT="0" marB="0"/>
                </a:tc>
                <a:tc>
                  <a:txBody>
                    <a:bodyPr/>
                    <a:lstStyle/>
                    <a:p>
                      <a:pPr marL="0" marR="0" algn="ctr" rtl="1">
                        <a:lnSpc>
                          <a:spcPct val="115000"/>
                        </a:lnSpc>
                        <a:spcBef>
                          <a:spcPts val="0"/>
                        </a:spcBef>
                        <a:spcAft>
                          <a:spcPts val="0"/>
                        </a:spcAft>
                      </a:pPr>
                      <a:r>
                        <a:rPr lang="en-US" sz="800" kern="0">
                          <a:effectLst/>
                        </a:rPr>
                        <a:t>mg/lit</a:t>
                      </a:r>
                      <a:endParaRPr lang="en-US" sz="800" kern="1200">
                        <a:effectLst/>
                        <a:latin typeface="Times New Roman"/>
                        <a:ea typeface="Times New Roman"/>
                        <a:cs typeface="Traditional Arabic"/>
                      </a:endParaRPr>
                    </a:p>
                  </a:txBody>
                  <a:tcPr marL="45049" marR="45049" marT="0" marB="0"/>
                </a:tc>
                <a:tc>
                  <a:txBody>
                    <a:bodyPr/>
                    <a:lstStyle/>
                    <a:p>
                      <a:pPr marL="0" marR="0" algn="ctr">
                        <a:spcBef>
                          <a:spcPts val="0"/>
                        </a:spcBef>
                        <a:spcAft>
                          <a:spcPts val="0"/>
                        </a:spcAft>
                      </a:pPr>
                      <a:r>
                        <a:rPr lang="en-US" sz="800" kern="1200">
                          <a:effectLst/>
                        </a:rPr>
                        <a:t>213.5</a:t>
                      </a:r>
                      <a:endParaRPr lang="en-US" sz="800" kern="1200">
                        <a:effectLst/>
                        <a:latin typeface="Times New Roman"/>
                        <a:ea typeface="Times New Roman"/>
                        <a:cs typeface="Traditional Arabic"/>
                      </a:endParaRPr>
                    </a:p>
                  </a:txBody>
                  <a:tcPr marL="45049" marR="45049" marT="0" marB="0"/>
                </a:tc>
                <a:tc>
                  <a:txBody>
                    <a:bodyPr/>
                    <a:lstStyle/>
                    <a:p>
                      <a:pPr marL="0" marR="0" algn="ctr">
                        <a:spcBef>
                          <a:spcPts val="0"/>
                        </a:spcBef>
                        <a:spcAft>
                          <a:spcPts val="0"/>
                        </a:spcAft>
                      </a:pPr>
                      <a:r>
                        <a:rPr lang="en-US" sz="800" kern="1200">
                          <a:effectLst/>
                        </a:rPr>
                        <a:t>207.4</a:t>
                      </a:r>
                      <a:endParaRPr lang="en-US" sz="800" kern="1200">
                        <a:effectLst/>
                        <a:latin typeface="Times New Roman"/>
                        <a:ea typeface="Times New Roman"/>
                        <a:cs typeface="Traditional Arabic"/>
                      </a:endParaRPr>
                    </a:p>
                  </a:txBody>
                  <a:tcPr marL="45049" marR="45049" marT="0" marB="0"/>
                </a:tc>
                <a:tc>
                  <a:txBody>
                    <a:bodyPr/>
                    <a:lstStyle/>
                    <a:p>
                      <a:pPr marL="0" marR="0" algn="ctr">
                        <a:spcBef>
                          <a:spcPts val="0"/>
                        </a:spcBef>
                        <a:spcAft>
                          <a:spcPts val="0"/>
                        </a:spcAft>
                      </a:pPr>
                      <a:r>
                        <a:rPr lang="en-US" sz="800" kern="1200">
                          <a:effectLst/>
                        </a:rPr>
                        <a:t>27.45</a:t>
                      </a:r>
                      <a:endParaRPr lang="en-US" sz="800" kern="1200">
                        <a:effectLst/>
                        <a:latin typeface="Times New Roman"/>
                        <a:ea typeface="Times New Roman"/>
                        <a:cs typeface="Traditional Arabic"/>
                      </a:endParaRPr>
                    </a:p>
                  </a:txBody>
                  <a:tcPr marL="45049" marR="45049" marT="0" marB="0"/>
                </a:tc>
              </a:tr>
              <a:tr h="238838">
                <a:tc>
                  <a:txBody>
                    <a:bodyPr/>
                    <a:lstStyle/>
                    <a:p>
                      <a:pPr marL="0" marR="0" algn="ctr" rtl="1">
                        <a:lnSpc>
                          <a:spcPct val="115000"/>
                        </a:lnSpc>
                        <a:spcBef>
                          <a:spcPts val="0"/>
                        </a:spcBef>
                        <a:spcAft>
                          <a:spcPts val="0"/>
                        </a:spcAft>
                      </a:pPr>
                      <a:r>
                        <a:rPr lang="fa-IR" sz="900" kern="0">
                          <a:effectLst/>
                        </a:rPr>
                        <a:t>آمونیوم</a:t>
                      </a:r>
                      <a:endParaRPr lang="en-US" sz="800" kern="1200">
                        <a:effectLst/>
                        <a:latin typeface="Times New Roman"/>
                        <a:ea typeface="Times New Roman"/>
                        <a:cs typeface="Traditional Arabic"/>
                      </a:endParaRPr>
                    </a:p>
                  </a:txBody>
                  <a:tcPr marL="45049" marR="45049" marT="0" marB="0"/>
                </a:tc>
                <a:tc>
                  <a:txBody>
                    <a:bodyPr/>
                    <a:lstStyle/>
                    <a:p>
                      <a:pPr marL="0" marR="0" algn="ctr" rtl="1">
                        <a:lnSpc>
                          <a:spcPct val="115000"/>
                        </a:lnSpc>
                        <a:spcBef>
                          <a:spcPts val="0"/>
                        </a:spcBef>
                        <a:spcAft>
                          <a:spcPts val="0"/>
                        </a:spcAft>
                      </a:pPr>
                      <a:r>
                        <a:rPr lang="en-US" sz="800" kern="0">
                          <a:effectLst/>
                        </a:rPr>
                        <a:t>mg/lit</a:t>
                      </a:r>
                      <a:endParaRPr lang="en-US" sz="800" kern="1200">
                        <a:effectLst/>
                        <a:latin typeface="Times New Roman"/>
                        <a:ea typeface="Times New Roman"/>
                        <a:cs typeface="Traditional Arabic"/>
                      </a:endParaRPr>
                    </a:p>
                  </a:txBody>
                  <a:tcPr marL="45049" marR="45049" marT="0" marB="0"/>
                </a:tc>
                <a:tc>
                  <a:txBody>
                    <a:bodyPr/>
                    <a:lstStyle/>
                    <a:p>
                      <a:pPr marL="0" marR="0" algn="ctr">
                        <a:spcBef>
                          <a:spcPts val="0"/>
                        </a:spcBef>
                        <a:spcAft>
                          <a:spcPts val="0"/>
                        </a:spcAft>
                      </a:pPr>
                      <a:r>
                        <a:rPr lang="en-US" sz="800" kern="1200">
                          <a:effectLst/>
                        </a:rPr>
                        <a:t>0</a:t>
                      </a:r>
                      <a:endParaRPr lang="en-US" sz="800" kern="1200">
                        <a:effectLst/>
                        <a:latin typeface="Times New Roman"/>
                        <a:ea typeface="Times New Roman"/>
                        <a:cs typeface="Traditional Arabic"/>
                      </a:endParaRPr>
                    </a:p>
                  </a:txBody>
                  <a:tcPr marL="45049" marR="45049" marT="0" marB="0"/>
                </a:tc>
                <a:tc>
                  <a:txBody>
                    <a:bodyPr/>
                    <a:lstStyle/>
                    <a:p>
                      <a:pPr marL="0" marR="0" algn="ctr">
                        <a:spcBef>
                          <a:spcPts val="0"/>
                        </a:spcBef>
                        <a:spcAft>
                          <a:spcPts val="0"/>
                        </a:spcAft>
                      </a:pPr>
                      <a:r>
                        <a:rPr lang="en-US" sz="800" kern="1200">
                          <a:effectLst/>
                        </a:rPr>
                        <a:t>0.1</a:t>
                      </a:r>
                      <a:endParaRPr lang="en-US" sz="800" kern="1200">
                        <a:effectLst/>
                        <a:latin typeface="Times New Roman"/>
                        <a:ea typeface="Times New Roman"/>
                        <a:cs typeface="Traditional Arabic"/>
                      </a:endParaRPr>
                    </a:p>
                  </a:txBody>
                  <a:tcPr marL="45049" marR="45049" marT="0" marB="0"/>
                </a:tc>
                <a:tc>
                  <a:txBody>
                    <a:bodyPr/>
                    <a:lstStyle/>
                    <a:p>
                      <a:pPr marL="0" marR="0" algn="ctr">
                        <a:spcBef>
                          <a:spcPts val="0"/>
                        </a:spcBef>
                        <a:spcAft>
                          <a:spcPts val="0"/>
                        </a:spcAft>
                      </a:pPr>
                      <a:r>
                        <a:rPr lang="en-US" sz="800" kern="1200">
                          <a:effectLst/>
                        </a:rPr>
                        <a:t>0</a:t>
                      </a:r>
                      <a:endParaRPr lang="en-US" sz="800" kern="1200">
                        <a:effectLst/>
                        <a:latin typeface="Times New Roman"/>
                        <a:ea typeface="Times New Roman"/>
                        <a:cs typeface="Traditional Arabic"/>
                      </a:endParaRPr>
                    </a:p>
                  </a:txBody>
                  <a:tcPr marL="45049" marR="45049" marT="0" marB="0"/>
                </a:tc>
              </a:tr>
              <a:tr h="238838">
                <a:tc>
                  <a:txBody>
                    <a:bodyPr/>
                    <a:lstStyle/>
                    <a:p>
                      <a:pPr marL="0" marR="0" algn="ctr" rtl="1">
                        <a:lnSpc>
                          <a:spcPct val="115000"/>
                        </a:lnSpc>
                        <a:spcBef>
                          <a:spcPts val="0"/>
                        </a:spcBef>
                        <a:spcAft>
                          <a:spcPts val="0"/>
                        </a:spcAft>
                      </a:pPr>
                      <a:r>
                        <a:rPr lang="fa-IR" sz="900" kern="0">
                          <a:effectLst/>
                        </a:rPr>
                        <a:t>سولفات</a:t>
                      </a:r>
                      <a:endParaRPr lang="en-US" sz="800" kern="1200">
                        <a:effectLst/>
                        <a:latin typeface="Times New Roman"/>
                        <a:ea typeface="Times New Roman"/>
                        <a:cs typeface="Traditional Arabic"/>
                      </a:endParaRPr>
                    </a:p>
                  </a:txBody>
                  <a:tcPr marL="45049" marR="45049" marT="0" marB="0"/>
                </a:tc>
                <a:tc>
                  <a:txBody>
                    <a:bodyPr/>
                    <a:lstStyle/>
                    <a:p>
                      <a:pPr marL="0" marR="0" algn="ctr" rtl="1">
                        <a:lnSpc>
                          <a:spcPct val="115000"/>
                        </a:lnSpc>
                        <a:spcBef>
                          <a:spcPts val="0"/>
                        </a:spcBef>
                        <a:spcAft>
                          <a:spcPts val="0"/>
                        </a:spcAft>
                      </a:pPr>
                      <a:r>
                        <a:rPr lang="en-US" sz="800" kern="0">
                          <a:effectLst/>
                        </a:rPr>
                        <a:t>mg/lit</a:t>
                      </a:r>
                      <a:endParaRPr lang="en-US" sz="800" kern="1200">
                        <a:effectLst/>
                        <a:latin typeface="Times New Roman"/>
                        <a:ea typeface="Times New Roman"/>
                        <a:cs typeface="Traditional Arabic"/>
                      </a:endParaRPr>
                    </a:p>
                  </a:txBody>
                  <a:tcPr marL="45049" marR="45049" marT="0" marB="0"/>
                </a:tc>
                <a:tc>
                  <a:txBody>
                    <a:bodyPr/>
                    <a:lstStyle/>
                    <a:p>
                      <a:pPr marL="0" marR="0" algn="ctr">
                        <a:spcBef>
                          <a:spcPts val="0"/>
                        </a:spcBef>
                        <a:spcAft>
                          <a:spcPts val="0"/>
                        </a:spcAft>
                      </a:pPr>
                      <a:r>
                        <a:rPr lang="en-US" sz="800" kern="1200">
                          <a:effectLst/>
                        </a:rPr>
                        <a:t>6888</a:t>
                      </a:r>
                      <a:endParaRPr lang="en-US" sz="800" kern="1200">
                        <a:effectLst/>
                        <a:latin typeface="Times New Roman"/>
                        <a:ea typeface="Times New Roman"/>
                        <a:cs typeface="Traditional Arabic"/>
                      </a:endParaRPr>
                    </a:p>
                  </a:txBody>
                  <a:tcPr marL="45049" marR="45049" marT="0" marB="0"/>
                </a:tc>
                <a:tc>
                  <a:txBody>
                    <a:bodyPr/>
                    <a:lstStyle/>
                    <a:p>
                      <a:pPr marL="0" marR="0" algn="ctr">
                        <a:spcBef>
                          <a:spcPts val="0"/>
                        </a:spcBef>
                        <a:spcAft>
                          <a:spcPts val="0"/>
                        </a:spcAft>
                      </a:pPr>
                      <a:r>
                        <a:rPr lang="en-US" sz="800" kern="1200">
                          <a:effectLst/>
                        </a:rPr>
                        <a:t>1929.6</a:t>
                      </a:r>
                      <a:endParaRPr lang="en-US" sz="800" kern="1200">
                        <a:effectLst/>
                        <a:latin typeface="Times New Roman"/>
                        <a:ea typeface="Times New Roman"/>
                        <a:cs typeface="Traditional Arabic"/>
                      </a:endParaRPr>
                    </a:p>
                  </a:txBody>
                  <a:tcPr marL="45049" marR="45049" marT="0" marB="0"/>
                </a:tc>
                <a:tc>
                  <a:txBody>
                    <a:bodyPr/>
                    <a:lstStyle/>
                    <a:p>
                      <a:pPr marL="0" marR="0" algn="ctr">
                        <a:spcBef>
                          <a:spcPts val="0"/>
                        </a:spcBef>
                        <a:spcAft>
                          <a:spcPts val="0"/>
                        </a:spcAft>
                      </a:pPr>
                      <a:r>
                        <a:rPr lang="en-US" sz="800" kern="1200">
                          <a:effectLst/>
                        </a:rPr>
                        <a:t>9.6</a:t>
                      </a:r>
                      <a:endParaRPr lang="en-US" sz="800" kern="1200">
                        <a:effectLst/>
                        <a:latin typeface="Times New Roman"/>
                        <a:ea typeface="Times New Roman"/>
                        <a:cs typeface="Traditional Arabic"/>
                      </a:endParaRPr>
                    </a:p>
                  </a:txBody>
                  <a:tcPr marL="45049" marR="45049" marT="0" marB="0"/>
                </a:tc>
              </a:tr>
              <a:tr h="239285">
                <a:tc>
                  <a:txBody>
                    <a:bodyPr/>
                    <a:lstStyle/>
                    <a:p>
                      <a:pPr marL="0" marR="0" algn="ctr" rtl="1">
                        <a:lnSpc>
                          <a:spcPct val="115000"/>
                        </a:lnSpc>
                        <a:spcBef>
                          <a:spcPts val="0"/>
                        </a:spcBef>
                        <a:spcAft>
                          <a:spcPts val="0"/>
                        </a:spcAft>
                      </a:pPr>
                      <a:r>
                        <a:rPr lang="fa-IR" sz="900" kern="0">
                          <a:effectLst/>
                        </a:rPr>
                        <a:t>سختی کل</a:t>
                      </a:r>
                      <a:endParaRPr lang="en-US" sz="800" kern="1200">
                        <a:effectLst/>
                        <a:latin typeface="Times New Roman"/>
                        <a:ea typeface="Times New Roman"/>
                        <a:cs typeface="Traditional Arabic"/>
                      </a:endParaRPr>
                    </a:p>
                  </a:txBody>
                  <a:tcPr marL="45049" marR="45049" marT="0" marB="0"/>
                </a:tc>
                <a:tc>
                  <a:txBody>
                    <a:bodyPr/>
                    <a:lstStyle/>
                    <a:p>
                      <a:pPr marL="0" marR="0" algn="ctr" rtl="1">
                        <a:lnSpc>
                          <a:spcPct val="115000"/>
                        </a:lnSpc>
                        <a:spcBef>
                          <a:spcPts val="0"/>
                        </a:spcBef>
                        <a:spcAft>
                          <a:spcPts val="0"/>
                        </a:spcAft>
                      </a:pPr>
                      <a:r>
                        <a:rPr lang="en-US" sz="800" kern="0">
                          <a:effectLst/>
                        </a:rPr>
                        <a:t>mg/lit</a:t>
                      </a:r>
                      <a:endParaRPr lang="en-US" sz="800" kern="1200">
                        <a:effectLst/>
                        <a:latin typeface="Times New Roman"/>
                        <a:ea typeface="Times New Roman"/>
                        <a:cs typeface="Traditional Arabic"/>
                      </a:endParaRPr>
                    </a:p>
                  </a:txBody>
                  <a:tcPr marL="45049" marR="45049" marT="0" marB="0"/>
                </a:tc>
                <a:tc>
                  <a:txBody>
                    <a:bodyPr/>
                    <a:lstStyle/>
                    <a:p>
                      <a:pPr marL="0" marR="0" algn="ctr">
                        <a:spcBef>
                          <a:spcPts val="0"/>
                        </a:spcBef>
                        <a:spcAft>
                          <a:spcPts val="0"/>
                        </a:spcAft>
                      </a:pPr>
                      <a:r>
                        <a:rPr lang="en-US" sz="800" kern="1200">
                          <a:effectLst/>
                        </a:rPr>
                        <a:t>7587.5</a:t>
                      </a:r>
                      <a:endParaRPr lang="en-US" sz="800" kern="1200">
                        <a:effectLst/>
                        <a:latin typeface="Times New Roman"/>
                        <a:ea typeface="Times New Roman"/>
                        <a:cs typeface="Traditional Arabic"/>
                      </a:endParaRPr>
                    </a:p>
                  </a:txBody>
                  <a:tcPr marL="45049" marR="45049" marT="0" marB="0"/>
                </a:tc>
                <a:tc>
                  <a:txBody>
                    <a:bodyPr/>
                    <a:lstStyle/>
                    <a:p>
                      <a:pPr marL="0" marR="0" algn="ctr">
                        <a:spcBef>
                          <a:spcPts val="0"/>
                        </a:spcBef>
                        <a:spcAft>
                          <a:spcPts val="0"/>
                        </a:spcAft>
                      </a:pPr>
                      <a:r>
                        <a:rPr lang="en-US" sz="800" kern="1200">
                          <a:effectLst/>
                        </a:rPr>
                        <a:t>3325</a:t>
                      </a:r>
                      <a:endParaRPr lang="en-US" sz="800" kern="1200">
                        <a:effectLst/>
                        <a:latin typeface="Times New Roman"/>
                        <a:ea typeface="Times New Roman"/>
                        <a:cs typeface="Traditional Arabic"/>
                      </a:endParaRPr>
                    </a:p>
                  </a:txBody>
                  <a:tcPr marL="45049" marR="45049" marT="0" marB="0"/>
                </a:tc>
                <a:tc>
                  <a:txBody>
                    <a:bodyPr/>
                    <a:lstStyle/>
                    <a:p>
                      <a:pPr marL="0" marR="0" algn="ctr">
                        <a:spcBef>
                          <a:spcPts val="0"/>
                        </a:spcBef>
                        <a:spcAft>
                          <a:spcPts val="0"/>
                        </a:spcAft>
                      </a:pPr>
                      <a:r>
                        <a:rPr lang="en-US" sz="800" kern="1200" dirty="0">
                          <a:effectLst/>
                        </a:rPr>
                        <a:t>32.5</a:t>
                      </a:r>
                      <a:endParaRPr lang="en-US" sz="800" kern="1200" dirty="0">
                        <a:effectLst/>
                        <a:latin typeface="Times New Roman"/>
                        <a:ea typeface="Times New Roman"/>
                        <a:cs typeface="Traditional Arabic"/>
                      </a:endParaRPr>
                    </a:p>
                  </a:txBody>
                  <a:tcPr marL="45049" marR="45049" marT="0" marB="0"/>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3846673173"/>
              </p:ext>
            </p:extLst>
          </p:nvPr>
        </p:nvGraphicFramePr>
        <p:xfrm>
          <a:off x="381001" y="1371600"/>
          <a:ext cx="4419599" cy="4814102"/>
        </p:xfrm>
        <a:graphic>
          <a:graphicData uri="http://schemas.openxmlformats.org/drawingml/2006/table">
            <a:tbl>
              <a:tblPr firstRow="1" firstCol="1" bandRow="1">
                <a:tableStyleId>{5C22544A-7EE6-4342-B048-85BDC9FD1C3A}</a:tableStyleId>
              </a:tblPr>
              <a:tblGrid>
                <a:gridCol w="1295399"/>
                <a:gridCol w="914400"/>
                <a:gridCol w="612755"/>
                <a:gridCol w="865192"/>
                <a:gridCol w="731853"/>
              </a:tblGrid>
              <a:tr h="675985">
                <a:tc>
                  <a:txBody>
                    <a:bodyPr/>
                    <a:lstStyle/>
                    <a:p>
                      <a:pPr marL="0" marR="0" algn="ctr" rtl="1">
                        <a:lnSpc>
                          <a:spcPct val="150000"/>
                        </a:lnSpc>
                        <a:spcBef>
                          <a:spcPts val="0"/>
                        </a:spcBef>
                        <a:spcAft>
                          <a:spcPts val="0"/>
                        </a:spcAft>
                      </a:pPr>
                      <a:r>
                        <a:rPr lang="fa-IR" sz="1400" b="1" kern="0" dirty="0">
                          <a:effectLst/>
                          <a:cs typeface="B Zar" pitchFamily="2" charset="-78"/>
                        </a:rPr>
                        <a:t>پارامتر</a:t>
                      </a:r>
                      <a:endParaRPr lang="en-US" sz="1400" b="1" kern="1200" dirty="0">
                        <a:effectLst/>
                        <a:latin typeface="Times New Roman"/>
                        <a:ea typeface="Times New Roman"/>
                        <a:cs typeface="B Zar" pitchFamily="2" charset="-78"/>
                      </a:endParaRPr>
                    </a:p>
                  </a:txBody>
                  <a:tcPr marL="68580" marR="68580" marT="0" marB="0" anchor="ctr"/>
                </a:tc>
                <a:tc>
                  <a:txBody>
                    <a:bodyPr/>
                    <a:lstStyle/>
                    <a:p>
                      <a:pPr marL="0" marR="0" algn="ctr" rtl="1">
                        <a:lnSpc>
                          <a:spcPct val="150000"/>
                        </a:lnSpc>
                        <a:spcBef>
                          <a:spcPts val="0"/>
                        </a:spcBef>
                        <a:spcAft>
                          <a:spcPts val="0"/>
                        </a:spcAft>
                      </a:pPr>
                      <a:r>
                        <a:rPr lang="fa-IR" sz="1400" b="1" kern="0">
                          <a:effectLst/>
                          <a:cs typeface="B Zar" pitchFamily="2" charset="-78"/>
                        </a:rPr>
                        <a:t>واحد</a:t>
                      </a:r>
                      <a:endParaRPr lang="en-US" sz="1400" b="1" kern="1200">
                        <a:effectLst/>
                        <a:latin typeface="Times New Roman"/>
                        <a:ea typeface="Times New Roman"/>
                        <a:cs typeface="B Zar" pitchFamily="2" charset="-78"/>
                      </a:endParaRPr>
                    </a:p>
                  </a:txBody>
                  <a:tcPr marL="68580" marR="68580" marT="0" marB="0" anchor="ctr"/>
                </a:tc>
                <a:tc>
                  <a:txBody>
                    <a:bodyPr/>
                    <a:lstStyle/>
                    <a:p>
                      <a:pPr marL="0" marR="0" algn="ctr" rtl="1">
                        <a:lnSpc>
                          <a:spcPct val="150000"/>
                        </a:lnSpc>
                        <a:spcBef>
                          <a:spcPts val="0"/>
                        </a:spcBef>
                        <a:spcAft>
                          <a:spcPts val="0"/>
                        </a:spcAft>
                      </a:pPr>
                      <a:r>
                        <a:rPr lang="fa-IR" sz="1400" b="1" kern="0">
                          <a:effectLst/>
                          <a:cs typeface="B Zar" pitchFamily="2" charset="-78"/>
                        </a:rPr>
                        <a:t>نوع</a:t>
                      </a:r>
                      <a:endParaRPr lang="en-US" sz="1400" b="1" kern="1200">
                        <a:effectLst/>
                        <a:latin typeface="Times New Roman"/>
                        <a:ea typeface="Times New Roman"/>
                        <a:cs typeface="B Zar" pitchFamily="2" charset="-78"/>
                      </a:endParaRPr>
                    </a:p>
                  </a:txBody>
                  <a:tcPr marL="68580" marR="68580" marT="0" marB="0" anchor="ctr"/>
                </a:tc>
                <a:tc>
                  <a:txBody>
                    <a:bodyPr/>
                    <a:lstStyle/>
                    <a:p>
                      <a:pPr marL="0" marR="0" algn="ctr" rtl="1">
                        <a:lnSpc>
                          <a:spcPct val="150000"/>
                        </a:lnSpc>
                        <a:spcBef>
                          <a:spcPts val="0"/>
                        </a:spcBef>
                        <a:spcAft>
                          <a:spcPts val="0"/>
                        </a:spcAft>
                      </a:pPr>
                      <a:r>
                        <a:rPr lang="fa-IR" sz="1400" b="1" kern="0">
                          <a:effectLst/>
                          <a:cs typeface="B Zar" pitchFamily="2" charset="-78"/>
                        </a:rPr>
                        <a:t>آب آبگیر </a:t>
                      </a:r>
                      <a:endParaRPr lang="en-US" sz="1400" b="1" kern="1200">
                        <a:effectLst/>
                        <a:cs typeface="B Zar" pitchFamily="2" charset="-78"/>
                      </a:endParaRPr>
                    </a:p>
                    <a:p>
                      <a:pPr marL="0" marR="0" algn="ctr" rtl="1">
                        <a:lnSpc>
                          <a:spcPct val="150000"/>
                        </a:lnSpc>
                        <a:spcBef>
                          <a:spcPts val="0"/>
                        </a:spcBef>
                        <a:spcAft>
                          <a:spcPts val="0"/>
                        </a:spcAft>
                      </a:pPr>
                      <a:r>
                        <a:rPr lang="fa-IR" sz="1400" b="1" kern="0">
                          <a:effectLst/>
                          <a:cs typeface="B Zar" pitchFamily="2" charset="-78"/>
                        </a:rPr>
                        <a:t>ورودی</a:t>
                      </a:r>
                      <a:endParaRPr lang="en-US" sz="1400" b="1" kern="1200">
                        <a:effectLst/>
                        <a:latin typeface="Times New Roman"/>
                        <a:ea typeface="Times New Roman"/>
                        <a:cs typeface="B Zar" pitchFamily="2" charset="-78"/>
                      </a:endParaRPr>
                    </a:p>
                  </a:txBody>
                  <a:tcPr marL="68580" marR="68580" marT="0" marB="0" anchor="ctr"/>
                </a:tc>
                <a:tc>
                  <a:txBody>
                    <a:bodyPr/>
                    <a:lstStyle/>
                    <a:p>
                      <a:pPr marL="0" marR="0" algn="ctr" rtl="1">
                        <a:lnSpc>
                          <a:spcPct val="150000"/>
                        </a:lnSpc>
                        <a:spcBef>
                          <a:spcPts val="0"/>
                        </a:spcBef>
                        <a:spcAft>
                          <a:spcPts val="0"/>
                        </a:spcAft>
                      </a:pPr>
                      <a:r>
                        <a:rPr lang="ar-SA" sz="1400" b="1" kern="0" dirty="0">
                          <a:effectLst/>
                          <a:cs typeface="B Zar" pitchFamily="2" charset="-78"/>
                        </a:rPr>
                        <a:t>آب قبل از وسل</a:t>
                      </a:r>
                      <a:endParaRPr lang="en-US" sz="1400" b="1" kern="1200" dirty="0">
                        <a:effectLst/>
                        <a:latin typeface="Times New Roman"/>
                        <a:ea typeface="Times New Roman"/>
                        <a:cs typeface="B Zar" pitchFamily="2" charset="-78"/>
                      </a:endParaRPr>
                    </a:p>
                  </a:txBody>
                  <a:tcPr marL="68580" marR="68580" marT="0" marB="0" anchor="ctr"/>
                </a:tc>
              </a:tr>
              <a:tr h="498552">
                <a:tc>
                  <a:txBody>
                    <a:bodyPr/>
                    <a:lstStyle/>
                    <a:p>
                      <a:pPr marL="0" marR="0" algn="ctr" rtl="1">
                        <a:lnSpc>
                          <a:spcPct val="150000"/>
                        </a:lnSpc>
                        <a:spcBef>
                          <a:spcPts val="0"/>
                        </a:spcBef>
                        <a:spcAft>
                          <a:spcPts val="0"/>
                        </a:spcAft>
                      </a:pPr>
                      <a:r>
                        <a:rPr lang="en-US" sz="1100" b="1" kern="0">
                          <a:effectLst/>
                          <a:cs typeface="B Zar" pitchFamily="2" charset="-78"/>
                        </a:rPr>
                        <a:t>Diatomaceae</a:t>
                      </a:r>
                      <a:endParaRPr lang="en-US" sz="1100" b="1" kern="1200">
                        <a:effectLst/>
                        <a:latin typeface="Times New Roman"/>
                        <a:ea typeface="Times New Roman"/>
                        <a:cs typeface="B Zar" pitchFamily="2" charset="-78"/>
                      </a:endParaRPr>
                    </a:p>
                  </a:txBody>
                  <a:tcPr marL="68580" marR="68580" marT="0" marB="0" anchor="ctr"/>
                </a:tc>
                <a:tc>
                  <a:txBody>
                    <a:bodyPr/>
                    <a:lstStyle/>
                    <a:p>
                      <a:pPr marL="0" marR="0" algn="ctr" rtl="1">
                        <a:lnSpc>
                          <a:spcPct val="150000"/>
                        </a:lnSpc>
                        <a:spcBef>
                          <a:spcPts val="0"/>
                        </a:spcBef>
                        <a:spcAft>
                          <a:spcPts val="0"/>
                        </a:spcAft>
                      </a:pPr>
                      <a:r>
                        <a:rPr lang="en-US" sz="1100" b="1" kern="0" dirty="0">
                          <a:effectLst/>
                          <a:cs typeface="B Zar" pitchFamily="2" charset="-78"/>
                        </a:rPr>
                        <a:t>Total per </a:t>
                      </a:r>
                      <a:endParaRPr lang="fa-IR" sz="1100" b="1" kern="0" dirty="0" smtClean="0">
                        <a:effectLst/>
                        <a:cs typeface="B Zar" pitchFamily="2" charset="-78"/>
                      </a:endParaRPr>
                    </a:p>
                    <a:p>
                      <a:pPr marL="0" marR="0" algn="ctr" rtl="1">
                        <a:lnSpc>
                          <a:spcPct val="150000"/>
                        </a:lnSpc>
                        <a:spcBef>
                          <a:spcPts val="0"/>
                        </a:spcBef>
                        <a:spcAft>
                          <a:spcPts val="0"/>
                        </a:spcAft>
                      </a:pPr>
                      <a:r>
                        <a:rPr lang="en-US" sz="1100" b="1" kern="0" dirty="0" smtClean="0">
                          <a:effectLst/>
                          <a:cs typeface="B Zar" pitchFamily="2" charset="-78"/>
                        </a:rPr>
                        <a:t>100 </a:t>
                      </a:r>
                      <a:r>
                        <a:rPr lang="en-US" sz="1100" b="1" kern="0" dirty="0">
                          <a:effectLst/>
                          <a:cs typeface="B Zar" pitchFamily="2" charset="-78"/>
                        </a:rPr>
                        <a:t>ml</a:t>
                      </a:r>
                      <a:endParaRPr lang="en-US" sz="1100" b="1" kern="1200" dirty="0">
                        <a:effectLst/>
                        <a:latin typeface="Times New Roman"/>
                        <a:ea typeface="Times New Roman"/>
                        <a:cs typeface="B Zar" pitchFamily="2" charset="-78"/>
                      </a:endParaRPr>
                    </a:p>
                  </a:txBody>
                  <a:tcPr marL="68580" marR="68580" marT="0" marB="0" anchor="ctr"/>
                </a:tc>
                <a:tc>
                  <a:txBody>
                    <a:bodyPr/>
                    <a:lstStyle/>
                    <a:p>
                      <a:pPr marL="0" marR="0" algn="ctr" rtl="1">
                        <a:lnSpc>
                          <a:spcPct val="150000"/>
                        </a:lnSpc>
                        <a:spcBef>
                          <a:spcPts val="0"/>
                        </a:spcBef>
                        <a:spcAft>
                          <a:spcPts val="0"/>
                        </a:spcAft>
                      </a:pPr>
                      <a:r>
                        <a:rPr lang="fa-IR" sz="1200" b="1" kern="0">
                          <a:effectLst/>
                          <a:cs typeface="B Zar" pitchFamily="2" charset="-78"/>
                        </a:rPr>
                        <a:t>-</a:t>
                      </a:r>
                      <a:endParaRPr lang="en-US" sz="1100" b="1" kern="1200">
                        <a:effectLst/>
                        <a:latin typeface="Times New Roman"/>
                        <a:ea typeface="Times New Roman"/>
                        <a:cs typeface="B Zar" pitchFamily="2" charset="-78"/>
                      </a:endParaRPr>
                    </a:p>
                  </a:txBody>
                  <a:tcPr marL="68580" marR="68580" marT="0" marB="0" anchor="ctr"/>
                </a:tc>
                <a:tc>
                  <a:txBody>
                    <a:bodyPr/>
                    <a:lstStyle/>
                    <a:p>
                      <a:pPr marL="0" marR="0" algn="ctr" rtl="1">
                        <a:lnSpc>
                          <a:spcPct val="150000"/>
                        </a:lnSpc>
                        <a:spcBef>
                          <a:spcPts val="0"/>
                        </a:spcBef>
                        <a:spcAft>
                          <a:spcPts val="0"/>
                        </a:spcAft>
                      </a:pPr>
                      <a:r>
                        <a:rPr lang="fa-IR" sz="1400" b="1" kern="0">
                          <a:effectLst/>
                          <a:cs typeface="B Zar" pitchFamily="2" charset="-78"/>
                        </a:rPr>
                        <a:t>5110</a:t>
                      </a:r>
                      <a:endParaRPr lang="en-US" sz="1200" b="1" kern="1200">
                        <a:effectLst/>
                        <a:latin typeface="Times New Roman"/>
                        <a:ea typeface="Times New Roman"/>
                        <a:cs typeface="B Zar" pitchFamily="2" charset="-78"/>
                      </a:endParaRPr>
                    </a:p>
                  </a:txBody>
                  <a:tcPr marL="68580" marR="68580" marT="0" marB="0" anchor="ctr"/>
                </a:tc>
                <a:tc>
                  <a:txBody>
                    <a:bodyPr/>
                    <a:lstStyle/>
                    <a:p>
                      <a:pPr marL="0" marR="0" algn="ctr" rtl="1">
                        <a:lnSpc>
                          <a:spcPct val="150000"/>
                        </a:lnSpc>
                        <a:spcBef>
                          <a:spcPts val="0"/>
                        </a:spcBef>
                        <a:spcAft>
                          <a:spcPts val="0"/>
                        </a:spcAft>
                      </a:pPr>
                      <a:r>
                        <a:rPr lang="ar-SA" sz="1400" b="1" kern="0" dirty="0">
                          <a:effectLst/>
                          <a:cs typeface="B Zar" pitchFamily="2" charset="-78"/>
                        </a:rPr>
                        <a:t>4020</a:t>
                      </a:r>
                      <a:endParaRPr lang="en-US" sz="1200" b="1" kern="1200" dirty="0">
                        <a:effectLst/>
                        <a:latin typeface="Times New Roman"/>
                        <a:ea typeface="Times New Roman"/>
                        <a:cs typeface="B Zar" pitchFamily="2" charset="-78"/>
                      </a:endParaRPr>
                    </a:p>
                  </a:txBody>
                  <a:tcPr marL="68580" marR="68580" marT="0" marB="0" anchor="ctr"/>
                </a:tc>
              </a:tr>
              <a:tr h="521213">
                <a:tc>
                  <a:txBody>
                    <a:bodyPr/>
                    <a:lstStyle/>
                    <a:p>
                      <a:pPr marL="0" marR="0" algn="ctr" rtl="1">
                        <a:lnSpc>
                          <a:spcPct val="150000"/>
                        </a:lnSpc>
                        <a:spcBef>
                          <a:spcPts val="0"/>
                        </a:spcBef>
                        <a:spcAft>
                          <a:spcPts val="0"/>
                        </a:spcAft>
                      </a:pPr>
                      <a:r>
                        <a:rPr lang="en-US" sz="1100" b="1" kern="0" dirty="0" err="1">
                          <a:effectLst/>
                          <a:cs typeface="B Zar" pitchFamily="2" charset="-78"/>
                        </a:rPr>
                        <a:t>Cholorophyceae</a:t>
                      </a:r>
                      <a:endParaRPr lang="en-US" sz="1100" b="1" kern="1200" dirty="0">
                        <a:effectLst/>
                        <a:latin typeface="Times New Roman"/>
                        <a:ea typeface="Times New Roman"/>
                        <a:cs typeface="B Zar" pitchFamily="2" charset="-78"/>
                      </a:endParaRPr>
                    </a:p>
                  </a:txBody>
                  <a:tcPr marL="68580" marR="68580" marT="0" marB="0" anchor="ctr"/>
                </a:tc>
                <a:tc>
                  <a:txBody>
                    <a:bodyPr/>
                    <a:lstStyle/>
                    <a:p>
                      <a:pPr marL="0" marR="0" algn="ctr" rtl="1">
                        <a:lnSpc>
                          <a:spcPct val="150000"/>
                        </a:lnSpc>
                        <a:spcBef>
                          <a:spcPts val="0"/>
                        </a:spcBef>
                        <a:spcAft>
                          <a:spcPts val="0"/>
                        </a:spcAft>
                      </a:pPr>
                      <a:r>
                        <a:rPr lang="en-US" sz="1100" b="1" kern="0" dirty="0">
                          <a:effectLst/>
                          <a:cs typeface="B Zar" pitchFamily="2" charset="-78"/>
                        </a:rPr>
                        <a:t>Total per </a:t>
                      </a:r>
                      <a:endParaRPr lang="fa-IR" sz="1100" b="1" kern="0" dirty="0" smtClean="0">
                        <a:effectLst/>
                        <a:cs typeface="B Zar" pitchFamily="2" charset="-78"/>
                      </a:endParaRPr>
                    </a:p>
                    <a:p>
                      <a:pPr marL="0" marR="0" algn="ctr" rtl="1">
                        <a:lnSpc>
                          <a:spcPct val="150000"/>
                        </a:lnSpc>
                        <a:spcBef>
                          <a:spcPts val="0"/>
                        </a:spcBef>
                        <a:spcAft>
                          <a:spcPts val="0"/>
                        </a:spcAft>
                      </a:pPr>
                      <a:r>
                        <a:rPr lang="en-US" sz="1100" b="1" kern="0" dirty="0" smtClean="0">
                          <a:effectLst/>
                          <a:cs typeface="B Zar" pitchFamily="2" charset="-78"/>
                        </a:rPr>
                        <a:t>100</a:t>
                      </a:r>
                      <a:r>
                        <a:rPr lang="en-US" sz="1200" b="1" kern="0" dirty="0" smtClean="0">
                          <a:effectLst/>
                          <a:cs typeface="B Zar" pitchFamily="2" charset="-78"/>
                        </a:rPr>
                        <a:t> </a:t>
                      </a:r>
                      <a:r>
                        <a:rPr lang="en-US" sz="1100" b="1" kern="0" dirty="0">
                          <a:effectLst/>
                          <a:cs typeface="B Zar" pitchFamily="2" charset="-78"/>
                        </a:rPr>
                        <a:t>ml</a:t>
                      </a:r>
                      <a:endParaRPr lang="en-US" sz="1100" b="1" kern="1200" dirty="0">
                        <a:effectLst/>
                        <a:latin typeface="Times New Roman"/>
                        <a:ea typeface="Times New Roman"/>
                        <a:cs typeface="B Zar" pitchFamily="2" charset="-78"/>
                      </a:endParaRPr>
                    </a:p>
                  </a:txBody>
                  <a:tcPr marL="68580" marR="68580" marT="0" marB="0" anchor="ctr"/>
                </a:tc>
                <a:tc>
                  <a:txBody>
                    <a:bodyPr/>
                    <a:lstStyle/>
                    <a:p>
                      <a:pPr marL="0" marR="0" algn="ctr" rtl="1">
                        <a:lnSpc>
                          <a:spcPct val="150000"/>
                        </a:lnSpc>
                        <a:spcBef>
                          <a:spcPts val="0"/>
                        </a:spcBef>
                        <a:spcAft>
                          <a:spcPts val="0"/>
                        </a:spcAft>
                      </a:pPr>
                      <a:r>
                        <a:rPr lang="fa-IR" sz="1200" b="1" kern="0">
                          <a:effectLst/>
                          <a:cs typeface="B Zar" pitchFamily="2" charset="-78"/>
                        </a:rPr>
                        <a:t>-</a:t>
                      </a:r>
                      <a:endParaRPr lang="en-US" sz="1100" b="1" kern="1200">
                        <a:effectLst/>
                        <a:latin typeface="Times New Roman"/>
                        <a:ea typeface="Times New Roman"/>
                        <a:cs typeface="B Zar" pitchFamily="2" charset="-78"/>
                      </a:endParaRPr>
                    </a:p>
                  </a:txBody>
                  <a:tcPr marL="68580" marR="68580" marT="0" marB="0" anchor="ctr"/>
                </a:tc>
                <a:tc>
                  <a:txBody>
                    <a:bodyPr/>
                    <a:lstStyle/>
                    <a:p>
                      <a:pPr marL="0" marR="0" algn="ctr" rtl="1">
                        <a:lnSpc>
                          <a:spcPct val="150000"/>
                        </a:lnSpc>
                        <a:spcBef>
                          <a:spcPts val="0"/>
                        </a:spcBef>
                        <a:spcAft>
                          <a:spcPts val="0"/>
                        </a:spcAft>
                      </a:pPr>
                      <a:r>
                        <a:rPr lang="ar-SA" sz="1400" b="1" kern="0">
                          <a:effectLst/>
                          <a:cs typeface="B Zar" pitchFamily="2" charset="-78"/>
                        </a:rPr>
                        <a:t>481</a:t>
                      </a:r>
                      <a:endParaRPr lang="en-US" sz="1200" b="1" kern="1200">
                        <a:effectLst/>
                        <a:latin typeface="Times New Roman"/>
                        <a:ea typeface="Times New Roman"/>
                        <a:cs typeface="B Zar" pitchFamily="2" charset="-78"/>
                      </a:endParaRPr>
                    </a:p>
                  </a:txBody>
                  <a:tcPr marL="68580" marR="68580" marT="0" marB="0" anchor="ctr"/>
                </a:tc>
                <a:tc>
                  <a:txBody>
                    <a:bodyPr/>
                    <a:lstStyle/>
                    <a:p>
                      <a:pPr marL="0" marR="0" algn="ctr" rtl="1">
                        <a:lnSpc>
                          <a:spcPct val="150000"/>
                        </a:lnSpc>
                        <a:spcBef>
                          <a:spcPts val="0"/>
                        </a:spcBef>
                        <a:spcAft>
                          <a:spcPts val="0"/>
                        </a:spcAft>
                      </a:pPr>
                      <a:r>
                        <a:rPr lang="ar-SA" sz="1400" b="1" kern="0" dirty="0">
                          <a:effectLst/>
                          <a:cs typeface="B Zar" pitchFamily="2" charset="-78"/>
                        </a:rPr>
                        <a:t>400</a:t>
                      </a:r>
                      <a:endParaRPr lang="en-US" sz="1200" b="1" kern="1200" dirty="0">
                        <a:effectLst/>
                        <a:latin typeface="Times New Roman"/>
                        <a:ea typeface="Times New Roman"/>
                        <a:cs typeface="B Zar" pitchFamily="2" charset="-78"/>
                      </a:endParaRPr>
                    </a:p>
                  </a:txBody>
                  <a:tcPr marL="68580" marR="68580" marT="0" marB="0" anchor="ctr"/>
                </a:tc>
              </a:tr>
              <a:tr h="521213">
                <a:tc>
                  <a:txBody>
                    <a:bodyPr/>
                    <a:lstStyle/>
                    <a:p>
                      <a:pPr marL="0" marR="0" algn="ctr" rtl="1">
                        <a:lnSpc>
                          <a:spcPct val="150000"/>
                        </a:lnSpc>
                        <a:spcBef>
                          <a:spcPts val="0"/>
                        </a:spcBef>
                        <a:spcAft>
                          <a:spcPts val="0"/>
                        </a:spcAft>
                      </a:pPr>
                      <a:r>
                        <a:rPr lang="en-US" sz="1100" b="1" kern="0" dirty="0" err="1">
                          <a:effectLst/>
                          <a:cs typeface="B Zar" pitchFamily="2" charset="-78"/>
                        </a:rPr>
                        <a:t>Cyanophyceae</a:t>
                      </a:r>
                      <a:endParaRPr lang="en-US" sz="1100" b="1" kern="1200" dirty="0">
                        <a:effectLst/>
                        <a:latin typeface="Times New Roman"/>
                        <a:ea typeface="Times New Roman"/>
                        <a:cs typeface="B Zar" pitchFamily="2" charset="-78"/>
                      </a:endParaRPr>
                    </a:p>
                  </a:txBody>
                  <a:tcPr marL="68580" marR="68580" marT="0" marB="0" anchor="ctr"/>
                </a:tc>
                <a:tc>
                  <a:txBody>
                    <a:bodyPr/>
                    <a:lstStyle/>
                    <a:p>
                      <a:pPr marL="0" marR="0" algn="ctr" rtl="1">
                        <a:lnSpc>
                          <a:spcPct val="150000"/>
                        </a:lnSpc>
                        <a:spcBef>
                          <a:spcPts val="0"/>
                        </a:spcBef>
                        <a:spcAft>
                          <a:spcPts val="0"/>
                        </a:spcAft>
                      </a:pPr>
                      <a:r>
                        <a:rPr lang="en-US" sz="1100" b="1" kern="0" dirty="0">
                          <a:effectLst/>
                          <a:cs typeface="B Zar" pitchFamily="2" charset="-78"/>
                        </a:rPr>
                        <a:t>Total per </a:t>
                      </a:r>
                      <a:endParaRPr lang="fa-IR" sz="1100" b="1" kern="0" dirty="0" smtClean="0">
                        <a:effectLst/>
                        <a:cs typeface="B Zar" pitchFamily="2" charset="-78"/>
                      </a:endParaRPr>
                    </a:p>
                    <a:p>
                      <a:pPr marL="0" marR="0" algn="ctr" rtl="1">
                        <a:lnSpc>
                          <a:spcPct val="150000"/>
                        </a:lnSpc>
                        <a:spcBef>
                          <a:spcPts val="0"/>
                        </a:spcBef>
                        <a:spcAft>
                          <a:spcPts val="0"/>
                        </a:spcAft>
                      </a:pPr>
                      <a:r>
                        <a:rPr lang="en-US" sz="1100" b="1" kern="0" dirty="0" smtClean="0">
                          <a:effectLst/>
                          <a:cs typeface="B Zar" pitchFamily="2" charset="-78"/>
                        </a:rPr>
                        <a:t>100</a:t>
                      </a:r>
                      <a:r>
                        <a:rPr lang="en-US" sz="1200" b="1" kern="0" dirty="0" smtClean="0">
                          <a:effectLst/>
                          <a:cs typeface="B Zar" pitchFamily="2" charset="-78"/>
                        </a:rPr>
                        <a:t> </a:t>
                      </a:r>
                      <a:r>
                        <a:rPr lang="en-US" sz="1100" b="1" kern="0" dirty="0">
                          <a:effectLst/>
                          <a:cs typeface="B Zar" pitchFamily="2" charset="-78"/>
                        </a:rPr>
                        <a:t>ml</a:t>
                      </a:r>
                      <a:endParaRPr lang="en-US" sz="1100" b="1" kern="1200" dirty="0">
                        <a:effectLst/>
                        <a:latin typeface="Times New Roman"/>
                        <a:ea typeface="Times New Roman"/>
                        <a:cs typeface="B Zar" pitchFamily="2" charset="-78"/>
                      </a:endParaRPr>
                    </a:p>
                  </a:txBody>
                  <a:tcPr marL="68580" marR="68580" marT="0" marB="0" anchor="ctr"/>
                </a:tc>
                <a:tc>
                  <a:txBody>
                    <a:bodyPr/>
                    <a:lstStyle/>
                    <a:p>
                      <a:pPr marL="0" marR="0" algn="ctr" rtl="1">
                        <a:lnSpc>
                          <a:spcPct val="150000"/>
                        </a:lnSpc>
                        <a:spcBef>
                          <a:spcPts val="0"/>
                        </a:spcBef>
                        <a:spcAft>
                          <a:spcPts val="0"/>
                        </a:spcAft>
                      </a:pPr>
                      <a:r>
                        <a:rPr lang="fa-IR" sz="1200" b="1" kern="0">
                          <a:effectLst/>
                          <a:cs typeface="B Zar" pitchFamily="2" charset="-78"/>
                        </a:rPr>
                        <a:t>-</a:t>
                      </a:r>
                      <a:endParaRPr lang="en-US" sz="1100" b="1" kern="1200">
                        <a:effectLst/>
                        <a:latin typeface="Times New Roman"/>
                        <a:ea typeface="Times New Roman"/>
                        <a:cs typeface="B Zar" pitchFamily="2" charset="-78"/>
                      </a:endParaRPr>
                    </a:p>
                  </a:txBody>
                  <a:tcPr marL="68580" marR="68580" marT="0" marB="0" anchor="ctr"/>
                </a:tc>
                <a:tc>
                  <a:txBody>
                    <a:bodyPr/>
                    <a:lstStyle/>
                    <a:p>
                      <a:pPr marL="0" marR="0" algn="ctr" rtl="1">
                        <a:lnSpc>
                          <a:spcPct val="150000"/>
                        </a:lnSpc>
                        <a:spcBef>
                          <a:spcPts val="0"/>
                        </a:spcBef>
                        <a:spcAft>
                          <a:spcPts val="0"/>
                        </a:spcAft>
                      </a:pPr>
                      <a:r>
                        <a:rPr lang="ar-SA" sz="1400" b="1" kern="0">
                          <a:effectLst/>
                          <a:cs typeface="B Zar" pitchFamily="2" charset="-78"/>
                        </a:rPr>
                        <a:t>1</a:t>
                      </a:r>
                      <a:endParaRPr lang="en-US" sz="1200" b="1" kern="1200">
                        <a:effectLst/>
                        <a:latin typeface="Times New Roman"/>
                        <a:ea typeface="Times New Roman"/>
                        <a:cs typeface="B Zar" pitchFamily="2" charset="-78"/>
                      </a:endParaRPr>
                    </a:p>
                  </a:txBody>
                  <a:tcPr marL="68580" marR="68580" marT="0" marB="0" anchor="ctr"/>
                </a:tc>
                <a:tc>
                  <a:txBody>
                    <a:bodyPr/>
                    <a:lstStyle/>
                    <a:p>
                      <a:pPr marL="0" marR="0" algn="ctr" rtl="1">
                        <a:lnSpc>
                          <a:spcPct val="150000"/>
                        </a:lnSpc>
                        <a:spcBef>
                          <a:spcPts val="0"/>
                        </a:spcBef>
                        <a:spcAft>
                          <a:spcPts val="0"/>
                        </a:spcAft>
                      </a:pPr>
                      <a:r>
                        <a:rPr lang="ar-SA" sz="1400" b="1" kern="0" dirty="0">
                          <a:effectLst/>
                          <a:cs typeface="B Zar" pitchFamily="2" charset="-78"/>
                        </a:rPr>
                        <a:t>1</a:t>
                      </a:r>
                      <a:endParaRPr lang="en-US" sz="1200" b="1" kern="1200" dirty="0">
                        <a:effectLst/>
                        <a:latin typeface="Times New Roman"/>
                        <a:ea typeface="Times New Roman"/>
                        <a:cs typeface="B Zar" pitchFamily="2" charset="-78"/>
                      </a:endParaRPr>
                    </a:p>
                  </a:txBody>
                  <a:tcPr marL="68580" marR="68580" marT="0" marB="0" anchor="ctr"/>
                </a:tc>
              </a:tr>
              <a:tr h="369091">
                <a:tc>
                  <a:txBody>
                    <a:bodyPr/>
                    <a:lstStyle/>
                    <a:p>
                      <a:pPr marL="0" marR="0" algn="ctr" rtl="1">
                        <a:lnSpc>
                          <a:spcPct val="150000"/>
                        </a:lnSpc>
                        <a:spcBef>
                          <a:spcPts val="0"/>
                        </a:spcBef>
                        <a:spcAft>
                          <a:spcPts val="0"/>
                        </a:spcAft>
                      </a:pPr>
                      <a:r>
                        <a:rPr lang="en-US" sz="1100" b="1" kern="0">
                          <a:effectLst/>
                          <a:cs typeface="B Zar" pitchFamily="2" charset="-78"/>
                        </a:rPr>
                        <a:t>Protozoa</a:t>
                      </a:r>
                      <a:endParaRPr lang="en-US" sz="1100" b="1" kern="1200">
                        <a:effectLst/>
                        <a:latin typeface="Times New Roman"/>
                        <a:ea typeface="Times New Roman"/>
                        <a:cs typeface="B Zar" pitchFamily="2" charset="-78"/>
                      </a:endParaRPr>
                    </a:p>
                  </a:txBody>
                  <a:tcPr marL="68580" marR="68580" marT="0" marB="0" anchor="ctr"/>
                </a:tc>
                <a:tc>
                  <a:txBody>
                    <a:bodyPr/>
                    <a:lstStyle/>
                    <a:p>
                      <a:pPr marL="0" marR="0" algn="ctr" rtl="1">
                        <a:lnSpc>
                          <a:spcPct val="150000"/>
                        </a:lnSpc>
                        <a:spcBef>
                          <a:spcPts val="0"/>
                        </a:spcBef>
                        <a:spcAft>
                          <a:spcPts val="0"/>
                        </a:spcAft>
                      </a:pPr>
                      <a:r>
                        <a:rPr lang="en-US" sz="1100" b="1" kern="0">
                          <a:effectLst/>
                          <a:cs typeface="B Zar" pitchFamily="2" charset="-78"/>
                        </a:rPr>
                        <a:t>Per 1000 ml</a:t>
                      </a:r>
                      <a:endParaRPr lang="en-US" sz="1100" b="1" kern="1200">
                        <a:effectLst/>
                        <a:latin typeface="Times New Roman"/>
                        <a:ea typeface="Times New Roman"/>
                        <a:cs typeface="B Zar" pitchFamily="2" charset="-78"/>
                      </a:endParaRPr>
                    </a:p>
                  </a:txBody>
                  <a:tcPr marL="68580" marR="68580" marT="0" marB="0" anchor="ctr"/>
                </a:tc>
                <a:tc>
                  <a:txBody>
                    <a:bodyPr/>
                    <a:lstStyle/>
                    <a:p>
                      <a:pPr marL="0" marR="0" algn="ctr" rtl="1">
                        <a:lnSpc>
                          <a:spcPct val="150000"/>
                        </a:lnSpc>
                        <a:spcBef>
                          <a:spcPts val="0"/>
                        </a:spcBef>
                        <a:spcAft>
                          <a:spcPts val="0"/>
                        </a:spcAft>
                      </a:pPr>
                      <a:r>
                        <a:rPr lang="fa-IR" sz="1200" b="1" kern="0">
                          <a:effectLst/>
                          <a:cs typeface="B Zar" pitchFamily="2" charset="-78"/>
                        </a:rPr>
                        <a:t>زنده</a:t>
                      </a:r>
                      <a:endParaRPr lang="en-US" sz="1100" b="1" kern="1200">
                        <a:effectLst/>
                        <a:latin typeface="Times New Roman"/>
                        <a:ea typeface="Times New Roman"/>
                        <a:cs typeface="B Zar" pitchFamily="2" charset="-78"/>
                      </a:endParaRPr>
                    </a:p>
                  </a:txBody>
                  <a:tcPr marL="68580" marR="68580" marT="0" marB="0" anchor="ctr"/>
                </a:tc>
                <a:tc>
                  <a:txBody>
                    <a:bodyPr/>
                    <a:lstStyle/>
                    <a:p>
                      <a:pPr marL="0" marR="0" algn="ctr" rtl="1">
                        <a:lnSpc>
                          <a:spcPct val="150000"/>
                        </a:lnSpc>
                        <a:spcBef>
                          <a:spcPts val="0"/>
                        </a:spcBef>
                        <a:spcAft>
                          <a:spcPts val="0"/>
                        </a:spcAft>
                      </a:pPr>
                      <a:r>
                        <a:rPr lang="ar-SA" sz="1400" b="1" kern="0">
                          <a:effectLst/>
                          <a:cs typeface="B Zar" pitchFamily="2" charset="-78"/>
                        </a:rPr>
                        <a:t>101</a:t>
                      </a:r>
                      <a:endParaRPr lang="en-US" sz="1200" b="1" kern="1200">
                        <a:effectLst/>
                        <a:latin typeface="Times New Roman"/>
                        <a:ea typeface="Times New Roman"/>
                        <a:cs typeface="B Zar" pitchFamily="2" charset="-78"/>
                      </a:endParaRPr>
                    </a:p>
                  </a:txBody>
                  <a:tcPr marL="68580" marR="68580" marT="0" marB="0" anchor="ctr"/>
                </a:tc>
                <a:tc>
                  <a:txBody>
                    <a:bodyPr/>
                    <a:lstStyle/>
                    <a:p>
                      <a:pPr marL="0" marR="0" algn="ctr" rtl="1">
                        <a:lnSpc>
                          <a:spcPct val="150000"/>
                        </a:lnSpc>
                        <a:spcBef>
                          <a:spcPts val="0"/>
                        </a:spcBef>
                        <a:spcAft>
                          <a:spcPts val="0"/>
                        </a:spcAft>
                      </a:pPr>
                      <a:r>
                        <a:rPr lang="fa-IR" sz="1400" b="1" kern="0" dirty="0">
                          <a:effectLst/>
                          <a:cs typeface="B Zar" pitchFamily="2" charset="-78"/>
                        </a:rPr>
                        <a:t>6</a:t>
                      </a:r>
                      <a:endParaRPr lang="en-US" sz="1200" b="1" kern="1200" dirty="0">
                        <a:effectLst/>
                        <a:latin typeface="Times New Roman"/>
                        <a:ea typeface="Times New Roman"/>
                        <a:cs typeface="B Zar" pitchFamily="2" charset="-78"/>
                      </a:endParaRPr>
                    </a:p>
                  </a:txBody>
                  <a:tcPr marL="68580" marR="68580" marT="0" marB="0" anchor="ctr"/>
                </a:tc>
              </a:tr>
              <a:tr h="369091">
                <a:tc>
                  <a:txBody>
                    <a:bodyPr/>
                    <a:lstStyle/>
                    <a:p>
                      <a:pPr marL="0" marR="0" algn="ctr" rtl="1">
                        <a:lnSpc>
                          <a:spcPct val="150000"/>
                        </a:lnSpc>
                        <a:spcBef>
                          <a:spcPts val="0"/>
                        </a:spcBef>
                        <a:spcAft>
                          <a:spcPts val="0"/>
                        </a:spcAft>
                      </a:pPr>
                      <a:r>
                        <a:rPr lang="en-US" sz="1100" b="1" kern="0">
                          <a:effectLst/>
                          <a:cs typeface="B Zar" pitchFamily="2" charset="-78"/>
                        </a:rPr>
                        <a:t>Rotifera</a:t>
                      </a:r>
                      <a:endParaRPr lang="en-US" sz="1100" b="1" kern="1200">
                        <a:effectLst/>
                        <a:latin typeface="Times New Roman"/>
                        <a:ea typeface="Times New Roman"/>
                        <a:cs typeface="B Zar" pitchFamily="2" charset="-78"/>
                      </a:endParaRPr>
                    </a:p>
                  </a:txBody>
                  <a:tcPr marL="68580" marR="68580" marT="0" marB="0" anchor="ctr"/>
                </a:tc>
                <a:tc>
                  <a:txBody>
                    <a:bodyPr/>
                    <a:lstStyle/>
                    <a:p>
                      <a:pPr marL="0" marR="0" algn="ctr" rtl="1">
                        <a:lnSpc>
                          <a:spcPct val="150000"/>
                        </a:lnSpc>
                        <a:spcBef>
                          <a:spcPts val="0"/>
                        </a:spcBef>
                        <a:spcAft>
                          <a:spcPts val="0"/>
                        </a:spcAft>
                      </a:pPr>
                      <a:r>
                        <a:rPr lang="en-US" sz="1100" b="1" kern="0">
                          <a:effectLst/>
                          <a:cs typeface="B Zar" pitchFamily="2" charset="-78"/>
                        </a:rPr>
                        <a:t>Per 1000 ml</a:t>
                      </a:r>
                      <a:endParaRPr lang="en-US" sz="1100" b="1" kern="1200">
                        <a:effectLst/>
                        <a:latin typeface="Times New Roman"/>
                        <a:ea typeface="Times New Roman"/>
                        <a:cs typeface="B Zar" pitchFamily="2" charset="-78"/>
                      </a:endParaRPr>
                    </a:p>
                  </a:txBody>
                  <a:tcPr marL="68580" marR="68580" marT="0" marB="0" anchor="ctr"/>
                </a:tc>
                <a:tc>
                  <a:txBody>
                    <a:bodyPr/>
                    <a:lstStyle/>
                    <a:p>
                      <a:pPr marL="0" marR="0" algn="ctr" rtl="1">
                        <a:lnSpc>
                          <a:spcPct val="150000"/>
                        </a:lnSpc>
                        <a:spcBef>
                          <a:spcPts val="0"/>
                        </a:spcBef>
                        <a:spcAft>
                          <a:spcPts val="0"/>
                        </a:spcAft>
                      </a:pPr>
                      <a:r>
                        <a:rPr lang="ar-SA" sz="1200" b="1" kern="0" dirty="0">
                          <a:effectLst/>
                          <a:cs typeface="B Zar" pitchFamily="2" charset="-78"/>
                        </a:rPr>
                        <a:t>زنده</a:t>
                      </a:r>
                      <a:endParaRPr lang="en-US" sz="1100" b="1" kern="1200" dirty="0">
                        <a:effectLst/>
                        <a:latin typeface="Times New Roman"/>
                        <a:ea typeface="Times New Roman"/>
                        <a:cs typeface="B Zar" pitchFamily="2" charset="-78"/>
                      </a:endParaRPr>
                    </a:p>
                  </a:txBody>
                  <a:tcPr marL="68580" marR="68580" marT="0" marB="0" anchor="ctr"/>
                </a:tc>
                <a:tc>
                  <a:txBody>
                    <a:bodyPr/>
                    <a:lstStyle/>
                    <a:p>
                      <a:pPr marL="0" marR="0" algn="ctr" rtl="1">
                        <a:lnSpc>
                          <a:spcPct val="150000"/>
                        </a:lnSpc>
                        <a:spcBef>
                          <a:spcPts val="0"/>
                        </a:spcBef>
                        <a:spcAft>
                          <a:spcPts val="0"/>
                        </a:spcAft>
                      </a:pPr>
                      <a:r>
                        <a:rPr lang="en-US" sz="1100" b="1" kern="0">
                          <a:effectLst/>
                          <a:cs typeface="B Zar" pitchFamily="2" charset="-78"/>
                        </a:rPr>
                        <a:t>Not Sean</a:t>
                      </a:r>
                      <a:endParaRPr lang="en-US" sz="1100" b="1" kern="1200">
                        <a:effectLst/>
                        <a:latin typeface="Times New Roman"/>
                        <a:ea typeface="Times New Roman"/>
                        <a:cs typeface="B Zar" pitchFamily="2" charset="-78"/>
                      </a:endParaRPr>
                    </a:p>
                  </a:txBody>
                  <a:tcPr marL="68580" marR="68580" marT="0" marB="0" anchor="ctr"/>
                </a:tc>
                <a:tc>
                  <a:txBody>
                    <a:bodyPr/>
                    <a:lstStyle/>
                    <a:p>
                      <a:pPr marL="0" marR="0" algn="ctr" rtl="1">
                        <a:lnSpc>
                          <a:spcPct val="150000"/>
                        </a:lnSpc>
                        <a:spcBef>
                          <a:spcPts val="0"/>
                        </a:spcBef>
                        <a:spcAft>
                          <a:spcPts val="0"/>
                        </a:spcAft>
                      </a:pPr>
                      <a:r>
                        <a:rPr lang="en-US" sz="1100" b="1" kern="0">
                          <a:effectLst/>
                          <a:cs typeface="B Zar" pitchFamily="2" charset="-78"/>
                        </a:rPr>
                        <a:t>Not Sean</a:t>
                      </a:r>
                      <a:endParaRPr lang="en-US" sz="1100" b="1" kern="1200">
                        <a:effectLst/>
                        <a:latin typeface="Times New Roman"/>
                        <a:ea typeface="Times New Roman"/>
                        <a:cs typeface="B Zar" pitchFamily="2" charset="-78"/>
                      </a:endParaRPr>
                    </a:p>
                  </a:txBody>
                  <a:tcPr marL="68580" marR="68580" marT="0" marB="0" anchor="ctr"/>
                </a:tc>
              </a:tr>
              <a:tr h="369091">
                <a:tc>
                  <a:txBody>
                    <a:bodyPr/>
                    <a:lstStyle/>
                    <a:p>
                      <a:pPr marL="0" marR="0" algn="ctr" rtl="1">
                        <a:lnSpc>
                          <a:spcPct val="150000"/>
                        </a:lnSpc>
                        <a:spcBef>
                          <a:spcPts val="0"/>
                        </a:spcBef>
                        <a:spcAft>
                          <a:spcPts val="0"/>
                        </a:spcAft>
                      </a:pPr>
                      <a:r>
                        <a:rPr lang="en-US" sz="1100" b="1" kern="0">
                          <a:effectLst/>
                          <a:cs typeface="B Zar" pitchFamily="2" charset="-78"/>
                        </a:rPr>
                        <a:t>Crustacea</a:t>
                      </a:r>
                      <a:endParaRPr lang="en-US" sz="1100" b="1" kern="1200">
                        <a:effectLst/>
                        <a:latin typeface="Times New Roman"/>
                        <a:ea typeface="Times New Roman"/>
                        <a:cs typeface="B Zar" pitchFamily="2" charset="-78"/>
                      </a:endParaRPr>
                    </a:p>
                  </a:txBody>
                  <a:tcPr marL="68580" marR="68580" marT="0" marB="0" anchor="ctr"/>
                </a:tc>
                <a:tc>
                  <a:txBody>
                    <a:bodyPr/>
                    <a:lstStyle/>
                    <a:p>
                      <a:pPr marL="0" marR="0" algn="ctr" rtl="1">
                        <a:lnSpc>
                          <a:spcPct val="150000"/>
                        </a:lnSpc>
                        <a:spcBef>
                          <a:spcPts val="0"/>
                        </a:spcBef>
                        <a:spcAft>
                          <a:spcPts val="0"/>
                        </a:spcAft>
                      </a:pPr>
                      <a:r>
                        <a:rPr lang="en-US" sz="1100" b="1" kern="0">
                          <a:effectLst/>
                          <a:cs typeface="B Zar" pitchFamily="2" charset="-78"/>
                        </a:rPr>
                        <a:t>Per 1000 ml</a:t>
                      </a:r>
                      <a:endParaRPr lang="en-US" sz="1100" b="1" kern="1200">
                        <a:effectLst/>
                        <a:latin typeface="Times New Roman"/>
                        <a:ea typeface="Times New Roman"/>
                        <a:cs typeface="B Zar" pitchFamily="2" charset="-78"/>
                      </a:endParaRPr>
                    </a:p>
                  </a:txBody>
                  <a:tcPr marL="68580" marR="68580" marT="0" marB="0" anchor="ctr"/>
                </a:tc>
                <a:tc>
                  <a:txBody>
                    <a:bodyPr/>
                    <a:lstStyle/>
                    <a:p>
                      <a:pPr marL="0" marR="0" algn="ctr" rtl="1">
                        <a:lnSpc>
                          <a:spcPct val="150000"/>
                        </a:lnSpc>
                        <a:spcBef>
                          <a:spcPts val="0"/>
                        </a:spcBef>
                        <a:spcAft>
                          <a:spcPts val="0"/>
                        </a:spcAft>
                      </a:pPr>
                      <a:r>
                        <a:rPr lang="ar-SA" sz="1200" b="1" kern="0">
                          <a:effectLst/>
                          <a:cs typeface="B Zar" pitchFamily="2" charset="-78"/>
                        </a:rPr>
                        <a:t>زنده</a:t>
                      </a:r>
                      <a:endParaRPr lang="en-US" sz="1100" b="1" kern="1200">
                        <a:effectLst/>
                        <a:latin typeface="Times New Roman"/>
                        <a:ea typeface="Times New Roman"/>
                        <a:cs typeface="B Zar" pitchFamily="2" charset="-78"/>
                      </a:endParaRPr>
                    </a:p>
                  </a:txBody>
                  <a:tcPr marL="68580" marR="68580" marT="0" marB="0" anchor="ctr"/>
                </a:tc>
                <a:tc>
                  <a:txBody>
                    <a:bodyPr/>
                    <a:lstStyle/>
                    <a:p>
                      <a:pPr marL="0" marR="0" algn="ctr" rtl="1">
                        <a:lnSpc>
                          <a:spcPct val="150000"/>
                        </a:lnSpc>
                        <a:spcBef>
                          <a:spcPts val="0"/>
                        </a:spcBef>
                        <a:spcAft>
                          <a:spcPts val="0"/>
                        </a:spcAft>
                      </a:pPr>
                      <a:r>
                        <a:rPr lang="en-US" sz="1100" b="1" kern="0">
                          <a:effectLst/>
                          <a:cs typeface="B Zar" pitchFamily="2" charset="-78"/>
                        </a:rPr>
                        <a:t>Not Sean</a:t>
                      </a:r>
                      <a:endParaRPr lang="en-US" sz="1100" b="1" kern="1200">
                        <a:effectLst/>
                        <a:latin typeface="Times New Roman"/>
                        <a:ea typeface="Times New Roman"/>
                        <a:cs typeface="B Zar" pitchFamily="2" charset="-78"/>
                      </a:endParaRPr>
                    </a:p>
                  </a:txBody>
                  <a:tcPr marL="68580" marR="68580" marT="0" marB="0" anchor="ctr"/>
                </a:tc>
                <a:tc>
                  <a:txBody>
                    <a:bodyPr/>
                    <a:lstStyle/>
                    <a:p>
                      <a:pPr marL="0" marR="0" algn="ctr" rtl="1">
                        <a:lnSpc>
                          <a:spcPct val="150000"/>
                        </a:lnSpc>
                        <a:spcBef>
                          <a:spcPts val="0"/>
                        </a:spcBef>
                        <a:spcAft>
                          <a:spcPts val="0"/>
                        </a:spcAft>
                      </a:pPr>
                      <a:r>
                        <a:rPr lang="en-US" sz="1100" b="1" kern="0">
                          <a:effectLst/>
                          <a:cs typeface="B Zar" pitchFamily="2" charset="-78"/>
                        </a:rPr>
                        <a:t>Not Sean</a:t>
                      </a:r>
                      <a:endParaRPr lang="en-US" sz="1100" b="1" kern="1200">
                        <a:effectLst/>
                        <a:latin typeface="Times New Roman"/>
                        <a:ea typeface="Times New Roman"/>
                        <a:cs typeface="B Zar" pitchFamily="2" charset="-78"/>
                      </a:endParaRPr>
                    </a:p>
                  </a:txBody>
                  <a:tcPr marL="68580" marR="68580" marT="0" marB="0" anchor="ctr"/>
                </a:tc>
              </a:tr>
              <a:tr h="369091">
                <a:tc>
                  <a:txBody>
                    <a:bodyPr/>
                    <a:lstStyle/>
                    <a:p>
                      <a:pPr marL="0" marR="0" algn="ctr" rtl="1">
                        <a:lnSpc>
                          <a:spcPct val="150000"/>
                        </a:lnSpc>
                        <a:spcBef>
                          <a:spcPts val="0"/>
                        </a:spcBef>
                        <a:spcAft>
                          <a:spcPts val="0"/>
                        </a:spcAft>
                      </a:pPr>
                      <a:r>
                        <a:rPr lang="en-US" sz="1100" b="1" kern="0">
                          <a:effectLst/>
                          <a:cs typeface="B Zar" pitchFamily="2" charset="-78"/>
                        </a:rPr>
                        <a:t>Nematode</a:t>
                      </a:r>
                      <a:endParaRPr lang="en-US" sz="1100" b="1" kern="1200">
                        <a:effectLst/>
                        <a:latin typeface="Times New Roman"/>
                        <a:ea typeface="Times New Roman"/>
                        <a:cs typeface="B Zar" pitchFamily="2" charset="-78"/>
                      </a:endParaRPr>
                    </a:p>
                  </a:txBody>
                  <a:tcPr marL="68580" marR="68580" marT="0" marB="0" anchor="ctr"/>
                </a:tc>
                <a:tc>
                  <a:txBody>
                    <a:bodyPr/>
                    <a:lstStyle/>
                    <a:p>
                      <a:pPr marL="0" marR="0" algn="ctr" rtl="1">
                        <a:lnSpc>
                          <a:spcPct val="150000"/>
                        </a:lnSpc>
                        <a:spcBef>
                          <a:spcPts val="0"/>
                        </a:spcBef>
                        <a:spcAft>
                          <a:spcPts val="0"/>
                        </a:spcAft>
                      </a:pPr>
                      <a:r>
                        <a:rPr lang="en-US" sz="1100" b="1" kern="0">
                          <a:effectLst/>
                          <a:cs typeface="B Zar" pitchFamily="2" charset="-78"/>
                        </a:rPr>
                        <a:t>Per 1000 ml</a:t>
                      </a:r>
                      <a:endParaRPr lang="en-US" sz="1100" b="1" kern="1200">
                        <a:effectLst/>
                        <a:latin typeface="Times New Roman"/>
                        <a:ea typeface="Times New Roman"/>
                        <a:cs typeface="B Zar" pitchFamily="2" charset="-78"/>
                      </a:endParaRPr>
                    </a:p>
                  </a:txBody>
                  <a:tcPr marL="68580" marR="68580" marT="0" marB="0" anchor="ctr"/>
                </a:tc>
                <a:tc>
                  <a:txBody>
                    <a:bodyPr/>
                    <a:lstStyle/>
                    <a:p>
                      <a:pPr marL="0" marR="0" algn="ctr" rtl="1">
                        <a:lnSpc>
                          <a:spcPct val="150000"/>
                        </a:lnSpc>
                        <a:spcBef>
                          <a:spcPts val="0"/>
                        </a:spcBef>
                        <a:spcAft>
                          <a:spcPts val="0"/>
                        </a:spcAft>
                      </a:pPr>
                      <a:r>
                        <a:rPr lang="fa-IR" sz="1200" b="1" kern="0">
                          <a:effectLst/>
                          <a:cs typeface="B Zar" pitchFamily="2" charset="-78"/>
                        </a:rPr>
                        <a:t>زنده</a:t>
                      </a:r>
                      <a:endParaRPr lang="en-US" sz="1100" b="1" kern="1200">
                        <a:effectLst/>
                        <a:latin typeface="Times New Roman"/>
                        <a:ea typeface="Times New Roman"/>
                        <a:cs typeface="B Zar" pitchFamily="2" charset="-78"/>
                      </a:endParaRPr>
                    </a:p>
                  </a:txBody>
                  <a:tcPr marL="68580" marR="68580" marT="0" marB="0" anchor="ctr"/>
                </a:tc>
                <a:tc>
                  <a:txBody>
                    <a:bodyPr/>
                    <a:lstStyle/>
                    <a:p>
                      <a:pPr marL="0" marR="0" algn="ctr" rtl="1">
                        <a:lnSpc>
                          <a:spcPct val="150000"/>
                        </a:lnSpc>
                        <a:spcBef>
                          <a:spcPts val="0"/>
                        </a:spcBef>
                        <a:spcAft>
                          <a:spcPts val="0"/>
                        </a:spcAft>
                      </a:pPr>
                      <a:r>
                        <a:rPr lang="en-US" sz="1100" b="1" kern="0">
                          <a:effectLst/>
                          <a:cs typeface="B Zar" pitchFamily="2" charset="-78"/>
                        </a:rPr>
                        <a:t>Not Sean</a:t>
                      </a:r>
                      <a:endParaRPr lang="en-US" sz="1100" b="1" kern="1200">
                        <a:effectLst/>
                        <a:latin typeface="Times New Roman"/>
                        <a:ea typeface="Times New Roman"/>
                        <a:cs typeface="B Zar" pitchFamily="2" charset="-78"/>
                      </a:endParaRPr>
                    </a:p>
                  </a:txBody>
                  <a:tcPr marL="68580" marR="68580" marT="0" marB="0" anchor="ctr"/>
                </a:tc>
                <a:tc>
                  <a:txBody>
                    <a:bodyPr/>
                    <a:lstStyle/>
                    <a:p>
                      <a:pPr marL="0" marR="0" algn="ctr" rtl="1">
                        <a:lnSpc>
                          <a:spcPct val="150000"/>
                        </a:lnSpc>
                        <a:spcBef>
                          <a:spcPts val="0"/>
                        </a:spcBef>
                        <a:spcAft>
                          <a:spcPts val="0"/>
                        </a:spcAft>
                      </a:pPr>
                      <a:r>
                        <a:rPr lang="en-US" sz="1100" b="1" kern="0">
                          <a:effectLst/>
                          <a:cs typeface="B Zar" pitchFamily="2" charset="-78"/>
                        </a:rPr>
                        <a:t>Not Sean</a:t>
                      </a:r>
                      <a:endParaRPr lang="en-US" sz="1100" b="1" kern="1200">
                        <a:effectLst/>
                        <a:latin typeface="Times New Roman"/>
                        <a:ea typeface="Times New Roman"/>
                        <a:cs typeface="B Zar" pitchFamily="2" charset="-78"/>
                      </a:endParaRPr>
                    </a:p>
                  </a:txBody>
                  <a:tcPr marL="68580" marR="68580" marT="0" marB="0" anchor="ctr"/>
                </a:tc>
              </a:tr>
              <a:tr h="369091">
                <a:tc>
                  <a:txBody>
                    <a:bodyPr/>
                    <a:lstStyle/>
                    <a:p>
                      <a:pPr marL="0" marR="0" algn="ctr" rtl="1">
                        <a:lnSpc>
                          <a:spcPct val="150000"/>
                        </a:lnSpc>
                        <a:spcBef>
                          <a:spcPts val="0"/>
                        </a:spcBef>
                        <a:spcAft>
                          <a:spcPts val="0"/>
                        </a:spcAft>
                      </a:pPr>
                      <a:r>
                        <a:rPr lang="en-US" sz="1100" b="1" kern="0">
                          <a:effectLst/>
                          <a:cs typeface="B Zar" pitchFamily="2" charset="-78"/>
                        </a:rPr>
                        <a:t>Other Organisms</a:t>
                      </a:r>
                      <a:endParaRPr lang="en-US" sz="1100" b="1" kern="1200">
                        <a:effectLst/>
                        <a:latin typeface="Times New Roman"/>
                        <a:ea typeface="Times New Roman"/>
                        <a:cs typeface="B Zar" pitchFamily="2" charset="-78"/>
                      </a:endParaRPr>
                    </a:p>
                  </a:txBody>
                  <a:tcPr marL="68580" marR="68580" marT="0" marB="0" anchor="ctr"/>
                </a:tc>
                <a:tc>
                  <a:txBody>
                    <a:bodyPr/>
                    <a:lstStyle/>
                    <a:p>
                      <a:pPr marL="0" marR="0" algn="ctr" rtl="1">
                        <a:lnSpc>
                          <a:spcPct val="150000"/>
                        </a:lnSpc>
                        <a:spcBef>
                          <a:spcPts val="0"/>
                        </a:spcBef>
                        <a:spcAft>
                          <a:spcPts val="0"/>
                        </a:spcAft>
                      </a:pPr>
                      <a:r>
                        <a:rPr lang="en-US" sz="1100" b="1" kern="0">
                          <a:effectLst/>
                          <a:cs typeface="B Zar" pitchFamily="2" charset="-78"/>
                        </a:rPr>
                        <a:t>Per 1000 ml</a:t>
                      </a:r>
                      <a:endParaRPr lang="en-US" sz="1100" b="1" kern="1200">
                        <a:effectLst/>
                        <a:latin typeface="Times New Roman"/>
                        <a:ea typeface="Times New Roman"/>
                        <a:cs typeface="B Zar" pitchFamily="2" charset="-78"/>
                      </a:endParaRPr>
                    </a:p>
                  </a:txBody>
                  <a:tcPr marL="68580" marR="68580" marT="0" marB="0" anchor="ctr"/>
                </a:tc>
                <a:tc>
                  <a:txBody>
                    <a:bodyPr/>
                    <a:lstStyle/>
                    <a:p>
                      <a:pPr marL="0" marR="0" algn="ctr" rtl="1">
                        <a:lnSpc>
                          <a:spcPct val="150000"/>
                        </a:lnSpc>
                        <a:spcBef>
                          <a:spcPts val="0"/>
                        </a:spcBef>
                        <a:spcAft>
                          <a:spcPts val="0"/>
                        </a:spcAft>
                      </a:pPr>
                      <a:r>
                        <a:rPr lang="fa-IR" sz="1200" b="1" kern="0">
                          <a:effectLst/>
                          <a:cs typeface="B Zar" pitchFamily="2" charset="-78"/>
                        </a:rPr>
                        <a:t>-</a:t>
                      </a:r>
                      <a:endParaRPr lang="en-US" sz="1100" b="1" kern="1200">
                        <a:effectLst/>
                        <a:latin typeface="Times New Roman"/>
                        <a:ea typeface="Times New Roman"/>
                        <a:cs typeface="B Zar" pitchFamily="2" charset="-78"/>
                      </a:endParaRPr>
                    </a:p>
                  </a:txBody>
                  <a:tcPr marL="68580" marR="68580" marT="0" marB="0" anchor="ctr"/>
                </a:tc>
                <a:tc>
                  <a:txBody>
                    <a:bodyPr/>
                    <a:lstStyle/>
                    <a:p>
                      <a:pPr marL="0" marR="0" algn="ctr" rtl="1">
                        <a:lnSpc>
                          <a:spcPct val="150000"/>
                        </a:lnSpc>
                        <a:spcBef>
                          <a:spcPts val="0"/>
                        </a:spcBef>
                        <a:spcAft>
                          <a:spcPts val="0"/>
                        </a:spcAft>
                      </a:pPr>
                      <a:r>
                        <a:rPr lang="en-US" sz="1100" b="1" kern="0">
                          <a:effectLst/>
                          <a:cs typeface="B Zar" pitchFamily="2" charset="-78"/>
                        </a:rPr>
                        <a:t>Not Sean</a:t>
                      </a:r>
                      <a:endParaRPr lang="en-US" sz="1100" b="1" kern="1200">
                        <a:effectLst/>
                        <a:latin typeface="Times New Roman"/>
                        <a:ea typeface="Times New Roman"/>
                        <a:cs typeface="B Zar" pitchFamily="2" charset="-78"/>
                      </a:endParaRPr>
                    </a:p>
                  </a:txBody>
                  <a:tcPr marL="68580" marR="68580" marT="0" marB="0" anchor="ctr"/>
                </a:tc>
                <a:tc>
                  <a:txBody>
                    <a:bodyPr/>
                    <a:lstStyle/>
                    <a:p>
                      <a:pPr marL="0" marR="0" algn="ctr" rtl="1">
                        <a:lnSpc>
                          <a:spcPct val="150000"/>
                        </a:lnSpc>
                        <a:spcBef>
                          <a:spcPts val="0"/>
                        </a:spcBef>
                        <a:spcAft>
                          <a:spcPts val="0"/>
                        </a:spcAft>
                      </a:pPr>
                      <a:r>
                        <a:rPr lang="en-US" sz="1100" b="1" kern="0">
                          <a:effectLst/>
                          <a:cs typeface="B Zar" pitchFamily="2" charset="-78"/>
                        </a:rPr>
                        <a:t>Not Sean</a:t>
                      </a:r>
                      <a:endParaRPr lang="en-US" sz="1100" b="1" kern="1200">
                        <a:effectLst/>
                        <a:latin typeface="Times New Roman"/>
                        <a:ea typeface="Times New Roman"/>
                        <a:cs typeface="B Zar" pitchFamily="2" charset="-78"/>
                      </a:endParaRPr>
                    </a:p>
                  </a:txBody>
                  <a:tcPr marL="68580" marR="68580" marT="0" marB="0" anchor="ctr"/>
                </a:tc>
              </a:tr>
              <a:tr h="369091">
                <a:tc rowSpan="2">
                  <a:txBody>
                    <a:bodyPr/>
                    <a:lstStyle/>
                    <a:p>
                      <a:pPr marL="0" marR="0" algn="ctr" rtl="1">
                        <a:lnSpc>
                          <a:spcPct val="150000"/>
                        </a:lnSpc>
                        <a:spcBef>
                          <a:spcPts val="0"/>
                        </a:spcBef>
                        <a:spcAft>
                          <a:spcPts val="0"/>
                        </a:spcAft>
                      </a:pPr>
                      <a:r>
                        <a:rPr lang="en-US" sz="1100" b="1" kern="0">
                          <a:effectLst/>
                          <a:cs typeface="B Zar" pitchFamily="2" charset="-78"/>
                        </a:rPr>
                        <a:t>Total</a:t>
                      </a:r>
                      <a:endParaRPr lang="en-US" sz="1100" b="1" kern="1200">
                        <a:effectLst/>
                        <a:latin typeface="Times New Roman"/>
                        <a:ea typeface="Times New Roman"/>
                        <a:cs typeface="B Zar" pitchFamily="2" charset="-78"/>
                      </a:endParaRPr>
                    </a:p>
                  </a:txBody>
                  <a:tcPr marL="68580" marR="68580" marT="0" marB="0" anchor="ctr"/>
                </a:tc>
                <a:tc>
                  <a:txBody>
                    <a:bodyPr/>
                    <a:lstStyle/>
                    <a:p>
                      <a:pPr marL="0" marR="0" algn="ctr" rtl="1">
                        <a:lnSpc>
                          <a:spcPct val="150000"/>
                        </a:lnSpc>
                        <a:spcBef>
                          <a:spcPts val="0"/>
                        </a:spcBef>
                        <a:spcAft>
                          <a:spcPts val="0"/>
                        </a:spcAft>
                      </a:pPr>
                      <a:r>
                        <a:rPr lang="en-US" sz="1100" b="1" kern="0">
                          <a:effectLst/>
                          <a:cs typeface="B Zar" pitchFamily="2" charset="-78"/>
                        </a:rPr>
                        <a:t>Per 100 ml</a:t>
                      </a:r>
                      <a:endParaRPr lang="en-US" sz="1100" b="1" kern="1200">
                        <a:effectLst/>
                        <a:latin typeface="Times New Roman"/>
                        <a:ea typeface="Times New Roman"/>
                        <a:cs typeface="B Zar" pitchFamily="2" charset="-78"/>
                      </a:endParaRPr>
                    </a:p>
                  </a:txBody>
                  <a:tcPr marL="68580" marR="68580" marT="0" marB="0" anchor="ctr"/>
                </a:tc>
                <a:tc>
                  <a:txBody>
                    <a:bodyPr/>
                    <a:lstStyle/>
                    <a:p>
                      <a:pPr marL="0" marR="0" algn="ctr" rtl="1">
                        <a:lnSpc>
                          <a:spcPct val="150000"/>
                        </a:lnSpc>
                        <a:spcBef>
                          <a:spcPts val="0"/>
                        </a:spcBef>
                        <a:spcAft>
                          <a:spcPts val="0"/>
                        </a:spcAft>
                      </a:pPr>
                      <a:r>
                        <a:rPr lang="ar-SA" sz="1200" b="1" kern="0">
                          <a:effectLst/>
                          <a:cs typeface="B Zar" pitchFamily="2" charset="-78"/>
                        </a:rPr>
                        <a:t>-</a:t>
                      </a:r>
                      <a:endParaRPr lang="en-US" sz="1100" b="1" kern="1200">
                        <a:effectLst/>
                        <a:latin typeface="Times New Roman"/>
                        <a:ea typeface="Times New Roman"/>
                        <a:cs typeface="B Zar" pitchFamily="2" charset="-78"/>
                      </a:endParaRPr>
                    </a:p>
                  </a:txBody>
                  <a:tcPr marL="68580" marR="68580" marT="0" marB="0" anchor="ctr"/>
                </a:tc>
                <a:tc>
                  <a:txBody>
                    <a:bodyPr/>
                    <a:lstStyle/>
                    <a:p>
                      <a:pPr marL="0" marR="0" algn="ctr" rtl="1">
                        <a:lnSpc>
                          <a:spcPct val="150000"/>
                        </a:lnSpc>
                        <a:spcBef>
                          <a:spcPts val="0"/>
                        </a:spcBef>
                        <a:spcAft>
                          <a:spcPts val="0"/>
                        </a:spcAft>
                      </a:pPr>
                      <a:r>
                        <a:rPr lang="fa-IR" sz="1400" b="1" kern="0">
                          <a:effectLst/>
                          <a:cs typeface="B Zar" pitchFamily="2" charset="-78"/>
                        </a:rPr>
                        <a:t>5592</a:t>
                      </a:r>
                      <a:endParaRPr lang="en-US" sz="1200" b="1" kern="1200">
                        <a:effectLst/>
                        <a:latin typeface="Times New Roman"/>
                        <a:ea typeface="Times New Roman"/>
                        <a:cs typeface="B Zar" pitchFamily="2" charset="-78"/>
                      </a:endParaRPr>
                    </a:p>
                  </a:txBody>
                  <a:tcPr marL="68580" marR="68580" marT="0" marB="0" anchor="ctr"/>
                </a:tc>
                <a:tc>
                  <a:txBody>
                    <a:bodyPr/>
                    <a:lstStyle/>
                    <a:p>
                      <a:pPr marL="0" marR="0" algn="ctr" rtl="1">
                        <a:lnSpc>
                          <a:spcPct val="150000"/>
                        </a:lnSpc>
                        <a:spcBef>
                          <a:spcPts val="0"/>
                        </a:spcBef>
                        <a:spcAft>
                          <a:spcPts val="0"/>
                        </a:spcAft>
                      </a:pPr>
                      <a:r>
                        <a:rPr lang="ar-SA" sz="1400" b="1" kern="0" dirty="0">
                          <a:effectLst/>
                          <a:cs typeface="B Zar" pitchFamily="2" charset="-78"/>
                        </a:rPr>
                        <a:t>4421</a:t>
                      </a:r>
                      <a:endParaRPr lang="en-US" sz="1200" b="1" kern="1200" dirty="0">
                        <a:effectLst/>
                        <a:latin typeface="Times New Roman"/>
                        <a:ea typeface="Times New Roman"/>
                        <a:cs typeface="B Zar" pitchFamily="2" charset="-78"/>
                      </a:endParaRPr>
                    </a:p>
                  </a:txBody>
                  <a:tcPr marL="68580" marR="68580" marT="0" marB="0" anchor="ctr"/>
                </a:tc>
              </a:tr>
              <a:tr h="369091">
                <a:tc vMerge="1">
                  <a:txBody>
                    <a:bodyPr/>
                    <a:lstStyle/>
                    <a:p>
                      <a:endParaRPr lang="en-US"/>
                    </a:p>
                  </a:txBody>
                  <a:tcPr/>
                </a:tc>
                <a:tc>
                  <a:txBody>
                    <a:bodyPr/>
                    <a:lstStyle/>
                    <a:p>
                      <a:pPr marL="0" marR="0" algn="ctr" rtl="1">
                        <a:lnSpc>
                          <a:spcPct val="150000"/>
                        </a:lnSpc>
                        <a:spcBef>
                          <a:spcPts val="0"/>
                        </a:spcBef>
                        <a:spcAft>
                          <a:spcPts val="0"/>
                        </a:spcAft>
                      </a:pPr>
                      <a:r>
                        <a:rPr lang="en-US" sz="1100" b="1" kern="0">
                          <a:effectLst/>
                          <a:cs typeface="B Zar" pitchFamily="2" charset="-78"/>
                        </a:rPr>
                        <a:t>Per 1000 ml</a:t>
                      </a:r>
                      <a:endParaRPr lang="en-US" sz="1100" b="1" kern="1200">
                        <a:effectLst/>
                        <a:latin typeface="Times New Roman"/>
                        <a:ea typeface="Times New Roman"/>
                        <a:cs typeface="B Zar" pitchFamily="2" charset="-78"/>
                      </a:endParaRPr>
                    </a:p>
                  </a:txBody>
                  <a:tcPr marL="68580" marR="68580" marT="0" marB="0" anchor="ctr"/>
                </a:tc>
                <a:tc>
                  <a:txBody>
                    <a:bodyPr/>
                    <a:lstStyle/>
                    <a:p>
                      <a:pPr marL="0" marR="0" algn="ctr" rtl="1">
                        <a:lnSpc>
                          <a:spcPct val="150000"/>
                        </a:lnSpc>
                        <a:spcBef>
                          <a:spcPts val="0"/>
                        </a:spcBef>
                        <a:spcAft>
                          <a:spcPts val="0"/>
                        </a:spcAft>
                      </a:pPr>
                      <a:r>
                        <a:rPr lang="ar-SA" sz="1200" b="1" kern="0" dirty="0">
                          <a:effectLst/>
                          <a:cs typeface="B Zar" pitchFamily="2" charset="-78"/>
                        </a:rPr>
                        <a:t>-</a:t>
                      </a:r>
                      <a:endParaRPr lang="en-US" sz="1100" b="1" kern="1200" dirty="0">
                        <a:effectLst/>
                        <a:latin typeface="Times New Roman"/>
                        <a:ea typeface="Times New Roman"/>
                        <a:cs typeface="B Zar" pitchFamily="2" charset="-78"/>
                      </a:endParaRPr>
                    </a:p>
                  </a:txBody>
                  <a:tcPr marL="68580" marR="68580" marT="0" marB="0" anchor="ctr"/>
                </a:tc>
                <a:tc>
                  <a:txBody>
                    <a:bodyPr/>
                    <a:lstStyle/>
                    <a:p>
                      <a:pPr marL="0" marR="0" algn="ctr" rtl="1">
                        <a:lnSpc>
                          <a:spcPct val="150000"/>
                        </a:lnSpc>
                        <a:spcBef>
                          <a:spcPts val="0"/>
                        </a:spcBef>
                        <a:spcAft>
                          <a:spcPts val="0"/>
                        </a:spcAft>
                      </a:pPr>
                      <a:r>
                        <a:rPr lang="ar-SA" sz="1400" b="1" kern="0" dirty="0">
                          <a:effectLst/>
                          <a:cs typeface="B Zar" pitchFamily="2" charset="-78"/>
                        </a:rPr>
                        <a:t>10</a:t>
                      </a:r>
                      <a:endParaRPr lang="en-US" sz="1200" b="1" kern="1200" dirty="0">
                        <a:effectLst/>
                        <a:latin typeface="Times New Roman"/>
                        <a:ea typeface="Times New Roman"/>
                        <a:cs typeface="B Zar" pitchFamily="2" charset="-78"/>
                      </a:endParaRPr>
                    </a:p>
                  </a:txBody>
                  <a:tcPr marL="68580" marR="68580" marT="0" marB="0" anchor="ctr"/>
                </a:tc>
                <a:tc>
                  <a:txBody>
                    <a:bodyPr/>
                    <a:lstStyle/>
                    <a:p>
                      <a:pPr marL="0" marR="0" algn="ctr" rtl="1">
                        <a:lnSpc>
                          <a:spcPct val="150000"/>
                        </a:lnSpc>
                        <a:spcBef>
                          <a:spcPts val="0"/>
                        </a:spcBef>
                        <a:spcAft>
                          <a:spcPts val="0"/>
                        </a:spcAft>
                      </a:pPr>
                      <a:r>
                        <a:rPr lang="ar-SA" sz="1400" b="1" kern="0" dirty="0">
                          <a:effectLst/>
                          <a:cs typeface="B Zar" pitchFamily="2" charset="-78"/>
                        </a:rPr>
                        <a:t>6</a:t>
                      </a:r>
                      <a:endParaRPr lang="en-US" sz="1200" b="1" kern="1200" dirty="0">
                        <a:effectLst/>
                        <a:latin typeface="Times New Roman"/>
                        <a:ea typeface="Times New Roman"/>
                        <a:cs typeface="B Zar" pitchFamily="2" charset="-78"/>
                      </a:endParaRPr>
                    </a:p>
                  </a:txBody>
                  <a:tcPr marL="68580" marR="68580" marT="0" marB="0" anchor="ctr"/>
                </a:tc>
              </a:tr>
            </a:tbl>
          </a:graphicData>
        </a:graphic>
      </p:graphicFrame>
    </p:spTree>
    <p:extLst>
      <p:ext uri="{BB962C8B-B14F-4D97-AF65-F5344CB8AC3E}">
        <p14:creationId xmlns:p14="http://schemas.microsoft.com/office/powerpoint/2010/main" val="318753758"/>
      </p:ext>
    </p:extLst>
  </p:cSld>
  <p:clrMapOvr>
    <a:masterClrMapping/>
  </p:clrMapOvr>
  <p:transition spd="slow">
    <p:wipe dir="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685800" y="152400"/>
            <a:ext cx="7772400" cy="533400"/>
          </a:xfrm>
          <a:prstGeom prst="rect">
            <a:avLst/>
          </a:prstGeom>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lvl="0" algn="ctr" rtl="1">
              <a:spcBef>
                <a:spcPct val="0"/>
              </a:spcBef>
              <a:defRPr/>
            </a:pPr>
            <a:r>
              <a:rPr lang="fa-IR" sz="2800" b="1" dirty="0">
                <a:solidFill>
                  <a:schemeClr val="bg1"/>
                </a:solidFill>
                <a:cs typeface="B Zar" pitchFamily="2" charset="-78"/>
              </a:rPr>
              <a:t>بررسی تخصصی سایت درگهان</a:t>
            </a:r>
          </a:p>
        </p:txBody>
      </p:sp>
      <p:sp>
        <p:nvSpPr>
          <p:cNvPr id="2" name="Slide Number Placeholder 1"/>
          <p:cNvSpPr>
            <a:spLocks noGrp="1"/>
          </p:cNvSpPr>
          <p:nvPr>
            <p:ph type="sldNum" sz="quarter" idx="12"/>
          </p:nvPr>
        </p:nvSpPr>
        <p:spPr/>
        <p:txBody>
          <a:bodyPr/>
          <a:lstStyle/>
          <a:p>
            <a:fld id="{B6F15528-21DE-4FAA-801E-634DDDAF4B2B}" type="slidenum">
              <a:rPr lang="en-US" smtClean="0"/>
              <a:pPr/>
              <a:t>42</a:t>
            </a:fld>
            <a:endParaRPr lang="en-US"/>
          </a:p>
        </p:txBody>
      </p:sp>
      <p:sp>
        <p:nvSpPr>
          <p:cNvPr id="10" name="Rectangle 8"/>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ctangle 9"/>
          <p:cNvSpPr>
            <a:spLocks noChangeArrowheads="1"/>
          </p:cNvSpPr>
          <p:nvPr/>
        </p:nvSpPr>
        <p:spPr bwMode="auto">
          <a:xfrm>
            <a:off x="228600" y="3352800"/>
            <a:ext cx="86868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rtl="1" fontAlgn="base">
              <a:spcBef>
                <a:spcPct val="0"/>
              </a:spcBef>
              <a:spcAft>
                <a:spcPct val="0"/>
              </a:spcAft>
            </a:pPr>
            <a:r>
              <a:rPr lang="fa-IR" sz="1200" b="1" dirty="0" smtClean="0">
                <a:latin typeface="Arial" pitchFamily="34" charset="0"/>
                <a:ea typeface="Times New Roman" pitchFamily="18" charset="0"/>
                <a:cs typeface="B Zar" pitchFamily="2" charset="-78"/>
              </a:rPr>
              <a:t>طیف </a:t>
            </a:r>
            <a:r>
              <a:rPr lang="fa-IR" sz="1200" b="1" dirty="0">
                <a:latin typeface="Arial" pitchFamily="34" charset="0"/>
                <a:ea typeface="Times New Roman" pitchFamily="18" charset="0"/>
                <a:cs typeface="B Zar" pitchFamily="2" charset="-78"/>
              </a:rPr>
              <a:t>اسپکتروسکوپی نمونه ها، آنالیز بلافاصله پس از دریافت نمونه توسط آزمایشگاه</a:t>
            </a:r>
            <a:endParaRPr kumimoji="0" lang="fa-I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3" name="Rectangle 11"/>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4" name="Rectangle 12"/>
          <p:cNvSpPr>
            <a:spLocks noChangeArrowheads="1"/>
          </p:cNvSpPr>
          <p:nvPr/>
        </p:nvSpPr>
        <p:spPr bwMode="auto">
          <a:xfrm>
            <a:off x="762000" y="6238100"/>
            <a:ext cx="76962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r" rtl="1" fontAlgn="base">
              <a:spcBef>
                <a:spcPct val="0"/>
              </a:spcBef>
              <a:spcAft>
                <a:spcPct val="0"/>
              </a:spcAft>
            </a:pPr>
            <a:r>
              <a:rPr lang="fa-IR" sz="1200" b="1" dirty="0" smtClean="0">
                <a:latin typeface="Arial" pitchFamily="34" charset="0"/>
                <a:ea typeface="Times New Roman" pitchFamily="18" charset="0"/>
                <a:cs typeface="B Zar" pitchFamily="2" charset="-78"/>
              </a:rPr>
              <a:t>طیف </a:t>
            </a:r>
            <a:r>
              <a:rPr lang="fa-IR" sz="1200" b="1" dirty="0">
                <a:latin typeface="Arial" pitchFamily="34" charset="0"/>
                <a:ea typeface="Times New Roman" pitchFamily="18" charset="0"/>
                <a:cs typeface="B Zar" pitchFamily="2" charset="-78"/>
              </a:rPr>
              <a:t>اسپکتروسکوپی نمونه ها، آنالیز یک هفته پس از دریافت نمونه توسط آزمایشگاه</a:t>
            </a:r>
            <a:endParaRPr kumimoji="0" lang="fa-I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7" name="Rectangle 16"/>
          <p:cNvSpPr/>
          <p:nvPr/>
        </p:nvSpPr>
        <p:spPr>
          <a:xfrm>
            <a:off x="5105543" y="762000"/>
            <a:ext cx="3977371" cy="473206"/>
          </a:xfrm>
          <a:prstGeom prst="rect">
            <a:avLst/>
          </a:prstGeom>
        </p:spPr>
        <p:txBody>
          <a:bodyPr wrap="none">
            <a:spAutoFit/>
          </a:bodyPr>
          <a:lstStyle/>
          <a:p>
            <a:pPr marL="342900" marR="0" lvl="0" indent="-342900" algn="just" rtl="1">
              <a:lnSpc>
                <a:spcPct val="150000"/>
              </a:lnSpc>
              <a:spcBef>
                <a:spcPts val="0"/>
              </a:spcBef>
              <a:spcAft>
                <a:spcPts val="0"/>
              </a:spcAft>
              <a:buFont typeface="Symbol"/>
              <a:buChar char=""/>
            </a:pPr>
            <a:r>
              <a:rPr lang="fa-IR" b="1" kern="0" dirty="0">
                <a:latin typeface="Times New Roman"/>
                <a:ea typeface="Times New Roman"/>
                <a:cs typeface="B Zar"/>
              </a:rPr>
              <a:t>آنالیز طیف اسپکتروسکوپی </a:t>
            </a:r>
            <a:r>
              <a:rPr lang="en-US" sz="1600" b="1" kern="0" dirty="0" err="1" smtClean="0">
                <a:latin typeface="Times New Roman"/>
                <a:ea typeface="Times New Roman"/>
                <a:cs typeface="B Zar"/>
              </a:rPr>
              <a:t>uv-vis</a:t>
            </a:r>
            <a:r>
              <a:rPr lang="en-US" b="1" kern="0" dirty="0" smtClean="0">
                <a:latin typeface="B Zar"/>
                <a:ea typeface="Times New Roman"/>
                <a:cs typeface="Traditional Arabic"/>
              </a:rPr>
              <a:t> </a:t>
            </a:r>
            <a:r>
              <a:rPr lang="fa-IR" b="1" kern="0" dirty="0" smtClean="0">
                <a:latin typeface="B Zar"/>
                <a:ea typeface="Times New Roman"/>
                <a:cs typeface="Traditional Arabic"/>
              </a:rPr>
              <a:t> </a:t>
            </a:r>
            <a:r>
              <a:rPr lang="ar-SA" b="1" kern="0" dirty="0" smtClean="0">
                <a:latin typeface="Times New Roman"/>
                <a:ea typeface="Times New Roman"/>
                <a:cs typeface="B Zar"/>
              </a:rPr>
              <a:t>درگهان</a:t>
            </a:r>
            <a:endParaRPr lang="en-US" sz="1600" dirty="0">
              <a:latin typeface="Times New Roman"/>
              <a:ea typeface="Times New Roman"/>
              <a:cs typeface="Traditional Arabic"/>
            </a:endParaRPr>
          </a:p>
        </p:txBody>
      </p:sp>
      <p:graphicFrame>
        <p:nvGraphicFramePr>
          <p:cNvPr id="12" name="Chart 11"/>
          <p:cNvGraphicFramePr/>
          <p:nvPr>
            <p:extLst>
              <p:ext uri="{D42A27DB-BD31-4B8C-83A1-F6EECF244321}">
                <p14:modId xmlns:p14="http://schemas.microsoft.com/office/powerpoint/2010/main" val="1773600596"/>
              </p:ext>
            </p:extLst>
          </p:nvPr>
        </p:nvGraphicFramePr>
        <p:xfrm>
          <a:off x="533400" y="750498"/>
          <a:ext cx="5181600" cy="25908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Chart 14"/>
          <p:cNvGraphicFramePr/>
          <p:nvPr>
            <p:extLst>
              <p:ext uri="{D42A27DB-BD31-4B8C-83A1-F6EECF244321}">
                <p14:modId xmlns:p14="http://schemas.microsoft.com/office/powerpoint/2010/main" val="3830140309"/>
              </p:ext>
            </p:extLst>
          </p:nvPr>
        </p:nvGraphicFramePr>
        <p:xfrm>
          <a:off x="3505200" y="3611108"/>
          <a:ext cx="5271370" cy="271548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56180378"/>
      </p:ext>
    </p:extLst>
  </p:cSld>
  <p:clrMapOvr>
    <a:masterClrMapping/>
  </p:clrMapOvr>
  <p:transition spd="slow">
    <p:wipe dir="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685800" y="152400"/>
            <a:ext cx="7772400" cy="533400"/>
          </a:xfrm>
          <a:prstGeom prst="rect">
            <a:avLst/>
          </a:prstGeom>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lvl="0" algn="ctr" rtl="1">
              <a:spcBef>
                <a:spcPct val="0"/>
              </a:spcBef>
              <a:defRPr/>
            </a:pPr>
            <a:r>
              <a:rPr lang="fa-IR" sz="2800" b="1" dirty="0">
                <a:solidFill>
                  <a:schemeClr val="bg1"/>
                </a:solidFill>
                <a:cs typeface="B Zar" pitchFamily="2" charset="-78"/>
              </a:rPr>
              <a:t>بررسی تخصصی سایت درگهان</a:t>
            </a:r>
          </a:p>
        </p:txBody>
      </p:sp>
      <p:sp>
        <p:nvSpPr>
          <p:cNvPr id="2" name="Slide Number Placeholder 1"/>
          <p:cNvSpPr>
            <a:spLocks noGrp="1"/>
          </p:cNvSpPr>
          <p:nvPr>
            <p:ph type="sldNum" sz="quarter" idx="12"/>
          </p:nvPr>
        </p:nvSpPr>
        <p:spPr/>
        <p:txBody>
          <a:bodyPr/>
          <a:lstStyle/>
          <a:p>
            <a:fld id="{B6F15528-21DE-4FAA-801E-634DDDAF4B2B}" type="slidenum">
              <a:rPr lang="en-US" smtClean="0"/>
              <a:pPr/>
              <a:t>43</a:t>
            </a:fld>
            <a:endParaRPr lang="en-US"/>
          </a:p>
        </p:txBody>
      </p:sp>
      <p:sp>
        <p:nvSpPr>
          <p:cNvPr id="7" name="Rectangle 6"/>
          <p:cNvSpPr/>
          <p:nvPr/>
        </p:nvSpPr>
        <p:spPr>
          <a:xfrm>
            <a:off x="762000" y="4111623"/>
            <a:ext cx="2600392" cy="388568"/>
          </a:xfrm>
          <a:prstGeom prst="rect">
            <a:avLst/>
          </a:prstGeom>
        </p:spPr>
        <p:txBody>
          <a:bodyPr wrap="none">
            <a:spAutoFit/>
          </a:bodyPr>
          <a:lstStyle/>
          <a:p>
            <a:pPr algn="ctr" rtl="1">
              <a:lnSpc>
                <a:spcPct val="150000"/>
              </a:lnSpc>
            </a:pPr>
            <a:r>
              <a:rPr lang="fa-IR" sz="1400" b="1" kern="0" dirty="0" smtClean="0">
                <a:latin typeface="Times New Roman"/>
                <a:ea typeface="Times New Roman"/>
                <a:cs typeface="B Zar"/>
              </a:rPr>
              <a:t>آنالیز </a:t>
            </a:r>
            <a:r>
              <a:rPr lang="fa-IR" sz="1400" b="1" kern="0" dirty="0">
                <a:latin typeface="Times New Roman"/>
                <a:ea typeface="Times New Roman"/>
                <a:cs typeface="B Zar"/>
              </a:rPr>
              <a:t>دانه بندی نمونه آب خام ورودی</a:t>
            </a:r>
            <a:endParaRPr lang="en-US" sz="1400" dirty="0">
              <a:latin typeface="Times New Roman"/>
              <a:ea typeface="Times New Roman"/>
              <a:cs typeface="Traditional Arabic"/>
            </a:endParaRPr>
          </a:p>
        </p:txBody>
      </p:sp>
      <p:sp>
        <p:nvSpPr>
          <p:cNvPr id="11" name="Rectangle 10"/>
          <p:cNvSpPr/>
          <p:nvPr/>
        </p:nvSpPr>
        <p:spPr>
          <a:xfrm>
            <a:off x="5308007" y="6030755"/>
            <a:ext cx="2460289" cy="388568"/>
          </a:xfrm>
          <a:prstGeom prst="rect">
            <a:avLst/>
          </a:prstGeom>
        </p:spPr>
        <p:txBody>
          <a:bodyPr wrap="none">
            <a:spAutoFit/>
          </a:bodyPr>
          <a:lstStyle/>
          <a:p>
            <a:pPr marL="40640" marR="0" algn="ctr" rtl="1">
              <a:lnSpc>
                <a:spcPct val="150000"/>
              </a:lnSpc>
              <a:spcBef>
                <a:spcPts val="0"/>
              </a:spcBef>
              <a:spcAft>
                <a:spcPts val="0"/>
              </a:spcAft>
            </a:pPr>
            <a:r>
              <a:rPr lang="fa-IR" sz="1400" b="1" kern="0" dirty="0" smtClean="0">
                <a:latin typeface="Times New Roman"/>
                <a:ea typeface="Times New Roman"/>
                <a:cs typeface="B Zar"/>
              </a:rPr>
              <a:t>آنالیز </a:t>
            </a:r>
            <a:r>
              <a:rPr lang="fa-IR" sz="1400" b="1" kern="0" dirty="0">
                <a:latin typeface="Times New Roman"/>
                <a:ea typeface="Times New Roman"/>
                <a:cs typeface="B Zar"/>
              </a:rPr>
              <a:t>دانه بندی نمونه آب قبل وسل</a:t>
            </a:r>
            <a:endParaRPr lang="en-US" sz="1400" dirty="0">
              <a:latin typeface="Times New Roman"/>
              <a:ea typeface="Times New Roman"/>
              <a:cs typeface="Traditional Arabic"/>
            </a:endParaRPr>
          </a:p>
        </p:txBody>
      </p:sp>
      <p:pic>
        <p:nvPicPr>
          <p:cNvPr id="10" name="Picture 9" descr="C:\Users\TAK2\Desktop\5 RO\Ref 3\grading\Binder2_5.tif"/>
          <p:cNvPicPr/>
          <p:nvPr/>
        </p:nvPicPr>
        <p:blipFill rotWithShape="1">
          <a:blip r:embed="rId2" cstate="screen">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a:ext>
            </a:extLst>
          </a:blip>
          <a:srcRect b="59710"/>
          <a:stretch/>
        </p:blipFill>
        <p:spPr bwMode="auto">
          <a:xfrm>
            <a:off x="152399" y="830112"/>
            <a:ext cx="4570171" cy="3454229"/>
          </a:xfrm>
          <a:prstGeom prst="rect">
            <a:avLst/>
          </a:prstGeom>
          <a:noFill/>
          <a:ln>
            <a:noFill/>
          </a:ln>
        </p:spPr>
      </p:pic>
      <p:pic>
        <p:nvPicPr>
          <p:cNvPr id="12" name="Picture 11" descr="C:\Users\TAK2\Desktop\5 RO\Ref 3\grading\Binder2_6.tif"/>
          <p:cNvPicPr/>
          <p:nvPr/>
        </p:nvPicPr>
        <p:blipFill rotWithShape="1">
          <a:blip r:embed="rId4" cstate="screen">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a:ext>
            </a:extLst>
          </a:blip>
          <a:srcRect b="59827"/>
          <a:stretch/>
        </p:blipFill>
        <p:spPr bwMode="auto">
          <a:xfrm>
            <a:off x="4163515" y="2572053"/>
            <a:ext cx="4280002" cy="3467708"/>
          </a:xfrm>
          <a:prstGeom prst="rect">
            <a:avLst/>
          </a:prstGeom>
          <a:noFill/>
          <a:ln>
            <a:noFill/>
          </a:ln>
        </p:spPr>
      </p:pic>
    </p:spTree>
    <p:extLst>
      <p:ext uri="{BB962C8B-B14F-4D97-AF65-F5344CB8AC3E}">
        <p14:creationId xmlns:p14="http://schemas.microsoft.com/office/powerpoint/2010/main" val="1522498926"/>
      </p:ext>
    </p:extLst>
  </p:cSld>
  <p:clrMapOvr>
    <a:masterClrMapping/>
  </p:clrMapOvr>
  <p:transition spd="slow">
    <p:wipe dir="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685800" y="152400"/>
            <a:ext cx="7772400" cy="533400"/>
          </a:xfrm>
          <a:prstGeom prst="rect">
            <a:avLst/>
          </a:prstGeom>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fontScale="77500" lnSpcReduction="20000"/>
          </a:bodyPr>
          <a:lstStyle/>
          <a:p>
            <a:pPr lvl="0" algn="ctr" rtl="1">
              <a:spcBef>
                <a:spcPct val="0"/>
              </a:spcBef>
              <a:defRPr/>
            </a:pPr>
            <a:r>
              <a:rPr lang="fa-IR" sz="2800" b="1" dirty="0">
                <a:solidFill>
                  <a:schemeClr val="bg1"/>
                </a:solidFill>
                <a:cs typeface="B Zar" pitchFamily="2" charset="-78"/>
              </a:rPr>
              <a:t>ارائه روش های ارتقاء پیش تصفیه </a:t>
            </a:r>
            <a:r>
              <a:rPr lang="en-US" sz="2800" b="1" dirty="0">
                <a:solidFill>
                  <a:schemeClr val="bg1"/>
                </a:solidFill>
                <a:cs typeface="B Zar" pitchFamily="2" charset="-78"/>
              </a:rPr>
              <a:t>RO </a:t>
            </a:r>
            <a:r>
              <a:rPr lang="fa-IR" sz="2800" b="1" dirty="0">
                <a:solidFill>
                  <a:schemeClr val="bg1"/>
                </a:solidFill>
                <a:cs typeface="B Zar" pitchFamily="2" charset="-78"/>
              </a:rPr>
              <a:t>در سایت های </a:t>
            </a:r>
            <a:r>
              <a:rPr lang="fa-IR" sz="2800" b="1" dirty="0" smtClean="0">
                <a:solidFill>
                  <a:schemeClr val="bg1"/>
                </a:solidFill>
                <a:cs typeface="B Zar" pitchFamily="2" charset="-78"/>
              </a:rPr>
              <a:t>فین</a:t>
            </a:r>
            <a:r>
              <a:rPr lang="fa-IR" sz="2800" b="1" dirty="0">
                <a:solidFill>
                  <a:schemeClr val="bg1"/>
                </a:solidFill>
                <a:cs typeface="B Zar" pitchFamily="2" charset="-78"/>
              </a:rPr>
              <a:t>، درگهان و هرمز</a:t>
            </a:r>
          </a:p>
        </p:txBody>
      </p:sp>
      <p:sp>
        <p:nvSpPr>
          <p:cNvPr id="2" name="Slide Number Placeholder 1"/>
          <p:cNvSpPr>
            <a:spLocks noGrp="1"/>
          </p:cNvSpPr>
          <p:nvPr>
            <p:ph type="sldNum" sz="quarter" idx="12"/>
          </p:nvPr>
        </p:nvSpPr>
        <p:spPr/>
        <p:txBody>
          <a:bodyPr/>
          <a:lstStyle/>
          <a:p>
            <a:fld id="{B6F15528-21DE-4FAA-801E-634DDDAF4B2B}" type="slidenum">
              <a:rPr lang="en-US" smtClean="0"/>
              <a:pPr/>
              <a:t>44</a:t>
            </a:fld>
            <a:endParaRPr lang="en-US"/>
          </a:p>
        </p:txBody>
      </p:sp>
      <p:sp>
        <p:nvSpPr>
          <p:cNvPr id="3" name="Rectangle 2"/>
          <p:cNvSpPr/>
          <p:nvPr/>
        </p:nvSpPr>
        <p:spPr>
          <a:xfrm>
            <a:off x="631209" y="685800"/>
            <a:ext cx="7758830" cy="5770811"/>
          </a:xfrm>
          <a:prstGeom prst="rect">
            <a:avLst/>
          </a:prstGeom>
        </p:spPr>
        <p:txBody>
          <a:bodyPr wrap="square">
            <a:spAutoFit/>
          </a:bodyPr>
          <a:lstStyle/>
          <a:p>
            <a:pPr algn="r" rtl="1">
              <a:lnSpc>
                <a:spcPct val="150000"/>
              </a:lnSpc>
            </a:pPr>
            <a:r>
              <a:rPr lang="fa-IR" b="1" dirty="0">
                <a:latin typeface="Times New Roman"/>
                <a:ea typeface="Calibri"/>
                <a:cs typeface="B Zar"/>
              </a:rPr>
              <a:t>7-1- شناسایی عوامل موثر در راندمان پیش تصفیه و موانع موجود</a:t>
            </a:r>
            <a:endParaRPr lang="en-US" b="1" dirty="0">
              <a:latin typeface="Times New Roman"/>
              <a:ea typeface="Calibri"/>
              <a:cs typeface="B Zar"/>
            </a:endParaRPr>
          </a:p>
          <a:p>
            <a:pPr algn="r" rtl="1">
              <a:lnSpc>
                <a:spcPct val="150000"/>
              </a:lnSpc>
            </a:pPr>
            <a:r>
              <a:rPr lang="ar-SA" sz="1600" b="1" dirty="0">
                <a:latin typeface="Times New Roman"/>
                <a:cs typeface="B Zar"/>
              </a:rPr>
              <a:t>7-1-1- مسئله خورندگی آب خام (مشکل بارز در سایت فین)</a:t>
            </a:r>
            <a:endParaRPr lang="en-US" sz="1600" b="1" dirty="0">
              <a:latin typeface="Times New Roman"/>
              <a:cs typeface="B Zar"/>
            </a:endParaRPr>
          </a:p>
          <a:p>
            <a:pPr marL="342900" indent="-342900" algn="just" rtl="1">
              <a:lnSpc>
                <a:spcPct val="150000"/>
              </a:lnSpc>
              <a:buFont typeface="Symbol"/>
              <a:buChar char=""/>
            </a:pPr>
            <a:r>
              <a:rPr lang="ar-SA" dirty="0">
                <a:latin typeface="Times New Roman"/>
                <a:ea typeface="Times New Roman"/>
                <a:cs typeface="B Zar"/>
              </a:rPr>
              <a:t>(1) خرابی و نیاز به تعمیرات فصلی در پمپ های مورد استفاده</a:t>
            </a:r>
            <a:r>
              <a:rPr lang="ar-SA" dirty="0" smtClean="0">
                <a:latin typeface="Times New Roman"/>
                <a:ea typeface="Times New Roman"/>
                <a:cs typeface="B Zar"/>
              </a:rPr>
              <a:t>،</a:t>
            </a:r>
            <a:r>
              <a:rPr lang="fa-IR" dirty="0">
                <a:latin typeface="Times New Roman"/>
                <a:ea typeface="Times New Roman"/>
                <a:cs typeface="B Zar"/>
              </a:rPr>
              <a:t> و عملکرد ضعیف پمپ</a:t>
            </a:r>
            <a:endParaRPr lang="fa-IR" b="1" kern="0" dirty="0">
              <a:latin typeface="Times New Roman"/>
              <a:ea typeface="Times New Roman"/>
              <a:cs typeface="B Zar"/>
            </a:endParaRPr>
          </a:p>
          <a:p>
            <a:pPr marL="342900" marR="0" lvl="0" indent="-342900" algn="just" rtl="1">
              <a:lnSpc>
                <a:spcPct val="150000"/>
              </a:lnSpc>
              <a:spcBef>
                <a:spcPts val="0"/>
              </a:spcBef>
              <a:spcAft>
                <a:spcPts val="0"/>
              </a:spcAft>
              <a:buFont typeface="Symbol"/>
              <a:buChar char=""/>
            </a:pPr>
            <a:r>
              <a:rPr lang="ar-SA" dirty="0" smtClean="0">
                <a:latin typeface="Times New Roman"/>
                <a:ea typeface="Times New Roman"/>
                <a:cs typeface="B Zar"/>
              </a:rPr>
              <a:t>(</a:t>
            </a:r>
            <a:r>
              <a:rPr lang="ar-SA" dirty="0">
                <a:latin typeface="Times New Roman"/>
                <a:ea typeface="Times New Roman"/>
                <a:cs typeface="B Zar"/>
              </a:rPr>
              <a:t>2) تعویض زود</a:t>
            </a:r>
            <a:r>
              <a:rPr lang="ar-SA" dirty="0">
                <a:ea typeface="Times New Roman"/>
                <a:cs typeface="Times New Roman"/>
              </a:rPr>
              <a:t> </a:t>
            </a:r>
            <a:r>
              <a:rPr lang="ar-SA" dirty="0">
                <a:latin typeface="Times New Roman"/>
                <a:ea typeface="Times New Roman"/>
                <a:cs typeface="B Zar"/>
              </a:rPr>
              <a:t>هنگام واشرها (</a:t>
            </a:r>
            <a:r>
              <a:rPr lang="en-US" dirty="0">
                <a:latin typeface="Times New Roman"/>
                <a:ea typeface="Times New Roman"/>
                <a:cs typeface="B Zar"/>
              </a:rPr>
              <a:t>O-ring</a:t>
            </a:r>
            <a:r>
              <a:rPr lang="fa-IR" dirty="0">
                <a:latin typeface="Times New Roman"/>
                <a:ea typeface="Times New Roman"/>
                <a:cs typeface="B Zar"/>
              </a:rPr>
              <a:t>)، </a:t>
            </a:r>
            <a:r>
              <a:rPr lang="fa-IR" dirty="0" smtClean="0">
                <a:latin typeface="Times New Roman"/>
                <a:ea typeface="Times New Roman"/>
                <a:cs typeface="B Zar"/>
              </a:rPr>
              <a:t>تعویض </a:t>
            </a:r>
            <a:r>
              <a:rPr lang="fa-IR" dirty="0">
                <a:latin typeface="Times New Roman"/>
                <a:ea typeface="Times New Roman"/>
                <a:cs typeface="B Zar"/>
              </a:rPr>
              <a:t>و جوشکاری مداوم  شیرآلات و بست </a:t>
            </a:r>
            <a:r>
              <a:rPr lang="fa-IR" dirty="0" smtClean="0">
                <a:latin typeface="Times New Roman"/>
                <a:ea typeface="Times New Roman"/>
                <a:cs typeface="B Zar"/>
              </a:rPr>
              <a:t>ها</a:t>
            </a:r>
          </a:p>
          <a:p>
            <a:pPr marR="0" lvl="0" algn="just" rtl="1">
              <a:lnSpc>
                <a:spcPct val="150000"/>
              </a:lnSpc>
              <a:spcBef>
                <a:spcPts val="0"/>
              </a:spcBef>
              <a:spcAft>
                <a:spcPts val="0"/>
              </a:spcAft>
            </a:pPr>
            <a:endParaRPr lang="en-US" dirty="0">
              <a:latin typeface="Times New Roman"/>
              <a:cs typeface="B Zar"/>
            </a:endParaRPr>
          </a:p>
          <a:p>
            <a:pPr marR="0" lvl="0" algn="just" rtl="1">
              <a:lnSpc>
                <a:spcPct val="150000"/>
              </a:lnSpc>
              <a:spcBef>
                <a:spcPts val="0"/>
              </a:spcBef>
              <a:spcAft>
                <a:spcPts val="0"/>
              </a:spcAft>
            </a:pPr>
            <a:r>
              <a:rPr lang="ar-SA" sz="1600" b="1" dirty="0" smtClean="0">
                <a:latin typeface="Times New Roman"/>
                <a:cs typeface="B Zar"/>
              </a:rPr>
              <a:t>7-1-2- </a:t>
            </a:r>
            <a:r>
              <a:rPr lang="fa-IR" sz="1600" b="1" dirty="0">
                <a:latin typeface="Times New Roman"/>
                <a:ea typeface="Calibri"/>
                <a:cs typeface="B Zar"/>
              </a:rPr>
              <a:t>مساله رسوب گذاری ( مشکل خاص در سایت هرمز)</a:t>
            </a:r>
            <a:endParaRPr lang="en-US" sz="1600" b="1" dirty="0">
              <a:latin typeface="Times New Roman"/>
              <a:cs typeface="B Zar"/>
            </a:endParaRPr>
          </a:p>
          <a:p>
            <a:pPr marL="285750" indent="-285750" algn="r" rtl="1">
              <a:lnSpc>
                <a:spcPct val="150000"/>
              </a:lnSpc>
              <a:buFont typeface="Arial" pitchFamily="34" charset="0"/>
              <a:buChar char="•"/>
            </a:pPr>
            <a:r>
              <a:rPr lang="fa-IR" dirty="0" smtClean="0">
                <a:latin typeface="Times New Roman"/>
                <a:ea typeface="Calibri"/>
                <a:cs typeface="B Zar"/>
              </a:rPr>
              <a:t>وجود </a:t>
            </a:r>
            <a:r>
              <a:rPr lang="fa-IR" dirty="0">
                <a:latin typeface="Times New Roman"/>
                <a:ea typeface="Calibri"/>
                <a:cs typeface="B Zar"/>
              </a:rPr>
              <a:t>رسوبات در کف مخازن آب شیرین </a:t>
            </a:r>
            <a:r>
              <a:rPr lang="fa-IR" dirty="0" smtClean="0">
                <a:latin typeface="Times New Roman"/>
                <a:ea typeface="Calibri"/>
                <a:cs typeface="B Zar"/>
              </a:rPr>
              <a:t>شده و همچنین </a:t>
            </a:r>
            <a:r>
              <a:rPr lang="fa-IR" dirty="0">
                <a:latin typeface="Times New Roman"/>
                <a:ea typeface="Calibri"/>
                <a:cs typeface="B Zar"/>
              </a:rPr>
              <a:t>در انتهای سیستم توزیع </a:t>
            </a:r>
            <a:r>
              <a:rPr lang="fa-IR" dirty="0" smtClean="0">
                <a:latin typeface="Times New Roman"/>
                <a:ea typeface="Calibri"/>
                <a:cs typeface="B Zar"/>
              </a:rPr>
              <a:t>آب شرب</a:t>
            </a:r>
          </a:p>
          <a:p>
            <a:pPr algn="r" rtl="1">
              <a:lnSpc>
                <a:spcPct val="150000"/>
              </a:lnSpc>
            </a:pPr>
            <a:endParaRPr lang="fa-IR" dirty="0" smtClean="0">
              <a:latin typeface="Times New Roman"/>
              <a:ea typeface="Calibri"/>
              <a:cs typeface="B Zar"/>
            </a:endParaRPr>
          </a:p>
          <a:p>
            <a:pPr algn="just" rtl="1">
              <a:lnSpc>
                <a:spcPct val="150000"/>
              </a:lnSpc>
            </a:pPr>
            <a:r>
              <a:rPr lang="fa-IR" sz="1600" b="1" kern="0" dirty="0" smtClean="0">
                <a:latin typeface="Times New Roman"/>
                <a:ea typeface="Times New Roman"/>
                <a:cs typeface="B Zar"/>
              </a:rPr>
              <a:t>7-1-3- </a:t>
            </a:r>
            <a:r>
              <a:rPr lang="fa-IR" sz="1600" b="1" kern="0" dirty="0">
                <a:latin typeface="Times New Roman"/>
                <a:ea typeface="Times New Roman"/>
                <a:cs typeface="B Zar"/>
              </a:rPr>
              <a:t>مسئله وجود انباشتگی (معضل جدی در سایت </a:t>
            </a:r>
            <a:r>
              <a:rPr lang="fa-IR" sz="1600" b="1" kern="0" dirty="0" smtClean="0">
                <a:latin typeface="Times New Roman"/>
                <a:ea typeface="Times New Roman"/>
                <a:cs typeface="B Zar"/>
              </a:rPr>
              <a:t>درگهان و سایر سایت ها با برداشت مستقیم)</a:t>
            </a:r>
          </a:p>
          <a:p>
            <a:pPr algn="just" rtl="1">
              <a:lnSpc>
                <a:spcPct val="150000"/>
              </a:lnSpc>
            </a:pPr>
            <a:r>
              <a:rPr lang="fa-IR" b="1" kern="0" dirty="0" smtClean="0">
                <a:latin typeface="Times New Roman"/>
                <a:ea typeface="Times New Roman"/>
                <a:cs typeface="B Zar"/>
              </a:rPr>
              <a:t>منشا:	</a:t>
            </a:r>
            <a:r>
              <a:rPr lang="fa-IR" kern="0" dirty="0" smtClean="0">
                <a:latin typeface="Times New Roman"/>
                <a:ea typeface="Times New Roman"/>
                <a:cs typeface="B Zar"/>
              </a:rPr>
              <a:t>بیوفولینگ ناشی از </a:t>
            </a:r>
            <a:r>
              <a:rPr lang="fa-IR" kern="0" dirty="0">
                <a:latin typeface="Times New Roman"/>
                <a:ea typeface="Times New Roman"/>
                <a:cs typeface="B Zar"/>
              </a:rPr>
              <a:t>جلبک </a:t>
            </a:r>
            <a:r>
              <a:rPr lang="fa-IR" kern="0" dirty="0" smtClean="0">
                <a:latin typeface="Times New Roman"/>
                <a:ea typeface="Times New Roman"/>
                <a:cs typeface="B Zar"/>
              </a:rPr>
              <a:t>ها و سایر میکروارگانیسم ها </a:t>
            </a:r>
            <a:r>
              <a:rPr lang="fa-IR" kern="0" dirty="0">
                <a:latin typeface="Times New Roman"/>
                <a:ea typeface="Times New Roman"/>
                <a:cs typeface="B Zar"/>
              </a:rPr>
              <a:t>موجود در آب </a:t>
            </a:r>
            <a:r>
              <a:rPr lang="fa-IR" kern="0" dirty="0" smtClean="0">
                <a:latin typeface="Times New Roman"/>
                <a:ea typeface="Times New Roman"/>
                <a:cs typeface="B Zar"/>
              </a:rPr>
              <a:t>دریا، </a:t>
            </a:r>
          </a:p>
          <a:p>
            <a:pPr algn="just" rtl="1">
              <a:lnSpc>
                <a:spcPct val="150000"/>
              </a:lnSpc>
            </a:pPr>
            <a:r>
              <a:rPr lang="fa-IR" kern="0" dirty="0">
                <a:latin typeface="Times New Roman"/>
                <a:ea typeface="Times New Roman"/>
                <a:cs typeface="B Zar"/>
              </a:rPr>
              <a:t>	</a:t>
            </a:r>
            <a:r>
              <a:rPr lang="fa-IR" kern="0" dirty="0" smtClean="0">
                <a:latin typeface="Times New Roman"/>
                <a:ea typeface="Times New Roman"/>
                <a:cs typeface="B Zar"/>
              </a:rPr>
              <a:t>رسوبات دانه درشت کربنات </a:t>
            </a:r>
            <a:r>
              <a:rPr lang="fa-IR" kern="0" dirty="0">
                <a:latin typeface="Times New Roman"/>
                <a:ea typeface="Times New Roman"/>
                <a:cs typeface="B Zar"/>
              </a:rPr>
              <a:t>کلسیم و </a:t>
            </a:r>
            <a:r>
              <a:rPr lang="fa-IR" kern="0" dirty="0" smtClean="0">
                <a:latin typeface="Times New Roman"/>
                <a:ea typeface="Times New Roman"/>
                <a:cs typeface="B Zar"/>
              </a:rPr>
              <a:t>آهن</a:t>
            </a:r>
            <a:endParaRPr lang="en-US" dirty="0" smtClean="0">
              <a:latin typeface="Times New Roman"/>
              <a:ea typeface="Times New Roman"/>
              <a:cs typeface="Traditional Arabic"/>
            </a:endParaRPr>
          </a:p>
          <a:p>
            <a:pPr algn="justLow" rtl="1">
              <a:lnSpc>
                <a:spcPct val="150000"/>
              </a:lnSpc>
            </a:pPr>
            <a:r>
              <a:rPr lang="fa-IR" b="1" dirty="0" smtClean="0">
                <a:latin typeface="Times New Roman"/>
                <a:ea typeface="Calibri"/>
                <a:cs typeface="B Zar"/>
              </a:rPr>
              <a:t>علل:	</a:t>
            </a:r>
            <a:r>
              <a:rPr lang="fa-IR" kern="0" dirty="0" smtClean="0">
                <a:latin typeface="Times New Roman"/>
                <a:ea typeface="Times New Roman"/>
                <a:cs typeface="B Zar"/>
              </a:rPr>
              <a:t>نقص فنی در طراحی حوضچه های ته </a:t>
            </a:r>
            <a:r>
              <a:rPr lang="fa-IR" kern="0" dirty="0">
                <a:latin typeface="Times New Roman"/>
                <a:ea typeface="Times New Roman"/>
                <a:cs typeface="B Zar"/>
              </a:rPr>
              <a:t>نشینی در ابتدای پیش تصفیه </a:t>
            </a:r>
            <a:endParaRPr lang="fa-IR" dirty="0">
              <a:latin typeface="Times New Roman"/>
              <a:ea typeface="Times New Roman"/>
              <a:cs typeface="Traditional Arabic"/>
            </a:endParaRPr>
          </a:p>
          <a:p>
            <a:pPr algn="justLow" rtl="1">
              <a:lnSpc>
                <a:spcPct val="150000"/>
              </a:lnSpc>
            </a:pPr>
            <a:r>
              <a:rPr lang="fa-IR" kern="0" dirty="0">
                <a:latin typeface="Times New Roman"/>
                <a:ea typeface="Times New Roman"/>
                <a:cs typeface="Traditional Arabic"/>
              </a:rPr>
              <a:t>	</a:t>
            </a:r>
            <a:r>
              <a:rPr lang="fa-IR" kern="0" dirty="0" smtClean="0">
                <a:latin typeface="Times New Roman"/>
                <a:ea typeface="Times New Roman"/>
                <a:cs typeface="B Zar"/>
              </a:rPr>
              <a:t>عدم  </a:t>
            </a:r>
            <a:r>
              <a:rPr lang="fa-IR" kern="0" dirty="0">
                <a:latin typeface="Times New Roman"/>
                <a:ea typeface="Times New Roman"/>
                <a:cs typeface="B Zar"/>
              </a:rPr>
              <a:t>تزریق منعقد </a:t>
            </a:r>
            <a:r>
              <a:rPr lang="fa-IR" kern="0" dirty="0" smtClean="0">
                <a:latin typeface="Times New Roman"/>
                <a:ea typeface="Times New Roman"/>
                <a:cs typeface="B Zar"/>
              </a:rPr>
              <a:t>کننده و حذف آن</a:t>
            </a:r>
          </a:p>
          <a:p>
            <a:pPr algn="justLow" rtl="1">
              <a:lnSpc>
                <a:spcPct val="150000"/>
              </a:lnSpc>
            </a:pPr>
            <a:r>
              <a:rPr lang="fa-IR" kern="0" dirty="0">
                <a:latin typeface="Times New Roman"/>
                <a:ea typeface="Times New Roman"/>
                <a:cs typeface="B Zar"/>
              </a:rPr>
              <a:t>	</a:t>
            </a:r>
            <a:r>
              <a:rPr lang="fa-IR" kern="0" dirty="0" smtClean="0">
                <a:latin typeface="Times New Roman"/>
                <a:ea typeface="Times New Roman"/>
                <a:cs typeface="B Zar"/>
              </a:rPr>
              <a:t>کافی نبودن دوز آنتی اسکالانت</a:t>
            </a:r>
            <a:endParaRPr lang="en-US" dirty="0">
              <a:latin typeface="Times New Roman"/>
              <a:ea typeface="Times New Roman"/>
              <a:cs typeface="Traditional Arabic"/>
            </a:endParaRPr>
          </a:p>
        </p:txBody>
      </p:sp>
    </p:spTree>
    <p:extLst>
      <p:ext uri="{BB962C8B-B14F-4D97-AF65-F5344CB8AC3E}">
        <p14:creationId xmlns:p14="http://schemas.microsoft.com/office/powerpoint/2010/main" val="1226044562"/>
      </p:ext>
    </p:extLst>
  </p:cSld>
  <p:clrMapOvr>
    <a:masterClrMapping/>
  </p:clrMapOvr>
  <p:transition spd="slow">
    <p:wipe dir="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685800" y="152400"/>
            <a:ext cx="7772400" cy="533400"/>
          </a:xfrm>
          <a:prstGeom prst="rect">
            <a:avLst/>
          </a:prstGeom>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lvl="0" algn="ctr" rtl="1">
              <a:spcBef>
                <a:spcPct val="0"/>
              </a:spcBef>
              <a:defRPr/>
            </a:pPr>
            <a:r>
              <a:rPr lang="fa-IR" sz="2800" b="1" dirty="0">
                <a:solidFill>
                  <a:schemeClr val="bg1"/>
                </a:solidFill>
                <a:cs typeface="B Zar" pitchFamily="2" charset="-78"/>
              </a:rPr>
              <a:t>ارائه روش های ارتقاء پیش تصفیه </a:t>
            </a:r>
            <a:r>
              <a:rPr lang="en-US" sz="2800" b="1" dirty="0">
                <a:solidFill>
                  <a:schemeClr val="bg1"/>
                </a:solidFill>
                <a:cs typeface="B Zar" pitchFamily="2" charset="-78"/>
              </a:rPr>
              <a:t>RO </a:t>
            </a:r>
            <a:r>
              <a:rPr lang="fa-IR" sz="2800" b="1" dirty="0">
                <a:solidFill>
                  <a:schemeClr val="bg1"/>
                </a:solidFill>
                <a:cs typeface="B Zar" pitchFamily="2" charset="-78"/>
              </a:rPr>
              <a:t>در سایت </a:t>
            </a:r>
            <a:r>
              <a:rPr lang="fa-IR" sz="2800" b="1" dirty="0" smtClean="0">
                <a:solidFill>
                  <a:schemeClr val="bg1"/>
                </a:solidFill>
                <a:cs typeface="B Zar" pitchFamily="2" charset="-78"/>
              </a:rPr>
              <a:t>فین</a:t>
            </a:r>
            <a:endParaRPr lang="fa-IR" sz="2800" b="1" dirty="0">
              <a:solidFill>
                <a:schemeClr val="bg1"/>
              </a:solidFill>
              <a:cs typeface="B Zar" pitchFamily="2" charset="-78"/>
            </a:endParaRPr>
          </a:p>
        </p:txBody>
      </p:sp>
      <p:sp>
        <p:nvSpPr>
          <p:cNvPr id="2" name="Slide Number Placeholder 1"/>
          <p:cNvSpPr>
            <a:spLocks noGrp="1"/>
          </p:cNvSpPr>
          <p:nvPr>
            <p:ph type="sldNum" sz="quarter" idx="12"/>
          </p:nvPr>
        </p:nvSpPr>
        <p:spPr/>
        <p:txBody>
          <a:bodyPr/>
          <a:lstStyle/>
          <a:p>
            <a:fld id="{B6F15528-21DE-4FAA-801E-634DDDAF4B2B}" type="slidenum">
              <a:rPr lang="en-US" smtClean="0"/>
              <a:pPr/>
              <a:t>45</a:t>
            </a:fld>
            <a:endParaRPr lang="en-US"/>
          </a:p>
        </p:txBody>
      </p:sp>
      <p:sp>
        <p:nvSpPr>
          <p:cNvPr id="3" name="Rectangle 2"/>
          <p:cNvSpPr/>
          <p:nvPr/>
        </p:nvSpPr>
        <p:spPr>
          <a:xfrm>
            <a:off x="685800" y="843676"/>
            <a:ext cx="7758830" cy="877163"/>
          </a:xfrm>
          <a:prstGeom prst="rect">
            <a:avLst/>
          </a:prstGeom>
        </p:spPr>
        <p:txBody>
          <a:bodyPr wrap="square">
            <a:spAutoFit/>
          </a:bodyPr>
          <a:lstStyle/>
          <a:p>
            <a:pPr algn="r" rtl="1">
              <a:lnSpc>
                <a:spcPct val="150000"/>
              </a:lnSpc>
            </a:pPr>
            <a:r>
              <a:rPr lang="fa-IR" b="1" dirty="0">
                <a:latin typeface="Times New Roman"/>
                <a:ea typeface="Calibri"/>
                <a:cs typeface="B Zar"/>
              </a:rPr>
              <a:t>7-2- ارائه روش های پیشنهادی به منظور ارتقای کیفی فرایند پیش تصفیه	</a:t>
            </a:r>
          </a:p>
          <a:p>
            <a:pPr algn="r" rtl="1">
              <a:lnSpc>
                <a:spcPct val="150000"/>
              </a:lnSpc>
            </a:pPr>
            <a:endParaRPr lang="en-US" sz="1600" dirty="0">
              <a:latin typeface="Times New Roman"/>
              <a:ea typeface="Times New Roman"/>
              <a:cs typeface="Traditional Arabic"/>
            </a:endParaRPr>
          </a:p>
        </p:txBody>
      </p:sp>
      <p:graphicFrame>
        <p:nvGraphicFramePr>
          <p:cNvPr id="6" name="Table 5"/>
          <p:cNvGraphicFramePr>
            <a:graphicFrameLocks noGrp="1"/>
          </p:cNvGraphicFramePr>
          <p:nvPr>
            <p:extLst>
              <p:ext uri="{D42A27DB-BD31-4B8C-83A1-F6EECF244321}">
                <p14:modId xmlns:p14="http://schemas.microsoft.com/office/powerpoint/2010/main" val="3821168411"/>
              </p:ext>
            </p:extLst>
          </p:nvPr>
        </p:nvGraphicFramePr>
        <p:xfrm>
          <a:off x="907615" y="1524000"/>
          <a:ext cx="7315200" cy="4656054"/>
        </p:xfrm>
        <a:graphic>
          <a:graphicData uri="http://schemas.openxmlformats.org/drawingml/2006/table">
            <a:tbl>
              <a:tblPr rtl="1" firstRow="1" firstCol="1" bandRow="1">
                <a:tableStyleId>{5C22544A-7EE6-4342-B048-85BDC9FD1C3A}</a:tableStyleId>
              </a:tblPr>
              <a:tblGrid>
                <a:gridCol w="437416"/>
                <a:gridCol w="3146596"/>
                <a:gridCol w="3731188"/>
              </a:tblGrid>
              <a:tr h="457200">
                <a:tc>
                  <a:txBody>
                    <a:bodyPr/>
                    <a:lstStyle/>
                    <a:p>
                      <a:pPr marL="0" marR="0" algn="ctr" rtl="1">
                        <a:lnSpc>
                          <a:spcPct val="150000"/>
                        </a:lnSpc>
                        <a:spcBef>
                          <a:spcPts val="0"/>
                        </a:spcBef>
                        <a:spcAft>
                          <a:spcPts val="0"/>
                        </a:spcAft>
                      </a:pPr>
                      <a:r>
                        <a:rPr lang="en-US" sz="1600" b="1" kern="0" dirty="0">
                          <a:effectLst/>
                          <a:cs typeface="B Zar" pitchFamily="2" charset="-78"/>
                        </a:rPr>
                        <a:t>#</a:t>
                      </a:r>
                      <a:endParaRPr lang="en-US" sz="1600" b="1" kern="1200" dirty="0">
                        <a:effectLst/>
                        <a:latin typeface="Times New Roman"/>
                        <a:ea typeface="Times New Roman"/>
                        <a:cs typeface="B Zar" pitchFamily="2" charset="-78"/>
                      </a:endParaRPr>
                    </a:p>
                  </a:txBody>
                  <a:tcPr marL="68580" marR="68580" marT="0" marB="0" anchor="ctr"/>
                </a:tc>
                <a:tc>
                  <a:txBody>
                    <a:bodyPr/>
                    <a:lstStyle/>
                    <a:p>
                      <a:pPr marL="0" marR="0" algn="ctr" rtl="1">
                        <a:lnSpc>
                          <a:spcPct val="150000"/>
                        </a:lnSpc>
                        <a:spcBef>
                          <a:spcPts val="0"/>
                        </a:spcBef>
                        <a:spcAft>
                          <a:spcPts val="0"/>
                        </a:spcAft>
                      </a:pPr>
                      <a:r>
                        <a:rPr lang="fa-IR" sz="1600" b="1" kern="0" dirty="0">
                          <a:effectLst/>
                          <a:cs typeface="B Zar" pitchFamily="2" charset="-78"/>
                        </a:rPr>
                        <a:t>نقص در سیستم پیش تصفیه</a:t>
                      </a:r>
                      <a:endParaRPr lang="en-US" sz="1600" b="1" kern="1200" dirty="0">
                        <a:effectLst/>
                        <a:latin typeface="Times New Roman"/>
                        <a:ea typeface="Times New Roman"/>
                        <a:cs typeface="B Zar" pitchFamily="2" charset="-78"/>
                      </a:endParaRPr>
                    </a:p>
                  </a:txBody>
                  <a:tcPr marL="68580" marR="68580" marT="0" marB="0" anchor="ctr"/>
                </a:tc>
                <a:tc>
                  <a:txBody>
                    <a:bodyPr/>
                    <a:lstStyle/>
                    <a:p>
                      <a:pPr marL="0" marR="0" algn="ctr" rtl="1">
                        <a:lnSpc>
                          <a:spcPct val="150000"/>
                        </a:lnSpc>
                        <a:spcBef>
                          <a:spcPts val="0"/>
                        </a:spcBef>
                        <a:spcAft>
                          <a:spcPts val="0"/>
                        </a:spcAft>
                      </a:pPr>
                      <a:r>
                        <a:rPr lang="ar-SA" sz="1600" b="1" kern="0">
                          <a:effectLst/>
                          <a:cs typeface="B Zar" pitchFamily="2" charset="-78"/>
                        </a:rPr>
                        <a:t>روش ارتقای کیفی فرایند پیش تصفیه</a:t>
                      </a:r>
                      <a:endParaRPr lang="en-US" sz="1600" b="1" kern="1200">
                        <a:effectLst/>
                        <a:latin typeface="Times New Roman"/>
                        <a:ea typeface="Times New Roman"/>
                        <a:cs typeface="B Zar" pitchFamily="2" charset="-78"/>
                      </a:endParaRPr>
                    </a:p>
                  </a:txBody>
                  <a:tcPr marL="68580" marR="68580" marT="0" marB="0" anchor="ctr"/>
                </a:tc>
              </a:tr>
              <a:tr h="1865728">
                <a:tc>
                  <a:txBody>
                    <a:bodyPr/>
                    <a:lstStyle/>
                    <a:p>
                      <a:pPr marL="0" marR="0" algn="ctr" rtl="1">
                        <a:lnSpc>
                          <a:spcPct val="150000"/>
                        </a:lnSpc>
                        <a:spcBef>
                          <a:spcPts val="0"/>
                        </a:spcBef>
                        <a:spcAft>
                          <a:spcPts val="0"/>
                        </a:spcAft>
                      </a:pPr>
                      <a:r>
                        <a:rPr lang="fa-IR" sz="1600" b="1" kern="0">
                          <a:effectLst/>
                          <a:cs typeface="B Zar" pitchFamily="2" charset="-78"/>
                        </a:rPr>
                        <a:t>1</a:t>
                      </a:r>
                      <a:endParaRPr lang="en-US" sz="1600" b="1" kern="1200">
                        <a:effectLst/>
                        <a:latin typeface="Times New Roman"/>
                        <a:ea typeface="Times New Roman"/>
                        <a:cs typeface="B Zar" pitchFamily="2" charset="-78"/>
                      </a:endParaRPr>
                    </a:p>
                  </a:txBody>
                  <a:tcPr marL="68580" marR="68580" marT="0" marB="0"/>
                </a:tc>
                <a:tc>
                  <a:txBody>
                    <a:bodyPr/>
                    <a:lstStyle/>
                    <a:p>
                      <a:pPr marL="342900" marR="0" lvl="0" indent="-342900" algn="r" rtl="1">
                        <a:lnSpc>
                          <a:spcPct val="150000"/>
                        </a:lnSpc>
                        <a:spcBef>
                          <a:spcPts val="0"/>
                        </a:spcBef>
                        <a:spcAft>
                          <a:spcPts val="0"/>
                        </a:spcAft>
                        <a:buSzPts val="1400"/>
                        <a:buFont typeface="+mj-lt"/>
                        <a:buAutoNum type="arabicParenBoth"/>
                      </a:pPr>
                      <a:r>
                        <a:rPr lang="fa-IR" sz="1600" b="1" kern="0" dirty="0">
                          <a:effectLst/>
                          <a:cs typeface="B Zar" pitchFamily="2" charset="-78"/>
                        </a:rPr>
                        <a:t>وجود خوردگی های گسترده در سیستم انتقال آب تاسیسات </a:t>
                      </a:r>
                      <a:r>
                        <a:rPr lang="en-US" sz="1600" b="1" kern="0" dirty="0">
                          <a:effectLst/>
                          <a:cs typeface="B Zar" pitchFamily="2" charset="-78"/>
                        </a:rPr>
                        <a:t>RO</a:t>
                      </a:r>
                      <a:endParaRPr lang="en-US" sz="1600" b="1" kern="1200" dirty="0">
                        <a:effectLst/>
                        <a:cs typeface="B Zar" pitchFamily="2" charset="-78"/>
                      </a:endParaRPr>
                    </a:p>
                    <a:p>
                      <a:pPr marL="342900" marR="0" lvl="0" indent="-342900" algn="r" rtl="1">
                        <a:lnSpc>
                          <a:spcPct val="150000"/>
                        </a:lnSpc>
                        <a:spcBef>
                          <a:spcPts val="0"/>
                        </a:spcBef>
                        <a:spcAft>
                          <a:spcPts val="0"/>
                        </a:spcAft>
                        <a:buSzPts val="1400"/>
                        <a:buFont typeface="+mj-lt"/>
                        <a:buAutoNum type="arabicParenBoth"/>
                      </a:pPr>
                      <a:r>
                        <a:rPr lang="fa-IR" sz="1600" b="1" kern="0" dirty="0">
                          <a:effectLst/>
                          <a:cs typeface="B Zar" pitchFamily="2" charset="-78"/>
                        </a:rPr>
                        <a:t>افزایش پتانسیل انباشتگی آهن  (</a:t>
                      </a:r>
                      <a:r>
                        <a:rPr lang="en-US" sz="1600" b="1" kern="0" dirty="0">
                          <a:effectLst/>
                          <a:cs typeface="B Zar" pitchFamily="2" charset="-78"/>
                        </a:rPr>
                        <a:t>Iron Fouling</a:t>
                      </a:r>
                      <a:r>
                        <a:rPr lang="fa-IR" sz="1600" b="1" kern="0" dirty="0">
                          <a:effectLst/>
                          <a:cs typeface="B Zar" pitchFamily="2" charset="-78"/>
                        </a:rPr>
                        <a:t>) در آب خروجی پیش تصفیه</a:t>
                      </a:r>
                      <a:endParaRPr lang="en-US" sz="1600" b="1" kern="1200" dirty="0">
                        <a:effectLst/>
                        <a:latin typeface="Times New Roman"/>
                        <a:ea typeface="Times New Roman"/>
                        <a:cs typeface="B Zar" pitchFamily="2" charset="-78"/>
                      </a:endParaRPr>
                    </a:p>
                  </a:txBody>
                  <a:tcPr marL="68580" marR="68580" marT="0" marB="0"/>
                </a:tc>
                <a:tc>
                  <a:txBody>
                    <a:bodyPr/>
                    <a:lstStyle/>
                    <a:p>
                      <a:pPr marL="0" marR="0" algn="r" rtl="1">
                        <a:lnSpc>
                          <a:spcPct val="150000"/>
                        </a:lnSpc>
                        <a:spcBef>
                          <a:spcPts val="0"/>
                        </a:spcBef>
                        <a:spcAft>
                          <a:spcPts val="0"/>
                        </a:spcAft>
                      </a:pPr>
                      <a:r>
                        <a:rPr lang="fa-IR" sz="1600" b="1" kern="0" dirty="0">
                          <a:effectLst/>
                          <a:cs typeface="B Zar" pitchFamily="2" charset="-78"/>
                        </a:rPr>
                        <a:t>تعویض مخازن،  لوله ها، شیرآلات و اتصالات فلزی (آلیاژ آهن) با مشابه آن از جنس </a:t>
                      </a:r>
                      <a:r>
                        <a:rPr lang="en-US" sz="1600" b="1" kern="0" dirty="0">
                          <a:effectLst/>
                          <a:cs typeface="B Zar" pitchFamily="2" charset="-78"/>
                        </a:rPr>
                        <a:t>PVC</a:t>
                      </a:r>
                      <a:endParaRPr lang="en-US" sz="1600" b="1" kern="1200" dirty="0">
                        <a:effectLst/>
                        <a:latin typeface="Times New Roman"/>
                        <a:ea typeface="Times New Roman"/>
                        <a:cs typeface="B Zar" pitchFamily="2" charset="-78"/>
                      </a:endParaRPr>
                    </a:p>
                  </a:txBody>
                  <a:tcPr marL="68580" marR="68580" marT="0" marB="0"/>
                </a:tc>
              </a:tr>
              <a:tr h="2333126">
                <a:tc>
                  <a:txBody>
                    <a:bodyPr/>
                    <a:lstStyle/>
                    <a:p>
                      <a:pPr marL="0" marR="0" algn="ctr" rtl="1">
                        <a:lnSpc>
                          <a:spcPct val="150000"/>
                        </a:lnSpc>
                        <a:spcBef>
                          <a:spcPts val="0"/>
                        </a:spcBef>
                        <a:spcAft>
                          <a:spcPts val="0"/>
                        </a:spcAft>
                      </a:pPr>
                      <a:r>
                        <a:rPr lang="fa-IR" sz="1600" b="1" kern="0">
                          <a:effectLst/>
                          <a:cs typeface="B Zar" pitchFamily="2" charset="-78"/>
                        </a:rPr>
                        <a:t>2</a:t>
                      </a:r>
                      <a:endParaRPr lang="en-US" sz="1600" b="1" kern="1200">
                        <a:effectLst/>
                        <a:latin typeface="Times New Roman"/>
                        <a:ea typeface="Times New Roman"/>
                        <a:cs typeface="B Zar" pitchFamily="2" charset="-78"/>
                      </a:endParaRPr>
                    </a:p>
                  </a:txBody>
                  <a:tcPr marL="68580" marR="68580" marT="0" marB="0"/>
                </a:tc>
                <a:tc>
                  <a:txBody>
                    <a:bodyPr/>
                    <a:lstStyle/>
                    <a:p>
                      <a:pPr marL="0" marR="0" algn="r" rtl="1">
                        <a:lnSpc>
                          <a:spcPct val="150000"/>
                        </a:lnSpc>
                        <a:spcBef>
                          <a:spcPts val="0"/>
                        </a:spcBef>
                        <a:spcAft>
                          <a:spcPts val="0"/>
                        </a:spcAft>
                      </a:pPr>
                      <a:r>
                        <a:rPr lang="fa-IR" sz="1600" b="1" kern="0">
                          <a:effectLst/>
                          <a:cs typeface="B Zar" pitchFamily="2" charset="-78"/>
                        </a:rPr>
                        <a:t>افزایش شاخص پروتوزا و نماتدها در آب خروجی پیش تصفیه</a:t>
                      </a:r>
                      <a:endParaRPr lang="en-US" sz="1600" b="1" kern="1200">
                        <a:effectLst/>
                        <a:latin typeface="Times New Roman"/>
                        <a:ea typeface="Times New Roman"/>
                        <a:cs typeface="B Zar" pitchFamily="2" charset="-78"/>
                      </a:endParaRPr>
                    </a:p>
                  </a:txBody>
                  <a:tcPr marL="68580" marR="68580" marT="0" marB="0"/>
                </a:tc>
                <a:tc>
                  <a:txBody>
                    <a:bodyPr/>
                    <a:lstStyle/>
                    <a:p>
                      <a:pPr marL="342900" marR="0" lvl="0" indent="-342900" algn="r" rtl="1">
                        <a:lnSpc>
                          <a:spcPct val="150000"/>
                        </a:lnSpc>
                        <a:spcBef>
                          <a:spcPts val="0"/>
                        </a:spcBef>
                        <a:spcAft>
                          <a:spcPts val="0"/>
                        </a:spcAft>
                        <a:buFont typeface="+mj-lt"/>
                        <a:buAutoNum type="arabicParenBoth"/>
                      </a:pPr>
                      <a:r>
                        <a:rPr lang="fa-IR" sz="1600" b="1" kern="0" dirty="0">
                          <a:effectLst/>
                          <a:cs typeface="B Zar" pitchFamily="2" charset="-78"/>
                        </a:rPr>
                        <a:t>الحاق فرایند گندزدایی به صورت کامل شامل مراحل کلر زنی و حذف کلر باقیمانده </a:t>
                      </a:r>
                      <a:endParaRPr lang="en-US" sz="1600" b="1" kern="1200" dirty="0">
                        <a:effectLst/>
                        <a:cs typeface="B Zar" pitchFamily="2" charset="-78"/>
                      </a:endParaRPr>
                    </a:p>
                    <a:p>
                      <a:pPr marL="342900" marR="0" lvl="0" indent="-342900" algn="r" rtl="1">
                        <a:lnSpc>
                          <a:spcPct val="150000"/>
                        </a:lnSpc>
                        <a:spcBef>
                          <a:spcPts val="0"/>
                        </a:spcBef>
                        <a:spcAft>
                          <a:spcPts val="0"/>
                        </a:spcAft>
                        <a:buFont typeface="+mj-lt"/>
                        <a:buAutoNum type="arabicParenBoth"/>
                      </a:pPr>
                      <a:r>
                        <a:rPr lang="fa-IR" sz="1600" b="1" kern="0" dirty="0">
                          <a:effectLst/>
                          <a:cs typeface="B Zar" pitchFamily="2" charset="-78"/>
                        </a:rPr>
                        <a:t>اوزونیزاسیون</a:t>
                      </a:r>
                      <a:endParaRPr lang="en-US" sz="1600" b="1" kern="1200" dirty="0">
                        <a:effectLst/>
                        <a:cs typeface="B Zar" pitchFamily="2" charset="-78"/>
                      </a:endParaRPr>
                    </a:p>
                    <a:p>
                      <a:pPr marL="342900" marR="0" lvl="0" indent="-342900" algn="r" rtl="1">
                        <a:lnSpc>
                          <a:spcPct val="150000"/>
                        </a:lnSpc>
                        <a:spcBef>
                          <a:spcPts val="0"/>
                        </a:spcBef>
                        <a:spcAft>
                          <a:spcPts val="0"/>
                        </a:spcAft>
                        <a:buFont typeface="+mj-lt"/>
                        <a:buAutoNum type="arabicParenBoth"/>
                      </a:pPr>
                      <a:r>
                        <a:rPr lang="fa-IR" sz="1600" b="1" kern="0" dirty="0">
                          <a:effectLst/>
                          <a:cs typeface="B Zar" pitchFamily="2" charset="-78"/>
                        </a:rPr>
                        <a:t>استفاده از فناوری نانوکوتینگ</a:t>
                      </a:r>
                      <a:endParaRPr lang="en-US" sz="1600" b="1" kern="1200" dirty="0">
                        <a:effectLst/>
                        <a:latin typeface="Times New Roman"/>
                        <a:ea typeface="Times New Roman"/>
                        <a:cs typeface="B Zar" pitchFamily="2" charset="-78"/>
                      </a:endParaRPr>
                    </a:p>
                  </a:txBody>
                  <a:tcPr marL="68580" marR="68580" marT="0" marB="0"/>
                </a:tc>
              </a:tr>
            </a:tbl>
          </a:graphicData>
        </a:graphic>
      </p:graphicFrame>
    </p:spTree>
    <p:extLst>
      <p:ext uri="{BB962C8B-B14F-4D97-AF65-F5344CB8AC3E}">
        <p14:creationId xmlns:p14="http://schemas.microsoft.com/office/powerpoint/2010/main" val="1262788356"/>
      </p:ext>
    </p:extLst>
  </p:cSld>
  <p:clrMapOvr>
    <a:masterClrMapping/>
  </p:clrMapOvr>
  <p:transition spd="slow">
    <p:wipe dir="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685800" y="152400"/>
            <a:ext cx="7772400" cy="533400"/>
          </a:xfrm>
          <a:prstGeom prst="rect">
            <a:avLst/>
          </a:prstGeom>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lvl="0" algn="ctr" rtl="1">
              <a:spcBef>
                <a:spcPct val="0"/>
              </a:spcBef>
              <a:defRPr/>
            </a:pPr>
            <a:r>
              <a:rPr lang="fa-IR" sz="2800" b="1" dirty="0">
                <a:solidFill>
                  <a:schemeClr val="bg1"/>
                </a:solidFill>
                <a:cs typeface="B Zar" pitchFamily="2" charset="-78"/>
              </a:rPr>
              <a:t>ارائه روش های ارتقاء پیش تصفیه </a:t>
            </a:r>
            <a:r>
              <a:rPr lang="en-US" sz="2800" b="1" dirty="0">
                <a:solidFill>
                  <a:schemeClr val="bg1"/>
                </a:solidFill>
                <a:cs typeface="B Zar" pitchFamily="2" charset="-78"/>
              </a:rPr>
              <a:t>RO </a:t>
            </a:r>
            <a:r>
              <a:rPr lang="fa-IR" sz="2800" b="1" dirty="0">
                <a:solidFill>
                  <a:schemeClr val="bg1"/>
                </a:solidFill>
                <a:cs typeface="B Zar" pitchFamily="2" charset="-78"/>
              </a:rPr>
              <a:t>در سایت </a:t>
            </a:r>
            <a:r>
              <a:rPr lang="fa-IR" sz="2800" b="1" dirty="0" smtClean="0">
                <a:solidFill>
                  <a:schemeClr val="bg1"/>
                </a:solidFill>
                <a:cs typeface="B Zar" pitchFamily="2" charset="-78"/>
              </a:rPr>
              <a:t>هرمز</a:t>
            </a:r>
            <a:endParaRPr lang="fa-IR" sz="2800" b="1" dirty="0">
              <a:solidFill>
                <a:schemeClr val="bg1"/>
              </a:solidFill>
              <a:cs typeface="B Zar" pitchFamily="2" charset="-78"/>
            </a:endParaRPr>
          </a:p>
        </p:txBody>
      </p:sp>
      <p:sp>
        <p:nvSpPr>
          <p:cNvPr id="2" name="Slide Number Placeholder 1"/>
          <p:cNvSpPr>
            <a:spLocks noGrp="1"/>
          </p:cNvSpPr>
          <p:nvPr>
            <p:ph type="sldNum" sz="quarter" idx="12"/>
          </p:nvPr>
        </p:nvSpPr>
        <p:spPr/>
        <p:txBody>
          <a:bodyPr/>
          <a:lstStyle/>
          <a:p>
            <a:fld id="{B6F15528-21DE-4FAA-801E-634DDDAF4B2B}" type="slidenum">
              <a:rPr lang="en-US" smtClean="0"/>
              <a:pPr/>
              <a:t>46</a:t>
            </a:fld>
            <a:endParaRPr lang="en-US"/>
          </a:p>
        </p:txBody>
      </p:sp>
      <p:sp>
        <p:nvSpPr>
          <p:cNvPr id="3" name="Rectangle 2"/>
          <p:cNvSpPr/>
          <p:nvPr/>
        </p:nvSpPr>
        <p:spPr>
          <a:xfrm>
            <a:off x="685800" y="843676"/>
            <a:ext cx="7758830" cy="473206"/>
          </a:xfrm>
          <a:prstGeom prst="rect">
            <a:avLst/>
          </a:prstGeom>
        </p:spPr>
        <p:txBody>
          <a:bodyPr wrap="square">
            <a:spAutoFit/>
          </a:bodyPr>
          <a:lstStyle/>
          <a:p>
            <a:pPr algn="r" rtl="1">
              <a:lnSpc>
                <a:spcPct val="150000"/>
              </a:lnSpc>
            </a:pPr>
            <a:r>
              <a:rPr lang="fa-IR" b="1" dirty="0">
                <a:latin typeface="Times New Roman"/>
                <a:ea typeface="Calibri"/>
                <a:cs typeface="B Zar"/>
              </a:rPr>
              <a:t>7-2- ارائه روش های پیشنهادی به منظور ارتقای کیفی فرایند پیش تصفیه	</a:t>
            </a:r>
          </a:p>
        </p:txBody>
      </p:sp>
      <p:graphicFrame>
        <p:nvGraphicFramePr>
          <p:cNvPr id="4" name="Table 3"/>
          <p:cNvGraphicFramePr>
            <a:graphicFrameLocks noGrp="1"/>
          </p:cNvGraphicFramePr>
          <p:nvPr>
            <p:extLst>
              <p:ext uri="{D42A27DB-BD31-4B8C-83A1-F6EECF244321}">
                <p14:modId xmlns:p14="http://schemas.microsoft.com/office/powerpoint/2010/main" val="4087905807"/>
              </p:ext>
            </p:extLst>
          </p:nvPr>
        </p:nvGraphicFramePr>
        <p:xfrm>
          <a:off x="907614" y="1524000"/>
          <a:ext cx="7315201" cy="4846320"/>
        </p:xfrm>
        <a:graphic>
          <a:graphicData uri="http://schemas.openxmlformats.org/drawingml/2006/table">
            <a:tbl>
              <a:tblPr rtl="1" firstRow="1" firstCol="1" bandRow="1">
                <a:tableStyleId>{5C22544A-7EE6-4342-B048-85BDC9FD1C3A}</a:tableStyleId>
              </a:tblPr>
              <a:tblGrid>
                <a:gridCol w="437416"/>
                <a:gridCol w="3029843"/>
                <a:gridCol w="3847942"/>
              </a:tblGrid>
              <a:tr h="457200">
                <a:tc>
                  <a:txBody>
                    <a:bodyPr/>
                    <a:lstStyle/>
                    <a:p>
                      <a:pPr marL="0" marR="0" algn="ctr" rtl="1">
                        <a:lnSpc>
                          <a:spcPct val="150000"/>
                        </a:lnSpc>
                        <a:spcBef>
                          <a:spcPts val="0"/>
                        </a:spcBef>
                        <a:spcAft>
                          <a:spcPts val="0"/>
                        </a:spcAft>
                      </a:pPr>
                      <a:r>
                        <a:rPr lang="en-US" sz="1600" b="1" kern="0" dirty="0">
                          <a:effectLst/>
                          <a:cs typeface="B Zar" pitchFamily="2" charset="-78"/>
                        </a:rPr>
                        <a:t>#</a:t>
                      </a:r>
                      <a:endParaRPr lang="en-US" sz="1600" b="1" kern="1200" dirty="0">
                        <a:effectLst/>
                        <a:latin typeface="Times New Roman"/>
                        <a:ea typeface="Times New Roman"/>
                        <a:cs typeface="B Zar" pitchFamily="2" charset="-78"/>
                      </a:endParaRPr>
                    </a:p>
                  </a:txBody>
                  <a:tcPr marL="68580" marR="68580" marT="0" marB="0" anchor="ctr"/>
                </a:tc>
                <a:tc>
                  <a:txBody>
                    <a:bodyPr/>
                    <a:lstStyle/>
                    <a:p>
                      <a:pPr marL="0" marR="0" algn="ctr" rtl="1">
                        <a:lnSpc>
                          <a:spcPct val="150000"/>
                        </a:lnSpc>
                        <a:spcBef>
                          <a:spcPts val="0"/>
                        </a:spcBef>
                        <a:spcAft>
                          <a:spcPts val="0"/>
                        </a:spcAft>
                      </a:pPr>
                      <a:r>
                        <a:rPr lang="fa-IR" sz="1600" b="1" kern="0" dirty="0">
                          <a:effectLst/>
                          <a:cs typeface="B Zar" pitchFamily="2" charset="-78"/>
                        </a:rPr>
                        <a:t>نقص در سیستم پیش تصفیه</a:t>
                      </a:r>
                      <a:endParaRPr lang="en-US" sz="1600" b="1" kern="1200" dirty="0">
                        <a:effectLst/>
                        <a:latin typeface="Times New Roman"/>
                        <a:ea typeface="Times New Roman"/>
                        <a:cs typeface="B Zar" pitchFamily="2" charset="-78"/>
                      </a:endParaRPr>
                    </a:p>
                  </a:txBody>
                  <a:tcPr marL="68580" marR="68580" marT="0" marB="0" anchor="ctr"/>
                </a:tc>
                <a:tc>
                  <a:txBody>
                    <a:bodyPr/>
                    <a:lstStyle/>
                    <a:p>
                      <a:pPr marL="0" marR="0" algn="ctr" rtl="1">
                        <a:lnSpc>
                          <a:spcPct val="150000"/>
                        </a:lnSpc>
                        <a:spcBef>
                          <a:spcPts val="0"/>
                        </a:spcBef>
                        <a:spcAft>
                          <a:spcPts val="0"/>
                        </a:spcAft>
                      </a:pPr>
                      <a:r>
                        <a:rPr lang="ar-SA" sz="1600" b="1" kern="0">
                          <a:effectLst/>
                          <a:cs typeface="B Zar" pitchFamily="2" charset="-78"/>
                        </a:rPr>
                        <a:t>روش ارتقای کیفی فرایند پیش تصفیه</a:t>
                      </a:r>
                      <a:endParaRPr lang="en-US" sz="1600" b="1" kern="1200">
                        <a:effectLst/>
                        <a:latin typeface="Times New Roman"/>
                        <a:ea typeface="Times New Roman"/>
                        <a:cs typeface="B Zar" pitchFamily="2" charset="-78"/>
                      </a:endParaRPr>
                    </a:p>
                  </a:txBody>
                  <a:tcPr marL="68580" marR="68580" marT="0" marB="0" anchor="ctr"/>
                </a:tc>
              </a:tr>
              <a:tr h="1828800">
                <a:tc>
                  <a:txBody>
                    <a:bodyPr/>
                    <a:lstStyle/>
                    <a:p>
                      <a:pPr marL="0" marR="0" algn="ctr" rtl="1">
                        <a:lnSpc>
                          <a:spcPct val="150000"/>
                        </a:lnSpc>
                        <a:spcBef>
                          <a:spcPts val="0"/>
                        </a:spcBef>
                        <a:spcAft>
                          <a:spcPts val="0"/>
                        </a:spcAft>
                      </a:pPr>
                      <a:r>
                        <a:rPr lang="fa-IR" sz="1600" b="1" kern="0">
                          <a:effectLst/>
                          <a:cs typeface="B Zar" pitchFamily="2" charset="-78"/>
                        </a:rPr>
                        <a:t>1</a:t>
                      </a:r>
                      <a:endParaRPr lang="en-US" sz="1600" b="1" kern="1200">
                        <a:effectLst/>
                        <a:latin typeface="Times New Roman"/>
                        <a:ea typeface="Times New Roman"/>
                        <a:cs typeface="B Zar" pitchFamily="2" charset="-78"/>
                      </a:endParaRPr>
                    </a:p>
                  </a:txBody>
                  <a:tcPr marL="68580" marR="68580" marT="0" marB="0"/>
                </a:tc>
                <a:tc>
                  <a:txBody>
                    <a:bodyPr/>
                    <a:lstStyle/>
                    <a:p>
                      <a:pPr marL="342900" marR="0" lvl="0" indent="-342900" algn="r" rtl="1">
                        <a:lnSpc>
                          <a:spcPct val="150000"/>
                        </a:lnSpc>
                        <a:spcBef>
                          <a:spcPts val="0"/>
                        </a:spcBef>
                        <a:spcAft>
                          <a:spcPts val="0"/>
                        </a:spcAft>
                        <a:buSzPts val="1400"/>
                        <a:buFont typeface="+mj-lt"/>
                        <a:buAutoNum type="arabicParenBoth"/>
                      </a:pPr>
                      <a:r>
                        <a:rPr lang="fa-IR" sz="1600" b="1" kern="0">
                          <a:effectLst/>
                          <a:cs typeface="B Zar" pitchFamily="2" charset="-78"/>
                        </a:rPr>
                        <a:t>شاخص رنگ به میزان 1 واحد </a:t>
                      </a:r>
                      <a:r>
                        <a:rPr lang="en-US" sz="1600" b="1" kern="0">
                          <a:effectLst/>
                          <a:cs typeface="B Zar" pitchFamily="2" charset="-78"/>
                        </a:rPr>
                        <a:t>PtCo </a:t>
                      </a:r>
                      <a:endParaRPr lang="en-US" sz="1600" b="1" kern="1200">
                        <a:effectLst/>
                        <a:cs typeface="B Zar" pitchFamily="2" charset="-78"/>
                      </a:endParaRPr>
                    </a:p>
                    <a:p>
                      <a:pPr marL="342900" marR="0" lvl="0" indent="-342900" algn="r" rtl="1">
                        <a:lnSpc>
                          <a:spcPct val="150000"/>
                        </a:lnSpc>
                        <a:spcBef>
                          <a:spcPts val="0"/>
                        </a:spcBef>
                        <a:spcAft>
                          <a:spcPts val="0"/>
                        </a:spcAft>
                        <a:buSzPts val="1400"/>
                        <a:buFont typeface="+mj-lt"/>
                        <a:buAutoNum type="arabicParenBoth"/>
                      </a:pPr>
                      <a:r>
                        <a:rPr lang="fa-IR" sz="1600" b="1" kern="0">
                          <a:effectLst/>
                          <a:cs typeface="B Zar" pitchFamily="2" charset="-78"/>
                        </a:rPr>
                        <a:t>رسوب گذاری در کف مخازن آب شیرین در محدوده توزیع آب شرب</a:t>
                      </a:r>
                      <a:endParaRPr lang="en-US" sz="1600" b="1" kern="1200">
                        <a:effectLst/>
                        <a:latin typeface="Times New Roman"/>
                        <a:ea typeface="Times New Roman"/>
                        <a:cs typeface="B Zar" pitchFamily="2" charset="-78"/>
                      </a:endParaRPr>
                    </a:p>
                  </a:txBody>
                  <a:tcPr marL="68580" marR="68580" marT="0" marB="0"/>
                </a:tc>
                <a:tc>
                  <a:txBody>
                    <a:bodyPr/>
                    <a:lstStyle/>
                    <a:p>
                      <a:pPr marL="342900" marR="0" lvl="0" indent="-342900" algn="r" rtl="1">
                        <a:lnSpc>
                          <a:spcPct val="150000"/>
                        </a:lnSpc>
                        <a:spcBef>
                          <a:spcPts val="0"/>
                        </a:spcBef>
                        <a:spcAft>
                          <a:spcPts val="0"/>
                        </a:spcAft>
                        <a:buFont typeface="+mj-lt"/>
                        <a:buAutoNum type="arabicParenBoth"/>
                      </a:pPr>
                      <a:r>
                        <a:rPr lang="fa-IR" sz="1600" b="1" kern="0">
                          <a:effectLst/>
                          <a:cs typeface="B Zar" pitchFamily="2" charset="-78"/>
                        </a:rPr>
                        <a:t>اقدام به تعویض و یا احیای فیلتر کربن فعال</a:t>
                      </a:r>
                      <a:endParaRPr lang="en-US" sz="1600" b="1" kern="1200">
                        <a:effectLst/>
                        <a:cs typeface="B Zar" pitchFamily="2" charset="-78"/>
                      </a:endParaRPr>
                    </a:p>
                    <a:p>
                      <a:pPr marL="342900" marR="0" lvl="0" indent="-342900" algn="r" rtl="1">
                        <a:lnSpc>
                          <a:spcPct val="150000"/>
                        </a:lnSpc>
                        <a:spcBef>
                          <a:spcPts val="0"/>
                        </a:spcBef>
                        <a:spcAft>
                          <a:spcPts val="0"/>
                        </a:spcAft>
                        <a:buFont typeface="+mj-lt"/>
                        <a:buAutoNum type="arabicParenBoth"/>
                      </a:pPr>
                      <a:r>
                        <a:rPr lang="fa-IR" sz="1600" b="1" kern="0">
                          <a:effectLst/>
                          <a:cs typeface="B Zar" pitchFamily="2" charset="-78"/>
                        </a:rPr>
                        <a:t>افزودن یک واحد جدید به سیستم تصفیه به منظور حذف رنگ و ترکیبات آلی</a:t>
                      </a:r>
                      <a:endParaRPr lang="en-US" sz="1600" b="1" kern="1200">
                        <a:effectLst/>
                        <a:cs typeface="B Zar" pitchFamily="2" charset="-78"/>
                      </a:endParaRPr>
                    </a:p>
                    <a:p>
                      <a:pPr marL="342900" marR="0" lvl="0" indent="-342900" algn="r" rtl="1">
                        <a:lnSpc>
                          <a:spcPct val="150000"/>
                        </a:lnSpc>
                        <a:spcBef>
                          <a:spcPts val="0"/>
                        </a:spcBef>
                        <a:spcAft>
                          <a:spcPts val="0"/>
                        </a:spcAft>
                        <a:buFont typeface="+mj-lt"/>
                        <a:buAutoNum type="arabicParenBoth"/>
                      </a:pPr>
                      <a:r>
                        <a:rPr lang="fa-IR" sz="1600" b="1" kern="0">
                          <a:effectLst/>
                          <a:cs typeface="B Zar" pitchFamily="2" charset="-78"/>
                        </a:rPr>
                        <a:t>روش انعقاد (لخته سازی)</a:t>
                      </a:r>
                      <a:endParaRPr lang="en-US" sz="1600" b="1" kern="1200">
                        <a:effectLst/>
                        <a:latin typeface="Times New Roman"/>
                        <a:ea typeface="Times New Roman"/>
                        <a:cs typeface="B Zar" pitchFamily="2" charset="-78"/>
                      </a:endParaRPr>
                    </a:p>
                  </a:txBody>
                  <a:tcPr marL="68580" marR="68580" marT="0" marB="0"/>
                </a:tc>
              </a:tr>
              <a:tr h="2286000">
                <a:tc>
                  <a:txBody>
                    <a:bodyPr/>
                    <a:lstStyle/>
                    <a:p>
                      <a:pPr marL="0" marR="0" algn="ctr" rtl="1">
                        <a:lnSpc>
                          <a:spcPct val="150000"/>
                        </a:lnSpc>
                        <a:spcBef>
                          <a:spcPts val="0"/>
                        </a:spcBef>
                        <a:spcAft>
                          <a:spcPts val="0"/>
                        </a:spcAft>
                      </a:pPr>
                      <a:r>
                        <a:rPr lang="fa-IR" sz="1600" b="1" kern="0">
                          <a:effectLst/>
                          <a:cs typeface="B Zar" pitchFamily="2" charset="-78"/>
                        </a:rPr>
                        <a:t>2</a:t>
                      </a:r>
                      <a:endParaRPr lang="en-US" sz="1600" b="1" kern="1200">
                        <a:effectLst/>
                        <a:latin typeface="Times New Roman"/>
                        <a:ea typeface="Times New Roman"/>
                        <a:cs typeface="B Zar" pitchFamily="2" charset="-78"/>
                      </a:endParaRPr>
                    </a:p>
                  </a:txBody>
                  <a:tcPr marL="68580" marR="68580" marT="0" marB="0"/>
                </a:tc>
                <a:tc>
                  <a:txBody>
                    <a:bodyPr/>
                    <a:lstStyle/>
                    <a:p>
                      <a:pPr marL="0" marR="0" algn="r" rtl="1">
                        <a:lnSpc>
                          <a:spcPct val="150000"/>
                        </a:lnSpc>
                        <a:spcBef>
                          <a:spcPts val="0"/>
                        </a:spcBef>
                        <a:spcAft>
                          <a:spcPts val="0"/>
                        </a:spcAft>
                      </a:pPr>
                      <a:r>
                        <a:rPr lang="fa-IR" sz="1600" b="1" kern="0" dirty="0">
                          <a:effectLst/>
                          <a:cs typeface="B Zar" pitchFamily="2" charset="-78"/>
                        </a:rPr>
                        <a:t>افزایش شاخص نوعی جلبک و نماتدها در آب خروجی پیش تصفیه</a:t>
                      </a:r>
                      <a:endParaRPr lang="en-US" sz="1600" b="1" kern="1200" dirty="0">
                        <a:effectLst/>
                        <a:latin typeface="Times New Roman"/>
                        <a:ea typeface="Times New Roman"/>
                        <a:cs typeface="B Zar" pitchFamily="2" charset="-78"/>
                      </a:endParaRPr>
                    </a:p>
                  </a:txBody>
                  <a:tcPr marL="68580" marR="68580" marT="0" marB="0"/>
                </a:tc>
                <a:tc>
                  <a:txBody>
                    <a:bodyPr/>
                    <a:lstStyle/>
                    <a:p>
                      <a:pPr marL="342900" marR="0" lvl="0" indent="-342900" algn="just" rtl="1">
                        <a:lnSpc>
                          <a:spcPct val="150000"/>
                        </a:lnSpc>
                        <a:spcBef>
                          <a:spcPts val="0"/>
                        </a:spcBef>
                        <a:spcAft>
                          <a:spcPts val="0"/>
                        </a:spcAft>
                        <a:buFont typeface="+mj-lt"/>
                        <a:buAutoNum type="arabicParenBoth"/>
                      </a:pPr>
                      <a:r>
                        <a:rPr lang="fa-IR" sz="1600" b="1" kern="0" dirty="0">
                          <a:effectLst/>
                          <a:cs typeface="B Zar" pitchFamily="2" charset="-78"/>
                        </a:rPr>
                        <a:t>اجرای مرحله کلر زنی پیش از ورود آب خام به سیستم </a:t>
                      </a:r>
                      <a:r>
                        <a:rPr lang="fa-IR" sz="1600" b="1" kern="0" dirty="0" smtClean="0">
                          <a:effectLst/>
                          <a:cs typeface="B Zar" pitchFamily="2" charset="-78"/>
                        </a:rPr>
                        <a:t> حوضچه آرامش برای </a:t>
                      </a:r>
                      <a:r>
                        <a:rPr lang="fa-IR" sz="1600" b="1" kern="0" dirty="0">
                          <a:effectLst/>
                          <a:cs typeface="B Zar" pitchFamily="2" charset="-78"/>
                        </a:rPr>
                        <a:t>جلوگیری از رشد میکروارگانیزم </a:t>
                      </a:r>
                      <a:r>
                        <a:rPr lang="fa-IR" sz="1600" b="1" kern="0" dirty="0" smtClean="0">
                          <a:effectLst/>
                          <a:cs typeface="B Zar" pitchFamily="2" charset="-78"/>
                        </a:rPr>
                        <a:t>ها</a:t>
                      </a:r>
                      <a:r>
                        <a:rPr lang="en-US" sz="1600" b="1" kern="0" dirty="0" smtClean="0">
                          <a:effectLst/>
                          <a:cs typeface="B Zar" pitchFamily="2" charset="-78"/>
                        </a:rPr>
                        <a:t> </a:t>
                      </a:r>
                      <a:endParaRPr lang="fa-IR" sz="1600" b="1" kern="0" dirty="0" smtClean="0">
                        <a:effectLst/>
                        <a:cs typeface="B Zar" pitchFamily="2" charset="-78"/>
                      </a:endParaRPr>
                    </a:p>
                    <a:p>
                      <a:pPr marL="342900" marR="0" lvl="0" indent="-342900" algn="just" rtl="1">
                        <a:lnSpc>
                          <a:spcPct val="150000"/>
                        </a:lnSpc>
                        <a:spcBef>
                          <a:spcPts val="0"/>
                        </a:spcBef>
                        <a:spcAft>
                          <a:spcPts val="0"/>
                        </a:spcAft>
                        <a:buFont typeface="+mj-lt"/>
                        <a:buAutoNum type="arabicParenBoth"/>
                      </a:pPr>
                      <a:r>
                        <a:rPr lang="fa-IR" sz="1600" b="1" kern="0" dirty="0" smtClean="0">
                          <a:effectLst/>
                          <a:cs typeface="B Zar" pitchFamily="2" charset="-78"/>
                        </a:rPr>
                        <a:t>طراحی</a:t>
                      </a:r>
                      <a:r>
                        <a:rPr lang="fa-IR" sz="1600" b="1" kern="0" baseline="0" dirty="0" smtClean="0">
                          <a:effectLst/>
                          <a:cs typeface="B Zar" pitchFamily="2" charset="-78"/>
                        </a:rPr>
                        <a:t> مجدد حوضچه آرامش غیر مسقف و لاگون تخلیه کننده</a:t>
                      </a:r>
                      <a:endParaRPr lang="en-US" sz="1600" b="1" kern="1200" dirty="0">
                        <a:effectLst/>
                        <a:cs typeface="B Zar" pitchFamily="2" charset="-78"/>
                      </a:endParaRPr>
                    </a:p>
                    <a:p>
                      <a:pPr marL="342900" marR="0" lvl="0" indent="-342900" algn="just" rtl="1">
                        <a:lnSpc>
                          <a:spcPct val="150000"/>
                        </a:lnSpc>
                        <a:spcBef>
                          <a:spcPts val="0"/>
                        </a:spcBef>
                        <a:spcAft>
                          <a:spcPts val="0"/>
                        </a:spcAft>
                        <a:buFont typeface="+mj-lt"/>
                        <a:buAutoNum type="arabicParenBoth"/>
                      </a:pPr>
                      <a:r>
                        <a:rPr lang="fa-IR" sz="1600" b="1" kern="0" dirty="0">
                          <a:effectLst/>
                          <a:cs typeface="B Zar" pitchFamily="2" charset="-78"/>
                        </a:rPr>
                        <a:t>استفاده از </a:t>
                      </a:r>
                      <a:r>
                        <a:rPr lang="en-US" sz="1600" b="1" kern="0" dirty="0" smtClean="0">
                          <a:effectLst/>
                          <a:cs typeface="B Zar" pitchFamily="2" charset="-78"/>
                        </a:rPr>
                        <a:t>MF</a:t>
                      </a:r>
                      <a:endParaRPr lang="en-US" sz="1600" b="1" kern="1200" dirty="0">
                        <a:effectLst/>
                        <a:cs typeface="B Zar" pitchFamily="2" charset="-78"/>
                      </a:endParaRPr>
                    </a:p>
                    <a:p>
                      <a:pPr marL="342900" marR="0" lvl="0" indent="-342900" algn="just" rtl="1">
                        <a:lnSpc>
                          <a:spcPct val="150000"/>
                        </a:lnSpc>
                        <a:spcBef>
                          <a:spcPts val="0"/>
                        </a:spcBef>
                        <a:spcAft>
                          <a:spcPts val="0"/>
                        </a:spcAft>
                        <a:buFont typeface="+mj-lt"/>
                        <a:buAutoNum type="arabicParenBoth"/>
                      </a:pPr>
                      <a:r>
                        <a:rPr lang="fa-IR" sz="1600" b="1" kern="0" dirty="0">
                          <a:effectLst/>
                          <a:cs typeface="B Zar" pitchFamily="2" charset="-78"/>
                        </a:rPr>
                        <a:t>استفاده از فناوری نانوکوتینگ</a:t>
                      </a:r>
                      <a:endParaRPr lang="en-US" sz="1600" b="1" kern="1200" dirty="0">
                        <a:effectLst/>
                        <a:latin typeface="Times New Roman"/>
                        <a:ea typeface="Times New Roman"/>
                        <a:cs typeface="B Zar" pitchFamily="2" charset="-78"/>
                      </a:endParaRPr>
                    </a:p>
                  </a:txBody>
                  <a:tcPr marL="68580" marR="68580" marT="0" marB="0"/>
                </a:tc>
              </a:tr>
            </a:tbl>
          </a:graphicData>
        </a:graphic>
      </p:graphicFrame>
    </p:spTree>
    <p:extLst>
      <p:ext uri="{BB962C8B-B14F-4D97-AF65-F5344CB8AC3E}">
        <p14:creationId xmlns:p14="http://schemas.microsoft.com/office/powerpoint/2010/main" val="2317423182"/>
      </p:ext>
    </p:extLst>
  </p:cSld>
  <p:clrMapOvr>
    <a:masterClrMapping/>
  </p:clrMapOvr>
  <p:transition spd="slow">
    <p:wipe dir="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685800" y="152400"/>
            <a:ext cx="7772400" cy="533400"/>
          </a:xfrm>
          <a:prstGeom prst="rect">
            <a:avLst/>
          </a:prstGeom>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lvl="0" algn="ctr" rtl="1">
              <a:spcBef>
                <a:spcPct val="0"/>
              </a:spcBef>
              <a:defRPr/>
            </a:pPr>
            <a:r>
              <a:rPr lang="fa-IR" sz="2800" b="1" dirty="0">
                <a:solidFill>
                  <a:schemeClr val="bg1"/>
                </a:solidFill>
                <a:cs typeface="B Zar" pitchFamily="2" charset="-78"/>
              </a:rPr>
              <a:t>ارائه روش های ارتقاء پیش تصفیه </a:t>
            </a:r>
            <a:r>
              <a:rPr lang="en-US" sz="2800" b="1" dirty="0">
                <a:solidFill>
                  <a:schemeClr val="bg1"/>
                </a:solidFill>
                <a:cs typeface="B Zar" pitchFamily="2" charset="-78"/>
              </a:rPr>
              <a:t>RO </a:t>
            </a:r>
            <a:r>
              <a:rPr lang="fa-IR" sz="2800" b="1" dirty="0">
                <a:solidFill>
                  <a:schemeClr val="bg1"/>
                </a:solidFill>
                <a:cs typeface="B Zar" pitchFamily="2" charset="-78"/>
              </a:rPr>
              <a:t>در سایت </a:t>
            </a:r>
            <a:r>
              <a:rPr lang="fa-IR" sz="2800" b="1" dirty="0" smtClean="0">
                <a:solidFill>
                  <a:schemeClr val="bg1"/>
                </a:solidFill>
                <a:cs typeface="B Zar" pitchFamily="2" charset="-78"/>
              </a:rPr>
              <a:t>درگهان</a:t>
            </a:r>
            <a:endParaRPr lang="fa-IR" sz="2800" b="1" dirty="0">
              <a:solidFill>
                <a:schemeClr val="bg1"/>
              </a:solidFill>
              <a:cs typeface="B Zar" pitchFamily="2" charset="-78"/>
            </a:endParaRPr>
          </a:p>
        </p:txBody>
      </p:sp>
      <p:sp>
        <p:nvSpPr>
          <p:cNvPr id="2" name="Slide Number Placeholder 1"/>
          <p:cNvSpPr>
            <a:spLocks noGrp="1"/>
          </p:cNvSpPr>
          <p:nvPr>
            <p:ph type="sldNum" sz="quarter" idx="12"/>
          </p:nvPr>
        </p:nvSpPr>
        <p:spPr/>
        <p:txBody>
          <a:bodyPr/>
          <a:lstStyle/>
          <a:p>
            <a:fld id="{B6F15528-21DE-4FAA-801E-634DDDAF4B2B}" type="slidenum">
              <a:rPr lang="en-US" smtClean="0"/>
              <a:pPr/>
              <a:t>47</a:t>
            </a:fld>
            <a:endParaRPr lang="en-US"/>
          </a:p>
        </p:txBody>
      </p:sp>
      <p:sp>
        <p:nvSpPr>
          <p:cNvPr id="3" name="Rectangle 2"/>
          <p:cNvSpPr/>
          <p:nvPr/>
        </p:nvSpPr>
        <p:spPr>
          <a:xfrm>
            <a:off x="685800" y="843676"/>
            <a:ext cx="7758830" cy="473206"/>
          </a:xfrm>
          <a:prstGeom prst="rect">
            <a:avLst/>
          </a:prstGeom>
        </p:spPr>
        <p:txBody>
          <a:bodyPr wrap="square">
            <a:spAutoFit/>
          </a:bodyPr>
          <a:lstStyle/>
          <a:p>
            <a:pPr algn="r" rtl="1">
              <a:lnSpc>
                <a:spcPct val="150000"/>
              </a:lnSpc>
            </a:pPr>
            <a:r>
              <a:rPr lang="fa-IR" b="1" dirty="0">
                <a:latin typeface="Times New Roman"/>
                <a:ea typeface="Calibri"/>
                <a:cs typeface="B Zar"/>
              </a:rPr>
              <a:t>7-2- ارائه روش های پیشنهادی به منظور ارتقای کیفی فرایند پیش تصفیه	</a:t>
            </a:r>
          </a:p>
        </p:txBody>
      </p:sp>
      <p:graphicFrame>
        <p:nvGraphicFramePr>
          <p:cNvPr id="4" name="Table 3"/>
          <p:cNvGraphicFramePr>
            <a:graphicFrameLocks noGrp="1"/>
          </p:cNvGraphicFramePr>
          <p:nvPr>
            <p:extLst>
              <p:ext uri="{D42A27DB-BD31-4B8C-83A1-F6EECF244321}">
                <p14:modId xmlns:p14="http://schemas.microsoft.com/office/powerpoint/2010/main" val="1250271252"/>
              </p:ext>
            </p:extLst>
          </p:nvPr>
        </p:nvGraphicFramePr>
        <p:xfrm>
          <a:off x="838200" y="1524000"/>
          <a:ext cx="7315201" cy="4572000"/>
        </p:xfrm>
        <a:graphic>
          <a:graphicData uri="http://schemas.openxmlformats.org/drawingml/2006/table">
            <a:tbl>
              <a:tblPr rtl="1" firstRow="1" firstCol="1" bandRow="1">
                <a:tableStyleId>{5C22544A-7EE6-4342-B048-85BDC9FD1C3A}</a:tableStyleId>
              </a:tblPr>
              <a:tblGrid>
                <a:gridCol w="437416"/>
                <a:gridCol w="3029843"/>
                <a:gridCol w="3847942"/>
              </a:tblGrid>
              <a:tr h="415636">
                <a:tc>
                  <a:txBody>
                    <a:bodyPr/>
                    <a:lstStyle/>
                    <a:p>
                      <a:pPr marL="0" marR="0" algn="ctr" rtl="1">
                        <a:lnSpc>
                          <a:spcPct val="150000"/>
                        </a:lnSpc>
                        <a:spcBef>
                          <a:spcPts val="0"/>
                        </a:spcBef>
                        <a:spcAft>
                          <a:spcPts val="0"/>
                        </a:spcAft>
                      </a:pPr>
                      <a:r>
                        <a:rPr lang="en-US" sz="1600" b="1" kern="0" dirty="0">
                          <a:effectLst/>
                          <a:cs typeface="B Zar" pitchFamily="2" charset="-78"/>
                        </a:rPr>
                        <a:t>#</a:t>
                      </a:r>
                      <a:endParaRPr lang="en-US" sz="1600" b="1" kern="1200" dirty="0">
                        <a:effectLst/>
                        <a:latin typeface="Times New Roman"/>
                        <a:ea typeface="Times New Roman"/>
                        <a:cs typeface="B Zar" pitchFamily="2" charset="-78"/>
                      </a:endParaRPr>
                    </a:p>
                  </a:txBody>
                  <a:tcPr marL="68580" marR="68580" marT="0" marB="0" anchor="ctr"/>
                </a:tc>
                <a:tc>
                  <a:txBody>
                    <a:bodyPr/>
                    <a:lstStyle/>
                    <a:p>
                      <a:pPr marL="0" marR="0" algn="ctr" rtl="1">
                        <a:lnSpc>
                          <a:spcPct val="150000"/>
                        </a:lnSpc>
                        <a:spcBef>
                          <a:spcPts val="0"/>
                        </a:spcBef>
                        <a:spcAft>
                          <a:spcPts val="0"/>
                        </a:spcAft>
                      </a:pPr>
                      <a:r>
                        <a:rPr lang="fa-IR" sz="1600" b="1" kern="0" dirty="0">
                          <a:effectLst/>
                          <a:cs typeface="B Zar" pitchFamily="2" charset="-78"/>
                        </a:rPr>
                        <a:t>نقص در سیستم پیش تصفیه</a:t>
                      </a:r>
                      <a:endParaRPr lang="en-US" sz="1600" b="1" kern="1200" dirty="0">
                        <a:effectLst/>
                        <a:latin typeface="Times New Roman"/>
                        <a:ea typeface="Times New Roman"/>
                        <a:cs typeface="B Zar" pitchFamily="2" charset="-78"/>
                      </a:endParaRPr>
                    </a:p>
                  </a:txBody>
                  <a:tcPr marL="68580" marR="68580" marT="0" marB="0" anchor="ctr"/>
                </a:tc>
                <a:tc>
                  <a:txBody>
                    <a:bodyPr/>
                    <a:lstStyle/>
                    <a:p>
                      <a:pPr marL="0" marR="0" algn="ctr" rtl="1">
                        <a:lnSpc>
                          <a:spcPct val="150000"/>
                        </a:lnSpc>
                        <a:spcBef>
                          <a:spcPts val="0"/>
                        </a:spcBef>
                        <a:spcAft>
                          <a:spcPts val="0"/>
                        </a:spcAft>
                      </a:pPr>
                      <a:r>
                        <a:rPr lang="ar-SA" sz="1600" b="1" kern="0" dirty="0">
                          <a:effectLst/>
                          <a:cs typeface="B Zar" pitchFamily="2" charset="-78"/>
                        </a:rPr>
                        <a:t>روش ارتقای کیفی فرایند پیش تصفیه</a:t>
                      </a:r>
                      <a:endParaRPr lang="en-US" sz="1600" b="1" kern="1200" dirty="0">
                        <a:effectLst/>
                        <a:latin typeface="Times New Roman"/>
                        <a:ea typeface="Times New Roman"/>
                        <a:cs typeface="B Zar" pitchFamily="2" charset="-78"/>
                      </a:endParaRPr>
                    </a:p>
                  </a:txBody>
                  <a:tcPr marL="68580" marR="68580" marT="0" marB="0" anchor="ctr"/>
                </a:tc>
              </a:tr>
              <a:tr h="4156364">
                <a:tc>
                  <a:txBody>
                    <a:bodyPr/>
                    <a:lstStyle/>
                    <a:p>
                      <a:pPr marL="0" marR="0" algn="ctr" rtl="1">
                        <a:lnSpc>
                          <a:spcPct val="150000"/>
                        </a:lnSpc>
                        <a:spcBef>
                          <a:spcPts val="0"/>
                        </a:spcBef>
                        <a:spcAft>
                          <a:spcPts val="0"/>
                        </a:spcAft>
                      </a:pPr>
                      <a:r>
                        <a:rPr lang="fa-IR" sz="1600" b="1" kern="0">
                          <a:effectLst/>
                          <a:cs typeface="B Zar" pitchFamily="2" charset="-78"/>
                        </a:rPr>
                        <a:t>1</a:t>
                      </a:r>
                      <a:endParaRPr lang="en-US" sz="1600" b="1" kern="1200">
                        <a:effectLst/>
                        <a:latin typeface="Times New Roman"/>
                        <a:ea typeface="Times New Roman"/>
                        <a:cs typeface="B Zar" pitchFamily="2" charset="-78"/>
                      </a:endParaRPr>
                    </a:p>
                  </a:txBody>
                  <a:tcPr marL="68580" marR="68580" marT="0" marB="0"/>
                </a:tc>
                <a:tc>
                  <a:txBody>
                    <a:bodyPr/>
                    <a:lstStyle/>
                    <a:p>
                      <a:pPr marL="342900" marR="0" lvl="0" indent="-342900" algn="r" rtl="1">
                        <a:lnSpc>
                          <a:spcPct val="150000"/>
                        </a:lnSpc>
                        <a:spcBef>
                          <a:spcPts val="0"/>
                        </a:spcBef>
                        <a:spcAft>
                          <a:spcPts val="0"/>
                        </a:spcAft>
                        <a:buSzPts val="1400"/>
                        <a:buFont typeface="+mj-lt"/>
                        <a:buAutoNum type="arabicParenBoth"/>
                      </a:pPr>
                      <a:r>
                        <a:rPr lang="fa-IR" sz="1600" b="1" kern="0" dirty="0">
                          <a:effectLst/>
                          <a:cs typeface="B Zar" pitchFamily="2" charset="-78"/>
                        </a:rPr>
                        <a:t>شاخص رنگ به میزان 3 واحد </a:t>
                      </a:r>
                      <a:r>
                        <a:rPr lang="en-US" sz="1600" b="1" kern="0" dirty="0" err="1">
                          <a:effectLst/>
                          <a:cs typeface="B Zar" pitchFamily="2" charset="-78"/>
                        </a:rPr>
                        <a:t>PtCo</a:t>
                      </a:r>
                      <a:r>
                        <a:rPr lang="en-US" sz="1600" b="1" kern="0" dirty="0">
                          <a:effectLst/>
                          <a:cs typeface="B Zar" pitchFamily="2" charset="-78"/>
                        </a:rPr>
                        <a:t> </a:t>
                      </a:r>
                      <a:endParaRPr lang="en-US" sz="1600" b="1" kern="1200" dirty="0">
                        <a:effectLst/>
                        <a:cs typeface="B Zar" pitchFamily="2" charset="-78"/>
                      </a:endParaRPr>
                    </a:p>
                    <a:p>
                      <a:pPr marL="342900" marR="0" lvl="0" indent="-342900" algn="r" rtl="1">
                        <a:lnSpc>
                          <a:spcPct val="150000"/>
                        </a:lnSpc>
                        <a:spcBef>
                          <a:spcPts val="0"/>
                        </a:spcBef>
                        <a:spcAft>
                          <a:spcPts val="0"/>
                        </a:spcAft>
                        <a:buSzPts val="1400"/>
                        <a:buFont typeface="+mj-lt"/>
                        <a:buAutoNum type="arabicParenBoth"/>
                      </a:pPr>
                      <a:r>
                        <a:rPr lang="fa-IR" sz="1600" b="1" kern="0" dirty="0">
                          <a:effectLst/>
                          <a:cs typeface="B Zar" pitchFamily="2" charset="-78"/>
                        </a:rPr>
                        <a:t>ناتوانی سیستم پیش تصفیه در حذف میکروارگانیزم ها به ویژه جلبک </a:t>
                      </a:r>
                      <a:r>
                        <a:rPr lang="fa-IR" sz="1600" b="1" kern="0" dirty="0" smtClean="0">
                          <a:effectLst/>
                          <a:cs typeface="B Zar" pitchFamily="2" charset="-78"/>
                        </a:rPr>
                        <a:t>ها</a:t>
                      </a:r>
                    </a:p>
                    <a:p>
                      <a:pPr marL="342900" marR="0" lvl="0" indent="-342900" algn="r" rtl="1">
                        <a:lnSpc>
                          <a:spcPct val="150000"/>
                        </a:lnSpc>
                        <a:spcBef>
                          <a:spcPts val="0"/>
                        </a:spcBef>
                        <a:spcAft>
                          <a:spcPts val="0"/>
                        </a:spcAft>
                        <a:buSzPts val="1400"/>
                        <a:buFont typeface="+mj-lt"/>
                        <a:buAutoNum type="arabicParenBoth"/>
                      </a:pPr>
                      <a:r>
                        <a:rPr lang="fa-IR" sz="1600" b="1" kern="0" dirty="0" smtClean="0">
                          <a:effectLst/>
                          <a:cs typeface="B Zar" pitchFamily="2" charset="-78"/>
                        </a:rPr>
                        <a:t>شکست ذرات و تولید ذرات جدید در مرحله پیش تصفیه</a:t>
                      </a:r>
                      <a:endParaRPr lang="en-US" sz="1600" b="1" kern="1200" dirty="0">
                        <a:effectLst/>
                        <a:cs typeface="B Zar" pitchFamily="2" charset="-78"/>
                      </a:endParaRPr>
                    </a:p>
                    <a:p>
                      <a:pPr marL="342900" marR="0" lvl="0" indent="-342900" algn="r" rtl="1">
                        <a:lnSpc>
                          <a:spcPct val="150000"/>
                        </a:lnSpc>
                        <a:spcBef>
                          <a:spcPts val="0"/>
                        </a:spcBef>
                        <a:spcAft>
                          <a:spcPts val="0"/>
                        </a:spcAft>
                        <a:buSzPts val="1400"/>
                        <a:buFont typeface="+mj-lt"/>
                        <a:buAutoNum type="arabicParenBoth"/>
                      </a:pPr>
                      <a:r>
                        <a:rPr lang="fa-IR" sz="1600" b="1" kern="0" dirty="0">
                          <a:effectLst/>
                          <a:cs typeface="B Zar" pitchFamily="2" charset="-78"/>
                        </a:rPr>
                        <a:t>بیوفولینگ شدید در پی عبور حدود 80% میکرو ارگانیزم ها از سیتم پیش تصفیه</a:t>
                      </a:r>
                      <a:endParaRPr lang="en-US" sz="1600" b="1" kern="1200" dirty="0">
                        <a:effectLst/>
                        <a:cs typeface="B Zar" pitchFamily="2" charset="-78"/>
                      </a:endParaRPr>
                    </a:p>
                    <a:p>
                      <a:pPr marL="342900" marR="0" lvl="0" indent="-342900" algn="r" rtl="1">
                        <a:lnSpc>
                          <a:spcPct val="150000"/>
                        </a:lnSpc>
                        <a:spcBef>
                          <a:spcPts val="0"/>
                        </a:spcBef>
                        <a:spcAft>
                          <a:spcPts val="0"/>
                        </a:spcAft>
                        <a:buSzPts val="1400"/>
                        <a:buFont typeface="+mj-lt"/>
                        <a:buAutoNum type="arabicParenBoth"/>
                      </a:pPr>
                      <a:r>
                        <a:rPr lang="fa-IR" sz="1600" b="1" kern="0" dirty="0">
                          <a:effectLst/>
                          <a:cs typeface="B Zar" pitchFamily="2" charset="-78"/>
                        </a:rPr>
                        <a:t>اختلال در فرایند</a:t>
                      </a:r>
                      <a:r>
                        <a:rPr lang="en-US" sz="1600" b="1" kern="0" dirty="0">
                          <a:effectLst/>
                          <a:cs typeface="B Zar" pitchFamily="2" charset="-78"/>
                        </a:rPr>
                        <a:t>RO </a:t>
                      </a:r>
                      <a:r>
                        <a:rPr lang="fa-IR" sz="1600" b="1" kern="0" dirty="0">
                          <a:effectLst/>
                          <a:cs typeface="B Zar" pitchFamily="2" charset="-78"/>
                        </a:rPr>
                        <a:t>و اتلاف هزینه گزاف انرژی و سرمایه</a:t>
                      </a:r>
                      <a:endParaRPr lang="en-US" sz="1600" b="1" kern="1200" dirty="0">
                        <a:effectLst/>
                        <a:latin typeface="Times New Roman"/>
                        <a:ea typeface="Times New Roman"/>
                        <a:cs typeface="B Zar" pitchFamily="2" charset="-78"/>
                      </a:endParaRPr>
                    </a:p>
                  </a:txBody>
                  <a:tcPr marL="68580" marR="68580" marT="0" marB="0"/>
                </a:tc>
                <a:tc>
                  <a:txBody>
                    <a:bodyPr/>
                    <a:lstStyle/>
                    <a:p>
                      <a:pPr marL="342900" marR="0" lvl="0" indent="-342900" algn="r" rtl="1">
                        <a:lnSpc>
                          <a:spcPct val="150000"/>
                        </a:lnSpc>
                        <a:spcBef>
                          <a:spcPts val="0"/>
                        </a:spcBef>
                        <a:spcAft>
                          <a:spcPts val="0"/>
                        </a:spcAft>
                        <a:buFont typeface="+mj-lt"/>
                        <a:buAutoNum type="arabicParenBoth"/>
                      </a:pPr>
                      <a:r>
                        <a:rPr lang="fa-IR" sz="1600" b="1" kern="0" dirty="0">
                          <a:effectLst/>
                          <a:cs typeface="B Zar" pitchFamily="2" charset="-78"/>
                        </a:rPr>
                        <a:t>حفر چاه فلمن برای تامین آب</a:t>
                      </a:r>
                      <a:endParaRPr lang="en-US" sz="1600" b="1" kern="1200" dirty="0">
                        <a:effectLst/>
                        <a:cs typeface="B Zar" pitchFamily="2" charset="-78"/>
                      </a:endParaRPr>
                    </a:p>
                    <a:p>
                      <a:pPr marL="342900" marR="0" lvl="0" indent="-342900" algn="r" defTabSz="914400" rtl="1" eaLnBrk="1" fontAlgn="auto" latinLnBrk="0" hangingPunct="1">
                        <a:lnSpc>
                          <a:spcPct val="150000"/>
                        </a:lnSpc>
                        <a:spcBef>
                          <a:spcPts val="0"/>
                        </a:spcBef>
                        <a:spcAft>
                          <a:spcPts val="0"/>
                        </a:spcAft>
                        <a:buClrTx/>
                        <a:buSzTx/>
                        <a:buFont typeface="+mj-lt"/>
                        <a:buAutoNum type="arabicParenBoth"/>
                        <a:tabLst/>
                        <a:defRPr/>
                      </a:pPr>
                      <a:r>
                        <a:rPr lang="fa-IR" sz="1600" b="1" kern="0" dirty="0" smtClean="0">
                          <a:effectLst/>
                          <a:cs typeface="B Zar" pitchFamily="2" charset="-78"/>
                        </a:rPr>
                        <a:t>افزایش </a:t>
                      </a:r>
                      <a:r>
                        <a:rPr lang="fa-IR" sz="1600" b="1" kern="0" dirty="0">
                          <a:effectLst/>
                          <a:cs typeface="B Zar" pitchFamily="2" charset="-78"/>
                        </a:rPr>
                        <a:t>زماند ماند و حجم مفید در آبگیر </a:t>
                      </a:r>
                      <a:r>
                        <a:rPr lang="fa-IR" sz="1600" b="1" kern="0" dirty="0" smtClean="0">
                          <a:effectLst/>
                          <a:cs typeface="B Zar" pitchFamily="2" charset="-78"/>
                        </a:rPr>
                        <a:t>آرامش (بهینه سازی شرایط آبگیر آرامش) و الحاق لاگون تخلیه</a:t>
                      </a:r>
                      <a:endParaRPr lang="en-US" sz="1600" b="1" kern="1200" dirty="0" smtClean="0">
                        <a:effectLst/>
                        <a:cs typeface="B Zar" pitchFamily="2" charset="-78"/>
                      </a:endParaRPr>
                    </a:p>
                    <a:p>
                      <a:pPr marL="342900" marR="0" lvl="0" indent="-342900" algn="r" defTabSz="914400" rtl="1" eaLnBrk="1" fontAlgn="auto" latinLnBrk="0" hangingPunct="1">
                        <a:lnSpc>
                          <a:spcPct val="150000"/>
                        </a:lnSpc>
                        <a:spcBef>
                          <a:spcPts val="0"/>
                        </a:spcBef>
                        <a:spcAft>
                          <a:spcPts val="0"/>
                        </a:spcAft>
                        <a:buClrTx/>
                        <a:buSzTx/>
                        <a:buFont typeface="+mj-lt"/>
                        <a:buAutoNum type="arabicParenBoth"/>
                        <a:tabLst/>
                        <a:defRPr/>
                      </a:pPr>
                      <a:r>
                        <a:rPr lang="fa-IR" sz="1600" b="1" kern="0" dirty="0" smtClean="0">
                          <a:effectLst/>
                          <a:latin typeface="Times New Roman"/>
                          <a:ea typeface="Times New Roman"/>
                          <a:cs typeface="B Zar" pitchFamily="2" charset="-78"/>
                        </a:rPr>
                        <a:t>الحاق</a:t>
                      </a:r>
                      <a:r>
                        <a:rPr lang="fa-IR" sz="1600" b="1" kern="0" baseline="0" dirty="0" smtClean="0">
                          <a:effectLst/>
                          <a:latin typeface="Times New Roman"/>
                          <a:ea typeface="Times New Roman"/>
                          <a:cs typeface="B Zar" pitchFamily="2" charset="-78"/>
                        </a:rPr>
                        <a:t> سیستم میکروفیلتراسیون </a:t>
                      </a:r>
                      <a:r>
                        <a:rPr lang="en-US" sz="1600" b="1" kern="0" baseline="0" dirty="0" smtClean="0">
                          <a:effectLst/>
                          <a:latin typeface="Times New Roman"/>
                          <a:ea typeface="Times New Roman"/>
                          <a:cs typeface="B Zar" pitchFamily="2" charset="-78"/>
                        </a:rPr>
                        <a:t>MF</a:t>
                      </a:r>
                      <a:r>
                        <a:rPr lang="fa-IR" sz="1600" b="1" kern="0" baseline="0" dirty="0" smtClean="0">
                          <a:effectLst/>
                          <a:latin typeface="Times New Roman"/>
                          <a:ea typeface="Times New Roman"/>
                          <a:cs typeface="B Zar" pitchFamily="2" charset="-78"/>
                        </a:rPr>
                        <a:t> به سیستم پیش تصفیه</a:t>
                      </a:r>
                      <a:endParaRPr lang="en-US" sz="1600" b="1" kern="1200" dirty="0" smtClean="0">
                        <a:effectLst/>
                        <a:latin typeface="Times New Roman"/>
                        <a:ea typeface="Times New Roman"/>
                        <a:cs typeface="B Zar" pitchFamily="2" charset="-78"/>
                      </a:endParaRPr>
                    </a:p>
                    <a:p>
                      <a:pPr marL="342900" marR="0" lvl="0" indent="-342900" algn="r" rtl="1">
                        <a:lnSpc>
                          <a:spcPct val="150000"/>
                        </a:lnSpc>
                        <a:spcBef>
                          <a:spcPts val="0"/>
                        </a:spcBef>
                        <a:spcAft>
                          <a:spcPts val="0"/>
                        </a:spcAft>
                        <a:buFont typeface="+mj-lt"/>
                        <a:buAutoNum type="arabicParenBoth"/>
                      </a:pPr>
                      <a:r>
                        <a:rPr lang="fa-IR" sz="1600" b="1" kern="0" dirty="0" smtClean="0">
                          <a:effectLst/>
                          <a:cs typeface="B Zar" pitchFamily="2" charset="-78"/>
                        </a:rPr>
                        <a:t>استفاده </a:t>
                      </a:r>
                      <a:r>
                        <a:rPr lang="fa-IR" sz="1600" b="1" kern="0" dirty="0">
                          <a:effectLst/>
                          <a:cs typeface="B Zar" pitchFamily="2" charset="-78"/>
                        </a:rPr>
                        <a:t>از فرایند پیش اکسایش و انعقاد در پیش تصفیه برای حذف دیاتومه و جلبک ها</a:t>
                      </a:r>
                      <a:endParaRPr lang="en-US" sz="1600" b="1" kern="1200" dirty="0">
                        <a:effectLst/>
                        <a:cs typeface="B Zar" pitchFamily="2" charset="-78"/>
                      </a:endParaRPr>
                    </a:p>
                    <a:p>
                      <a:pPr marL="342900" marR="0" lvl="0" indent="-342900" algn="r" rtl="1">
                        <a:lnSpc>
                          <a:spcPct val="150000"/>
                        </a:lnSpc>
                        <a:spcBef>
                          <a:spcPts val="0"/>
                        </a:spcBef>
                        <a:spcAft>
                          <a:spcPts val="0"/>
                        </a:spcAft>
                        <a:buFont typeface="+mj-lt"/>
                        <a:buAutoNum type="arabicParenBoth"/>
                      </a:pPr>
                      <a:r>
                        <a:rPr lang="fa-IR" sz="1600" b="1" kern="0" dirty="0">
                          <a:effectLst/>
                          <a:cs typeface="B Zar" pitchFamily="2" charset="-78"/>
                        </a:rPr>
                        <a:t>استفاده از  كاني گارنت در صافي شنی</a:t>
                      </a:r>
                      <a:endParaRPr lang="en-US" sz="1600" b="1" kern="1200" dirty="0">
                        <a:effectLst/>
                        <a:cs typeface="B Zar" pitchFamily="2" charset="-78"/>
                      </a:endParaRPr>
                    </a:p>
                    <a:p>
                      <a:pPr marL="342900" marR="0" lvl="0" indent="-342900" algn="r" rtl="1">
                        <a:lnSpc>
                          <a:spcPct val="150000"/>
                        </a:lnSpc>
                        <a:spcBef>
                          <a:spcPts val="0"/>
                        </a:spcBef>
                        <a:spcAft>
                          <a:spcPts val="0"/>
                        </a:spcAft>
                        <a:buFont typeface="+mj-lt"/>
                        <a:buAutoNum type="arabicParenBoth"/>
                      </a:pPr>
                      <a:r>
                        <a:rPr lang="fa-IR" sz="1600" b="1" kern="0" dirty="0">
                          <a:effectLst/>
                          <a:cs typeface="B Zar" pitchFamily="2" charset="-78"/>
                        </a:rPr>
                        <a:t>استفاده از فناوری </a:t>
                      </a:r>
                      <a:r>
                        <a:rPr lang="fa-IR" sz="1600" b="1" kern="0" dirty="0" smtClean="0">
                          <a:effectLst/>
                          <a:cs typeface="B Zar" pitchFamily="2" charset="-78"/>
                        </a:rPr>
                        <a:t>نانوکوتینگ</a:t>
                      </a:r>
                      <a:r>
                        <a:rPr lang="fa-IR" sz="1600" b="1" kern="0" baseline="0" dirty="0" smtClean="0">
                          <a:effectLst/>
                          <a:cs typeface="B Zar" pitchFamily="2" charset="-78"/>
                        </a:rPr>
                        <a:t> </a:t>
                      </a:r>
                    </a:p>
                    <a:p>
                      <a:pPr marL="342900" marR="0" lvl="0" indent="-342900" algn="r" defTabSz="914400" rtl="1" eaLnBrk="1" fontAlgn="auto" latinLnBrk="0" hangingPunct="1">
                        <a:lnSpc>
                          <a:spcPct val="150000"/>
                        </a:lnSpc>
                        <a:spcBef>
                          <a:spcPts val="0"/>
                        </a:spcBef>
                        <a:spcAft>
                          <a:spcPts val="0"/>
                        </a:spcAft>
                        <a:buClrTx/>
                        <a:buSzTx/>
                        <a:buFont typeface="+mj-lt"/>
                        <a:buAutoNum type="arabicParenBoth"/>
                        <a:tabLst/>
                        <a:defRPr/>
                      </a:pPr>
                      <a:r>
                        <a:rPr lang="fa-IR" sz="1600" b="1" kern="0" dirty="0" smtClean="0">
                          <a:effectLst/>
                          <a:cs typeface="B Zar" pitchFamily="2" charset="-78"/>
                        </a:rPr>
                        <a:t>استفاده از فیلتر </a:t>
                      </a:r>
                      <a:r>
                        <a:rPr lang="en-US" sz="1600" b="1" kern="0" dirty="0" smtClean="0">
                          <a:effectLst/>
                          <a:cs typeface="B Zar" pitchFamily="2" charset="-78"/>
                        </a:rPr>
                        <a:t>DE</a:t>
                      </a:r>
                      <a:endParaRPr lang="en-US" sz="1600" b="1" kern="1200" dirty="0" smtClean="0">
                        <a:effectLst/>
                        <a:cs typeface="B Zar" pitchFamily="2" charset="-78"/>
                      </a:endParaRPr>
                    </a:p>
                  </a:txBody>
                  <a:tcPr marL="68580" marR="68580" marT="0" marB="0"/>
                </a:tc>
              </a:tr>
            </a:tbl>
          </a:graphicData>
        </a:graphic>
      </p:graphicFrame>
    </p:spTree>
    <p:extLst>
      <p:ext uri="{BB962C8B-B14F-4D97-AF65-F5344CB8AC3E}">
        <p14:creationId xmlns:p14="http://schemas.microsoft.com/office/powerpoint/2010/main" val="2317423182"/>
      </p:ext>
    </p:extLst>
  </p:cSld>
  <p:clrMapOvr>
    <a:masterClrMapping/>
  </p:clrMapOvr>
  <p:transition spd="slow">
    <p:wipe dir="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685800" y="152400"/>
            <a:ext cx="7772400" cy="533400"/>
          </a:xfrm>
          <a:prstGeom prst="rect">
            <a:avLst/>
          </a:prstGeom>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lvl="0" algn="ctr" rtl="1">
              <a:spcBef>
                <a:spcPct val="0"/>
              </a:spcBef>
              <a:defRPr/>
            </a:pPr>
            <a:r>
              <a:rPr lang="fa-IR" sz="2800" b="1" dirty="0">
                <a:solidFill>
                  <a:schemeClr val="bg1"/>
                </a:solidFill>
                <a:cs typeface="B Zar" pitchFamily="2" charset="-78"/>
              </a:rPr>
              <a:t>نتیجه گیری و پیشنهادات</a:t>
            </a:r>
          </a:p>
        </p:txBody>
      </p:sp>
      <p:sp>
        <p:nvSpPr>
          <p:cNvPr id="2" name="Slide Number Placeholder 1"/>
          <p:cNvSpPr>
            <a:spLocks noGrp="1"/>
          </p:cNvSpPr>
          <p:nvPr>
            <p:ph type="sldNum" sz="quarter" idx="12"/>
          </p:nvPr>
        </p:nvSpPr>
        <p:spPr/>
        <p:txBody>
          <a:bodyPr/>
          <a:lstStyle/>
          <a:p>
            <a:fld id="{B6F15528-21DE-4FAA-801E-634DDDAF4B2B}" type="slidenum">
              <a:rPr lang="en-US" smtClean="0"/>
              <a:pPr/>
              <a:t>48</a:t>
            </a:fld>
            <a:endParaRPr lang="en-US"/>
          </a:p>
        </p:txBody>
      </p:sp>
      <p:sp>
        <p:nvSpPr>
          <p:cNvPr id="3" name="Rectangle 2"/>
          <p:cNvSpPr/>
          <p:nvPr/>
        </p:nvSpPr>
        <p:spPr>
          <a:xfrm>
            <a:off x="685800" y="685800"/>
            <a:ext cx="7758830" cy="507831"/>
          </a:xfrm>
          <a:prstGeom prst="rect">
            <a:avLst/>
          </a:prstGeom>
        </p:spPr>
        <p:txBody>
          <a:bodyPr wrap="square">
            <a:spAutoFit/>
          </a:bodyPr>
          <a:lstStyle/>
          <a:p>
            <a:pPr algn="r" rtl="1">
              <a:lnSpc>
                <a:spcPct val="150000"/>
              </a:lnSpc>
            </a:pPr>
            <a:r>
              <a:rPr lang="fa-IR" b="1" dirty="0">
                <a:latin typeface="Times New Roman"/>
                <a:ea typeface="Calibri"/>
                <a:cs typeface="B Zar"/>
              </a:rPr>
              <a:t>8-1- </a:t>
            </a:r>
            <a:r>
              <a:rPr lang="fa-IR" b="1" dirty="0" smtClean="0">
                <a:latin typeface="Times New Roman"/>
                <a:ea typeface="Calibri"/>
                <a:cs typeface="B Zar"/>
              </a:rPr>
              <a:t>پیشنهادات جهت </a:t>
            </a:r>
            <a:r>
              <a:rPr lang="fa-IR" b="1" dirty="0">
                <a:latin typeface="Times New Roman"/>
                <a:ea typeface="Calibri"/>
                <a:cs typeface="B Zar"/>
              </a:rPr>
              <a:t>بهبود شرایط </a:t>
            </a:r>
            <a:r>
              <a:rPr lang="fa-IR" b="1" dirty="0" smtClean="0">
                <a:latin typeface="Times New Roman"/>
                <a:ea typeface="Calibri"/>
                <a:cs typeface="B Zar"/>
              </a:rPr>
              <a:t>موجود به ترتیب اولویت </a:t>
            </a:r>
          </a:p>
        </p:txBody>
      </p:sp>
      <p:sp>
        <p:nvSpPr>
          <p:cNvPr id="6" name="Rectangle 5"/>
          <p:cNvSpPr/>
          <p:nvPr/>
        </p:nvSpPr>
        <p:spPr>
          <a:xfrm>
            <a:off x="557409" y="1149540"/>
            <a:ext cx="6757791" cy="5355312"/>
          </a:xfrm>
          <a:prstGeom prst="rect">
            <a:avLst/>
          </a:prstGeom>
        </p:spPr>
        <p:txBody>
          <a:bodyPr wrap="square">
            <a:spAutoFit/>
          </a:bodyPr>
          <a:lstStyle/>
          <a:p>
            <a:pPr marL="342900" marR="0" lvl="0" indent="-342900" algn="just" rtl="1">
              <a:lnSpc>
                <a:spcPct val="150000"/>
              </a:lnSpc>
              <a:spcBef>
                <a:spcPts val="0"/>
              </a:spcBef>
              <a:spcAft>
                <a:spcPts val="0"/>
              </a:spcAft>
              <a:buFont typeface="Wingdings" pitchFamily="2" charset="2"/>
              <a:buChar char=""/>
            </a:pPr>
            <a:r>
              <a:rPr lang="fa-IR" kern="0" dirty="0">
                <a:latin typeface="Times New Roman"/>
                <a:ea typeface="Times New Roman"/>
                <a:cs typeface="B Zar" pitchFamily="2" charset="-78"/>
              </a:rPr>
              <a:t>تعویض مخازن،  لوله ها، شیرآلات و اتصالات فلزی (آلیاژ آهن) با مشابه آن از جنس </a:t>
            </a:r>
            <a:r>
              <a:rPr lang="en-US" kern="0" dirty="0">
                <a:latin typeface="Times New Roman"/>
                <a:ea typeface="Times New Roman"/>
                <a:cs typeface="B Zar" pitchFamily="2" charset="-78"/>
              </a:rPr>
              <a:t>PVC</a:t>
            </a:r>
            <a:r>
              <a:rPr lang="fa-IR" kern="0" dirty="0">
                <a:latin typeface="Times New Roman"/>
                <a:ea typeface="Times New Roman"/>
                <a:cs typeface="B Zar" pitchFamily="2" charset="-78"/>
              </a:rPr>
              <a:t> و یا دابل استیل ضد زنگ </a:t>
            </a:r>
            <a:endParaRPr lang="fa-IR" kern="0" dirty="0" smtClean="0">
              <a:latin typeface="Times New Roman"/>
              <a:ea typeface="Times New Roman"/>
              <a:cs typeface="B Zar" pitchFamily="2" charset="-78"/>
            </a:endParaRPr>
          </a:p>
          <a:p>
            <a:pPr marL="342900" marR="0" lvl="0" indent="-342900" algn="just" rtl="1">
              <a:lnSpc>
                <a:spcPct val="150000"/>
              </a:lnSpc>
              <a:spcBef>
                <a:spcPts val="0"/>
              </a:spcBef>
              <a:spcAft>
                <a:spcPts val="0"/>
              </a:spcAft>
              <a:buFont typeface="Wingdings" pitchFamily="2" charset="2"/>
              <a:buChar char=""/>
            </a:pPr>
            <a:r>
              <a:rPr lang="fa-IR" kern="0" dirty="0" smtClean="0">
                <a:latin typeface="Times New Roman"/>
                <a:ea typeface="Times New Roman"/>
                <a:cs typeface="B Zar" pitchFamily="2" charset="-78"/>
              </a:rPr>
              <a:t>الحاق </a:t>
            </a:r>
            <a:r>
              <a:rPr lang="fa-IR" kern="0" dirty="0">
                <a:latin typeface="Times New Roman"/>
                <a:ea typeface="Times New Roman"/>
                <a:cs typeface="B Zar" pitchFamily="2" charset="-78"/>
              </a:rPr>
              <a:t>فرایند گندزدایی به صورت کامل شامل مراحل کلر زنی و حذف کلر باقیمانده به مراحل پیش تصفیه </a:t>
            </a:r>
            <a:r>
              <a:rPr lang="fa-IR" kern="0" dirty="0" smtClean="0">
                <a:latin typeface="Times New Roman"/>
                <a:ea typeface="Times New Roman"/>
                <a:cs typeface="B Zar" pitchFamily="2" charset="-78"/>
              </a:rPr>
              <a:t>آب</a:t>
            </a:r>
          </a:p>
          <a:p>
            <a:pPr marL="342900" marR="0" lvl="0" indent="-342900" algn="just" rtl="1">
              <a:lnSpc>
                <a:spcPct val="150000"/>
              </a:lnSpc>
              <a:spcBef>
                <a:spcPts val="0"/>
              </a:spcBef>
              <a:spcAft>
                <a:spcPts val="0"/>
              </a:spcAft>
              <a:buFont typeface="Wingdings" pitchFamily="2" charset="2"/>
              <a:buChar char=""/>
            </a:pPr>
            <a:endParaRPr lang="en-US" sz="1600" dirty="0">
              <a:latin typeface="Times New Roman"/>
              <a:ea typeface="Times New Roman"/>
              <a:cs typeface="B Zar" pitchFamily="2" charset="-78"/>
            </a:endParaRPr>
          </a:p>
          <a:p>
            <a:pPr marL="342900" marR="0" lvl="0" indent="-342900" algn="just" rtl="1">
              <a:lnSpc>
                <a:spcPct val="150000"/>
              </a:lnSpc>
              <a:spcBef>
                <a:spcPts val="0"/>
              </a:spcBef>
              <a:spcAft>
                <a:spcPts val="0"/>
              </a:spcAft>
              <a:buFont typeface="Wingdings" pitchFamily="2" charset="2"/>
              <a:buChar char=""/>
            </a:pPr>
            <a:r>
              <a:rPr lang="ar-SA" kern="0" dirty="0">
                <a:latin typeface="Times New Roman"/>
                <a:ea typeface="Times New Roman"/>
                <a:cs typeface="B Zar" pitchFamily="2" charset="-78"/>
              </a:rPr>
              <a:t>تعویض و یا احیای فیلتر کربن فعال مورد استفاده </a:t>
            </a:r>
            <a:endParaRPr lang="fa-IR" kern="0" dirty="0" smtClean="0">
              <a:latin typeface="Times New Roman"/>
              <a:ea typeface="Times New Roman"/>
              <a:cs typeface="B Zar" pitchFamily="2" charset="-78"/>
            </a:endParaRPr>
          </a:p>
          <a:p>
            <a:pPr marL="342900" marR="0" lvl="0" indent="-342900" algn="just" rtl="1">
              <a:lnSpc>
                <a:spcPct val="150000"/>
              </a:lnSpc>
              <a:spcBef>
                <a:spcPts val="0"/>
              </a:spcBef>
              <a:spcAft>
                <a:spcPts val="0"/>
              </a:spcAft>
              <a:buFont typeface="Wingdings" pitchFamily="2" charset="2"/>
              <a:buChar char=""/>
            </a:pPr>
            <a:r>
              <a:rPr lang="ar-SA" kern="0" dirty="0" smtClean="0">
                <a:latin typeface="Times New Roman"/>
                <a:ea typeface="Times New Roman"/>
                <a:cs typeface="B Zar" pitchFamily="2" charset="-78"/>
              </a:rPr>
              <a:t>افزودن واحد </a:t>
            </a:r>
            <a:r>
              <a:rPr lang="ar-SA" kern="0" dirty="0">
                <a:latin typeface="Times New Roman"/>
                <a:ea typeface="Times New Roman"/>
                <a:cs typeface="B Zar" pitchFamily="2" charset="-78"/>
              </a:rPr>
              <a:t>جدید </a:t>
            </a:r>
            <a:r>
              <a:rPr lang="fa-IR" kern="0" dirty="0" smtClean="0">
                <a:latin typeface="Times New Roman"/>
                <a:ea typeface="Times New Roman"/>
                <a:cs typeface="B Zar" pitchFamily="2" charset="-78"/>
              </a:rPr>
              <a:t>فیلتر</a:t>
            </a:r>
            <a:r>
              <a:rPr lang="ar-SA" kern="0" dirty="0" smtClean="0">
                <a:latin typeface="Times New Roman"/>
                <a:ea typeface="Times New Roman"/>
                <a:cs typeface="B Zar" pitchFamily="2" charset="-78"/>
              </a:rPr>
              <a:t> </a:t>
            </a:r>
            <a:r>
              <a:rPr lang="ar-SA" kern="0" dirty="0">
                <a:latin typeface="Times New Roman"/>
                <a:ea typeface="Times New Roman"/>
                <a:cs typeface="B Zar" pitchFamily="2" charset="-78"/>
              </a:rPr>
              <a:t>کربن فعال </a:t>
            </a:r>
            <a:r>
              <a:rPr lang="fa-IR" kern="0" dirty="0" smtClean="0">
                <a:latin typeface="Times New Roman"/>
                <a:ea typeface="Times New Roman"/>
                <a:cs typeface="B Zar" pitchFamily="2" charset="-78"/>
              </a:rPr>
              <a:t>و یا </a:t>
            </a:r>
            <a:r>
              <a:rPr lang="ar-SA" kern="0" dirty="0" smtClean="0">
                <a:latin typeface="Times New Roman"/>
                <a:ea typeface="Times New Roman"/>
                <a:cs typeface="B Zar" pitchFamily="2" charset="-78"/>
              </a:rPr>
              <a:t>فیلتر </a:t>
            </a:r>
            <a:r>
              <a:rPr lang="ar-SA" kern="0" dirty="0">
                <a:latin typeface="Times New Roman"/>
                <a:ea typeface="Times New Roman"/>
                <a:cs typeface="B Zar" pitchFamily="2" charset="-78"/>
              </a:rPr>
              <a:t>شنی اصلاح شده</a:t>
            </a:r>
            <a:r>
              <a:rPr lang="fa-IR" kern="0" dirty="0">
                <a:latin typeface="Times New Roman"/>
                <a:ea typeface="Times New Roman"/>
                <a:cs typeface="B Zar" pitchFamily="2" charset="-78"/>
              </a:rPr>
              <a:t> با روش </a:t>
            </a:r>
            <a:r>
              <a:rPr lang="ar-SA" kern="0" dirty="0">
                <a:latin typeface="Times New Roman"/>
                <a:ea typeface="Times New Roman"/>
                <a:cs typeface="B Zar" pitchFamily="2" charset="-78"/>
              </a:rPr>
              <a:t>نانو کوتینگ </a:t>
            </a:r>
            <a:r>
              <a:rPr lang="ar-SA" kern="0" dirty="0" smtClean="0">
                <a:latin typeface="Times New Roman"/>
                <a:ea typeface="Times New Roman"/>
                <a:cs typeface="B Zar" pitchFamily="2" charset="-78"/>
              </a:rPr>
              <a:t>به عنوان واحد پس تصفیه به </a:t>
            </a:r>
            <a:r>
              <a:rPr lang="ar-SA" kern="0" dirty="0">
                <a:latin typeface="Times New Roman"/>
                <a:ea typeface="Times New Roman"/>
                <a:cs typeface="B Zar" pitchFamily="2" charset="-78"/>
              </a:rPr>
              <a:t>منظور حذف رنگ و ترکیبات آلی </a:t>
            </a:r>
            <a:r>
              <a:rPr lang="ar-SA" kern="0" dirty="0" smtClean="0">
                <a:latin typeface="Times New Roman"/>
                <a:ea typeface="Times New Roman"/>
                <a:cs typeface="B Zar" pitchFamily="2" charset="-78"/>
              </a:rPr>
              <a:t>باقیمانده</a:t>
            </a:r>
            <a:endParaRPr lang="fa-IR" kern="0" dirty="0" smtClean="0">
              <a:latin typeface="Times New Roman"/>
              <a:ea typeface="Times New Roman"/>
              <a:cs typeface="B Zar" pitchFamily="2" charset="-78"/>
            </a:endParaRPr>
          </a:p>
          <a:p>
            <a:pPr marL="342900" marR="0" lvl="0" indent="-342900" algn="just" rtl="1">
              <a:lnSpc>
                <a:spcPct val="150000"/>
              </a:lnSpc>
              <a:spcBef>
                <a:spcPts val="0"/>
              </a:spcBef>
              <a:spcAft>
                <a:spcPts val="0"/>
              </a:spcAft>
              <a:buFont typeface="Wingdings" pitchFamily="2" charset="2"/>
              <a:buChar char=""/>
            </a:pPr>
            <a:endParaRPr lang="en-US" sz="1600" dirty="0">
              <a:latin typeface="Times New Roman"/>
              <a:ea typeface="Times New Roman"/>
              <a:cs typeface="B Zar" pitchFamily="2" charset="-78"/>
            </a:endParaRPr>
          </a:p>
          <a:p>
            <a:pPr marL="342900" indent="-342900" algn="just" rtl="1">
              <a:lnSpc>
                <a:spcPct val="150000"/>
              </a:lnSpc>
              <a:buFont typeface="Wingdings" pitchFamily="2" charset="2"/>
              <a:buChar char=""/>
            </a:pPr>
            <a:r>
              <a:rPr lang="fa-IR" kern="0" dirty="0" smtClean="0">
                <a:latin typeface="Times New Roman"/>
                <a:ea typeface="Times New Roman"/>
                <a:cs typeface="B Zar" pitchFamily="2" charset="-78"/>
              </a:rPr>
              <a:t>الحاق </a:t>
            </a:r>
            <a:r>
              <a:rPr lang="fa-IR" kern="0" dirty="0">
                <a:latin typeface="Times New Roman"/>
                <a:ea typeface="Times New Roman"/>
                <a:cs typeface="B Zar" pitchFamily="2" charset="-78"/>
              </a:rPr>
              <a:t>سیستم </a:t>
            </a:r>
            <a:r>
              <a:rPr lang="en-US" kern="0" dirty="0">
                <a:latin typeface="Times New Roman"/>
                <a:ea typeface="Times New Roman"/>
                <a:cs typeface="B Zar" pitchFamily="2" charset="-78"/>
              </a:rPr>
              <a:t>MF</a:t>
            </a:r>
            <a:r>
              <a:rPr lang="fa-IR" kern="0" dirty="0">
                <a:latin typeface="Times New Roman"/>
                <a:ea typeface="Times New Roman"/>
                <a:cs typeface="B Zar" pitchFamily="2" charset="-78"/>
              </a:rPr>
              <a:t> (میکروفیلتراسیون) به انتهای سیستم پیش تصفیه کنونی جهت افزایش راندمان عملکرد واحد </a:t>
            </a:r>
            <a:r>
              <a:rPr lang="en-US" kern="0" dirty="0">
                <a:latin typeface="Times New Roman"/>
                <a:ea typeface="Times New Roman"/>
                <a:cs typeface="B Zar" pitchFamily="2" charset="-78"/>
              </a:rPr>
              <a:t>RO</a:t>
            </a:r>
            <a:r>
              <a:rPr lang="fa-IR" kern="0" dirty="0" smtClean="0">
                <a:latin typeface="Times New Roman"/>
                <a:ea typeface="Times New Roman"/>
                <a:cs typeface="B Zar" pitchFamily="2" charset="-78"/>
              </a:rPr>
              <a:t>.</a:t>
            </a:r>
            <a:endParaRPr lang="en-US" kern="0" dirty="0" smtClean="0">
              <a:latin typeface="Times New Roman"/>
              <a:ea typeface="Times New Roman"/>
              <a:cs typeface="B Zar" pitchFamily="2" charset="-78"/>
            </a:endParaRPr>
          </a:p>
          <a:p>
            <a:pPr marL="342900" lvl="0" indent="-342900" algn="just" rtl="1">
              <a:lnSpc>
                <a:spcPct val="150000"/>
              </a:lnSpc>
              <a:buFont typeface="Wingdings" pitchFamily="2" charset="2"/>
              <a:buChar char=""/>
            </a:pPr>
            <a:r>
              <a:rPr lang="fa-IR" sz="1600" kern="0" dirty="0">
                <a:latin typeface="Times New Roman"/>
                <a:ea typeface="Times New Roman"/>
                <a:cs typeface="B Zar" pitchFamily="2" charset="-78"/>
              </a:rPr>
              <a:t>بهینه سازی آبگیر آرامش با طراحی مجدد در مساحت. الحاق لاگون </a:t>
            </a:r>
            <a:r>
              <a:rPr lang="fa-IR" sz="1600" kern="0" dirty="0" smtClean="0">
                <a:latin typeface="Times New Roman"/>
                <a:ea typeface="Times New Roman"/>
                <a:cs typeface="B Zar" pitchFamily="2" charset="-78"/>
              </a:rPr>
              <a:t>تخلیه و</a:t>
            </a:r>
            <a:endParaRPr lang="fa-IR" sz="1600" kern="0" dirty="0">
              <a:latin typeface="Times New Roman"/>
              <a:ea typeface="Times New Roman"/>
              <a:cs typeface="B Zar" pitchFamily="2" charset="-78"/>
            </a:endParaRPr>
          </a:p>
          <a:p>
            <a:pPr marL="342900" marR="0" lvl="0" indent="-342900" algn="just" rtl="1">
              <a:lnSpc>
                <a:spcPct val="150000"/>
              </a:lnSpc>
              <a:spcBef>
                <a:spcPts val="0"/>
              </a:spcBef>
              <a:spcAft>
                <a:spcPts val="0"/>
              </a:spcAft>
              <a:buFont typeface="Wingdings" pitchFamily="2" charset="2"/>
              <a:buChar char=""/>
            </a:pPr>
            <a:r>
              <a:rPr lang="ar-SA" kern="0" dirty="0" smtClean="0">
                <a:latin typeface="B Zar"/>
                <a:ea typeface="Times New Roman"/>
                <a:cs typeface="B Zar" pitchFamily="2" charset="-78"/>
              </a:rPr>
              <a:t>استفاده </a:t>
            </a:r>
            <a:r>
              <a:rPr lang="ar-SA" kern="0" dirty="0">
                <a:latin typeface="B Zar"/>
                <a:ea typeface="Times New Roman"/>
                <a:cs typeface="B Zar" pitchFamily="2" charset="-78"/>
              </a:rPr>
              <a:t>از فرایند پیش اکسایش و انعقاد در پیش تصفیه برای حذف دیاتومه و جلبک </a:t>
            </a:r>
            <a:r>
              <a:rPr lang="ar-SA" kern="0" dirty="0" smtClean="0">
                <a:latin typeface="B Zar"/>
                <a:ea typeface="Times New Roman"/>
                <a:cs typeface="B Zar" pitchFamily="2" charset="-78"/>
              </a:rPr>
              <a:t>ها</a:t>
            </a:r>
            <a:endParaRPr lang="fa-IR" kern="0" dirty="0" smtClean="0">
              <a:latin typeface="B Zar"/>
              <a:ea typeface="Times New Roman"/>
              <a:cs typeface="B Zar" pitchFamily="2" charset="-78"/>
            </a:endParaRPr>
          </a:p>
        </p:txBody>
      </p:sp>
      <p:sp>
        <p:nvSpPr>
          <p:cNvPr id="4" name="Rectangle 3"/>
          <p:cNvSpPr/>
          <p:nvPr/>
        </p:nvSpPr>
        <p:spPr>
          <a:xfrm>
            <a:off x="7679793" y="1872734"/>
            <a:ext cx="1007007" cy="369332"/>
          </a:xfrm>
          <a:prstGeom prst="rect">
            <a:avLst/>
          </a:prstGeom>
        </p:spPr>
        <p:txBody>
          <a:bodyPr wrap="none">
            <a:spAutoFit/>
          </a:bodyPr>
          <a:lstStyle/>
          <a:p>
            <a:r>
              <a:rPr lang="fa-IR" b="1" kern="0" dirty="0" smtClean="0">
                <a:latin typeface="Times New Roman"/>
                <a:cs typeface="B Zar" pitchFamily="2" charset="-78"/>
              </a:rPr>
              <a:t>سایت فین</a:t>
            </a:r>
            <a:endParaRPr lang="en-US" b="1" dirty="0"/>
          </a:p>
        </p:txBody>
      </p:sp>
      <p:sp>
        <p:nvSpPr>
          <p:cNvPr id="7" name="Rectangle 6"/>
          <p:cNvSpPr/>
          <p:nvPr/>
        </p:nvSpPr>
        <p:spPr>
          <a:xfrm>
            <a:off x="7661416" y="3581400"/>
            <a:ext cx="1101584" cy="369332"/>
          </a:xfrm>
          <a:prstGeom prst="rect">
            <a:avLst/>
          </a:prstGeom>
        </p:spPr>
        <p:txBody>
          <a:bodyPr wrap="none">
            <a:spAutoFit/>
          </a:bodyPr>
          <a:lstStyle/>
          <a:p>
            <a:r>
              <a:rPr lang="fa-IR" b="1" kern="0" dirty="0" smtClean="0">
                <a:latin typeface="Times New Roman"/>
                <a:cs typeface="B Zar" pitchFamily="2" charset="-78"/>
              </a:rPr>
              <a:t>سایت هرمز</a:t>
            </a:r>
            <a:endParaRPr lang="en-US" b="1" dirty="0"/>
          </a:p>
        </p:txBody>
      </p:sp>
      <p:sp>
        <p:nvSpPr>
          <p:cNvPr id="9" name="Rectangle 8"/>
          <p:cNvSpPr/>
          <p:nvPr/>
        </p:nvSpPr>
        <p:spPr>
          <a:xfrm>
            <a:off x="7620000" y="5421868"/>
            <a:ext cx="1337226" cy="369332"/>
          </a:xfrm>
          <a:prstGeom prst="rect">
            <a:avLst/>
          </a:prstGeom>
        </p:spPr>
        <p:txBody>
          <a:bodyPr wrap="none">
            <a:spAutoFit/>
          </a:bodyPr>
          <a:lstStyle/>
          <a:p>
            <a:r>
              <a:rPr lang="fa-IR" b="1" kern="0" dirty="0" smtClean="0">
                <a:latin typeface="Times New Roman"/>
                <a:cs typeface="B Zar" pitchFamily="2" charset="-78"/>
              </a:rPr>
              <a:t>سایت درگهان</a:t>
            </a:r>
            <a:endParaRPr lang="en-US" b="1" dirty="0"/>
          </a:p>
        </p:txBody>
      </p:sp>
      <p:sp>
        <p:nvSpPr>
          <p:cNvPr id="5" name="Right Brace 4"/>
          <p:cNvSpPr/>
          <p:nvPr/>
        </p:nvSpPr>
        <p:spPr>
          <a:xfrm>
            <a:off x="7315200" y="1295400"/>
            <a:ext cx="304801" cy="1447800"/>
          </a:xfrm>
          <a:prstGeom prst="righ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10" name="Right Brace 9"/>
          <p:cNvSpPr/>
          <p:nvPr/>
        </p:nvSpPr>
        <p:spPr>
          <a:xfrm>
            <a:off x="7315200" y="3276600"/>
            <a:ext cx="304801" cy="1143000"/>
          </a:xfrm>
          <a:prstGeom prst="righ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11" name="Right Brace 10"/>
          <p:cNvSpPr/>
          <p:nvPr/>
        </p:nvSpPr>
        <p:spPr>
          <a:xfrm>
            <a:off x="7315200" y="4800600"/>
            <a:ext cx="304801" cy="1600200"/>
          </a:xfrm>
          <a:prstGeom prst="righ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037168662"/>
      </p:ext>
    </p:extLst>
  </p:cSld>
  <p:clrMapOvr>
    <a:masterClrMapping/>
  </p:clrMapOvr>
  <p:transition spd="slow">
    <p:wipe dir="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685800" y="152400"/>
            <a:ext cx="7772400" cy="533400"/>
          </a:xfrm>
          <a:prstGeom prst="rect">
            <a:avLst/>
          </a:prstGeom>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lvl="0" algn="ctr" rtl="1">
              <a:spcBef>
                <a:spcPct val="0"/>
              </a:spcBef>
              <a:defRPr/>
            </a:pPr>
            <a:r>
              <a:rPr lang="fa-IR" sz="2800" b="1" dirty="0">
                <a:solidFill>
                  <a:schemeClr val="bg1"/>
                </a:solidFill>
                <a:cs typeface="B Zar" pitchFamily="2" charset="-78"/>
              </a:rPr>
              <a:t>نتیجه گیری و پیشنهادات</a:t>
            </a:r>
          </a:p>
        </p:txBody>
      </p:sp>
      <p:sp>
        <p:nvSpPr>
          <p:cNvPr id="2" name="Slide Number Placeholder 1"/>
          <p:cNvSpPr>
            <a:spLocks noGrp="1"/>
          </p:cNvSpPr>
          <p:nvPr>
            <p:ph type="sldNum" sz="quarter" idx="12"/>
          </p:nvPr>
        </p:nvSpPr>
        <p:spPr/>
        <p:txBody>
          <a:bodyPr/>
          <a:lstStyle/>
          <a:p>
            <a:fld id="{B6F15528-21DE-4FAA-801E-634DDDAF4B2B}" type="slidenum">
              <a:rPr lang="en-US" smtClean="0"/>
              <a:pPr/>
              <a:t>49</a:t>
            </a:fld>
            <a:endParaRPr lang="en-US"/>
          </a:p>
        </p:txBody>
      </p:sp>
      <p:sp>
        <p:nvSpPr>
          <p:cNvPr id="3" name="Rectangle 2"/>
          <p:cNvSpPr/>
          <p:nvPr/>
        </p:nvSpPr>
        <p:spPr>
          <a:xfrm>
            <a:off x="685800" y="843676"/>
            <a:ext cx="7758830" cy="473206"/>
          </a:xfrm>
          <a:prstGeom prst="rect">
            <a:avLst/>
          </a:prstGeom>
        </p:spPr>
        <p:txBody>
          <a:bodyPr wrap="square">
            <a:spAutoFit/>
          </a:bodyPr>
          <a:lstStyle/>
          <a:p>
            <a:pPr algn="r" rtl="1">
              <a:lnSpc>
                <a:spcPct val="150000"/>
              </a:lnSpc>
            </a:pPr>
            <a:r>
              <a:rPr lang="fa-IR" b="1" dirty="0">
                <a:latin typeface="Times New Roman"/>
                <a:ea typeface="Calibri"/>
                <a:cs typeface="B Zar"/>
              </a:rPr>
              <a:t>8-2- پیشنهاد استاندارد های کیفی آب شرب</a:t>
            </a:r>
            <a:endParaRPr lang="fa-IR" b="1" dirty="0" smtClean="0">
              <a:latin typeface="Times New Roman"/>
              <a:ea typeface="Calibri"/>
              <a:cs typeface="B Zar"/>
            </a:endParaRPr>
          </a:p>
        </p:txBody>
      </p:sp>
      <p:sp>
        <p:nvSpPr>
          <p:cNvPr id="6" name="Rectangle 5"/>
          <p:cNvSpPr/>
          <p:nvPr/>
        </p:nvSpPr>
        <p:spPr>
          <a:xfrm>
            <a:off x="685800" y="1330819"/>
            <a:ext cx="7724383" cy="3104696"/>
          </a:xfrm>
          <a:prstGeom prst="rect">
            <a:avLst/>
          </a:prstGeom>
        </p:spPr>
        <p:txBody>
          <a:bodyPr wrap="square">
            <a:spAutoFit/>
          </a:bodyPr>
          <a:lstStyle/>
          <a:p>
            <a:pPr marL="342900" marR="0" lvl="0" indent="-342900" algn="just" rtl="1">
              <a:lnSpc>
                <a:spcPct val="150000"/>
              </a:lnSpc>
              <a:spcBef>
                <a:spcPts val="0"/>
              </a:spcBef>
              <a:spcAft>
                <a:spcPts val="0"/>
              </a:spcAft>
              <a:buFont typeface="Wingdings"/>
              <a:buChar char=""/>
            </a:pPr>
            <a:r>
              <a:rPr lang="fa-IR" sz="2000" dirty="0">
                <a:latin typeface="Times New Roman"/>
                <a:ea typeface="Times New Roman"/>
                <a:cs typeface="B Zar"/>
              </a:rPr>
              <a:t>حداکثر مطلوب: </a:t>
            </a:r>
            <a:r>
              <a:rPr lang="fa-IR" sz="2000" dirty="0" smtClean="0">
                <a:latin typeface="Times New Roman"/>
                <a:ea typeface="Times New Roman"/>
                <a:cs typeface="B Zar"/>
              </a:rPr>
              <a:t>حداکثر </a:t>
            </a:r>
            <a:r>
              <a:rPr lang="fa-IR" sz="2000" dirty="0">
                <a:latin typeface="Times New Roman"/>
                <a:ea typeface="Times New Roman"/>
                <a:cs typeface="B Zar"/>
              </a:rPr>
              <a:t>غلظتی از مواد که برای تخصیص </a:t>
            </a:r>
            <a:r>
              <a:rPr lang="fa-IR" sz="2000" dirty="0" smtClean="0">
                <a:latin typeface="Times New Roman"/>
                <a:ea typeface="Times New Roman"/>
                <a:cs typeface="B Zar"/>
              </a:rPr>
              <a:t>«نسبت </a:t>
            </a:r>
            <a:r>
              <a:rPr lang="fa-IR" sz="2000" dirty="0">
                <a:latin typeface="Times New Roman"/>
                <a:ea typeface="Times New Roman"/>
                <a:cs typeface="B Zar"/>
              </a:rPr>
              <a:t>به </a:t>
            </a:r>
            <a:r>
              <a:rPr lang="fa-IR" sz="2000" dirty="0" smtClean="0">
                <a:latin typeface="Times New Roman"/>
                <a:ea typeface="Times New Roman"/>
                <a:cs typeface="B Zar"/>
              </a:rPr>
              <a:t>مورد» </a:t>
            </a:r>
            <a:r>
              <a:rPr lang="fa-IR" sz="2000" dirty="0">
                <a:latin typeface="Times New Roman"/>
                <a:ea typeface="Times New Roman"/>
                <a:cs typeface="B Zar"/>
              </a:rPr>
              <a:t>مناسب تشخیص داده می شود. </a:t>
            </a:r>
            <a:r>
              <a:rPr lang="fa-IR" sz="2000" dirty="0" smtClean="0">
                <a:latin typeface="Times New Roman"/>
                <a:ea typeface="Times New Roman"/>
                <a:cs typeface="B Zar"/>
              </a:rPr>
              <a:t>حدکثر </a:t>
            </a:r>
            <a:r>
              <a:rPr lang="fa-IR" sz="2000" dirty="0">
                <a:latin typeface="Times New Roman"/>
                <a:ea typeface="Times New Roman"/>
                <a:cs typeface="B Zar"/>
              </a:rPr>
              <a:t>مجاز: </a:t>
            </a:r>
            <a:r>
              <a:rPr lang="fa-IR" sz="2000" dirty="0" smtClean="0">
                <a:latin typeface="Times New Roman"/>
                <a:ea typeface="Times New Roman"/>
                <a:cs typeface="B Zar"/>
              </a:rPr>
              <a:t>حدی است که </a:t>
            </a:r>
            <a:r>
              <a:rPr lang="fa-IR" sz="2000" dirty="0">
                <a:latin typeface="Times New Roman"/>
                <a:ea typeface="Times New Roman"/>
                <a:cs typeface="B Zar"/>
              </a:rPr>
              <a:t>اگر غلظت مواد موجود در منبع مورد مطالعه از آن تجاوز کند، منبع مذکور به منظور </a:t>
            </a:r>
            <a:r>
              <a:rPr lang="fa-IR" sz="2000" dirty="0" smtClean="0">
                <a:latin typeface="Times New Roman"/>
                <a:ea typeface="Times New Roman"/>
                <a:cs typeface="B Zar"/>
              </a:rPr>
              <a:t>تخصیص، </a:t>
            </a:r>
            <a:r>
              <a:rPr lang="fa-IR" sz="2000" dirty="0">
                <a:latin typeface="Times New Roman"/>
                <a:ea typeface="Times New Roman"/>
                <a:cs typeface="B Zar"/>
              </a:rPr>
              <a:t>مناسب نمی باشد و تخصیص مداوم آن در دراز مدت اثرات زیان بخش و مخربی </a:t>
            </a:r>
            <a:r>
              <a:rPr lang="fa-IR" sz="2000" dirty="0" smtClean="0">
                <a:latin typeface="Times New Roman"/>
                <a:ea typeface="Times New Roman"/>
                <a:cs typeface="B Zar"/>
              </a:rPr>
              <a:t>بر </a:t>
            </a:r>
            <a:r>
              <a:rPr lang="fa-IR" sz="2000" dirty="0">
                <a:latin typeface="Times New Roman"/>
                <a:ea typeface="Times New Roman"/>
                <a:cs typeface="B Zar"/>
              </a:rPr>
              <a:t>سلامت و حیات مصرف کننده </a:t>
            </a:r>
            <a:r>
              <a:rPr lang="fa-IR" sz="2000" dirty="0" smtClean="0">
                <a:latin typeface="Times New Roman"/>
                <a:ea typeface="Times New Roman"/>
                <a:cs typeface="B Zar"/>
              </a:rPr>
              <a:t>باقی </a:t>
            </a:r>
            <a:r>
              <a:rPr lang="fa-IR" sz="2000" dirty="0">
                <a:latin typeface="Times New Roman"/>
                <a:ea typeface="Times New Roman"/>
                <a:cs typeface="B Zar"/>
              </a:rPr>
              <a:t>خواهد گذاشت. </a:t>
            </a:r>
            <a:endParaRPr lang="fa-IR" sz="2000" dirty="0" smtClean="0">
              <a:latin typeface="Times New Roman"/>
              <a:ea typeface="Times New Roman"/>
              <a:cs typeface="B Zar"/>
            </a:endParaRPr>
          </a:p>
          <a:p>
            <a:pPr marL="342900" marR="0" lvl="0" indent="-342900" algn="just" rtl="1">
              <a:lnSpc>
                <a:spcPct val="150000"/>
              </a:lnSpc>
              <a:spcBef>
                <a:spcPts val="0"/>
              </a:spcBef>
              <a:spcAft>
                <a:spcPts val="0"/>
              </a:spcAft>
              <a:buFont typeface="Wingdings"/>
              <a:buChar char=""/>
            </a:pPr>
            <a:endParaRPr lang="fa-IR" sz="1000" dirty="0" smtClean="0">
              <a:latin typeface="Times New Roman"/>
              <a:ea typeface="Times New Roman"/>
              <a:cs typeface="B Zar"/>
            </a:endParaRPr>
          </a:p>
          <a:p>
            <a:pPr marR="0" lvl="0" algn="ctr" rtl="1">
              <a:lnSpc>
                <a:spcPct val="150000"/>
              </a:lnSpc>
              <a:spcBef>
                <a:spcPts val="0"/>
              </a:spcBef>
              <a:spcAft>
                <a:spcPts val="0"/>
              </a:spcAft>
            </a:pPr>
            <a:r>
              <a:rPr lang="fa-IR" sz="2000" dirty="0" smtClean="0">
                <a:solidFill>
                  <a:srgbClr val="FF0000"/>
                </a:solidFill>
                <a:effectLst>
                  <a:outerShdw blurRad="38100" dist="38100" dir="2700000" algn="tl">
                    <a:srgbClr val="000000">
                      <a:alpha val="43137"/>
                    </a:srgbClr>
                  </a:outerShdw>
                </a:effectLst>
                <a:latin typeface="Times New Roman"/>
                <a:ea typeface="Times New Roman"/>
                <a:cs typeface="B Zar"/>
              </a:rPr>
              <a:t>منبع </a:t>
            </a:r>
            <a:r>
              <a:rPr lang="fa-IR" sz="2000" dirty="0">
                <a:solidFill>
                  <a:srgbClr val="FF0000"/>
                </a:solidFill>
                <a:effectLst>
                  <a:outerShdw blurRad="38100" dist="38100" dir="2700000" algn="tl">
                    <a:srgbClr val="000000">
                      <a:alpha val="43137"/>
                    </a:srgbClr>
                  </a:outerShdw>
                </a:effectLst>
                <a:latin typeface="Times New Roman"/>
                <a:ea typeface="Times New Roman"/>
                <a:cs typeface="B Zar"/>
              </a:rPr>
              <a:t>آبی با شرایط کیفی «حداکثر حد مجاز</a:t>
            </a:r>
            <a:r>
              <a:rPr lang="fa-IR" sz="2000" b="1" dirty="0">
                <a:solidFill>
                  <a:srgbClr val="FF0000"/>
                </a:solidFill>
                <a:effectLst>
                  <a:outerShdw blurRad="38100" dist="38100" dir="2700000" algn="tl">
                    <a:srgbClr val="000000">
                      <a:alpha val="43137"/>
                    </a:srgbClr>
                  </a:outerShdw>
                </a:effectLst>
                <a:latin typeface="Times New Roman"/>
                <a:ea typeface="Times New Roman"/>
                <a:cs typeface="B Zar"/>
              </a:rPr>
              <a:t>» تنها و تنها</a:t>
            </a:r>
            <a:r>
              <a:rPr lang="fa-IR" sz="2000" dirty="0">
                <a:solidFill>
                  <a:srgbClr val="FF0000"/>
                </a:solidFill>
                <a:effectLst>
                  <a:outerShdw blurRad="38100" dist="38100" dir="2700000" algn="tl">
                    <a:srgbClr val="000000">
                      <a:alpha val="43137"/>
                    </a:srgbClr>
                  </a:outerShdw>
                </a:effectLst>
                <a:latin typeface="Times New Roman"/>
                <a:ea typeface="Times New Roman"/>
                <a:cs typeface="B Zar"/>
              </a:rPr>
              <a:t> در شرایطی قابل تخصیص خواهد بود که </a:t>
            </a:r>
            <a:r>
              <a:rPr lang="fa-IR" sz="2000" dirty="0" smtClean="0">
                <a:solidFill>
                  <a:srgbClr val="FF0000"/>
                </a:solidFill>
                <a:effectLst>
                  <a:outerShdw blurRad="38100" dist="38100" dir="2700000" algn="tl">
                    <a:srgbClr val="000000">
                      <a:alpha val="43137"/>
                    </a:srgbClr>
                  </a:outerShdw>
                </a:effectLst>
                <a:latin typeface="Times New Roman"/>
                <a:ea typeface="Times New Roman"/>
                <a:cs typeface="B Zar"/>
              </a:rPr>
              <a:t>آب </a:t>
            </a:r>
            <a:r>
              <a:rPr lang="fa-IR" sz="2000" dirty="0">
                <a:solidFill>
                  <a:srgbClr val="FF0000"/>
                </a:solidFill>
                <a:effectLst>
                  <a:outerShdw blurRad="38100" dist="38100" dir="2700000" algn="tl">
                    <a:srgbClr val="000000">
                      <a:alpha val="43137"/>
                    </a:srgbClr>
                  </a:outerShdw>
                </a:effectLst>
                <a:latin typeface="Times New Roman"/>
                <a:ea typeface="Times New Roman"/>
                <a:cs typeface="B Zar"/>
              </a:rPr>
              <a:t>با شرایط بهتر موجود نبوده یا تولید آن مقدور </a:t>
            </a:r>
            <a:r>
              <a:rPr lang="fa-IR" sz="2000" dirty="0" smtClean="0">
                <a:solidFill>
                  <a:srgbClr val="FF0000"/>
                </a:solidFill>
                <a:effectLst>
                  <a:outerShdw blurRad="38100" dist="38100" dir="2700000" algn="tl">
                    <a:srgbClr val="000000">
                      <a:alpha val="43137"/>
                    </a:srgbClr>
                  </a:outerShdw>
                </a:effectLst>
                <a:latin typeface="Times New Roman"/>
                <a:ea typeface="Times New Roman"/>
                <a:cs typeface="B Zar"/>
              </a:rPr>
              <a:t>نباشد.</a:t>
            </a:r>
            <a:endParaRPr lang="en-US" sz="2000" dirty="0">
              <a:solidFill>
                <a:srgbClr val="FF0000"/>
              </a:solidFill>
              <a:effectLst>
                <a:outerShdw blurRad="38100" dist="38100" dir="2700000" algn="tl">
                  <a:srgbClr val="000000">
                    <a:alpha val="43137"/>
                  </a:srgbClr>
                </a:outerShdw>
              </a:effectLst>
              <a:latin typeface="Times New Roman"/>
              <a:ea typeface="Times New Roman"/>
              <a:cs typeface="Traditional Arabic"/>
            </a:endParaRPr>
          </a:p>
        </p:txBody>
      </p:sp>
      <p:sp>
        <p:nvSpPr>
          <p:cNvPr id="7" name="Rectangle 6"/>
          <p:cNvSpPr/>
          <p:nvPr/>
        </p:nvSpPr>
        <p:spPr>
          <a:xfrm>
            <a:off x="395091" y="4572000"/>
            <a:ext cx="8305800" cy="1754326"/>
          </a:xfrm>
          <a:prstGeom prst="rect">
            <a:avLst/>
          </a:prstGeom>
        </p:spPr>
        <p:txBody>
          <a:bodyPr wrap="square">
            <a:spAutoFit/>
          </a:bodyPr>
          <a:lstStyle/>
          <a:p>
            <a:pPr indent="457200" algn="just" rtl="1">
              <a:lnSpc>
                <a:spcPct val="150000"/>
              </a:lnSpc>
            </a:pPr>
            <a:r>
              <a:rPr lang="fa-IR" dirty="0" smtClean="0">
                <a:latin typeface="Times New Roman"/>
                <a:ea typeface="Times New Roman"/>
                <a:cs typeface="B Zar"/>
              </a:rPr>
              <a:t>با </a:t>
            </a:r>
            <a:r>
              <a:rPr lang="fa-IR" dirty="0">
                <a:latin typeface="Times New Roman"/>
                <a:ea typeface="Times New Roman"/>
                <a:cs typeface="B Zar"/>
              </a:rPr>
              <a:t>استناد به مطالعات بسیار دقیق آزمایشگاهی </a:t>
            </a:r>
            <a:r>
              <a:rPr lang="fa-IR" dirty="0" smtClean="0">
                <a:latin typeface="Times New Roman"/>
                <a:ea typeface="Times New Roman"/>
                <a:cs typeface="B Zar"/>
              </a:rPr>
              <a:t>می </a:t>
            </a:r>
            <a:r>
              <a:rPr lang="fa-IR" dirty="0">
                <a:latin typeface="Times New Roman"/>
                <a:ea typeface="Times New Roman"/>
                <a:cs typeface="B Zar"/>
              </a:rPr>
              <a:t>توان به جرات اعلام نمود که آب خروجی از اکثر آب</a:t>
            </a:r>
            <a:r>
              <a:rPr lang="en-US" dirty="0">
                <a:latin typeface="Times New Roman"/>
                <a:ea typeface="Times New Roman"/>
                <a:cs typeface="B Zar"/>
              </a:rPr>
              <a:t> </a:t>
            </a:r>
            <a:r>
              <a:rPr lang="fa-IR" dirty="0">
                <a:latin typeface="Times New Roman"/>
                <a:ea typeface="Times New Roman"/>
                <a:cs typeface="B Zar"/>
              </a:rPr>
              <a:t>شیرین</a:t>
            </a:r>
            <a:r>
              <a:rPr lang="en-US" dirty="0">
                <a:latin typeface="Times New Roman"/>
                <a:ea typeface="Times New Roman"/>
                <a:cs typeface="B Zar"/>
              </a:rPr>
              <a:t> </a:t>
            </a:r>
            <a:r>
              <a:rPr lang="fa-IR" dirty="0">
                <a:latin typeface="Times New Roman"/>
                <a:ea typeface="Times New Roman"/>
                <a:cs typeface="B Zar"/>
              </a:rPr>
              <a:t>کن</a:t>
            </a:r>
            <a:r>
              <a:rPr lang="en-US" dirty="0">
                <a:latin typeface="Times New Roman"/>
                <a:ea typeface="Times New Roman"/>
                <a:cs typeface="B Zar"/>
              </a:rPr>
              <a:t> </a:t>
            </a:r>
            <a:r>
              <a:rPr lang="fa-IR" dirty="0">
                <a:latin typeface="Times New Roman"/>
                <a:ea typeface="Times New Roman"/>
                <a:cs typeface="B Zar"/>
              </a:rPr>
              <a:t>های استان چه از نظر استانداردها و چه از نظر معیار ها، در حد قابل قبول و بعضاً عالی قرار </a:t>
            </a:r>
            <a:r>
              <a:rPr lang="fa-IR" dirty="0" smtClean="0">
                <a:latin typeface="Times New Roman"/>
                <a:ea typeface="Times New Roman"/>
                <a:cs typeface="B Zar"/>
              </a:rPr>
              <a:t>دارند. </a:t>
            </a:r>
          </a:p>
          <a:p>
            <a:pPr indent="457200" algn="just" rtl="1">
              <a:lnSpc>
                <a:spcPct val="150000"/>
              </a:lnSpc>
            </a:pPr>
            <a:r>
              <a:rPr lang="fa-IR" dirty="0" smtClean="0">
                <a:latin typeface="Times New Roman"/>
                <a:ea typeface="Times New Roman"/>
                <a:cs typeface="B Zar"/>
              </a:rPr>
              <a:t>با </a:t>
            </a:r>
            <a:r>
              <a:rPr lang="fa-IR" dirty="0">
                <a:latin typeface="Times New Roman"/>
                <a:ea typeface="Times New Roman"/>
                <a:cs typeface="B Zar"/>
              </a:rPr>
              <a:t>این وجود با کمال تاسف و اندوه مشاهده می شود که </a:t>
            </a:r>
            <a:r>
              <a:rPr lang="fa-IR" dirty="0" smtClean="0">
                <a:latin typeface="Times New Roman"/>
                <a:ea typeface="Times New Roman"/>
                <a:cs typeface="B Zar"/>
              </a:rPr>
              <a:t>برخی پیمانکاران با ملاک قرار دادن «حداکثر» در قرارداد </a:t>
            </a:r>
            <a:r>
              <a:rPr lang="fa-IR" dirty="0">
                <a:latin typeface="Times New Roman"/>
                <a:ea typeface="Times New Roman"/>
                <a:cs typeface="B Zar"/>
              </a:rPr>
              <a:t>کیفی منعقده با شرکت آب و فاضلاب </a:t>
            </a:r>
            <a:r>
              <a:rPr lang="fa-IR" dirty="0" smtClean="0">
                <a:latin typeface="Times New Roman"/>
                <a:ea typeface="Times New Roman"/>
                <a:cs typeface="B Zar"/>
              </a:rPr>
              <a:t>استان، </a:t>
            </a:r>
            <a:r>
              <a:rPr lang="fa-IR" dirty="0">
                <a:latin typeface="Times New Roman"/>
                <a:ea typeface="Times New Roman"/>
                <a:cs typeface="B Zar"/>
              </a:rPr>
              <a:t>اقدام به کاهش شدید کیفیت آب خروجی از سیستم نهایی خود می نمایند. </a:t>
            </a:r>
            <a:endParaRPr lang="en-US" sz="1600" dirty="0">
              <a:latin typeface="Times New Roman"/>
              <a:ea typeface="Times New Roman"/>
              <a:cs typeface="Traditional Arabic"/>
            </a:endParaRPr>
          </a:p>
        </p:txBody>
      </p:sp>
    </p:spTree>
    <p:extLst>
      <p:ext uri="{BB962C8B-B14F-4D97-AF65-F5344CB8AC3E}">
        <p14:creationId xmlns:p14="http://schemas.microsoft.com/office/powerpoint/2010/main" val="897782942"/>
      </p:ext>
    </p:extLst>
  </p:cSld>
  <p:clrMapOvr>
    <a:masterClrMapping/>
  </p:clrMapOvr>
  <p:transition spd="slow">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685800" y="152400"/>
            <a:ext cx="7772400" cy="533400"/>
          </a:xfrm>
          <a:prstGeom prst="rect">
            <a:avLst/>
          </a:prstGeom>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lvl="0" algn="ctr" rtl="1">
              <a:spcBef>
                <a:spcPct val="0"/>
              </a:spcBef>
              <a:defRPr/>
            </a:pPr>
            <a:r>
              <a:rPr lang="fa-IR" sz="2800" b="1">
                <a:solidFill>
                  <a:schemeClr val="bg1"/>
                </a:solidFill>
                <a:latin typeface="+mj-lt"/>
                <a:ea typeface="+mj-ea"/>
                <a:cs typeface="B Zar" pitchFamily="2" charset="-78"/>
              </a:rPr>
              <a:t>شرح </a:t>
            </a:r>
            <a:r>
              <a:rPr lang="fa-IR" sz="2800" b="1" smtClean="0">
                <a:solidFill>
                  <a:schemeClr val="bg1"/>
                </a:solidFill>
                <a:latin typeface="+mj-lt"/>
                <a:ea typeface="+mj-ea"/>
                <a:cs typeface="B Zar" pitchFamily="2" charset="-78"/>
              </a:rPr>
              <a:t>مراحل </a:t>
            </a:r>
            <a:r>
              <a:rPr lang="fa-IR" sz="2800" b="1" dirty="0">
                <a:solidFill>
                  <a:schemeClr val="bg1"/>
                </a:solidFill>
                <a:latin typeface="+mj-lt"/>
                <a:ea typeface="+mj-ea"/>
                <a:cs typeface="B Zar" pitchFamily="2" charset="-78"/>
              </a:rPr>
              <a:t>طرح</a:t>
            </a:r>
            <a:endParaRPr kumimoji="0" lang="en-US" sz="2000" b="1" u="none" strike="noStrike" kern="1200" cap="none" spc="0" normalizeH="0" baseline="0" noProof="0" dirty="0">
              <a:ln>
                <a:noFill/>
              </a:ln>
              <a:solidFill>
                <a:schemeClr val="bg1"/>
              </a:solidFill>
              <a:effectLst/>
              <a:uLnTx/>
              <a:uFillTx/>
              <a:latin typeface="+mj-lt"/>
              <a:ea typeface="+mj-ea"/>
              <a:cs typeface="B Zar" pitchFamily="2" charset="-78"/>
            </a:endParaRPr>
          </a:p>
        </p:txBody>
      </p:sp>
      <p:graphicFrame>
        <p:nvGraphicFramePr>
          <p:cNvPr id="4" name="Diagram 3"/>
          <p:cNvGraphicFramePr/>
          <p:nvPr>
            <p:extLst>
              <p:ext uri="{D42A27DB-BD31-4B8C-83A1-F6EECF244321}">
                <p14:modId xmlns:p14="http://schemas.microsoft.com/office/powerpoint/2010/main" val="3203127103"/>
              </p:ext>
            </p:extLst>
          </p:nvPr>
        </p:nvGraphicFramePr>
        <p:xfrm>
          <a:off x="533400" y="685800"/>
          <a:ext cx="8153400" cy="5410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p:cNvSpPr>
            <a:spLocks noGrp="1"/>
          </p:cNvSpPr>
          <p:nvPr>
            <p:ph type="sldNum" sz="quarter" idx="12"/>
          </p:nvPr>
        </p:nvSpPr>
        <p:spPr/>
        <p:txBody>
          <a:bodyPr/>
          <a:lstStyle/>
          <a:p>
            <a:fld id="{B6F15528-21DE-4FAA-801E-634DDDAF4B2B}" type="slidenum">
              <a:rPr lang="en-US" smtClean="0"/>
              <a:pPr/>
              <a:t>5</a:t>
            </a:fld>
            <a:endParaRPr lang="en-US" dirty="0"/>
          </a:p>
        </p:txBody>
      </p:sp>
    </p:spTree>
    <p:extLst>
      <p:ext uri="{BB962C8B-B14F-4D97-AF65-F5344CB8AC3E}">
        <p14:creationId xmlns:p14="http://schemas.microsoft.com/office/powerpoint/2010/main" val="13700843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25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8" dur="25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9" dur="250" accel="50000" fill="hold">
                                          <p:stCondLst>
                                            <p:cond delay="250"/>
                                          </p:stCondLst>
                                        </p:cTn>
                                        <p:tgtEl>
                                          <p:spTgt spid="8"/>
                                        </p:tgtEl>
                                        <p:attrNameLst>
                                          <p:attrName>ppt_w</p:attrName>
                                        </p:attrNameLst>
                                      </p:cBhvr>
                                      <p:tavLst>
                                        <p:tav tm="0">
                                          <p:val>
                                            <p:strVal val="#ppt_w*.05"/>
                                          </p:val>
                                        </p:tav>
                                        <p:tav tm="100000">
                                          <p:val>
                                            <p:strVal val="#ppt_w"/>
                                          </p:val>
                                        </p:tav>
                                      </p:tavLst>
                                    </p:anim>
                                    <p:anim calcmode="lin" valueType="num">
                                      <p:cBhvr>
                                        <p:cTn id="10" dur="500" fill="hold"/>
                                        <p:tgtEl>
                                          <p:spTgt spid="8"/>
                                        </p:tgtEl>
                                        <p:attrNameLst>
                                          <p:attrName>ppt_h</p:attrName>
                                        </p:attrNameLst>
                                      </p:cBhvr>
                                      <p:tavLst>
                                        <p:tav tm="0">
                                          <p:val>
                                            <p:strVal val="#ppt_h"/>
                                          </p:val>
                                        </p:tav>
                                        <p:tav tm="100000">
                                          <p:val>
                                            <p:strVal val="#ppt_h"/>
                                          </p:val>
                                        </p:tav>
                                      </p:tavLst>
                                    </p:anim>
                                    <p:anim calcmode="lin" valueType="num">
                                      <p:cBhvr>
                                        <p:cTn id="11" dur="25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12" dur="25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13" dur="250" accel="50000" fill="hold">
                                          <p:stCondLst>
                                            <p:cond delay="250"/>
                                          </p:stCondLst>
                                        </p:cTn>
                                        <p:tgtEl>
                                          <p:spTgt spid="8"/>
                                        </p:tgtEl>
                                        <p:attrNameLst>
                                          <p:attrName>ppt_y</p:attrName>
                                        </p:attrNameLst>
                                      </p:cBhvr>
                                      <p:tavLst>
                                        <p:tav tm="0">
                                          <p:val>
                                            <p:strVal val="#ppt_y+.1"/>
                                          </p:val>
                                        </p:tav>
                                        <p:tav tm="100000">
                                          <p:val>
                                            <p:strVal val="#ppt_y"/>
                                          </p:val>
                                        </p:tav>
                                      </p:tavLst>
                                    </p:anim>
                                    <p:animEffect transition="in" filter="fade">
                                      <p:cBhvr>
                                        <p:cTn id="14" dur="500" decel="50000">
                                          <p:stCondLst>
                                            <p:cond delay="0"/>
                                          </p:stCondLst>
                                        </p:cTn>
                                        <p:tgtEl>
                                          <p:spTgt spid="8"/>
                                        </p:tgtEl>
                                      </p:cBhvr>
                                    </p:animEffect>
                                  </p:childTnLst>
                                </p:cTn>
                              </p:par>
                            </p:childTnLst>
                          </p:cTn>
                        </p:par>
                        <p:par>
                          <p:cTn id="15" fill="hold">
                            <p:stCondLst>
                              <p:cond delay="500"/>
                            </p:stCondLst>
                            <p:childTnLst>
                              <p:par>
                                <p:cTn id="16" presetID="22" presetClass="entr" presetSubtype="1"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up)">
                                      <p:cBhvr>
                                        <p:cTn id="18"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Graphic spid="4" grpId="0">
        <p:bldAsOne/>
      </p:bldGraphic>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p:cNvSpPr>
            <a:spLocks noChangeArrowheads="1"/>
          </p:cNvSpPr>
          <p:nvPr/>
        </p:nvSpPr>
        <p:spPr bwMode="auto">
          <a:xfrm>
            <a:off x="685800" y="228600"/>
            <a:ext cx="7772400" cy="584775"/>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anchor="ctr" anchorCtr="0" compatLnSpc="1">
            <a:prstTxWarp prst="textNoShape">
              <a:avLst/>
            </a:prstTxWarp>
            <a:spAutoFit/>
          </a:bodyPr>
          <a:lstStyle/>
          <a:p>
            <a:pPr algn="ctr" rtl="1">
              <a:spcAft>
                <a:spcPts val="1000"/>
              </a:spcAft>
            </a:pPr>
            <a:r>
              <a:rPr lang="fa-IR" sz="3200" b="1" dirty="0" smtClean="0">
                <a:effectLst>
                  <a:outerShdw blurRad="38100" dist="38100" dir="2700000" algn="tl">
                    <a:srgbClr val="000000">
                      <a:alpha val="43137"/>
                    </a:srgbClr>
                  </a:outerShdw>
                </a:effectLst>
                <a:latin typeface="Times New Roman"/>
                <a:ea typeface="Calibri"/>
                <a:cs typeface="B Zar" pitchFamily="2" charset="-78"/>
              </a:rPr>
              <a:t>با تشکر از توجه شما</a:t>
            </a:r>
            <a:endParaRPr lang="en-US" sz="2800" b="1" dirty="0">
              <a:effectLst>
                <a:outerShdw blurRad="38100" dist="38100" dir="2700000" algn="tl">
                  <a:srgbClr val="000000">
                    <a:alpha val="43137"/>
                  </a:srgbClr>
                </a:outerShdw>
              </a:effectLst>
              <a:ea typeface="Calibri"/>
              <a:cs typeface="B Zar" pitchFamily="2" charset="-78"/>
            </a:endParaRPr>
          </a:p>
        </p:txBody>
      </p:sp>
      <p:sp>
        <p:nvSpPr>
          <p:cNvPr id="3" name="Slide Number Placeholder 2"/>
          <p:cNvSpPr>
            <a:spLocks noGrp="1"/>
          </p:cNvSpPr>
          <p:nvPr>
            <p:ph type="sldNum" sz="quarter" idx="12"/>
          </p:nvPr>
        </p:nvSpPr>
        <p:spPr/>
        <p:txBody>
          <a:bodyPr/>
          <a:lstStyle/>
          <a:p>
            <a:fld id="{B6F15528-21DE-4FAA-801E-634DDDAF4B2B}" type="slidenum">
              <a:rPr lang="en-US" smtClean="0"/>
              <a:pPr/>
              <a:t>50</a:t>
            </a:fld>
            <a:endParaRPr lang="en-US"/>
          </a:p>
        </p:txBody>
      </p:sp>
      <p:pic>
        <p:nvPicPr>
          <p:cNvPr id="1026" name="Picture 2" descr="H:\Projects Taher\13. Park elm fanavari Tehran\5 RO\پروژه آب شیرین کن\عکس- آب شیرین کن هنگام\DSC04744.JPG"/>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93455" y="1066800"/>
            <a:ext cx="7581900" cy="5054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21" presetClass="entr" presetSubtype="1"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heel(1)">
                                      <p:cBhvr>
                                        <p:cTn id="12"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685800" y="152400"/>
            <a:ext cx="7772400" cy="533400"/>
          </a:xfrm>
          <a:prstGeom prst="rect">
            <a:avLst/>
          </a:prstGeom>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lvl="0" algn="ctr" rtl="1">
              <a:spcBef>
                <a:spcPct val="0"/>
              </a:spcBef>
              <a:defRPr/>
            </a:pPr>
            <a:r>
              <a:rPr lang="fa-IR" sz="2800" b="1" dirty="0" smtClean="0">
                <a:solidFill>
                  <a:schemeClr val="bg1"/>
                </a:solidFill>
                <a:latin typeface="+mj-lt"/>
                <a:ea typeface="+mj-ea"/>
                <a:cs typeface="B Zar" pitchFamily="2" charset="-78"/>
              </a:rPr>
              <a:t>اهداف</a:t>
            </a:r>
            <a:endParaRPr kumimoji="0" lang="en-US" sz="2000" b="1" u="none" strike="noStrike" kern="1200" cap="none" spc="0" normalizeH="0" baseline="0" noProof="0" dirty="0">
              <a:ln>
                <a:noFill/>
              </a:ln>
              <a:solidFill>
                <a:schemeClr val="bg1"/>
              </a:solidFill>
              <a:effectLst/>
              <a:uLnTx/>
              <a:uFillTx/>
              <a:latin typeface="+mj-lt"/>
              <a:ea typeface="+mj-ea"/>
              <a:cs typeface="B Zar" pitchFamily="2" charset="-78"/>
            </a:endParaRPr>
          </a:p>
        </p:txBody>
      </p:sp>
      <p:graphicFrame>
        <p:nvGraphicFramePr>
          <p:cNvPr id="3" name="Diagram 2"/>
          <p:cNvGraphicFramePr/>
          <p:nvPr>
            <p:extLst>
              <p:ext uri="{D42A27DB-BD31-4B8C-83A1-F6EECF244321}">
                <p14:modId xmlns:p14="http://schemas.microsoft.com/office/powerpoint/2010/main" val="516282186"/>
              </p:ext>
            </p:extLst>
          </p:nvPr>
        </p:nvGraphicFramePr>
        <p:xfrm>
          <a:off x="304800" y="609600"/>
          <a:ext cx="8458200" cy="56386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ide Number Placeholder 1"/>
          <p:cNvSpPr>
            <a:spLocks noGrp="1"/>
          </p:cNvSpPr>
          <p:nvPr>
            <p:ph type="sldNum" sz="quarter" idx="12"/>
          </p:nvPr>
        </p:nvSpPr>
        <p:spPr/>
        <p:txBody>
          <a:bodyPr/>
          <a:lstStyle/>
          <a:p>
            <a:fld id="{B6F15528-21DE-4FAA-801E-634DDDAF4B2B}" type="slidenum">
              <a:rPr lang="en-US" smtClean="0"/>
              <a:pPr/>
              <a:t>6</a:t>
            </a:fld>
            <a:endParaRPr lang="en-US" dirty="0"/>
          </a:p>
        </p:txBody>
      </p:sp>
    </p:spTree>
    <p:extLst>
      <p:ext uri="{BB962C8B-B14F-4D97-AF65-F5344CB8AC3E}">
        <p14:creationId xmlns:p14="http://schemas.microsoft.com/office/powerpoint/2010/main" val="3406975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25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8" dur="25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9" dur="250" accel="50000" fill="hold">
                                          <p:stCondLst>
                                            <p:cond delay="250"/>
                                          </p:stCondLst>
                                        </p:cTn>
                                        <p:tgtEl>
                                          <p:spTgt spid="8"/>
                                        </p:tgtEl>
                                        <p:attrNameLst>
                                          <p:attrName>ppt_w</p:attrName>
                                        </p:attrNameLst>
                                      </p:cBhvr>
                                      <p:tavLst>
                                        <p:tav tm="0">
                                          <p:val>
                                            <p:strVal val="#ppt_w*.05"/>
                                          </p:val>
                                        </p:tav>
                                        <p:tav tm="100000">
                                          <p:val>
                                            <p:strVal val="#ppt_w"/>
                                          </p:val>
                                        </p:tav>
                                      </p:tavLst>
                                    </p:anim>
                                    <p:anim calcmode="lin" valueType="num">
                                      <p:cBhvr>
                                        <p:cTn id="10" dur="500" fill="hold"/>
                                        <p:tgtEl>
                                          <p:spTgt spid="8"/>
                                        </p:tgtEl>
                                        <p:attrNameLst>
                                          <p:attrName>ppt_h</p:attrName>
                                        </p:attrNameLst>
                                      </p:cBhvr>
                                      <p:tavLst>
                                        <p:tav tm="0">
                                          <p:val>
                                            <p:strVal val="#ppt_h"/>
                                          </p:val>
                                        </p:tav>
                                        <p:tav tm="100000">
                                          <p:val>
                                            <p:strVal val="#ppt_h"/>
                                          </p:val>
                                        </p:tav>
                                      </p:tavLst>
                                    </p:anim>
                                    <p:anim calcmode="lin" valueType="num">
                                      <p:cBhvr>
                                        <p:cTn id="11" dur="25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12" dur="25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13" dur="250" accel="50000" fill="hold">
                                          <p:stCondLst>
                                            <p:cond delay="250"/>
                                          </p:stCondLst>
                                        </p:cTn>
                                        <p:tgtEl>
                                          <p:spTgt spid="8"/>
                                        </p:tgtEl>
                                        <p:attrNameLst>
                                          <p:attrName>ppt_y</p:attrName>
                                        </p:attrNameLst>
                                      </p:cBhvr>
                                      <p:tavLst>
                                        <p:tav tm="0">
                                          <p:val>
                                            <p:strVal val="#ppt_y+.1"/>
                                          </p:val>
                                        </p:tav>
                                        <p:tav tm="100000">
                                          <p:val>
                                            <p:strVal val="#ppt_y"/>
                                          </p:val>
                                        </p:tav>
                                      </p:tavLst>
                                    </p:anim>
                                    <p:animEffect transition="in" filter="fade">
                                      <p:cBhvr>
                                        <p:cTn id="14" dur="500" decel="50000">
                                          <p:stCondLst>
                                            <p:cond delay="0"/>
                                          </p:stCondLst>
                                        </p:cTn>
                                        <p:tgtEl>
                                          <p:spTgt spid="8"/>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3">
                                            <p:graphicEl>
                                              <a:dgm id="{5E2C8CFF-B0B8-43D4-9EFB-A9D84365BA79}"/>
                                            </p:graphicEl>
                                          </p:spTgt>
                                        </p:tgtEl>
                                        <p:attrNameLst>
                                          <p:attrName>style.visibility</p:attrName>
                                        </p:attrNameLst>
                                      </p:cBhvr>
                                      <p:to>
                                        <p:strVal val="visible"/>
                                      </p:to>
                                    </p:set>
                                    <p:animEffect transition="in" filter="fade">
                                      <p:cBhvr>
                                        <p:cTn id="17" dur="1000"/>
                                        <p:tgtEl>
                                          <p:spTgt spid="3">
                                            <p:graphicEl>
                                              <a:dgm id="{5E2C8CFF-B0B8-43D4-9EFB-A9D84365BA79}"/>
                                            </p:graphicEl>
                                          </p:spTgt>
                                        </p:tgtEl>
                                      </p:cBhvr>
                                    </p:animEffect>
                                    <p:anim calcmode="lin" valueType="num">
                                      <p:cBhvr>
                                        <p:cTn id="18" dur="1000" fill="hold"/>
                                        <p:tgtEl>
                                          <p:spTgt spid="3">
                                            <p:graphicEl>
                                              <a:dgm id="{5E2C8CFF-B0B8-43D4-9EFB-A9D84365BA79}"/>
                                            </p:graphicEl>
                                          </p:spTgt>
                                        </p:tgtEl>
                                        <p:attrNameLst>
                                          <p:attrName>ppt_x</p:attrName>
                                        </p:attrNameLst>
                                      </p:cBhvr>
                                      <p:tavLst>
                                        <p:tav tm="0">
                                          <p:val>
                                            <p:strVal val="#ppt_x"/>
                                          </p:val>
                                        </p:tav>
                                        <p:tav tm="100000">
                                          <p:val>
                                            <p:strVal val="#ppt_x"/>
                                          </p:val>
                                        </p:tav>
                                      </p:tavLst>
                                    </p:anim>
                                    <p:anim calcmode="lin" valueType="num">
                                      <p:cBhvr>
                                        <p:cTn id="19" dur="1000" fill="hold"/>
                                        <p:tgtEl>
                                          <p:spTgt spid="3">
                                            <p:graphicEl>
                                              <a:dgm id="{5E2C8CFF-B0B8-43D4-9EFB-A9D84365BA79}"/>
                                            </p:graphic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graphicEl>
                                              <a:dgm id="{17EE2DA8-4417-47C9-9A0B-DC539D4E83DA}"/>
                                            </p:graphicEl>
                                          </p:spTgt>
                                        </p:tgtEl>
                                        <p:attrNameLst>
                                          <p:attrName>style.visibility</p:attrName>
                                        </p:attrNameLst>
                                      </p:cBhvr>
                                      <p:to>
                                        <p:strVal val="visible"/>
                                      </p:to>
                                    </p:set>
                                    <p:animEffect transition="in" filter="fade">
                                      <p:cBhvr>
                                        <p:cTn id="22" dur="1000"/>
                                        <p:tgtEl>
                                          <p:spTgt spid="3">
                                            <p:graphicEl>
                                              <a:dgm id="{17EE2DA8-4417-47C9-9A0B-DC539D4E83DA}"/>
                                            </p:graphicEl>
                                          </p:spTgt>
                                        </p:tgtEl>
                                      </p:cBhvr>
                                    </p:animEffect>
                                    <p:anim calcmode="lin" valueType="num">
                                      <p:cBhvr>
                                        <p:cTn id="23" dur="1000" fill="hold"/>
                                        <p:tgtEl>
                                          <p:spTgt spid="3">
                                            <p:graphicEl>
                                              <a:dgm id="{17EE2DA8-4417-47C9-9A0B-DC539D4E83DA}"/>
                                            </p:graphicEl>
                                          </p:spTgt>
                                        </p:tgtEl>
                                        <p:attrNameLst>
                                          <p:attrName>ppt_x</p:attrName>
                                        </p:attrNameLst>
                                      </p:cBhvr>
                                      <p:tavLst>
                                        <p:tav tm="0">
                                          <p:val>
                                            <p:strVal val="#ppt_x"/>
                                          </p:val>
                                        </p:tav>
                                        <p:tav tm="100000">
                                          <p:val>
                                            <p:strVal val="#ppt_x"/>
                                          </p:val>
                                        </p:tav>
                                      </p:tavLst>
                                    </p:anim>
                                    <p:anim calcmode="lin" valueType="num">
                                      <p:cBhvr>
                                        <p:cTn id="24" dur="1000" fill="hold"/>
                                        <p:tgtEl>
                                          <p:spTgt spid="3">
                                            <p:graphicEl>
                                              <a:dgm id="{17EE2DA8-4417-47C9-9A0B-DC539D4E83DA}"/>
                                            </p:graphic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graphicEl>
                                              <a:dgm id="{76A61DB5-17BC-4667-8B9A-68C737DCABAF}"/>
                                            </p:graphicEl>
                                          </p:spTgt>
                                        </p:tgtEl>
                                        <p:attrNameLst>
                                          <p:attrName>style.visibility</p:attrName>
                                        </p:attrNameLst>
                                      </p:cBhvr>
                                      <p:to>
                                        <p:strVal val="visible"/>
                                      </p:to>
                                    </p:set>
                                    <p:animEffect transition="in" filter="fade">
                                      <p:cBhvr>
                                        <p:cTn id="27" dur="1000"/>
                                        <p:tgtEl>
                                          <p:spTgt spid="3">
                                            <p:graphicEl>
                                              <a:dgm id="{76A61DB5-17BC-4667-8B9A-68C737DCABAF}"/>
                                            </p:graphicEl>
                                          </p:spTgt>
                                        </p:tgtEl>
                                      </p:cBhvr>
                                    </p:animEffect>
                                    <p:anim calcmode="lin" valueType="num">
                                      <p:cBhvr>
                                        <p:cTn id="28" dur="1000" fill="hold"/>
                                        <p:tgtEl>
                                          <p:spTgt spid="3">
                                            <p:graphicEl>
                                              <a:dgm id="{76A61DB5-17BC-4667-8B9A-68C737DCABAF}"/>
                                            </p:graphicEl>
                                          </p:spTgt>
                                        </p:tgtEl>
                                        <p:attrNameLst>
                                          <p:attrName>ppt_x</p:attrName>
                                        </p:attrNameLst>
                                      </p:cBhvr>
                                      <p:tavLst>
                                        <p:tav tm="0">
                                          <p:val>
                                            <p:strVal val="#ppt_x"/>
                                          </p:val>
                                        </p:tav>
                                        <p:tav tm="100000">
                                          <p:val>
                                            <p:strVal val="#ppt_x"/>
                                          </p:val>
                                        </p:tav>
                                      </p:tavLst>
                                    </p:anim>
                                    <p:anim calcmode="lin" valueType="num">
                                      <p:cBhvr>
                                        <p:cTn id="29" dur="1000" fill="hold"/>
                                        <p:tgtEl>
                                          <p:spTgt spid="3">
                                            <p:graphicEl>
                                              <a:dgm id="{76A61DB5-17BC-4667-8B9A-68C737DCABAF}"/>
                                            </p:graphic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
                                            <p:graphicEl>
                                              <a:dgm id="{1D985AA2-0EE8-4F25-A0FB-5ECA2A4648BC}"/>
                                            </p:graphicEl>
                                          </p:spTgt>
                                        </p:tgtEl>
                                        <p:attrNameLst>
                                          <p:attrName>style.visibility</p:attrName>
                                        </p:attrNameLst>
                                      </p:cBhvr>
                                      <p:to>
                                        <p:strVal val="visible"/>
                                      </p:to>
                                    </p:set>
                                    <p:animEffect transition="in" filter="fade">
                                      <p:cBhvr>
                                        <p:cTn id="32" dur="1000"/>
                                        <p:tgtEl>
                                          <p:spTgt spid="3">
                                            <p:graphicEl>
                                              <a:dgm id="{1D985AA2-0EE8-4F25-A0FB-5ECA2A4648BC}"/>
                                            </p:graphicEl>
                                          </p:spTgt>
                                        </p:tgtEl>
                                      </p:cBhvr>
                                    </p:animEffect>
                                    <p:anim calcmode="lin" valueType="num">
                                      <p:cBhvr>
                                        <p:cTn id="33" dur="1000" fill="hold"/>
                                        <p:tgtEl>
                                          <p:spTgt spid="3">
                                            <p:graphicEl>
                                              <a:dgm id="{1D985AA2-0EE8-4F25-A0FB-5ECA2A4648BC}"/>
                                            </p:graphicEl>
                                          </p:spTgt>
                                        </p:tgtEl>
                                        <p:attrNameLst>
                                          <p:attrName>ppt_x</p:attrName>
                                        </p:attrNameLst>
                                      </p:cBhvr>
                                      <p:tavLst>
                                        <p:tav tm="0">
                                          <p:val>
                                            <p:strVal val="#ppt_x"/>
                                          </p:val>
                                        </p:tav>
                                        <p:tav tm="100000">
                                          <p:val>
                                            <p:strVal val="#ppt_x"/>
                                          </p:val>
                                        </p:tav>
                                      </p:tavLst>
                                    </p:anim>
                                    <p:anim calcmode="lin" valueType="num">
                                      <p:cBhvr>
                                        <p:cTn id="34" dur="1000" fill="hold"/>
                                        <p:tgtEl>
                                          <p:spTgt spid="3">
                                            <p:graphicEl>
                                              <a:dgm id="{1D985AA2-0EE8-4F25-A0FB-5ECA2A4648BC}"/>
                                            </p:graphic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
                                            <p:graphicEl>
                                              <a:dgm id="{23C97185-C57A-4C77-9C3A-6178CF19A6D0}"/>
                                            </p:graphicEl>
                                          </p:spTgt>
                                        </p:tgtEl>
                                        <p:attrNameLst>
                                          <p:attrName>style.visibility</p:attrName>
                                        </p:attrNameLst>
                                      </p:cBhvr>
                                      <p:to>
                                        <p:strVal val="visible"/>
                                      </p:to>
                                    </p:set>
                                    <p:animEffect transition="in" filter="fade">
                                      <p:cBhvr>
                                        <p:cTn id="37" dur="1000"/>
                                        <p:tgtEl>
                                          <p:spTgt spid="3">
                                            <p:graphicEl>
                                              <a:dgm id="{23C97185-C57A-4C77-9C3A-6178CF19A6D0}"/>
                                            </p:graphicEl>
                                          </p:spTgt>
                                        </p:tgtEl>
                                      </p:cBhvr>
                                    </p:animEffect>
                                    <p:anim calcmode="lin" valueType="num">
                                      <p:cBhvr>
                                        <p:cTn id="38" dur="1000" fill="hold"/>
                                        <p:tgtEl>
                                          <p:spTgt spid="3">
                                            <p:graphicEl>
                                              <a:dgm id="{23C97185-C57A-4C77-9C3A-6178CF19A6D0}"/>
                                            </p:graphicEl>
                                          </p:spTgt>
                                        </p:tgtEl>
                                        <p:attrNameLst>
                                          <p:attrName>ppt_x</p:attrName>
                                        </p:attrNameLst>
                                      </p:cBhvr>
                                      <p:tavLst>
                                        <p:tav tm="0">
                                          <p:val>
                                            <p:strVal val="#ppt_x"/>
                                          </p:val>
                                        </p:tav>
                                        <p:tav tm="100000">
                                          <p:val>
                                            <p:strVal val="#ppt_x"/>
                                          </p:val>
                                        </p:tav>
                                      </p:tavLst>
                                    </p:anim>
                                    <p:anim calcmode="lin" valueType="num">
                                      <p:cBhvr>
                                        <p:cTn id="39" dur="1000" fill="hold"/>
                                        <p:tgtEl>
                                          <p:spTgt spid="3">
                                            <p:graphicEl>
                                              <a:dgm id="{23C97185-C57A-4C77-9C3A-6178CF19A6D0}"/>
                                            </p:graphicEl>
                                          </p:spTgt>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3">
                                            <p:graphicEl>
                                              <a:dgm id="{8D52B212-AE94-4054-AFC3-3C779F3BE856}"/>
                                            </p:graphicEl>
                                          </p:spTgt>
                                        </p:tgtEl>
                                        <p:attrNameLst>
                                          <p:attrName>style.visibility</p:attrName>
                                        </p:attrNameLst>
                                      </p:cBhvr>
                                      <p:to>
                                        <p:strVal val="visible"/>
                                      </p:to>
                                    </p:set>
                                    <p:animEffect transition="in" filter="fade">
                                      <p:cBhvr>
                                        <p:cTn id="42" dur="1000"/>
                                        <p:tgtEl>
                                          <p:spTgt spid="3">
                                            <p:graphicEl>
                                              <a:dgm id="{8D52B212-AE94-4054-AFC3-3C779F3BE856}"/>
                                            </p:graphicEl>
                                          </p:spTgt>
                                        </p:tgtEl>
                                      </p:cBhvr>
                                    </p:animEffect>
                                    <p:anim calcmode="lin" valueType="num">
                                      <p:cBhvr>
                                        <p:cTn id="43" dur="1000" fill="hold"/>
                                        <p:tgtEl>
                                          <p:spTgt spid="3">
                                            <p:graphicEl>
                                              <a:dgm id="{8D52B212-AE94-4054-AFC3-3C779F3BE856}"/>
                                            </p:graphicEl>
                                          </p:spTgt>
                                        </p:tgtEl>
                                        <p:attrNameLst>
                                          <p:attrName>ppt_x</p:attrName>
                                        </p:attrNameLst>
                                      </p:cBhvr>
                                      <p:tavLst>
                                        <p:tav tm="0">
                                          <p:val>
                                            <p:strVal val="#ppt_x"/>
                                          </p:val>
                                        </p:tav>
                                        <p:tav tm="100000">
                                          <p:val>
                                            <p:strVal val="#ppt_x"/>
                                          </p:val>
                                        </p:tav>
                                      </p:tavLst>
                                    </p:anim>
                                    <p:anim calcmode="lin" valueType="num">
                                      <p:cBhvr>
                                        <p:cTn id="44" dur="1000" fill="hold"/>
                                        <p:tgtEl>
                                          <p:spTgt spid="3">
                                            <p:graphicEl>
                                              <a:dgm id="{8D52B212-AE94-4054-AFC3-3C779F3BE856}"/>
                                            </p:graphicEl>
                                          </p:spTgt>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3">
                                            <p:graphicEl>
                                              <a:dgm id="{FC9822CA-DA6D-4D76-B5C7-FAA2C5D8B061}"/>
                                            </p:graphicEl>
                                          </p:spTgt>
                                        </p:tgtEl>
                                        <p:attrNameLst>
                                          <p:attrName>style.visibility</p:attrName>
                                        </p:attrNameLst>
                                      </p:cBhvr>
                                      <p:to>
                                        <p:strVal val="visible"/>
                                      </p:to>
                                    </p:set>
                                    <p:animEffect transition="in" filter="fade">
                                      <p:cBhvr>
                                        <p:cTn id="47" dur="1000"/>
                                        <p:tgtEl>
                                          <p:spTgt spid="3">
                                            <p:graphicEl>
                                              <a:dgm id="{FC9822CA-DA6D-4D76-B5C7-FAA2C5D8B061}"/>
                                            </p:graphicEl>
                                          </p:spTgt>
                                        </p:tgtEl>
                                      </p:cBhvr>
                                    </p:animEffect>
                                    <p:anim calcmode="lin" valueType="num">
                                      <p:cBhvr>
                                        <p:cTn id="48" dur="1000" fill="hold"/>
                                        <p:tgtEl>
                                          <p:spTgt spid="3">
                                            <p:graphicEl>
                                              <a:dgm id="{FC9822CA-DA6D-4D76-B5C7-FAA2C5D8B061}"/>
                                            </p:graphicEl>
                                          </p:spTgt>
                                        </p:tgtEl>
                                        <p:attrNameLst>
                                          <p:attrName>ppt_x</p:attrName>
                                        </p:attrNameLst>
                                      </p:cBhvr>
                                      <p:tavLst>
                                        <p:tav tm="0">
                                          <p:val>
                                            <p:strVal val="#ppt_x"/>
                                          </p:val>
                                        </p:tav>
                                        <p:tav tm="100000">
                                          <p:val>
                                            <p:strVal val="#ppt_x"/>
                                          </p:val>
                                        </p:tav>
                                      </p:tavLst>
                                    </p:anim>
                                    <p:anim calcmode="lin" valueType="num">
                                      <p:cBhvr>
                                        <p:cTn id="49" dur="1000" fill="hold"/>
                                        <p:tgtEl>
                                          <p:spTgt spid="3">
                                            <p:graphicEl>
                                              <a:dgm id="{FC9822CA-DA6D-4D76-B5C7-FAA2C5D8B061}"/>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Graphic spid="3" grpId="0" uiExpand="1">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685800" y="152400"/>
            <a:ext cx="7772400" cy="533400"/>
          </a:xfrm>
          <a:prstGeom prst="rect">
            <a:avLst/>
          </a:prstGeom>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lvl="0" algn="ctr" rtl="1">
              <a:spcBef>
                <a:spcPct val="0"/>
              </a:spcBef>
              <a:defRPr/>
            </a:pPr>
            <a:r>
              <a:rPr lang="fa-IR" sz="2800" b="1" dirty="0">
                <a:solidFill>
                  <a:schemeClr val="bg1"/>
                </a:solidFill>
                <a:latin typeface="+mj-lt"/>
                <a:ea typeface="+mj-ea"/>
                <a:cs typeface="B Zar" pitchFamily="2" charset="-78"/>
              </a:rPr>
              <a:t>طرح مسئله و ضرورت تحقیق</a:t>
            </a:r>
          </a:p>
        </p:txBody>
      </p:sp>
      <p:sp>
        <p:nvSpPr>
          <p:cNvPr id="3" name="Slide Number Placeholder 2"/>
          <p:cNvSpPr>
            <a:spLocks noGrp="1"/>
          </p:cNvSpPr>
          <p:nvPr>
            <p:ph type="sldNum" sz="quarter" idx="12"/>
          </p:nvPr>
        </p:nvSpPr>
        <p:spPr/>
        <p:txBody>
          <a:bodyPr/>
          <a:lstStyle/>
          <a:p>
            <a:fld id="{B6F15528-21DE-4FAA-801E-634DDDAF4B2B}" type="slidenum">
              <a:rPr lang="en-US" smtClean="0"/>
              <a:pPr/>
              <a:t>7</a:t>
            </a:fld>
            <a:endParaRPr lang="en-US" dirty="0"/>
          </a:p>
        </p:txBody>
      </p:sp>
      <p:sp>
        <p:nvSpPr>
          <p:cNvPr id="2" name="Rectangle 1"/>
          <p:cNvSpPr/>
          <p:nvPr/>
        </p:nvSpPr>
        <p:spPr>
          <a:xfrm>
            <a:off x="685800" y="745478"/>
            <a:ext cx="7772400" cy="1508105"/>
          </a:xfrm>
          <a:prstGeom prst="rect">
            <a:avLst/>
          </a:prstGeom>
        </p:spPr>
        <p:txBody>
          <a:bodyPr wrap="square">
            <a:spAutoFit/>
          </a:bodyPr>
          <a:lstStyle/>
          <a:p>
            <a:pPr indent="457200" algn="just" rtl="1">
              <a:lnSpc>
                <a:spcPct val="200000"/>
              </a:lnSpc>
              <a:spcAft>
                <a:spcPts val="0"/>
              </a:spcAft>
            </a:pPr>
            <a:r>
              <a:rPr lang="fa-IR" sz="1600" b="1" dirty="0" smtClean="0">
                <a:latin typeface="Times New Roman"/>
                <a:ea typeface="Times New Roman"/>
                <a:cs typeface="B Zar" pitchFamily="2" charset="-78"/>
              </a:rPr>
              <a:t>در استان هرمزگان </a:t>
            </a:r>
            <a:r>
              <a:rPr lang="fa-IR" sz="1600" b="1" dirty="0">
                <a:latin typeface="Times New Roman"/>
                <a:ea typeface="Times New Roman"/>
                <a:cs typeface="B Zar" pitchFamily="2" charset="-78"/>
              </a:rPr>
              <a:t>با توجه به پتانسیل های طبیعی، صنعتی و سطح دانش و تکنولوژی موجود مسئله تامین آب مورد نیاز از طریق افزایش راندمان و به کارگیری تکنولوژی های کارآمد تر از جایگاه ویژه ای برخوردار می باشد. </a:t>
            </a:r>
            <a:endParaRPr lang="fa-IR" sz="1600" b="1" dirty="0" smtClean="0">
              <a:latin typeface="Times New Roman"/>
              <a:ea typeface="Times New Roman"/>
              <a:cs typeface="B Zar" pitchFamily="2" charset="-78"/>
            </a:endParaRPr>
          </a:p>
        </p:txBody>
      </p:sp>
      <p:graphicFrame>
        <p:nvGraphicFramePr>
          <p:cNvPr id="4" name="Diagram 3"/>
          <p:cNvGraphicFramePr/>
          <p:nvPr>
            <p:extLst>
              <p:ext uri="{D42A27DB-BD31-4B8C-83A1-F6EECF244321}">
                <p14:modId xmlns:p14="http://schemas.microsoft.com/office/powerpoint/2010/main" val="13581528"/>
              </p:ext>
            </p:extLst>
          </p:nvPr>
        </p:nvGraphicFramePr>
        <p:xfrm>
          <a:off x="457200" y="2253582"/>
          <a:ext cx="8001000" cy="40710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25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8" dur="25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9" dur="250" accel="50000" fill="hold">
                                          <p:stCondLst>
                                            <p:cond delay="250"/>
                                          </p:stCondLst>
                                        </p:cTn>
                                        <p:tgtEl>
                                          <p:spTgt spid="8"/>
                                        </p:tgtEl>
                                        <p:attrNameLst>
                                          <p:attrName>ppt_w</p:attrName>
                                        </p:attrNameLst>
                                      </p:cBhvr>
                                      <p:tavLst>
                                        <p:tav tm="0">
                                          <p:val>
                                            <p:strVal val="#ppt_w*.05"/>
                                          </p:val>
                                        </p:tav>
                                        <p:tav tm="100000">
                                          <p:val>
                                            <p:strVal val="#ppt_w"/>
                                          </p:val>
                                        </p:tav>
                                      </p:tavLst>
                                    </p:anim>
                                    <p:anim calcmode="lin" valueType="num">
                                      <p:cBhvr>
                                        <p:cTn id="10" dur="500" fill="hold"/>
                                        <p:tgtEl>
                                          <p:spTgt spid="8"/>
                                        </p:tgtEl>
                                        <p:attrNameLst>
                                          <p:attrName>ppt_h</p:attrName>
                                        </p:attrNameLst>
                                      </p:cBhvr>
                                      <p:tavLst>
                                        <p:tav tm="0">
                                          <p:val>
                                            <p:strVal val="#ppt_h"/>
                                          </p:val>
                                        </p:tav>
                                        <p:tav tm="100000">
                                          <p:val>
                                            <p:strVal val="#ppt_h"/>
                                          </p:val>
                                        </p:tav>
                                      </p:tavLst>
                                    </p:anim>
                                    <p:anim calcmode="lin" valueType="num">
                                      <p:cBhvr>
                                        <p:cTn id="11" dur="25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12" dur="25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13" dur="250" accel="50000" fill="hold">
                                          <p:stCondLst>
                                            <p:cond delay="250"/>
                                          </p:stCondLst>
                                        </p:cTn>
                                        <p:tgtEl>
                                          <p:spTgt spid="8"/>
                                        </p:tgtEl>
                                        <p:attrNameLst>
                                          <p:attrName>ppt_y</p:attrName>
                                        </p:attrNameLst>
                                      </p:cBhvr>
                                      <p:tavLst>
                                        <p:tav tm="0">
                                          <p:val>
                                            <p:strVal val="#ppt_y+.1"/>
                                          </p:val>
                                        </p:tav>
                                        <p:tav tm="100000">
                                          <p:val>
                                            <p:strVal val="#ppt_y"/>
                                          </p:val>
                                        </p:tav>
                                      </p:tavLst>
                                    </p:anim>
                                    <p:animEffect transition="in" filter="fade">
                                      <p:cBhvr>
                                        <p:cTn id="14" dur="500" decel="50000">
                                          <p:stCondLst>
                                            <p:cond delay="0"/>
                                          </p:stCondLst>
                                        </p:cTn>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685800" y="152400"/>
            <a:ext cx="7772400" cy="533400"/>
          </a:xfrm>
          <a:prstGeom prst="rect">
            <a:avLst/>
          </a:prstGeom>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lvl="0" algn="ctr" rtl="1">
              <a:spcBef>
                <a:spcPct val="0"/>
              </a:spcBef>
              <a:defRPr/>
            </a:pPr>
            <a:r>
              <a:rPr lang="fa-IR" sz="2800" b="1" dirty="0" smtClean="0">
                <a:solidFill>
                  <a:schemeClr val="bg1"/>
                </a:solidFill>
                <a:latin typeface="+mj-lt"/>
                <a:ea typeface="+mj-ea"/>
                <a:cs typeface="B Zar" pitchFamily="2" charset="-78"/>
              </a:rPr>
              <a:t>فرضیات</a:t>
            </a:r>
            <a:endParaRPr kumimoji="0" lang="en-US" sz="2000" b="1" u="none" strike="noStrike" kern="1200" cap="none" spc="0" normalizeH="0" baseline="0" noProof="0" dirty="0">
              <a:ln>
                <a:noFill/>
              </a:ln>
              <a:solidFill>
                <a:schemeClr val="bg1"/>
              </a:solidFill>
              <a:effectLst/>
              <a:uLnTx/>
              <a:uFillTx/>
              <a:latin typeface="+mj-lt"/>
              <a:ea typeface="+mj-ea"/>
              <a:cs typeface="B Zar" pitchFamily="2" charset="-78"/>
            </a:endParaRPr>
          </a:p>
        </p:txBody>
      </p:sp>
      <p:graphicFrame>
        <p:nvGraphicFramePr>
          <p:cNvPr id="3" name="Diagram 2"/>
          <p:cNvGraphicFramePr/>
          <p:nvPr>
            <p:extLst>
              <p:ext uri="{D42A27DB-BD31-4B8C-83A1-F6EECF244321}">
                <p14:modId xmlns:p14="http://schemas.microsoft.com/office/powerpoint/2010/main" val="2938194474"/>
              </p:ext>
            </p:extLst>
          </p:nvPr>
        </p:nvGraphicFramePr>
        <p:xfrm>
          <a:off x="838200" y="838200"/>
          <a:ext cx="7467600" cy="5181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ide Number Placeholder 1"/>
          <p:cNvSpPr>
            <a:spLocks noGrp="1"/>
          </p:cNvSpPr>
          <p:nvPr>
            <p:ph type="sldNum" sz="quarter" idx="12"/>
          </p:nvPr>
        </p:nvSpPr>
        <p:spPr/>
        <p:txBody>
          <a:bodyPr/>
          <a:lstStyle/>
          <a:p>
            <a:fld id="{B6F15528-21DE-4FAA-801E-634DDDAF4B2B}" type="slidenum">
              <a:rPr lang="en-US" smtClean="0"/>
              <a:pPr/>
              <a:t>8</a:t>
            </a:fld>
            <a:endParaRPr lang="en-US" dirty="0"/>
          </a:p>
        </p:txBody>
      </p:sp>
    </p:spTree>
    <p:extLst>
      <p:ext uri="{BB962C8B-B14F-4D97-AF65-F5344CB8AC3E}">
        <p14:creationId xmlns:p14="http://schemas.microsoft.com/office/powerpoint/2010/main" val="33409388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25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8" dur="25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9" dur="250" accel="50000" fill="hold">
                                          <p:stCondLst>
                                            <p:cond delay="250"/>
                                          </p:stCondLst>
                                        </p:cTn>
                                        <p:tgtEl>
                                          <p:spTgt spid="8"/>
                                        </p:tgtEl>
                                        <p:attrNameLst>
                                          <p:attrName>ppt_w</p:attrName>
                                        </p:attrNameLst>
                                      </p:cBhvr>
                                      <p:tavLst>
                                        <p:tav tm="0">
                                          <p:val>
                                            <p:strVal val="#ppt_w*.05"/>
                                          </p:val>
                                        </p:tav>
                                        <p:tav tm="100000">
                                          <p:val>
                                            <p:strVal val="#ppt_w"/>
                                          </p:val>
                                        </p:tav>
                                      </p:tavLst>
                                    </p:anim>
                                    <p:anim calcmode="lin" valueType="num">
                                      <p:cBhvr>
                                        <p:cTn id="10" dur="500" fill="hold"/>
                                        <p:tgtEl>
                                          <p:spTgt spid="8"/>
                                        </p:tgtEl>
                                        <p:attrNameLst>
                                          <p:attrName>ppt_h</p:attrName>
                                        </p:attrNameLst>
                                      </p:cBhvr>
                                      <p:tavLst>
                                        <p:tav tm="0">
                                          <p:val>
                                            <p:strVal val="#ppt_h"/>
                                          </p:val>
                                        </p:tav>
                                        <p:tav tm="100000">
                                          <p:val>
                                            <p:strVal val="#ppt_h"/>
                                          </p:val>
                                        </p:tav>
                                      </p:tavLst>
                                    </p:anim>
                                    <p:anim calcmode="lin" valueType="num">
                                      <p:cBhvr>
                                        <p:cTn id="11" dur="25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12" dur="25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13" dur="250" accel="50000" fill="hold">
                                          <p:stCondLst>
                                            <p:cond delay="250"/>
                                          </p:stCondLst>
                                        </p:cTn>
                                        <p:tgtEl>
                                          <p:spTgt spid="8"/>
                                        </p:tgtEl>
                                        <p:attrNameLst>
                                          <p:attrName>ppt_y</p:attrName>
                                        </p:attrNameLst>
                                      </p:cBhvr>
                                      <p:tavLst>
                                        <p:tav tm="0">
                                          <p:val>
                                            <p:strVal val="#ppt_y+.1"/>
                                          </p:val>
                                        </p:tav>
                                        <p:tav tm="100000">
                                          <p:val>
                                            <p:strVal val="#ppt_y"/>
                                          </p:val>
                                        </p:tav>
                                      </p:tavLst>
                                    </p:anim>
                                    <p:animEffect transition="in" filter="fade">
                                      <p:cBhvr>
                                        <p:cTn id="14" dur="500" decel="50000">
                                          <p:stCondLst>
                                            <p:cond delay="0"/>
                                          </p:stCondLst>
                                        </p:cTn>
                                        <p:tgtEl>
                                          <p:spTgt spid="8"/>
                                        </p:tgtEl>
                                      </p:cBhvr>
                                    </p:animEffect>
                                  </p:childTnLst>
                                </p:cTn>
                              </p:par>
                              <p:par>
                                <p:cTn id="15" presetID="21" presetClass="entr" presetSubtype="1"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heel(1)">
                                      <p:cBhvr>
                                        <p:cTn id="1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Graphic spid="3"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685800" y="152400"/>
            <a:ext cx="7772400" cy="533400"/>
          </a:xfrm>
          <a:prstGeom prst="rect">
            <a:avLst/>
          </a:prstGeom>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lvl="0" algn="ctr" rtl="1">
              <a:spcBef>
                <a:spcPct val="0"/>
              </a:spcBef>
              <a:defRPr/>
            </a:pPr>
            <a:r>
              <a:rPr lang="fa-IR" sz="2800" b="1" noProof="0" dirty="0" smtClean="0">
                <a:solidFill>
                  <a:schemeClr val="bg1"/>
                </a:solidFill>
                <a:latin typeface="+mj-lt"/>
                <a:ea typeface="+mj-ea"/>
                <a:cs typeface="B Zar" pitchFamily="2" charset="-78"/>
              </a:rPr>
              <a:t>مروری بر ادبیات موضوع</a:t>
            </a:r>
            <a:endParaRPr kumimoji="0" lang="en-US" sz="2000" b="1" u="none" strike="noStrike" kern="1200" cap="none" spc="0" normalizeH="0" baseline="0" noProof="0" dirty="0">
              <a:ln>
                <a:noFill/>
              </a:ln>
              <a:solidFill>
                <a:schemeClr val="bg1"/>
              </a:solidFill>
              <a:effectLst/>
              <a:uLnTx/>
              <a:uFillTx/>
              <a:latin typeface="+mj-lt"/>
              <a:ea typeface="+mj-ea"/>
              <a:cs typeface="B Zar" pitchFamily="2" charset="-78"/>
            </a:endParaRPr>
          </a:p>
        </p:txBody>
      </p:sp>
      <p:sp>
        <p:nvSpPr>
          <p:cNvPr id="2" name="Slide Number Placeholder 1"/>
          <p:cNvSpPr>
            <a:spLocks noGrp="1"/>
          </p:cNvSpPr>
          <p:nvPr>
            <p:ph type="sldNum" sz="quarter" idx="12"/>
          </p:nvPr>
        </p:nvSpPr>
        <p:spPr/>
        <p:txBody>
          <a:bodyPr/>
          <a:lstStyle/>
          <a:p>
            <a:fld id="{B6F15528-21DE-4FAA-801E-634DDDAF4B2B}" type="slidenum">
              <a:rPr lang="en-US" smtClean="0"/>
              <a:pPr/>
              <a:t>9</a:t>
            </a:fld>
            <a:endParaRPr lang="en-US" dirty="0"/>
          </a:p>
        </p:txBody>
      </p:sp>
      <p:graphicFrame>
        <p:nvGraphicFramePr>
          <p:cNvPr id="6" name="Diagram 5"/>
          <p:cNvGraphicFramePr/>
          <p:nvPr>
            <p:extLst>
              <p:ext uri="{D42A27DB-BD31-4B8C-83A1-F6EECF244321}">
                <p14:modId xmlns:p14="http://schemas.microsoft.com/office/powerpoint/2010/main" val="2304850615"/>
              </p:ext>
            </p:extLst>
          </p:nvPr>
        </p:nvGraphicFramePr>
        <p:xfrm>
          <a:off x="457200" y="609600"/>
          <a:ext cx="8153400" cy="54907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578485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25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8" dur="25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9" dur="250" accel="50000" fill="hold">
                                          <p:stCondLst>
                                            <p:cond delay="250"/>
                                          </p:stCondLst>
                                        </p:cTn>
                                        <p:tgtEl>
                                          <p:spTgt spid="8"/>
                                        </p:tgtEl>
                                        <p:attrNameLst>
                                          <p:attrName>ppt_w</p:attrName>
                                        </p:attrNameLst>
                                      </p:cBhvr>
                                      <p:tavLst>
                                        <p:tav tm="0">
                                          <p:val>
                                            <p:strVal val="#ppt_w*.05"/>
                                          </p:val>
                                        </p:tav>
                                        <p:tav tm="100000">
                                          <p:val>
                                            <p:strVal val="#ppt_w"/>
                                          </p:val>
                                        </p:tav>
                                      </p:tavLst>
                                    </p:anim>
                                    <p:anim calcmode="lin" valueType="num">
                                      <p:cBhvr>
                                        <p:cTn id="10" dur="500" fill="hold"/>
                                        <p:tgtEl>
                                          <p:spTgt spid="8"/>
                                        </p:tgtEl>
                                        <p:attrNameLst>
                                          <p:attrName>ppt_h</p:attrName>
                                        </p:attrNameLst>
                                      </p:cBhvr>
                                      <p:tavLst>
                                        <p:tav tm="0">
                                          <p:val>
                                            <p:strVal val="#ppt_h"/>
                                          </p:val>
                                        </p:tav>
                                        <p:tav tm="100000">
                                          <p:val>
                                            <p:strVal val="#ppt_h"/>
                                          </p:val>
                                        </p:tav>
                                      </p:tavLst>
                                    </p:anim>
                                    <p:anim calcmode="lin" valueType="num">
                                      <p:cBhvr>
                                        <p:cTn id="11" dur="25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12" dur="25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13" dur="250" accel="50000" fill="hold">
                                          <p:stCondLst>
                                            <p:cond delay="250"/>
                                          </p:stCondLst>
                                        </p:cTn>
                                        <p:tgtEl>
                                          <p:spTgt spid="8"/>
                                        </p:tgtEl>
                                        <p:attrNameLst>
                                          <p:attrName>ppt_y</p:attrName>
                                        </p:attrNameLst>
                                      </p:cBhvr>
                                      <p:tavLst>
                                        <p:tav tm="0">
                                          <p:val>
                                            <p:strVal val="#ppt_y+.1"/>
                                          </p:val>
                                        </p:tav>
                                        <p:tav tm="100000">
                                          <p:val>
                                            <p:strVal val="#ppt_y"/>
                                          </p:val>
                                        </p:tav>
                                      </p:tavLst>
                                    </p:anim>
                                    <p:animEffect transition="in" filter="fade">
                                      <p:cBhvr>
                                        <p:cTn id="14" dur="500" decel="50000">
                                          <p:stCondLst>
                                            <p:cond delay="0"/>
                                          </p:stCondLst>
                                        </p:cTn>
                                        <p:tgtEl>
                                          <p:spTgt spid="8"/>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Graphic spid="6" grpId="0">
        <p:bldAsOne/>
      </p:bldGraphic>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4672</TotalTime>
  <Words>3651</Words>
  <Application>Microsoft Office PowerPoint</Application>
  <PresentationFormat>On-screen Show (4:3)</PresentationFormat>
  <Paragraphs>948</Paragraphs>
  <Slides>50</Slides>
  <Notes>12</Notes>
  <HiddenSlides>0</HiddenSlides>
  <MMClips>0</MMClip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TAK2;Taher Ahmadzadeh</dc:creator>
  <cp:lastModifiedBy>Roghayi Tajadiny</cp:lastModifiedBy>
  <cp:revision>913</cp:revision>
  <dcterms:created xsi:type="dcterms:W3CDTF">2006-08-16T00:00:00Z</dcterms:created>
  <dcterms:modified xsi:type="dcterms:W3CDTF">2019-09-08T07:23:40Z</dcterms:modified>
</cp:coreProperties>
</file>