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A56610-93F4-4D0B-9BD4-BD3B29FEFDC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4BF5EB-4594-4487-8C3A-E82F765EA23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درس 10 جامعه شناسی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/>
              <a:t>امیر کلاته اقا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5256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030288" cy="4343400"/>
          </a:xfrm>
        </p:spPr>
        <p:txBody>
          <a:bodyPr>
            <a:normAutofit/>
          </a:bodyPr>
          <a:lstStyle/>
          <a:p>
            <a:r>
              <a:rPr lang="fa-IR" sz="2800" dirty="0" smtClean="0"/>
              <a:t>لایه های عمیق جهان اجتماعی موجب تبدیل انها به جهان اجتماعی دیگری میشود</a:t>
            </a:r>
            <a:endParaRPr lang="fa-I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060848"/>
            <a:ext cx="5832648" cy="3744416"/>
          </a:xfrm>
        </p:spPr>
      </p:pic>
    </p:spTree>
    <p:extLst>
      <p:ext uri="{BB962C8B-B14F-4D97-AF65-F5344CB8AC3E}">
        <p14:creationId xmlns:p14="http://schemas.microsoft.com/office/powerpoint/2010/main" val="277662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202116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معاد و نبوّت نمونه ای از معانی عمیق و بنیادی جهان اجتماعی انسان است</a:t>
            </a:r>
            <a:endParaRPr lang="fa-IR" dirty="0">
              <a:solidFill>
                <a:srgbClr val="00B05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3" b="41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596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7"/>
            <a:ext cx="4392488" cy="367240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a-IR" dirty="0" smtClean="0"/>
              <a:t>هر تغییری که در جامعه رخ میدهد تغییر جهان اجتماعی نیست بلکه تحول و صورت های مختلف را درون خود می پذیرد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1269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57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درس 10 جامعه شناسی</vt:lpstr>
      <vt:lpstr>PowerPoint Presentation</vt:lpstr>
      <vt:lpstr>معاد و نبوّت نمونه ای از معانی عمیق و بنیادی جهان اجتماعی انسان است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10 جامعه شناسی</dc:title>
  <dc:creator>Coffinet.com</dc:creator>
  <cp:lastModifiedBy>Coffinet.com</cp:lastModifiedBy>
  <cp:revision>1</cp:revision>
  <dcterms:created xsi:type="dcterms:W3CDTF">2016-02-02T13:53:12Z</dcterms:created>
  <dcterms:modified xsi:type="dcterms:W3CDTF">2016-02-02T13:59:07Z</dcterms:modified>
</cp:coreProperties>
</file>