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8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FA56610-93F4-4D0B-9BD4-BD3B29FEFDCB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4BF5EB-4594-4487-8C3A-E82F765EA23A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6610-93F4-4D0B-9BD4-BD3B29FEFDCB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F5EB-4594-4487-8C3A-E82F765EA23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FA56610-93F4-4D0B-9BD4-BD3B29FEFDCB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a-I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44BF5EB-4594-4487-8C3A-E82F765EA23A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6610-93F4-4D0B-9BD4-BD3B29FEFDCB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4BF5EB-4594-4487-8C3A-E82F765EA23A}" type="slidenum">
              <a:rPr lang="fa-IR" smtClean="0"/>
              <a:t>‹#›</a:t>
            </a:fld>
            <a:endParaRPr lang="fa-I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6610-93F4-4D0B-9BD4-BD3B29FEFDCB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44BF5EB-4594-4487-8C3A-E82F765EA23A}" type="slidenum">
              <a:rPr lang="fa-IR" smtClean="0"/>
              <a:t>‹#›</a:t>
            </a:fld>
            <a:endParaRPr lang="fa-I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FA56610-93F4-4D0B-9BD4-BD3B29FEFDCB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4BF5EB-4594-4487-8C3A-E82F765EA23A}" type="slidenum">
              <a:rPr lang="fa-IR" smtClean="0"/>
              <a:t>‹#›</a:t>
            </a:fld>
            <a:endParaRPr lang="fa-I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FA56610-93F4-4D0B-9BD4-BD3B29FEFDCB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4BF5EB-4594-4487-8C3A-E82F765EA23A}" type="slidenum">
              <a:rPr lang="fa-IR" smtClean="0"/>
              <a:t>‹#›</a:t>
            </a:fld>
            <a:endParaRPr lang="fa-I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a-I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6610-93F4-4D0B-9BD4-BD3B29FEFDCB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4BF5EB-4594-4487-8C3A-E82F765EA23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6610-93F4-4D0B-9BD4-BD3B29FEFDCB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4BF5EB-4594-4487-8C3A-E82F765EA23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6610-93F4-4D0B-9BD4-BD3B29FEFDCB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4BF5EB-4594-4487-8C3A-E82F765EA23A}" type="slidenum">
              <a:rPr lang="fa-IR" smtClean="0"/>
              <a:t>‹#›</a:t>
            </a:fld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FA56610-93F4-4D0B-9BD4-BD3B29FEFDCB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44BF5EB-4594-4487-8C3A-E82F765EA23A}" type="slidenum">
              <a:rPr lang="fa-IR" smtClean="0"/>
              <a:t>‹#›</a:t>
            </a:fld>
            <a:endParaRPr lang="fa-I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FA56610-93F4-4D0B-9BD4-BD3B29FEFDCB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4BF5EB-4594-4487-8C3A-E82F765EA23A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dirty="0" smtClean="0"/>
              <a:t>درس 10 جامعه شناسی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a-IR" dirty="0" smtClean="0"/>
              <a:t>امیر کلاته اقا محمدی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52565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79512" y="1752600"/>
            <a:ext cx="2030288" cy="4343400"/>
          </a:xfrm>
        </p:spPr>
        <p:txBody>
          <a:bodyPr>
            <a:normAutofit/>
          </a:bodyPr>
          <a:lstStyle/>
          <a:p>
            <a:r>
              <a:rPr lang="fa-IR" sz="2800" dirty="0" smtClean="0"/>
              <a:t>لایه های عمیق جهان اجتماعی موجب تبدیل انها به جهان اجتماعی دیگری میشود</a:t>
            </a:r>
            <a:endParaRPr lang="fa-IR" sz="2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060848"/>
            <a:ext cx="5832648" cy="3744416"/>
          </a:xfrm>
        </p:spPr>
      </p:pic>
    </p:spTree>
    <p:extLst>
      <p:ext uri="{BB962C8B-B14F-4D97-AF65-F5344CB8AC3E}">
        <p14:creationId xmlns:p14="http://schemas.microsoft.com/office/powerpoint/2010/main" val="2776629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2021160"/>
          </a:xfrm>
        </p:spPr>
        <p:txBody>
          <a:bodyPr/>
          <a:lstStyle/>
          <a:p>
            <a:pPr algn="r"/>
            <a:r>
              <a:rPr lang="fa-IR" dirty="0" smtClean="0">
                <a:solidFill>
                  <a:schemeClr val="bg2">
                    <a:lumMod val="50000"/>
                  </a:schemeClr>
                </a:solidFill>
              </a:rPr>
              <a:t>معاد و نبوّت نمونه ای از معانی عمیق و بنیادی جهان اجتماعی انسان است</a:t>
            </a:r>
            <a:endParaRPr lang="fa-IR" dirty="0">
              <a:solidFill>
                <a:srgbClr val="00B050"/>
              </a:solidFill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73" b="417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75969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00807"/>
            <a:ext cx="4392488" cy="3672409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fa-IR" dirty="0" smtClean="0"/>
              <a:t>هر تغییری که در جامعه رخ میدهد تغییر جهان اجتماعی نیست بلکه تحول و صورت های مختلف را درون خود می پذیرد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712691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</TotalTime>
  <Words>57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Median</vt:lpstr>
      <vt:lpstr>درس 10 جامعه شناسی</vt:lpstr>
      <vt:lpstr>PowerPoint Presentation</vt:lpstr>
      <vt:lpstr>معاد و نبوّت نمونه ای از معانی عمیق و بنیادی جهان اجتماعی انسان است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10 جامعه شناسی</dc:title>
  <dc:creator>Coffinet.com</dc:creator>
  <cp:lastModifiedBy>Coffinet.com</cp:lastModifiedBy>
  <cp:revision>1</cp:revision>
  <dcterms:created xsi:type="dcterms:W3CDTF">2016-02-02T13:53:12Z</dcterms:created>
  <dcterms:modified xsi:type="dcterms:W3CDTF">2016-02-02T13:59:07Z</dcterms:modified>
</cp:coreProperties>
</file>