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79" r:id="rId4"/>
    <p:sldId id="280" r:id="rId5"/>
    <p:sldId id="277" r:id="rId6"/>
    <p:sldId id="258" r:id="rId7"/>
    <p:sldId id="257" r:id="rId8"/>
    <p:sldId id="259" r:id="rId9"/>
    <p:sldId id="260" r:id="rId10"/>
    <p:sldId id="261" r:id="rId11"/>
    <p:sldId id="263" r:id="rId12"/>
    <p:sldId id="27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8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478934F-5060-474F-BE4B-B9A70D93B62A}" type="datetimeFigureOut">
              <a:rPr lang="en-US" smtClean="0"/>
              <a:pPr/>
              <a:t>1/9/2017</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9C3FC9F3-D498-4CAD-A370-78DBD481F3F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78934F-5060-474F-BE4B-B9A70D93B62A}" type="datetimeFigureOut">
              <a:rPr lang="en-US" smtClean="0"/>
              <a:pPr/>
              <a:t>1/9/2017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C3FC9F3-D498-4CAD-A370-78DBD481F3F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8478934F-5060-474F-BE4B-B9A70D93B62A}" type="datetimeFigureOut">
              <a:rPr lang="en-US" smtClean="0"/>
              <a:pPr/>
              <a:t>1/9/2017</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9C3FC9F3-D498-4CAD-A370-78DBD481F3F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78934F-5060-474F-BE4B-B9A70D93B62A}" type="datetimeFigureOut">
              <a:rPr lang="en-US" smtClean="0"/>
              <a:pPr/>
              <a:t>1/9/2017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C3FC9F3-D498-4CAD-A370-78DBD481F3F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8478934F-5060-474F-BE4B-B9A70D93B62A}" type="datetimeFigureOut">
              <a:rPr lang="en-US" smtClean="0"/>
              <a:pPr/>
              <a:t>1/9/2017</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9C3FC9F3-D498-4CAD-A370-78DBD481F3F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478934F-5060-474F-BE4B-B9A70D93B62A}" type="datetimeFigureOut">
              <a:rPr lang="en-US" smtClean="0"/>
              <a:pPr/>
              <a:t>1/9/2017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C3FC9F3-D498-4CAD-A370-78DBD481F3F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478934F-5060-474F-BE4B-B9A70D93B62A}" type="datetimeFigureOut">
              <a:rPr lang="en-US" smtClean="0"/>
              <a:pPr/>
              <a:t>1/9/2017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C3FC9F3-D498-4CAD-A370-78DBD481F3F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478934F-5060-474F-BE4B-B9A70D93B62A}" type="datetimeFigureOut">
              <a:rPr lang="en-US" smtClean="0"/>
              <a:pPr/>
              <a:t>1/9/2017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C3FC9F3-D498-4CAD-A370-78DBD481F3F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8478934F-5060-474F-BE4B-B9A70D93B62A}" type="datetimeFigureOut">
              <a:rPr lang="en-US" smtClean="0"/>
              <a:pPr/>
              <a:t>1/9/2017</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9C3FC9F3-D498-4CAD-A370-78DBD481F3F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478934F-5060-474F-BE4B-B9A70D93B62A}" type="datetimeFigureOut">
              <a:rPr lang="en-US" smtClean="0"/>
              <a:pPr/>
              <a:t>1/9/2017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C3FC9F3-D498-4CAD-A370-78DBD481F3F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8478934F-5060-474F-BE4B-B9A70D93B62A}" type="datetimeFigureOut">
              <a:rPr lang="en-US" smtClean="0"/>
              <a:pPr/>
              <a:t>1/9/2017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C3FC9F3-D498-4CAD-A370-78DBD481F3F0}"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478934F-5060-474F-BE4B-B9A70D93B62A}" type="datetimeFigureOut">
              <a:rPr lang="en-US" smtClean="0"/>
              <a:pPr/>
              <a:t>1/9/2017</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9C3FC9F3-D498-4CAD-A370-78DBD481F3F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2910" y="642918"/>
            <a:ext cx="7643866" cy="4995882"/>
          </a:xfrm>
        </p:spPr>
        <p:txBody>
          <a:bodyPr/>
          <a:lstStyle/>
          <a:p>
            <a:r>
              <a:rPr lang="fa-IR" sz="4000" dirty="0" smtClean="0">
                <a:cs typeface="B Titr" pitchFamily="2" charset="-78"/>
              </a:rPr>
              <a:t>کارگاه تخصصی درس مطالعات </a:t>
            </a:r>
            <a:r>
              <a:rPr lang="fa-IR" sz="4000" dirty="0" smtClean="0">
                <a:solidFill>
                  <a:srgbClr val="C00000"/>
                </a:solidFill>
                <a:cs typeface="B Titr" pitchFamily="2" charset="-78"/>
              </a:rPr>
              <a:t>اجتماعی</a:t>
            </a:r>
          </a:p>
          <a:p>
            <a:endParaRPr lang="fa-IR" sz="4000" dirty="0" smtClean="0">
              <a:cs typeface="B Titr" pitchFamily="2" charset="-78"/>
            </a:endParaRPr>
          </a:p>
          <a:p>
            <a:pPr algn="ctr"/>
            <a:r>
              <a:rPr lang="fa-IR" sz="4000" dirty="0" smtClean="0">
                <a:cs typeface="B Titr" pitchFamily="2" charset="-78"/>
              </a:rPr>
              <a:t>دوره اول </a:t>
            </a:r>
          </a:p>
          <a:p>
            <a:pPr algn="ctr"/>
            <a:r>
              <a:rPr lang="fa-IR" sz="4000" dirty="0" smtClean="0">
                <a:cs typeface="B Titr" pitchFamily="2" charset="-78"/>
              </a:rPr>
              <a:t>سوالات استاندارد</a:t>
            </a:r>
          </a:p>
          <a:p>
            <a:pPr algn="ctr"/>
            <a:endParaRPr lang="fa-IR" dirty="0" smtClean="0"/>
          </a:p>
          <a:p>
            <a:pPr algn="ctr"/>
            <a:r>
              <a:rPr lang="fa-IR" sz="2400" dirty="0" smtClean="0"/>
              <a:t>مناطق شمال استان</a:t>
            </a:r>
          </a:p>
          <a:p>
            <a:pPr algn="ctr"/>
            <a:endParaRPr lang="fa-IR" dirty="0" smtClean="0"/>
          </a:p>
          <a:p>
            <a:pPr algn="ctr"/>
            <a:r>
              <a:rPr lang="fa-IR" dirty="0" smtClean="0"/>
              <a:t>سالتحصیلی 96-1395</a:t>
            </a:r>
          </a:p>
          <a:p>
            <a:pPr algn="ctr"/>
            <a:r>
              <a:rPr lang="fa-IR" dirty="0" smtClean="0"/>
              <a:t>  دی ماه</a:t>
            </a:r>
            <a:endParaRPr lang="en-US" dirty="0"/>
          </a:p>
        </p:txBody>
      </p:sp>
      <p:pic>
        <p:nvPicPr>
          <p:cNvPr id="1026" name="Picture 2" descr="C:\Users\parviz\Desktop\C138.jpg"/>
          <p:cNvPicPr>
            <a:picLocks noChangeAspect="1" noChangeArrowheads="1"/>
          </p:cNvPicPr>
          <p:nvPr/>
        </p:nvPicPr>
        <p:blipFill>
          <a:blip r:embed="rId2"/>
          <a:srcRect/>
          <a:stretch>
            <a:fillRect/>
          </a:stretch>
        </p:blipFill>
        <p:spPr bwMode="auto">
          <a:xfrm>
            <a:off x="571472" y="1714488"/>
            <a:ext cx="2102322" cy="1962153"/>
          </a:xfrm>
          <a:prstGeom prst="rect">
            <a:avLst/>
          </a:prstGeom>
          <a:noFill/>
        </p:spPr>
      </p:pic>
      <p:pic>
        <p:nvPicPr>
          <p:cNvPr id="1027" name="Picture 3" descr="C:\Users\parviz\Desktop\C108.jpg"/>
          <p:cNvPicPr>
            <a:picLocks noChangeAspect="1" noChangeArrowheads="1"/>
          </p:cNvPicPr>
          <p:nvPr/>
        </p:nvPicPr>
        <p:blipFill>
          <a:blip r:embed="rId3"/>
          <a:srcRect/>
          <a:stretch>
            <a:fillRect/>
          </a:stretch>
        </p:blipFill>
        <p:spPr bwMode="auto">
          <a:xfrm>
            <a:off x="714348" y="4357694"/>
            <a:ext cx="1890718" cy="1857388"/>
          </a:xfrm>
          <a:prstGeom prst="rect">
            <a:avLst/>
          </a:prstGeom>
          <a:noFill/>
        </p:spPr>
      </p:pic>
      <p:pic>
        <p:nvPicPr>
          <p:cNvPr id="1028" name="Picture 4" descr="C:\Users\parviz\Desktop\motaleat 8.jpg"/>
          <p:cNvPicPr>
            <a:picLocks noChangeAspect="1" noChangeArrowheads="1"/>
          </p:cNvPicPr>
          <p:nvPr/>
        </p:nvPicPr>
        <p:blipFill>
          <a:blip r:embed="rId4"/>
          <a:srcRect/>
          <a:stretch>
            <a:fillRect/>
          </a:stretch>
        </p:blipFill>
        <p:spPr bwMode="auto">
          <a:xfrm>
            <a:off x="6572264" y="2643181"/>
            <a:ext cx="1785950" cy="3557191"/>
          </a:xfrm>
          <a:prstGeom prst="rect">
            <a:avLst/>
          </a:prstGeom>
          <a:noFill/>
        </p:spPr>
      </p:pic>
    </p:spTree>
  </p:cSld>
  <p:clrMapOvr>
    <a:masterClrMapping/>
  </p:clrMapOvr>
  <p:transition>
    <p:cut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baba\Desktop\وال استاندارد\Untitl66png.png"/>
          <p:cNvPicPr>
            <a:picLocks noGrp="1" noChangeAspect="1" noChangeArrowheads="1"/>
          </p:cNvPicPr>
          <p:nvPr>
            <p:ph idx="1"/>
          </p:nvPr>
        </p:nvPicPr>
        <p:blipFill>
          <a:blip r:embed="rId2"/>
          <a:srcRect/>
          <a:stretch>
            <a:fillRect/>
          </a:stretch>
        </p:blipFill>
        <p:spPr bwMode="auto">
          <a:xfrm>
            <a:off x="500034" y="357166"/>
            <a:ext cx="7500990" cy="6099197"/>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baba\Desktop\وال استاندارد\Untit77png.png"/>
          <p:cNvPicPr>
            <a:picLocks noGrp="1" noChangeAspect="1" noChangeArrowheads="1"/>
          </p:cNvPicPr>
          <p:nvPr>
            <p:ph idx="1"/>
          </p:nvPr>
        </p:nvPicPr>
        <p:blipFill>
          <a:blip r:embed="rId2"/>
          <a:srcRect/>
          <a:stretch>
            <a:fillRect/>
          </a:stretch>
        </p:blipFill>
        <p:spPr bwMode="auto">
          <a:xfrm>
            <a:off x="457200" y="571480"/>
            <a:ext cx="7239000" cy="5662076"/>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srcRect/>
          <a:stretch>
            <a:fillRect/>
          </a:stretch>
        </p:blipFill>
        <p:spPr bwMode="auto">
          <a:xfrm>
            <a:off x="457200" y="571480"/>
            <a:ext cx="7239000" cy="5626976"/>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7239000" cy="6027132"/>
          </a:xfrm>
        </p:spPr>
        <p:txBody>
          <a:bodyPr>
            <a:normAutofit/>
          </a:bodyPr>
          <a:lstStyle/>
          <a:p>
            <a:pPr algn="r" rtl="1"/>
            <a:r>
              <a:rPr lang="ar-SA" sz="2400" dirty="0" smtClean="0"/>
              <a:t>شایسته است در طراحی سؤالات به نکات ذیل توجه شود.</a:t>
            </a:r>
            <a:endParaRPr lang="en-US" sz="2400" dirty="0" smtClean="0"/>
          </a:p>
          <a:p>
            <a:pPr algn="r" rtl="1"/>
            <a:r>
              <a:rPr lang="ar-SA" sz="2400" dirty="0" smtClean="0"/>
              <a:t> </a:t>
            </a:r>
            <a:r>
              <a:rPr lang="ar-SA" sz="2400" b="1" dirty="0" smtClean="0">
                <a:cs typeface="B Koodak" pitchFamily="2" charset="-78"/>
              </a:rPr>
              <a:t>1-     رعایت ملاک های فنی سؤال . (ترتیب، تنوع، انطباق با اهداف بودجه بندی و بارم و ... )</a:t>
            </a:r>
            <a:endParaRPr lang="en-US" sz="2400" dirty="0" smtClean="0">
              <a:cs typeface="B Koodak" pitchFamily="2" charset="-78"/>
            </a:endParaRPr>
          </a:p>
          <a:p>
            <a:pPr algn="r" rtl="1"/>
            <a:r>
              <a:rPr lang="ar-SA" sz="2400" b="1" dirty="0" smtClean="0">
                <a:cs typeface="B Koodak" pitchFamily="2" charset="-78"/>
              </a:rPr>
              <a:t>2-     رعایت سطوح حیطه </a:t>
            </a:r>
            <a:r>
              <a:rPr lang="ar-SA" sz="2400" b="1" dirty="0" smtClean="0">
                <a:cs typeface="B Koodak" pitchFamily="2" charset="-78"/>
              </a:rPr>
              <a:t>شناخ</a:t>
            </a:r>
            <a:r>
              <a:rPr lang="fa-IR" sz="2400" b="1" dirty="0" smtClean="0">
                <a:cs typeface="B Koodak" pitchFamily="2" charset="-78"/>
              </a:rPr>
              <a:t>ش</a:t>
            </a:r>
            <a:r>
              <a:rPr lang="ar-SA" sz="2400" b="1" dirty="0" smtClean="0">
                <a:cs typeface="B Koodak" pitchFamily="2" charset="-78"/>
              </a:rPr>
              <a:t>تی </a:t>
            </a:r>
            <a:r>
              <a:rPr lang="ar-SA" sz="2400" b="1" dirty="0" smtClean="0">
                <a:cs typeface="B Koodak" pitchFamily="2" charset="-78"/>
              </a:rPr>
              <a:t>. ( دانش، درک و فهم، کاربرد، تحلیل، ترکیب، قضاوت)</a:t>
            </a:r>
            <a:endParaRPr lang="en-US" sz="2400" dirty="0" smtClean="0">
              <a:cs typeface="B Koodak" pitchFamily="2" charset="-78"/>
            </a:endParaRPr>
          </a:p>
          <a:p>
            <a:pPr algn="r" rtl="1"/>
            <a:r>
              <a:rPr lang="ar-SA" sz="2400" b="1" dirty="0" smtClean="0">
                <a:cs typeface="B Koodak" pitchFamily="2" charset="-78"/>
              </a:rPr>
              <a:t>3-     واضح بودن (مشخصات سر برگ، خوانا بودن سؤالات، فضای مناسب برای پاسخ گویی و... )</a:t>
            </a:r>
            <a:endParaRPr lang="en-US" sz="2400" dirty="0" smtClean="0">
              <a:cs typeface="B Koodak" pitchFamily="2" charset="-78"/>
            </a:endParaRPr>
          </a:p>
          <a:p>
            <a:pPr algn="r" rtl="1"/>
            <a:r>
              <a:rPr lang="ar-SA" sz="2400" b="1" dirty="0" smtClean="0">
                <a:cs typeface="B Koodak" pitchFamily="2" charset="-78"/>
              </a:rPr>
              <a:t>4-     رعایت نکات دستوری، نگارشی، املایی، ویرایش، دوری از ابهام، ..... )</a:t>
            </a:r>
            <a:endParaRPr lang="en-US" sz="2400" dirty="0" smtClean="0">
              <a:cs typeface="B Koodak" pitchFamily="2" charset="-78"/>
            </a:endParaRPr>
          </a:p>
          <a:p>
            <a:pPr algn="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7239000" cy="5884256"/>
          </a:xfrm>
        </p:spPr>
        <p:txBody>
          <a:bodyPr>
            <a:normAutofit/>
          </a:bodyPr>
          <a:lstStyle/>
          <a:p>
            <a:pPr algn="r" rtl="1"/>
            <a:r>
              <a:rPr lang="ar-SA" sz="2000" b="1" dirty="0" smtClean="0"/>
              <a:t>چند نکته: </a:t>
            </a:r>
            <a:endParaRPr lang="en-US" sz="2000" dirty="0" smtClean="0"/>
          </a:p>
          <a:p>
            <a:pPr algn="r" rtl="1"/>
            <a:r>
              <a:rPr lang="ar-SA" sz="2000" b="1" dirty="0" smtClean="0"/>
              <a:t>1- خوب است در طراحی سوالات از تمام انواع آن استفاده گردد. انواع سوالات عبارتند از:</a:t>
            </a:r>
            <a:endParaRPr lang="en-US" sz="2000" dirty="0" smtClean="0"/>
          </a:p>
          <a:p>
            <a:pPr algn="r" rtl="1"/>
            <a:r>
              <a:rPr lang="ar-SA" sz="2000" dirty="0" smtClean="0"/>
              <a:t> از درست/اشتباه ، گزینه ای، کامل کردنی، جور کردنی و توضیحی/تشریحی </a:t>
            </a:r>
            <a:endParaRPr lang="en-US" sz="2000" dirty="0" smtClean="0"/>
          </a:p>
          <a:p>
            <a:pPr algn="r" rtl="1"/>
            <a:r>
              <a:rPr lang="ar-SA" sz="2000" b="1" dirty="0" smtClean="0"/>
              <a:t>2-در سرصفحه ها این قسمتها باید موجود باشد:</a:t>
            </a:r>
            <a:endParaRPr lang="en-US" sz="2000" dirty="0" smtClean="0"/>
          </a:p>
          <a:p>
            <a:pPr algn="r" rtl="1"/>
            <a:r>
              <a:rPr lang="ar-SA" sz="2000" dirty="0" smtClean="0"/>
              <a:t>به نام خدا-عنوان درس -کد درس- رشته-پایه-مقطع-تاریخ دقیق آزمون-ساعت شروع آزمون-مدت آزمون-نام طراح آزمون-نام دانش اموز-شماره دانش آموز-شماره کلاس-نام آموزشگاه-نام  استان و منطقه طراحی سوال- تعداد برگه ها-شماره برگه-نمره کل برگه</a:t>
            </a:r>
            <a:endParaRPr lang="en-US" sz="2000" dirty="0" smtClean="0"/>
          </a:p>
          <a:p>
            <a:pPr algn="r" rtl="1"/>
            <a:r>
              <a:rPr lang="ar-SA" sz="2000" b="1" dirty="0" smtClean="0"/>
              <a:t>3- برای طراحی ازمون حتما بودجه بندی اعلام شده از وزارت را رعایت کنید.</a:t>
            </a:r>
            <a:endParaRPr lang="en-US" sz="2000" dirty="0" smtClean="0"/>
          </a:p>
          <a:p>
            <a:pPr algn="r" rtl="1"/>
            <a:r>
              <a:rPr lang="ar-SA" sz="2000" dirty="0" smtClean="0"/>
              <a:t>اگر بودجه بندی درس خود را در اختیار ندارید از سرگروه منطقه خود بخواهید یا از معاون آموزشی مدرسه خود.</a:t>
            </a:r>
            <a:endParaRPr lang="en-US" sz="2000" dirty="0" smtClean="0"/>
          </a:p>
          <a:p>
            <a:pPr algn="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7239000" cy="5955694"/>
          </a:xfrm>
        </p:spPr>
        <p:txBody>
          <a:bodyPr>
            <a:normAutofit/>
          </a:bodyPr>
          <a:lstStyle/>
          <a:p>
            <a:pPr algn="r" rtl="1"/>
            <a:r>
              <a:rPr lang="ar-SA" sz="1400" b="1" dirty="0" smtClean="0"/>
              <a:t>4- حتی الامکان سوالات را تایپ کنید.</a:t>
            </a:r>
            <a:endParaRPr lang="en-US" sz="1400" dirty="0" smtClean="0"/>
          </a:p>
          <a:p>
            <a:pPr algn="r" rtl="1"/>
            <a:r>
              <a:rPr lang="ar-SA" sz="1400" dirty="0" smtClean="0"/>
              <a:t>باور کنید تایپ کردن کار سختی نیست. به مرور دستهایتان به حروف اشنا می شود و خواهید توانست خیلی سریع تایپ کنید. فکر دادن سوالات را به یک تایپیست از سر بیرون کنید و دست به کار شوید. اگر در منزل وقت نمی کنید یک روز به مدرسه بروید و از سیستم های مدرسه برای این کار استفاده کنید.</a:t>
            </a:r>
            <a:endParaRPr lang="en-US" sz="1400" dirty="0" smtClean="0"/>
          </a:p>
          <a:p>
            <a:pPr algn="r" rtl="1"/>
            <a:r>
              <a:rPr lang="ar-SA" sz="1400" b="1" dirty="0" smtClean="0"/>
              <a:t>5- اشتباه املایی و انشایی ممنوع!</a:t>
            </a:r>
            <a:endParaRPr lang="en-US" sz="1400" dirty="0" smtClean="0"/>
          </a:p>
          <a:p>
            <a:pPr algn="r" rtl="1"/>
            <a:r>
              <a:rPr lang="ar-SA" sz="1400" dirty="0" smtClean="0"/>
              <a:t>برای یک معلم در هر مقطعی که تدریس کند ،اشتباه در نوشتن چه از نظر املای واژگان باشد و چه اشتباه در جمله بندی و انشاء مایه سر افکندگی و کسر شان است. اگر در این زمینه ها مشکل دارید،با مطالعه بیشتر آن را حل کنید. این بهتر از آن است که سر جلسه آزمون مورد مضحکه دانش آموزان قرار بگیرید.</a:t>
            </a:r>
            <a:endParaRPr lang="en-US" sz="1400" dirty="0" smtClean="0"/>
          </a:p>
          <a:p>
            <a:pPr algn="r" rtl="1"/>
            <a:r>
              <a:rPr lang="ar-SA" sz="1400" b="1" dirty="0" smtClean="0"/>
              <a:t>6- پیش از تکثیر سوالات برگه آزمون را از نظر اشتباهات تایپی و علائم نگارشی چک کنید.</a:t>
            </a:r>
            <a:endParaRPr lang="en-US" sz="1400" dirty="0" smtClean="0"/>
          </a:p>
          <a:p>
            <a:pPr algn="r" rtl="1"/>
            <a:r>
              <a:rPr lang="ar-SA" sz="1400" b="1" dirty="0" smtClean="0"/>
              <a:t>7- جزئیات سوالات مشخص و واضح ، بارم و ریز بارم هر قسمت مشخص باشد.</a:t>
            </a:r>
            <a:endParaRPr lang="en-US" sz="1400" dirty="0" smtClean="0"/>
          </a:p>
          <a:p>
            <a:pPr algn="r" rtl="1"/>
            <a:r>
              <a:rPr lang="ar-SA" sz="1400" dirty="0" smtClean="0"/>
              <a:t>مثلا اگر می خواهید دانش اموزان ویژگی های چیزی را نام ببرند، مشخص کنید مثلا سه مورد و برای هر مورد مثلا 0/5 نمره و مجموعا 1/5 نمره برای کل سوال در نظر بگیرید.</a:t>
            </a:r>
            <a:endParaRPr lang="en-US" sz="1400" dirty="0" smtClean="0"/>
          </a:p>
          <a:p>
            <a:pPr algn="r"/>
            <a:endParaRPr lang="en-US"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baba\Desktop\وال استاندارد\Untitle111.png"/>
          <p:cNvPicPr>
            <a:picLocks noGrp="1" noChangeAspect="1" noChangeArrowheads="1"/>
          </p:cNvPicPr>
          <p:nvPr>
            <p:ph idx="1"/>
          </p:nvPr>
        </p:nvPicPr>
        <p:blipFill>
          <a:blip r:embed="rId2"/>
          <a:srcRect/>
          <a:stretch>
            <a:fillRect/>
          </a:stretch>
        </p:blipFill>
        <p:spPr bwMode="auto">
          <a:xfrm>
            <a:off x="428596" y="571480"/>
            <a:ext cx="7358114" cy="5884883"/>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baba\Desktop\وال استاندارد\Untitle221.png"/>
          <p:cNvPicPr>
            <a:picLocks noGrp="1" noChangeAspect="1" noChangeArrowheads="1"/>
          </p:cNvPicPr>
          <p:nvPr>
            <p:ph idx="1"/>
          </p:nvPr>
        </p:nvPicPr>
        <p:blipFill>
          <a:blip r:embed="rId2"/>
          <a:srcRect/>
          <a:stretch>
            <a:fillRect/>
          </a:stretch>
        </p:blipFill>
        <p:spPr bwMode="auto">
          <a:xfrm>
            <a:off x="428596" y="428604"/>
            <a:ext cx="7358113" cy="6027759"/>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baba\Desktop\وال استاندارد\Untitle33.png"/>
          <p:cNvPicPr>
            <a:picLocks noGrp="1" noChangeAspect="1" noChangeArrowheads="1"/>
          </p:cNvPicPr>
          <p:nvPr>
            <p:ph idx="1"/>
          </p:nvPr>
        </p:nvPicPr>
        <p:blipFill>
          <a:blip r:embed="rId2"/>
          <a:srcRect/>
          <a:stretch>
            <a:fillRect/>
          </a:stretch>
        </p:blipFill>
        <p:spPr bwMode="auto">
          <a:xfrm>
            <a:off x="285720" y="428604"/>
            <a:ext cx="7358114" cy="6027759"/>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baba\Desktop\وال استاندارد\Untitle444.png"/>
          <p:cNvPicPr>
            <a:picLocks noGrp="1" noChangeAspect="1" noChangeArrowheads="1"/>
          </p:cNvPicPr>
          <p:nvPr>
            <p:ph idx="1"/>
          </p:nvPr>
        </p:nvPicPr>
        <p:blipFill>
          <a:blip r:embed="rId2"/>
          <a:srcRect/>
          <a:stretch>
            <a:fillRect/>
          </a:stretch>
        </p:blipFill>
        <p:spPr bwMode="auto">
          <a:xfrm>
            <a:off x="500035" y="428604"/>
            <a:ext cx="7429552" cy="6027759"/>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baba\Desktop\وال استاندارد\Untitle55.png"/>
          <p:cNvPicPr>
            <a:picLocks noGrp="1" noChangeAspect="1" noChangeArrowheads="1"/>
          </p:cNvPicPr>
          <p:nvPr>
            <p:ph idx="1"/>
          </p:nvPr>
        </p:nvPicPr>
        <p:blipFill>
          <a:blip r:embed="rId2"/>
          <a:srcRect/>
          <a:stretch>
            <a:fillRect/>
          </a:stretch>
        </p:blipFill>
        <p:spPr bwMode="auto">
          <a:xfrm>
            <a:off x="428596" y="357166"/>
            <a:ext cx="7572427" cy="6099197"/>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285</TotalTime>
  <Words>244</Words>
  <Application>Microsoft Office PowerPoint</Application>
  <PresentationFormat>On-screen Show (4:3)</PresentationFormat>
  <Paragraphs>28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Opulent</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parviz</dc:creator>
  <cp:lastModifiedBy>baba</cp:lastModifiedBy>
  <cp:revision>50</cp:revision>
  <dcterms:created xsi:type="dcterms:W3CDTF">2016-11-22T10:59:51Z</dcterms:created>
  <dcterms:modified xsi:type="dcterms:W3CDTF">2017-01-09T16:33:06Z</dcterms:modified>
</cp:coreProperties>
</file>