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77" r:id="rId2"/>
    <p:sldMasterId id="2147486206" r:id="rId3"/>
    <p:sldMasterId id="2147486218" r:id="rId4"/>
    <p:sldMasterId id="2147486231" r:id="rId5"/>
  </p:sldMasterIdLst>
  <p:notesMasterIdLst>
    <p:notesMasterId r:id="rId17"/>
  </p:notesMasterIdLst>
  <p:handoutMasterIdLst>
    <p:handoutMasterId r:id="rId18"/>
  </p:handoutMasterIdLst>
  <p:sldIdLst>
    <p:sldId id="256" r:id="rId6"/>
    <p:sldId id="257" r:id="rId7"/>
    <p:sldId id="264" r:id="rId8"/>
    <p:sldId id="258" r:id="rId9"/>
    <p:sldId id="259" r:id="rId10"/>
    <p:sldId id="260" r:id="rId11"/>
    <p:sldId id="261" r:id="rId12"/>
    <p:sldId id="265" r:id="rId13"/>
    <p:sldId id="262" r:id="rId14"/>
    <p:sldId id="263" r:id="rId15"/>
    <p:sldId id="266" r:id="rId16"/>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5385" autoAdjust="0"/>
    <p:restoredTop sz="84183" autoAdjust="0"/>
  </p:normalViewPr>
  <p:slideViewPr>
    <p:cSldViewPr>
      <p:cViewPr>
        <p:scale>
          <a:sx n="60" d="100"/>
          <a:sy n="60" d="100"/>
        </p:scale>
        <p:origin x="-1266" y="-132"/>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1800"/>
    </p:cViewPr>
  </p:sorterViewPr>
  <p:notesViewPr>
    <p:cSldViewPr>
      <p:cViewPr varScale="1">
        <p:scale>
          <a:sx n="50" d="100"/>
          <a:sy n="50" d="100"/>
        </p:scale>
        <p:origin x="-1956"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019F1F5D-318E-42CC-BD54-C88746C38378}" type="datetimeFigureOut">
              <a:rPr lang="en-US"/>
              <a:pPr>
                <a:defRPr/>
              </a:pPr>
              <a:t>4/24/2015</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42301855-F2B9-4091-9CC4-9C812C50E63A}" type="slidenum">
              <a:rPr lang="en-US"/>
              <a:pPr>
                <a:defRPr/>
              </a:pPr>
              <a:t>‹#›</a:t>
            </a:fld>
            <a:endParaRPr lang="en-US"/>
          </a:p>
        </p:txBody>
      </p:sp>
    </p:spTree>
    <p:extLst>
      <p:ext uri="{BB962C8B-B14F-4D97-AF65-F5344CB8AC3E}">
        <p14:creationId xmlns:p14="http://schemas.microsoft.com/office/powerpoint/2010/main" val="349986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pPr>
              <a:defRPr/>
            </a:pPr>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pPr>
              <a:defRPr/>
            </a:pPr>
            <a:fld id="{20F078AD-EA3B-484C-82CD-CDD78F8AAE71}" type="datetimeFigureOut">
              <a:rPr lang="fa-IR"/>
              <a:pPr>
                <a:defRPr/>
              </a:pPr>
              <a:t>1436/07/06</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709613" y="4860925"/>
            <a:ext cx="5680075" cy="4605338"/>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pPr>
              <a:defRPr/>
            </a:pPr>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pPr>
              <a:defRPr/>
            </a:pPr>
            <a:fld id="{7EFBDBD2-8436-4D49-979C-B2D36CC55308}" type="slidenum">
              <a:rPr lang="fa-IR"/>
              <a:pPr>
                <a:defRPr/>
              </a:pPr>
              <a:t>‹#›</a:t>
            </a:fld>
            <a:endParaRPr lang="fa-IR"/>
          </a:p>
        </p:txBody>
      </p:sp>
    </p:spTree>
    <p:extLst>
      <p:ext uri="{BB962C8B-B14F-4D97-AF65-F5344CB8AC3E}">
        <p14:creationId xmlns:p14="http://schemas.microsoft.com/office/powerpoint/2010/main" val="69779620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fa-IR" smtClean="0"/>
              <a:t>ارجاع به مطالب با ذکر منبع مجاز است.</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FCC93CD-60B4-4D5A-8986-AADD0C28FD75}" type="slidenum">
              <a:rPr lang="fa-IR" smtClean="0"/>
              <a:pPr eaLnBrk="1" hangingPunct="1"/>
              <a:t>1</a:t>
            </a:fld>
            <a:endParaRPr lang="fa-I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090EDE30-94D9-4B82-A2B1-0E433EACC9BD}"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4A8A40D-92C4-4374-AE40-32CF919DE41A}" type="slidenum">
              <a:rPr lang="fa-IR"/>
              <a:pPr>
                <a:defRPr/>
              </a:pPr>
              <a:t>‹#›</a:t>
            </a:fld>
            <a:endParaRPr lang="fa-IR"/>
          </a:p>
        </p:txBody>
      </p:sp>
    </p:spTree>
    <p:extLst>
      <p:ext uri="{BB962C8B-B14F-4D97-AF65-F5344CB8AC3E}">
        <p14:creationId xmlns:p14="http://schemas.microsoft.com/office/powerpoint/2010/main" val="4152855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653B452-65AB-4A39-AF9C-87EF10EA502E}"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CCEAB34-55F4-433D-8DB6-F8FD92E75D65}" type="slidenum">
              <a:rPr lang="fa-IR"/>
              <a:pPr>
                <a:defRPr/>
              </a:pPr>
              <a:t>‹#›</a:t>
            </a:fld>
            <a:endParaRPr lang="fa-IR"/>
          </a:p>
        </p:txBody>
      </p:sp>
    </p:spTree>
    <p:extLst>
      <p:ext uri="{BB962C8B-B14F-4D97-AF65-F5344CB8AC3E}">
        <p14:creationId xmlns:p14="http://schemas.microsoft.com/office/powerpoint/2010/main" val="150762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12F5D40-857C-4081-9678-3725D93C8FDB}"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00E0045-FEB4-4B5D-ADB2-882BE19B2B5B}" type="slidenum">
              <a:rPr lang="fa-IR"/>
              <a:pPr>
                <a:defRPr/>
              </a:pPr>
              <a:t>‹#›</a:t>
            </a:fld>
            <a:endParaRPr lang="fa-IR"/>
          </a:p>
        </p:txBody>
      </p:sp>
    </p:spTree>
    <p:extLst>
      <p:ext uri="{BB962C8B-B14F-4D97-AF65-F5344CB8AC3E}">
        <p14:creationId xmlns:p14="http://schemas.microsoft.com/office/powerpoint/2010/main" val="191770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E9CDD611-DE06-4150-9BD2-E993508A5E29}"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8F136B5-4633-4312-804C-0359C58AA573}" type="slidenum">
              <a:rPr lang="fa-IR"/>
              <a:pPr>
                <a:defRPr/>
              </a:pPr>
              <a:t>‹#›</a:t>
            </a:fld>
            <a:endParaRPr lang="fa-IR"/>
          </a:p>
        </p:txBody>
      </p:sp>
    </p:spTree>
    <p:extLst>
      <p:ext uri="{BB962C8B-B14F-4D97-AF65-F5344CB8AC3E}">
        <p14:creationId xmlns:p14="http://schemas.microsoft.com/office/powerpoint/2010/main" val="1647199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222CEC0-7BBE-45C4-A2CF-CA5CEFC3476B}"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A3E29EA-0F72-4084-A437-D2D0395C9BE6}" type="slidenum">
              <a:rPr lang="fa-IR"/>
              <a:pPr>
                <a:defRPr/>
              </a:pPr>
              <a:t>‹#›</a:t>
            </a:fld>
            <a:endParaRPr lang="fa-IR"/>
          </a:p>
        </p:txBody>
      </p:sp>
    </p:spTree>
    <p:extLst>
      <p:ext uri="{BB962C8B-B14F-4D97-AF65-F5344CB8AC3E}">
        <p14:creationId xmlns:p14="http://schemas.microsoft.com/office/powerpoint/2010/main" val="2129516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61C291-28FE-4A8B-826B-128BA9D7AAE8}"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50CD2D0-BD4A-456E-8E61-99A446AEC242}" type="slidenum">
              <a:rPr lang="fa-IR"/>
              <a:pPr>
                <a:defRPr/>
              </a:pPr>
              <a:t>‹#›</a:t>
            </a:fld>
            <a:endParaRPr lang="fa-IR"/>
          </a:p>
        </p:txBody>
      </p:sp>
    </p:spTree>
    <p:extLst>
      <p:ext uri="{BB962C8B-B14F-4D97-AF65-F5344CB8AC3E}">
        <p14:creationId xmlns:p14="http://schemas.microsoft.com/office/powerpoint/2010/main" val="620995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07DBDB8F-C767-4174-AECF-F38691EEA15A}"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597D9F3F-FE40-4C59-8F29-8110EE7A61A5}" type="slidenum">
              <a:rPr lang="fa-IR"/>
              <a:pPr>
                <a:defRPr/>
              </a:pPr>
              <a:t>‹#›</a:t>
            </a:fld>
            <a:endParaRPr lang="fa-IR"/>
          </a:p>
        </p:txBody>
      </p:sp>
    </p:spTree>
    <p:extLst>
      <p:ext uri="{BB962C8B-B14F-4D97-AF65-F5344CB8AC3E}">
        <p14:creationId xmlns:p14="http://schemas.microsoft.com/office/powerpoint/2010/main" val="4189448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95A9E28B-0FFD-4CFA-B9A4-59C07DDCD208}" type="datetimeFigureOut">
              <a:rPr lang="fa-IR"/>
              <a:pPr>
                <a:defRPr/>
              </a:pPr>
              <a:t>1436/07/06</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3B588444-CCE4-474C-8CEA-121CF228F592}" type="slidenum">
              <a:rPr lang="fa-IR"/>
              <a:pPr>
                <a:defRPr/>
              </a:pPr>
              <a:t>‹#›</a:t>
            </a:fld>
            <a:endParaRPr lang="fa-IR"/>
          </a:p>
        </p:txBody>
      </p:sp>
    </p:spTree>
    <p:extLst>
      <p:ext uri="{BB962C8B-B14F-4D97-AF65-F5344CB8AC3E}">
        <p14:creationId xmlns:p14="http://schemas.microsoft.com/office/powerpoint/2010/main" val="2036583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B7CE9B29-B9C8-4852-AE6D-8B12918A54C9}" type="datetimeFigureOut">
              <a:rPr lang="fa-IR"/>
              <a:pPr>
                <a:defRPr/>
              </a:pPr>
              <a:t>1436/07/06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7EC77C4-5013-4FBA-8338-7DF5754F70BC}" type="slidenum">
              <a:rPr lang="fa-IR"/>
              <a:pPr>
                <a:defRPr/>
              </a:pPr>
              <a:t>‹#›</a:t>
            </a:fld>
            <a:endParaRPr lang="fa-IR"/>
          </a:p>
        </p:txBody>
      </p:sp>
    </p:spTree>
    <p:extLst>
      <p:ext uri="{BB962C8B-B14F-4D97-AF65-F5344CB8AC3E}">
        <p14:creationId xmlns:p14="http://schemas.microsoft.com/office/powerpoint/2010/main" val="2900955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641ECB-DE9E-4108-B9A5-BD2A0B8E9FDA}" type="datetimeFigureOut">
              <a:rPr lang="fa-IR"/>
              <a:pPr>
                <a:defRPr/>
              </a:pPr>
              <a:t>1436/07/06</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B24394D0-5D6D-48A3-81AB-E4459B5DB752}" type="slidenum">
              <a:rPr lang="fa-IR"/>
              <a:pPr>
                <a:defRPr/>
              </a:pPr>
              <a:t>‹#›</a:t>
            </a:fld>
            <a:endParaRPr lang="fa-IR"/>
          </a:p>
        </p:txBody>
      </p:sp>
    </p:spTree>
    <p:extLst>
      <p:ext uri="{BB962C8B-B14F-4D97-AF65-F5344CB8AC3E}">
        <p14:creationId xmlns:p14="http://schemas.microsoft.com/office/powerpoint/2010/main" val="347902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BB4183C-837E-41C9-AB5E-0B883B1A2DE4}"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3DEE72A-5A5A-43A5-BA56-08F42A53C938}" type="slidenum">
              <a:rPr lang="fa-IR"/>
              <a:pPr>
                <a:defRPr/>
              </a:pPr>
              <a:t>‹#›</a:t>
            </a:fld>
            <a:endParaRPr lang="fa-IR"/>
          </a:p>
        </p:txBody>
      </p:sp>
    </p:spTree>
    <p:extLst>
      <p:ext uri="{BB962C8B-B14F-4D97-AF65-F5344CB8AC3E}">
        <p14:creationId xmlns:p14="http://schemas.microsoft.com/office/powerpoint/2010/main" val="281363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E757A96-AB40-4B83-9961-791FBCFFFABB}"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85E78CD-0AC8-43AF-8172-6DD73E6034A4}" type="slidenum">
              <a:rPr lang="fa-IR"/>
              <a:pPr>
                <a:defRPr/>
              </a:pPr>
              <a:t>‹#›</a:t>
            </a:fld>
            <a:endParaRPr lang="fa-IR"/>
          </a:p>
        </p:txBody>
      </p:sp>
    </p:spTree>
    <p:extLst>
      <p:ext uri="{BB962C8B-B14F-4D97-AF65-F5344CB8AC3E}">
        <p14:creationId xmlns:p14="http://schemas.microsoft.com/office/powerpoint/2010/main" val="1292624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20B31C-75EF-4F22-A9B1-8BDD2BA67B2C}"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AA14A0C-46E2-42C5-BEAA-F01DE322CFE5}" type="slidenum">
              <a:rPr lang="fa-IR"/>
              <a:pPr>
                <a:defRPr/>
              </a:pPr>
              <a:t>‹#›</a:t>
            </a:fld>
            <a:endParaRPr lang="fa-IR"/>
          </a:p>
        </p:txBody>
      </p:sp>
    </p:spTree>
    <p:extLst>
      <p:ext uri="{BB962C8B-B14F-4D97-AF65-F5344CB8AC3E}">
        <p14:creationId xmlns:p14="http://schemas.microsoft.com/office/powerpoint/2010/main" val="215047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7E02203-A53E-4BF8-89BF-906A2E828F7C}"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4A7A122-211A-4AE4-B81F-5DFA42876D55}" type="slidenum">
              <a:rPr lang="fa-IR"/>
              <a:pPr>
                <a:defRPr/>
              </a:pPr>
              <a:t>‹#›</a:t>
            </a:fld>
            <a:endParaRPr lang="fa-IR"/>
          </a:p>
        </p:txBody>
      </p:sp>
    </p:spTree>
    <p:extLst>
      <p:ext uri="{BB962C8B-B14F-4D97-AF65-F5344CB8AC3E}">
        <p14:creationId xmlns:p14="http://schemas.microsoft.com/office/powerpoint/2010/main" val="2834348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C30DD94-8F82-4A27-8590-52948C7FC45F}"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3AE404-07AB-4531-A793-F21888C71556}" type="slidenum">
              <a:rPr lang="fa-IR"/>
              <a:pPr>
                <a:defRPr/>
              </a:pPr>
              <a:t>‹#›</a:t>
            </a:fld>
            <a:endParaRPr lang="fa-IR"/>
          </a:p>
        </p:txBody>
      </p:sp>
    </p:spTree>
    <p:extLst>
      <p:ext uri="{BB962C8B-B14F-4D97-AF65-F5344CB8AC3E}">
        <p14:creationId xmlns:p14="http://schemas.microsoft.com/office/powerpoint/2010/main" val="2657098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dirty="0"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9B0405B-CEFB-42CE-BC19-49367C23BA8D}" type="datetimeFigureOut">
              <a:rPr lang="fa-IR"/>
              <a:pPr>
                <a:defRPr/>
              </a:pPr>
              <a:t>1436/07/06</a:t>
            </a:fld>
            <a:endParaRPr lang="fa-IR" dirty="0"/>
          </a:p>
        </p:txBody>
      </p:sp>
      <p:sp>
        <p:nvSpPr>
          <p:cNvPr id="10" name="Footer Placeholder 16"/>
          <p:cNvSpPr>
            <a:spLocks noGrp="1"/>
          </p:cNvSpPr>
          <p:nvPr>
            <p:ph type="ftr" sz="quarter" idx="11"/>
          </p:nvPr>
        </p:nvSpPr>
        <p:spPr>
          <a:xfrm>
            <a:off x="2085975" y="236538"/>
            <a:ext cx="5867400" cy="365125"/>
          </a:xfrm>
        </p:spPr>
        <p:txBody>
          <a:bodyPr/>
          <a:lstStyle>
            <a:lvl1pPr algn="r">
              <a:defRPr sz="2000">
                <a:solidFill>
                  <a:schemeClr val="tx2"/>
                </a:solidFill>
                <a:cs typeface="B Titr" pitchFamily="2" charset="-78"/>
              </a:defRPr>
            </a:lvl1pPr>
          </a:lstStyle>
          <a:p>
            <a:pPr>
              <a:defRPr/>
            </a:pPr>
            <a:endParaRPr lang="fa-I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8BA2596-EE6E-43FA-9072-C8C6DC2182CE}" type="slidenum">
              <a:rPr lang="fa-IR"/>
              <a:pPr>
                <a:defRPr/>
              </a:pPr>
              <a:t>‹#›</a:t>
            </a:fld>
            <a:endParaRPr lang="fa-IR"/>
          </a:p>
        </p:txBody>
      </p:sp>
    </p:spTree>
    <p:extLst>
      <p:ext uri="{BB962C8B-B14F-4D97-AF65-F5344CB8AC3E}">
        <p14:creationId xmlns:p14="http://schemas.microsoft.com/office/powerpoint/2010/main" val="37996189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3600" b="0">
                <a:solidFill>
                  <a:schemeClr val="accent4">
                    <a:lumMod val="75000"/>
                  </a:schemeClr>
                </a:solidFill>
                <a:cs typeface="B Yekan" pitchFamily="2" charset="-78"/>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cs typeface="B Mitra" pitchFamily="2" charset="-78"/>
              </a:defRPr>
            </a:lvl1pPr>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ED5B55C0-A8DE-48EE-A761-C22A28B57AD4}" type="datetimeFigureOut">
              <a:rPr lang="fa-IR"/>
              <a:pPr>
                <a:defRPr/>
              </a:pPr>
              <a:t>1436/07/06</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A323F58F-EF5E-4D94-B1A4-527543BDAE8C}" type="slidenum">
              <a:rPr lang="fa-IR"/>
              <a:pPr>
                <a:defRPr/>
              </a:pPr>
              <a:t>‹#›</a:t>
            </a:fld>
            <a:endParaRPr lang="fa-IR"/>
          </a:p>
        </p:txBody>
      </p:sp>
    </p:spTree>
    <p:extLst>
      <p:ext uri="{BB962C8B-B14F-4D97-AF65-F5344CB8AC3E}">
        <p14:creationId xmlns:p14="http://schemas.microsoft.com/office/powerpoint/2010/main" val="132033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dirty="0"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69983CAC-9596-416C-A11C-A9704BF2BFEF}" type="datetimeFigureOut">
              <a:rPr lang="fa-IR"/>
              <a:pPr>
                <a:defRPr/>
              </a:pPr>
              <a:t>1436/07/06</a:t>
            </a:fld>
            <a:endParaRPr lang="fa-I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3290739-AC99-4F97-AF4F-36F1FC31B3E8}" type="slidenum">
              <a:rPr lang="fa-IR"/>
              <a:pPr>
                <a:defRPr/>
              </a:pPr>
              <a:t>‹#›</a:t>
            </a:fld>
            <a:endParaRPr lang="fa-IR"/>
          </a:p>
        </p:txBody>
      </p:sp>
      <p:sp>
        <p:nvSpPr>
          <p:cNvPr id="9" name="Footer Placeholder 13"/>
          <p:cNvSpPr>
            <a:spLocks noGrp="1"/>
          </p:cNvSpPr>
          <p:nvPr>
            <p:ph type="ftr" sz="quarter" idx="12"/>
          </p:nvPr>
        </p:nvSpPr>
        <p:spPr/>
        <p:txBody>
          <a:bodyPr/>
          <a:lstStyle>
            <a:lvl1pPr>
              <a:defRPr/>
            </a:lvl1pPr>
          </a:lstStyle>
          <a:p>
            <a:pPr>
              <a:defRPr/>
            </a:pPr>
            <a:endParaRPr lang="fa-IR"/>
          </a:p>
        </p:txBody>
      </p:sp>
    </p:spTree>
    <p:extLst>
      <p:ext uri="{BB962C8B-B14F-4D97-AF65-F5344CB8AC3E}">
        <p14:creationId xmlns:p14="http://schemas.microsoft.com/office/powerpoint/2010/main" val="116159238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53D95B20-9F18-4653-BB78-4DFA71812DF3}" type="datetimeFigureOut">
              <a:rPr lang="fa-IR"/>
              <a:pPr>
                <a:defRPr/>
              </a:pPr>
              <a:t>1436/07/06</a:t>
            </a:fld>
            <a:endParaRPr lang="fa-IR"/>
          </a:p>
        </p:txBody>
      </p:sp>
      <p:sp>
        <p:nvSpPr>
          <p:cNvPr id="6" name="Slide Number Placeholder 9"/>
          <p:cNvSpPr>
            <a:spLocks noGrp="1"/>
          </p:cNvSpPr>
          <p:nvPr>
            <p:ph type="sldNum" sz="quarter" idx="11"/>
          </p:nvPr>
        </p:nvSpPr>
        <p:spPr/>
        <p:txBody>
          <a:bodyPr rtlCol="0"/>
          <a:lstStyle>
            <a:lvl1pPr>
              <a:defRPr/>
            </a:lvl1pPr>
          </a:lstStyle>
          <a:p>
            <a:pPr>
              <a:defRPr/>
            </a:pPr>
            <a:fld id="{17C5FCF7-39BB-4E45-AF02-39BE31B4CA14}" type="slidenum">
              <a:rPr lang="fa-IR"/>
              <a:pPr>
                <a:defRPr/>
              </a:pPr>
              <a:t>‹#›</a:t>
            </a:fld>
            <a:endParaRPr lang="fa-IR"/>
          </a:p>
        </p:txBody>
      </p:sp>
      <p:sp>
        <p:nvSpPr>
          <p:cNvPr id="7" name="Footer Placeholder 11"/>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477678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C81A1B9-C47E-42B1-BFEF-863E2222A5C9}" type="datetimeFigureOut">
              <a:rPr lang="fa-IR"/>
              <a:pPr>
                <a:defRPr/>
              </a:pPr>
              <a:t>1436/07/06</a:t>
            </a:fld>
            <a:endParaRPr lang="fa-IR"/>
          </a:p>
        </p:txBody>
      </p:sp>
      <p:sp>
        <p:nvSpPr>
          <p:cNvPr id="8" name="Slide Number Placeholder 11"/>
          <p:cNvSpPr>
            <a:spLocks noGrp="1"/>
          </p:cNvSpPr>
          <p:nvPr>
            <p:ph type="sldNum" sz="quarter" idx="11"/>
          </p:nvPr>
        </p:nvSpPr>
        <p:spPr/>
        <p:txBody>
          <a:bodyPr rtlCol="0"/>
          <a:lstStyle>
            <a:lvl1pPr>
              <a:defRPr/>
            </a:lvl1pPr>
          </a:lstStyle>
          <a:p>
            <a:pPr>
              <a:defRPr/>
            </a:pPr>
            <a:fld id="{C54E0BEA-7116-42E4-A191-34C46C389D07}" type="slidenum">
              <a:rPr lang="fa-IR"/>
              <a:pPr>
                <a:defRPr/>
              </a:pPr>
              <a:t>‹#›</a:t>
            </a:fld>
            <a:endParaRPr lang="fa-IR"/>
          </a:p>
        </p:txBody>
      </p:sp>
      <p:sp>
        <p:nvSpPr>
          <p:cNvPr id="9" name="Footer Placeholder 13"/>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5193132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FBFE654-0EC5-4F4F-8416-AB97338C5A89}" type="datetimeFigureOut">
              <a:rPr lang="fa-IR"/>
              <a:pPr>
                <a:defRPr/>
              </a:pPr>
              <a:t>1436/07/06</a:t>
            </a:fld>
            <a:endParaRPr lang="fa-IR"/>
          </a:p>
        </p:txBody>
      </p:sp>
      <p:sp>
        <p:nvSpPr>
          <p:cNvPr id="4" name="Footer Placeholder 2"/>
          <p:cNvSpPr>
            <a:spLocks noGrp="1"/>
          </p:cNvSpPr>
          <p:nvPr>
            <p:ph type="ftr" sz="quarter" idx="11"/>
          </p:nvPr>
        </p:nvSpPr>
        <p:spPr/>
        <p:txBody>
          <a:bodyPr/>
          <a:lstStyle>
            <a:lvl1pPr>
              <a:defRPr/>
            </a:lvl1pPr>
          </a:lstStyle>
          <a:p>
            <a:pPr>
              <a:defRPr/>
            </a:pPr>
            <a:endParaRPr lang="fa-IR"/>
          </a:p>
        </p:txBody>
      </p:sp>
      <p:sp>
        <p:nvSpPr>
          <p:cNvPr id="5" name="Slide Number Placeholder 22"/>
          <p:cNvSpPr>
            <a:spLocks noGrp="1"/>
          </p:cNvSpPr>
          <p:nvPr>
            <p:ph type="sldNum" sz="quarter" idx="12"/>
          </p:nvPr>
        </p:nvSpPr>
        <p:spPr/>
        <p:txBody>
          <a:bodyPr/>
          <a:lstStyle>
            <a:lvl1pPr>
              <a:defRPr/>
            </a:lvl1pPr>
          </a:lstStyle>
          <a:p>
            <a:pPr>
              <a:defRPr/>
            </a:pPr>
            <a:fld id="{56EAA36B-002A-4A71-81CA-30A11DFBDA50}" type="slidenum">
              <a:rPr lang="fa-IR"/>
              <a:pPr>
                <a:defRPr/>
              </a:pPr>
              <a:t>‹#›</a:t>
            </a:fld>
            <a:endParaRPr lang="fa-IR"/>
          </a:p>
        </p:txBody>
      </p:sp>
    </p:spTree>
    <p:extLst>
      <p:ext uri="{BB962C8B-B14F-4D97-AF65-F5344CB8AC3E}">
        <p14:creationId xmlns:p14="http://schemas.microsoft.com/office/powerpoint/2010/main" val="27547353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0DA67E-5756-4ADF-9BC7-8DAD73F4A456}" type="datetimeFigureOut">
              <a:rPr lang="fa-IR"/>
              <a:pPr>
                <a:defRPr/>
              </a:pPr>
              <a:t>1436/07/06</a:t>
            </a:fld>
            <a:endParaRPr lang="fa-IR"/>
          </a:p>
        </p:txBody>
      </p:sp>
      <p:sp>
        <p:nvSpPr>
          <p:cNvPr id="3" name="Footer Placeholder 2"/>
          <p:cNvSpPr>
            <a:spLocks noGrp="1"/>
          </p:cNvSpPr>
          <p:nvPr>
            <p:ph type="ftr" sz="quarter" idx="11"/>
          </p:nvPr>
        </p:nvSpPr>
        <p:spPr/>
        <p:txBody>
          <a:bodyPr/>
          <a:lstStyle>
            <a:lvl1pPr>
              <a:defRPr/>
            </a:lvl1pPr>
          </a:lstStyle>
          <a:p>
            <a:pPr>
              <a:defRPr/>
            </a:pPr>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4DD7BFB7-5123-40E9-BEBB-AC5E6F39B9D5}" type="slidenum">
              <a:rPr lang="fa-IR"/>
              <a:pPr>
                <a:defRPr/>
              </a:pPr>
              <a:t>‹#›</a:t>
            </a:fld>
            <a:endParaRPr lang="fa-IR"/>
          </a:p>
        </p:txBody>
      </p:sp>
    </p:spTree>
    <p:extLst>
      <p:ext uri="{BB962C8B-B14F-4D97-AF65-F5344CB8AC3E}">
        <p14:creationId xmlns:p14="http://schemas.microsoft.com/office/powerpoint/2010/main" val="11128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09451A2-62AF-4347-AD83-96EEA7061FF1}"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687AEF6-F9A0-4068-AECE-FA56BF95DF4D}" type="slidenum">
              <a:rPr lang="fa-IR"/>
              <a:pPr>
                <a:defRPr/>
              </a:pPr>
              <a:t>‹#›</a:t>
            </a:fld>
            <a:endParaRPr lang="fa-IR"/>
          </a:p>
        </p:txBody>
      </p:sp>
    </p:spTree>
    <p:extLst>
      <p:ext uri="{BB962C8B-B14F-4D97-AF65-F5344CB8AC3E}">
        <p14:creationId xmlns:p14="http://schemas.microsoft.com/office/powerpoint/2010/main" val="3598980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FB3AC38-9CDE-496F-A350-94FC5F75AD20}" type="datetimeFigureOut">
              <a:rPr lang="fa-IR"/>
              <a:pPr>
                <a:defRPr/>
              </a:pPr>
              <a:t>1436/07/06</a:t>
            </a:fld>
            <a:endParaRPr lang="fa-IR"/>
          </a:p>
        </p:txBody>
      </p:sp>
      <p:sp>
        <p:nvSpPr>
          <p:cNvPr id="6" name="Footer Placeholder 2"/>
          <p:cNvSpPr>
            <a:spLocks noGrp="1"/>
          </p:cNvSpPr>
          <p:nvPr>
            <p:ph type="ftr" sz="quarter" idx="11"/>
          </p:nvPr>
        </p:nvSpPr>
        <p:spPr/>
        <p:txBody>
          <a:bodyPr/>
          <a:lstStyle>
            <a:lvl1pPr>
              <a:defRPr/>
            </a:lvl1pPr>
          </a:lstStyle>
          <a:p>
            <a:pPr>
              <a:defRPr/>
            </a:pPr>
            <a:endParaRPr lang="fa-IR"/>
          </a:p>
        </p:txBody>
      </p:sp>
      <p:sp>
        <p:nvSpPr>
          <p:cNvPr id="7" name="Slide Number Placeholder 22"/>
          <p:cNvSpPr>
            <a:spLocks noGrp="1"/>
          </p:cNvSpPr>
          <p:nvPr>
            <p:ph type="sldNum" sz="quarter" idx="12"/>
          </p:nvPr>
        </p:nvSpPr>
        <p:spPr/>
        <p:txBody>
          <a:bodyPr/>
          <a:lstStyle>
            <a:lvl1pPr>
              <a:defRPr/>
            </a:lvl1pPr>
          </a:lstStyle>
          <a:p>
            <a:pPr>
              <a:defRPr/>
            </a:pPr>
            <a:fld id="{A5B71A24-A4B9-41A1-B7B4-DDF249A6A0F1}" type="slidenum">
              <a:rPr lang="fa-IR"/>
              <a:pPr>
                <a:defRPr/>
              </a:pPr>
              <a:t>‹#›</a:t>
            </a:fld>
            <a:endParaRPr lang="fa-IR"/>
          </a:p>
        </p:txBody>
      </p:sp>
    </p:spTree>
    <p:extLst>
      <p:ext uri="{BB962C8B-B14F-4D97-AF65-F5344CB8AC3E}">
        <p14:creationId xmlns:p14="http://schemas.microsoft.com/office/powerpoint/2010/main" val="2555202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8ECC5E7F-EDE5-4F13-A31B-D73C2BCDA45F}" type="datetimeFigureOut">
              <a:rPr lang="fa-IR"/>
              <a:pPr>
                <a:defRPr/>
              </a:pPr>
              <a:t>1436/07/06</a:t>
            </a:fld>
            <a:endParaRPr lang="fa-I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D1FFD864-C550-4F26-A446-B44401641327}" type="slidenum">
              <a:rPr lang="fa-IR"/>
              <a:pPr>
                <a:defRPr/>
              </a:pPr>
              <a:t>‹#›</a:t>
            </a:fld>
            <a:endParaRPr lang="fa-I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fa-IR"/>
          </a:p>
        </p:txBody>
      </p:sp>
    </p:spTree>
    <p:extLst>
      <p:ext uri="{BB962C8B-B14F-4D97-AF65-F5344CB8AC3E}">
        <p14:creationId xmlns:p14="http://schemas.microsoft.com/office/powerpoint/2010/main" val="1627384941"/>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22B731B-7832-4634-9141-118950DC5201}" type="datetimeFigureOut">
              <a:rPr lang="fa-IR"/>
              <a:pPr>
                <a:defRPr/>
              </a:pPr>
              <a:t>1436/07/06</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6D469E03-4BCC-46B5-8EE3-4B7527434B68}" type="slidenum">
              <a:rPr lang="fa-IR"/>
              <a:pPr>
                <a:defRPr/>
              </a:pPr>
              <a:t>‹#›</a:t>
            </a:fld>
            <a:endParaRPr lang="fa-IR"/>
          </a:p>
        </p:txBody>
      </p:sp>
    </p:spTree>
    <p:extLst>
      <p:ext uri="{BB962C8B-B14F-4D97-AF65-F5344CB8AC3E}">
        <p14:creationId xmlns:p14="http://schemas.microsoft.com/office/powerpoint/2010/main" val="1686530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D0CAFC8A-38E2-4D3F-B6D6-29F7FCFA2316}" type="datetimeFigureOut">
              <a:rPr lang="fa-IR"/>
              <a:pPr>
                <a:defRPr/>
              </a:pPr>
              <a:t>1436/07/06</a:t>
            </a:fld>
            <a:endParaRPr lang="fa-I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fa-I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64FF0A3-3DDC-450C-93BD-9F2E36D14114}" type="slidenum">
              <a:rPr lang="fa-IR"/>
              <a:pPr>
                <a:defRPr/>
              </a:pPr>
              <a:t>‹#›</a:t>
            </a:fld>
            <a:endParaRPr lang="fa-IR"/>
          </a:p>
        </p:txBody>
      </p:sp>
    </p:spTree>
    <p:extLst>
      <p:ext uri="{BB962C8B-B14F-4D97-AF65-F5344CB8AC3E}">
        <p14:creationId xmlns:p14="http://schemas.microsoft.com/office/powerpoint/2010/main" val="1183552835"/>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3A68B1C6-8F6A-442E-94AC-3F88B56BDBCB}"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AF86D80-7D09-472F-9792-492DB8B52C6F}" type="slidenum">
              <a:rPr lang="fa-IR"/>
              <a:pPr>
                <a:defRPr/>
              </a:pPr>
              <a:t>‹#›</a:t>
            </a:fld>
            <a:endParaRPr lang="fa-IR"/>
          </a:p>
        </p:txBody>
      </p:sp>
    </p:spTree>
    <p:extLst>
      <p:ext uri="{BB962C8B-B14F-4D97-AF65-F5344CB8AC3E}">
        <p14:creationId xmlns:p14="http://schemas.microsoft.com/office/powerpoint/2010/main" val="31734878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E5D232C6-265A-4838-A214-760139FD4EEC}"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B5A9A19C-3594-4741-BB8B-FE7343C8FE64}" type="slidenum">
              <a:rPr lang="fa-IR"/>
              <a:pPr>
                <a:defRPr/>
              </a:pPr>
              <a:t>‹#›</a:t>
            </a:fld>
            <a:endParaRPr lang="fa-IR"/>
          </a:p>
        </p:txBody>
      </p:sp>
    </p:spTree>
    <p:extLst>
      <p:ext uri="{BB962C8B-B14F-4D97-AF65-F5344CB8AC3E}">
        <p14:creationId xmlns:p14="http://schemas.microsoft.com/office/powerpoint/2010/main" val="12487313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7090FEE-C747-4240-9499-A2D320A238B0}"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78B98B2-2F93-49D1-99DB-B068FC74EA6C}" type="slidenum">
              <a:rPr lang="fa-IR"/>
              <a:pPr>
                <a:defRPr/>
              </a:pPr>
              <a:t>‹#›</a:t>
            </a:fld>
            <a:endParaRPr lang="fa-IR"/>
          </a:p>
        </p:txBody>
      </p:sp>
    </p:spTree>
    <p:extLst>
      <p:ext uri="{BB962C8B-B14F-4D97-AF65-F5344CB8AC3E}">
        <p14:creationId xmlns:p14="http://schemas.microsoft.com/office/powerpoint/2010/main" val="33369770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B538994D-720C-45AD-B89F-138452B48E51}"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04F9170-1BFC-49DD-8FAA-18C4E756FE1B}" type="slidenum">
              <a:rPr lang="fa-IR"/>
              <a:pPr>
                <a:defRPr/>
              </a:pPr>
              <a:t>‹#›</a:t>
            </a:fld>
            <a:endParaRPr lang="fa-IR"/>
          </a:p>
        </p:txBody>
      </p:sp>
    </p:spTree>
    <p:extLst>
      <p:ext uri="{BB962C8B-B14F-4D97-AF65-F5344CB8AC3E}">
        <p14:creationId xmlns:p14="http://schemas.microsoft.com/office/powerpoint/2010/main" val="32967949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2E036FDE-EF6D-4C02-A2D9-949FC6C619C0}" type="datetimeFigureOut">
              <a:rPr lang="fa-IR"/>
              <a:pPr>
                <a:defRPr/>
              </a:pPr>
              <a:t>1436/07/06</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C9008CA2-99E4-4641-BCAC-924ADBAF5B8E}" type="slidenum">
              <a:rPr lang="fa-IR"/>
              <a:pPr>
                <a:defRPr/>
              </a:pPr>
              <a:t>‹#›</a:t>
            </a:fld>
            <a:endParaRPr lang="fa-IR"/>
          </a:p>
        </p:txBody>
      </p:sp>
    </p:spTree>
    <p:extLst>
      <p:ext uri="{BB962C8B-B14F-4D97-AF65-F5344CB8AC3E}">
        <p14:creationId xmlns:p14="http://schemas.microsoft.com/office/powerpoint/2010/main" val="7867410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480FE20F-42E2-472C-A605-9497AE81AE2F}" type="datetimeFigureOut">
              <a:rPr lang="fa-IR"/>
              <a:pPr>
                <a:defRPr/>
              </a:pPr>
              <a:t>1436/07/06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E83F9D64-BF14-4656-8EEF-4C69ADFCCF9E}" type="slidenum">
              <a:rPr lang="fa-IR"/>
              <a:pPr>
                <a:defRPr/>
              </a:pPr>
              <a:t>‹#›</a:t>
            </a:fld>
            <a:endParaRPr lang="fa-IR"/>
          </a:p>
        </p:txBody>
      </p:sp>
    </p:spTree>
    <p:extLst>
      <p:ext uri="{BB962C8B-B14F-4D97-AF65-F5344CB8AC3E}">
        <p14:creationId xmlns:p14="http://schemas.microsoft.com/office/powerpoint/2010/main" val="362455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2480259-8F1E-4A5D-A76F-3D22C81472D0}"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0A3E6C7-FBF0-44F1-B138-6F4CF4A96333}" type="slidenum">
              <a:rPr lang="fa-IR"/>
              <a:pPr>
                <a:defRPr/>
              </a:pPr>
              <a:t>‹#›</a:t>
            </a:fld>
            <a:endParaRPr lang="fa-IR"/>
          </a:p>
        </p:txBody>
      </p:sp>
    </p:spTree>
    <p:extLst>
      <p:ext uri="{BB962C8B-B14F-4D97-AF65-F5344CB8AC3E}">
        <p14:creationId xmlns:p14="http://schemas.microsoft.com/office/powerpoint/2010/main" val="23138707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2A2766-2542-44E9-B9E8-98B07642B13B}" type="datetimeFigureOut">
              <a:rPr lang="fa-IR"/>
              <a:pPr>
                <a:defRPr/>
              </a:pPr>
              <a:t>1436/07/06</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7FFE4E63-7A19-4366-BE86-177906F334C6}" type="slidenum">
              <a:rPr lang="fa-IR"/>
              <a:pPr>
                <a:defRPr/>
              </a:pPr>
              <a:t>‹#›</a:t>
            </a:fld>
            <a:endParaRPr lang="fa-IR"/>
          </a:p>
        </p:txBody>
      </p:sp>
    </p:spTree>
    <p:extLst>
      <p:ext uri="{BB962C8B-B14F-4D97-AF65-F5344CB8AC3E}">
        <p14:creationId xmlns:p14="http://schemas.microsoft.com/office/powerpoint/2010/main" val="20445741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E58BAD-366C-4374-B508-0E560E215F2A}"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BEDF811-7137-42DD-847A-5E9ADB080932}" type="slidenum">
              <a:rPr lang="fa-IR"/>
              <a:pPr>
                <a:defRPr/>
              </a:pPr>
              <a:t>‹#›</a:t>
            </a:fld>
            <a:endParaRPr lang="fa-IR"/>
          </a:p>
        </p:txBody>
      </p:sp>
    </p:spTree>
    <p:extLst>
      <p:ext uri="{BB962C8B-B14F-4D97-AF65-F5344CB8AC3E}">
        <p14:creationId xmlns:p14="http://schemas.microsoft.com/office/powerpoint/2010/main" val="41147003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638679-A2EF-40D5-8331-0D39613F2680}"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A503459-5096-424D-895B-8F8F5F5B78C5}" type="slidenum">
              <a:rPr lang="fa-IR"/>
              <a:pPr>
                <a:defRPr/>
              </a:pPr>
              <a:t>‹#›</a:t>
            </a:fld>
            <a:endParaRPr lang="fa-IR"/>
          </a:p>
        </p:txBody>
      </p:sp>
    </p:spTree>
    <p:extLst>
      <p:ext uri="{BB962C8B-B14F-4D97-AF65-F5344CB8AC3E}">
        <p14:creationId xmlns:p14="http://schemas.microsoft.com/office/powerpoint/2010/main" val="36420442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B1EFE5C-E65F-4498-B49C-FC5161B2F131}"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906A017-0049-44B8-B201-9FA38EEBD1B2}" type="slidenum">
              <a:rPr lang="fa-IR"/>
              <a:pPr>
                <a:defRPr/>
              </a:pPr>
              <a:t>‹#›</a:t>
            </a:fld>
            <a:endParaRPr lang="fa-IR"/>
          </a:p>
        </p:txBody>
      </p:sp>
    </p:spTree>
    <p:extLst>
      <p:ext uri="{BB962C8B-B14F-4D97-AF65-F5344CB8AC3E}">
        <p14:creationId xmlns:p14="http://schemas.microsoft.com/office/powerpoint/2010/main" val="4290887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42C7A0D1-E29B-41D0-B0D0-F5C099E06F77}"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7DF4AF4-A312-447F-9A30-E8C11385EC8A}" type="slidenum">
              <a:rPr lang="fa-IR"/>
              <a:pPr>
                <a:defRPr/>
              </a:pPr>
              <a:t>‹#›</a:t>
            </a:fld>
            <a:endParaRPr lang="fa-IR"/>
          </a:p>
        </p:txBody>
      </p:sp>
    </p:spTree>
    <p:extLst>
      <p:ext uri="{BB962C8B-B14F-4D97-AF65-F5344CB8AC3E}">
        <p14:creationId xmlns:p14="http://schemas.microsoft.com/office/powerpoint/2010/main" val="15157364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9D10C945-A743-4CDF-91BE-CCF294F27B08}" type="datetimeFigureOut">
              <a:rPr lang="fa-IR"/>
              <a:pPr>
                <a:defRPr/>
              </a:pPr>
              <a:t>1436/07/06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B89BE55-33F3-4684-8A0F-2A82048BF730}" type="slidenum">
              <a:rPr lang="fa-IR"/>
              <a:pPr>
                <a:defRPr/>
              </a:pPr>
              <a:t>‹#›</a:t>
            </a:fld>
            <a:endParaRPr lang="fa-IR"/>
          </a:p>
        </p:txBody>
      </p:sp>
    </p:spTree>
    <p:extLst>
      <p:ext uri="{BB962C8B-B14F-4D97-AF65-F5344CB8AC3E}">
        <p14:creationId xmlns:p14="http://schemas.microsoft.com/office/powerpoint/2010/main" val="32115313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794CBBF5-004C-4821-9FBD-1B4AEE22DB22}"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1B9130B-EDD6-45C1-B268-C750823A8BAD}" type="slidenum">
              <a:rPr lang="fa-IR"/>
              <a:pPr>
                <a:defRPr/>
              </a:pPr>
              <a:t>‹#›</a:t>
            </a:fld>
            <a:endParaRPr lang="fa-IR"/>
          </a:p>
        </p:txBody>
      </p:sp>
    </p:spTree>
    <p:extLst>
      <p:ext uri="{BB962C8B-B14F-4D97-AF65-F5344CB8AC3E}">
        <p14:creationId xmlns:p14="http://schemas.microsoft.com/office/powerpoint/2010/main" val="22273331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9AC536C-1DD8-4AEF-BC45-1B9405E93F44}"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CC299ED-617D-44FD-A308-0F72C97A4696}" type="slidenum">
              <a:rPr lang="fa-IR"/>
              <a:pPr>
                <a:defRPr/>
              </a:pPr>
              <a:t>‹#›</a:t>
            </a:fld>
            <a:endParaRPr lang="fa-IR"/>
          </a:p>
        </p:txBody>
      </p:sp>
    </p:spTree>
    <p:extLst>
      <p:ext uri="{BB962C8B-B14F-4D97-AF65-F5344CB8AC3E}">
        <p14:creationId xmlns:p14="http://schemas.microsoft.com/office/powerpoint/2010/main" val="42099973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4A4F6E3-0AD7-4E31-881B-A0E21282C7B6}"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AD66E32-0A37-405A-B6A1-2E2E6CCE72B6}" type="slidenum">
              <a:rPr lang="fa-IR"/>
              <a:pPr>
                <a:defRPr/>
              </a:pPr>
              <a:t>‹#›</a:t>
            </a:fld>
            <a:endParaRPr lang="fa-IR"/>
          </a:p>
        </p:txBody>
      </p:sp>
    </p:spTree>
    <p:extLst>
      <p:ext uri="{BB962C8B-B14F-4D97-AF65-F5344CB8AC3E}">
        <p14:creationId xmlns:p14="http://schemas.microsoft.com/office/powerpoint/2010/main" val="24971607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F51E346-FEB0-4073-A41B-E9794F706201}"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F044902-DA89-48E6-B43D-E797FA14B243}" type="slidenum">
              <a:rPr lang="fa-IR"/>
              <a:pPr>
                <a:defRPr/>
              </a:pPr>
              <a:t>‹#›</a:t>
            </a:fld>
            <a:endParaRPr lang="fa-IR"/>
          </a:p>
        </p:txBody>
      </p:sp>
    </p:spTree>
    <p:extLst>
      <p:ext uri="{BB962C8B-B14F-4D97-AF65-F5344CB8AC3E}">
        <p14:creationId xmlns:p14="http://schemas.microsoft.com/office/powerpoint/2010/main" val="2399696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D29E223-09B9-4603-9D29-8F92B92BA1E3}" type="datetimeFigureOut">
              <a:rPr lang="fa-IR"/>
              <a:pPr>
                <a:defRPr/>
              </a:pPr>
              <a:t>1436/07/06</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4CB3C96-E045-4981-92C1-37F23A2B5869}" type="slidenum">
              <a:rPr lang="fa-IR"/>
              <a:pPr>
                <a:defRPr/>
              </a:pPr>
              <a:t>‹#›</a:t>
            </a:fld>
            <a:endParaRPr lang="fa-IR"/>
          </a:p>
        </p:txBody>
      </p:sp>
    </p:spTree>
    <p:extLst>
      <p:ext uri="{BB962C8B-B14F-4D97-AF65-F5344CB8AC3E}">
        <p14:creationId xmlns:p14="http://schemas.microsoft.com/office/powerpoint/2010/main" val="351304853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F61651AE-A12D-4576-82A5-43ADB62C96F4}" type="datetimeFigureOut">
              <a:rPr lang="fa-IR"/>
              <a:pPr>
                <a:defRPr/>
              </a:pPr>
              <a:t>1436/07/06</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9F02F91B-4192-476B-9BA7-73D37D741C62}" type="slidenum">
              <a:rPr lang="fa-IR"/>
              <a:pPr>
                <a:defRPr/>
              </a:pPr>
              <a:t>‹#›</a:t>
            </a:fld>
            <a:endParaRPr lang="fa-IR"/>
          </a:p>
        </p:txBody>
      </p:sp>
    </p:spTree>
    <p:extLst>
      <p:ext uri="{BB962C8B-B14F-4D97-AF65-F5344CB8AC3E}">
        <p14:creationId xmlns:p14="http://schemas.microsoft.com/office/powerpoint/2010/main" val="11336499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A5F017F5-CF77-4502-8D3B-2A1837C5260C}" type="datetimeFigureOut">
              <a:rPr lang="fa-IR"/>
              <a:pPr>
                <a:defRPr/>
              </a:pPr>
              <a:t>1436/07/06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1A3BEDA4-13F4-4E97-A86C-679218424CBC}" type="slidenum">
              <a:rPr lang="fa-IR"/>
              <a:pPr>
                <a:defRPr/>
              </a:pPr>
              <a:t>‹#›</a:t>
            </a:fld>
            <a:endParaRPr lang="fa-IR"/>
          </a:p>
        </p:txBody>
      </p:sp>
    </p:spTree>
    <p:extLst>
      <p:ext uri="{BB962C8B-B14F-4D97-AF65-F5344CB8AC3E}">
        <p14:creationId xmlns:p14="http://schemas.microsoft.com/office/powerpoint/2010/main" val="34228329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8FCBDF-7D0C-4FB4-B5EB-DBD3C9D8D943}" type="datetimeFigureOut">
              <a:rPr lang="fa-IR"/>
              <a:pPr>
                <a:defRPr/>
              </a:pPr>
              <a:t>1436/07/06</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48C401E-36C3-4484-B13F-D9DE6C6A43B3}" type="slidenum">
              <a:rPr lang="fa-IR"/>
              <a:pPr>
                <a:defRPr/>
              </a:pPr>
              <a:t>‹#›</a:t>
            </a:fld>
            <a:endParaRPr lang="fa-IR"/>
          </a:p>
        </p:txBody>
      </p:sp>
    </p:spTree>
    <p:extLst>
      <p:ext uri="{BB962C8B-B14F-4D97-AF65-F5344CB8AC3E}">
        <p14:creationId xmlns:p14="http://schemas.microsoft.com/office/powerpoint/2010/main" val="3211117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6A1AFD-0522-4E1D-9E75-2295FAA0918D}"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DE9446E-3936-4C27-8F00-E2689957ADC0}" type="slidenum">
              <a:rPr lang="fa-IR"/>
              <a:pPr>
                <a:defRPr/>
              </a:pPr>
              <a:t>‹#›</a:t>
            </a:fld>
            <a:endParaRPr lang="fa-IR"/>
          </a:p>
        </p:txBody>
      </p:sp>
    </p:spTree>
    <p:extLst>
      <p:ext uri="{BB962C8B-B14F-4D97-AF65-F5344CB8AC3E}">
        <p14:creationId xmlns:p14="http://schemas.microsoft.com/office/powerpoint/2010/main" val="4007638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DE2858-8EDF-413E-8B40-29DC6FDDC3AB}"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20DD5CF-8487-48EE-AB0D-80247E648E5F}" type="slidenum">
              <a:rPr lang="fa-IR"/>
              <a:pPr>
                <a:defRPr/>
              </a:pPr>
              <a:t>‹#›</a:t>
            </a:fld>
            <a:endParaRPr lang="fa-IR"/>
          </a:p>
        </p:txBody>
      </p:sp>
    </p:spTree>
    <p:extLst>
      <p:ext uri="{BB962C8B-B14F-4D97-AF65-F5344CB8AC3E}">
        <p14:creationId xmlns:p14="http://schemas.microsoft.com/office/powerpoint/2010/main" val="18159450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62E33B24-96F7-44A7-AEA6-4986FAB9D3A4}"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568E955-49B6-44E1-9F17-C2A24D3E0CDF}" type="slidenum">
              <a:rPr lang="fa-IR"/>
              <a:pPr>
                <a:defRPr/>
              </a:pPr>
              <a:t>‹#›</a:t>
            </a:fld>
            <a:endParaRPr lang="fa-IR"/>
          </a:p>
        </p:txBody>
      </p:sp>
    </p:spTree>
    <p:extLst>
      <p:ext uri="{BB962C8B-B14F-4D97-AF65-F5344CB8AC3E}">
        <p14:creationId xmlns:p14="http://schemas.microsoft.com/office/powerpoint/2010/main" val="18083004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9DECF4E-3EE9-46FB-A094-F697794D2FC8}" type="datetimeFigureOut">
              <a:rPr lang="fa-IR"/>
              <a:pPr>
                <a:defRPr/>
              </a:pPr>
              <a:t>1436/07/06</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85E3E22-A5B4-4897-9498-4A8594D14EDE}" type="slidenum">
              <a:rPr lang="fa-IR"/>
              <a:pPr>
                <a:defRPr/>
              </a:pPr>
              <a:t>‹#›</a:t>
            </a:fld>
            <a:endParaRPr lang="fa-IR"/>
          </a:p>
        </p:txBody>
      </p:sp>
    </p:spTree>
    <p:extLst>
      <p:ext uri="{BB962C8B-B14F-4D97-AF65-F5344CB8AC3E}">
        <p14:creationId xmlns:p14="http://schemas.microsoft.com/office/powerpoint/2010/main" val="100117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8E14FB5F-DD1A-48FC-BC3F-B55DAD74B8FA}" type="datetimeFigureOut">
              <a:rPr lang="fa-IR"/>
              <a:pPr>
                <a:defRPr/>
              </a:pPr>
              <a:t>1436/07/06</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91B52DFA-CD27-4215-95DD-6E443246A95F}" type="slidenum">
              <a:rPr lang="fa-IR"/>
              <a:pPr>
                <a:defRPr/>
              </a:pPr>
              <a:t>‹#›</a:t>
            </a:fld>
            <a:endParaRPr lang="fa-IR"/>
          </a:p>
        </p:txBody>
      </p:sp>
    </p:spTree>
    <p:extLst>
      <p:ext uri="{BB962C8B-B14F-4D97-AF65-F5344CB8AC3E}">
        <p14:creationId xmlns:p14="http://schemas.microsoft.com/office/powerpoint/2010/main" val="355467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EE489A-974F-49D7-8964-7F2B5AE3F086}" type="datetimeFigureOut">
              <a:rPr lang="fa-IR"/>
              <a:pPr>
                <a:defRPr/>
              </a:pPr>
              <a:t>1436/07/06</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6AABB487-B5A6-4AFC-857F-C0740A5C3B53}" type="slidenum">
              <a:rPr lang="fa-IR"/>
              <a:pPr>
                <a:defRPr/>
              </a:pPr>
              <a:t>‹#›</a:t>
            </a:fld>
            <a:endParaRPr lang="fa-IR"/>
          </a:p>
        </p:txBody>
      </p:sp>
    </p:spTree>
    <p:extLst>
      <p:ext uri="{BB962C8B-B14F-4D97-AF65-F5344CB8AC3E}">
        <p14:creationId xmlns:p14="http://schemas.microsoft.com/office/powerpoint/2010/main" val="248450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40BEB1-CD2A-46C6-9A01-36F21D9C2909}"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C7D8F67D-5D98-4DBE-8270-F5083CBB71B9}" type="slidenum">
              <a:rPr lang="fa-IR"/>
              <a:pPr>
                <a:defRPr/>
              </a:pPr>
              <a:t>‹#›</a:t>
            </a:fld>
            <a:endParaRPr lang="fa-IR"/>
          </a:p>
        </p:txBody>
      </p:sp>
    </p:spTree>
    <p:extLst>
      <p:ext uri="{BB962C8B-B14F-4D97-AF65-F5344CB8AC3E}">
        <p14:creationId xmlns:p14="http://schemas.microsoft.com/office/powerpoint/2010/main" val="305937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6A7B6A-99ED-49AA-AFF0-726D506C2360}" type="datetimeFigureOut">
              <a:rPr lang="fa-IR"/>
              <a:pPr>
                <a:defRPr/>
              </a:pPr>
              <a:t>1436/07/06</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94FCC77-7F8D-4F0F-A37C-290993CA92D8}" type="slidenum">
              <a:rPr lang="fa-IR"/>
              <a:pPr>
                <a:defRPr/>
              </a:pPr>
              <a:t>‹#›</a:t>
            </a:fld>
            <a:endParaRPr lang="fa-IR"/>
          </a:p>
        </p:txBody>
      </p:sp>
    </p:spTree>
    <p:extLst>
      <p:ext uri="{BB962C8B-B14F-4D97-AF65-F5344CB8AC3E}">
        <p14:creationId xmlns:p14="http://schemas.microsoft.com/office/powerpoint/2010/main" val="194632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F5E12FD-FDE3-4131-B1E7-F77A6F803D17}" type="datetimeFigureOut">
              <a:rPr lang="fa-IR"/>
              <a:pPr>
                <a:defRPr/>
              </a:pPr>
              <a:t>1436/07/06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22619FC-E54E-4E6E-AA76-98BE0B08EC7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28" r:id="rId1"/>
    <p:sldLayoutId id="2147486629" r:id="rId2"/>
    <p:sldLayoutId id="2147486630" r:id="rId3"/>
    <p:sldLayoutId id="2147486631" r:id="rId4"/>
    <p:sldLayoutId id="2147486632" r:id="rId5"/>
    <p:sldLayoutId id="2147486633" r:id="rId6"/>
    <p:sldLayoutId id="2147486634" r:id="rId7"/>
    <p:sldLayoutId id="2147486635" r:id="rId8"/>
    <p:sldLayoutId id="2147486636" r:id="rId9"/>
    <p:sldLayoutId id="2147486637" r:id="rId10"/>
    <p:sldLayoutId id="2147486638"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71B8D0F4-48EC-4C6D-A6D3-D6F72334DB18}" type="datetimeFigureOut">
              <a:rPr lang="fa-IR"/>
              <a:pPr>
                <a:defRPr/>
              </a:pPr>
              <a:t>1436/07/06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CF88CDA5-29F4-4FA8-8513-0121F8FC27A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39" r:id="rId1"/>
    <p:sldLayoutId id="2147486640" r:id="rId2"/>
    <p:sldLayoutId id="2147486641" r:id="rId3"/>
    <p:sldLayoutId id="2147486642" r:id="rId4"/>
    <p:sldLayoutId id="2147486643" r:id="rId5"/>
    <p:sldLayoutId id="2147486644" r:id="rId6"/>
    <p:sldLayoutId id="2147486645" r:id="rId7"/>
    <p:sldLayoutId id="2147486646" r:id="rId8"/>
    <p:sldLayoutId id="2147486647" r:id="rId9"/>
    <p:sldLayoutId id="2147486648" r:id="rId10"/>
    <p:sldLayoutId id="2147486649"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F21A5E84-A5A3-4887-B1C0-EF5357EFAD09}" type="datetimeFigureOut">
              <a:rPr lang="fa-IR"/>
              <a:pPr>
                <a:defRPr/>
              </a:pPr>
              <a:t>1436/07/06</a:t>
            </a:fld>
            <a:endParaRPr lang="fa-I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fa-I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E5276DB5-A89B-4F45-9F63-6B8EEC0FCE6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77" r:id="rId1"/>
    <p:sldLayoutId id="2147486650" r:id="rId2"/>
    <p:sldLayoutId id="2147486678" r:id="rId3"/>
    <p:sldLayoutId id="2147486679" r:id="rId4"/>
    <p:sldLayoutId id="2147486680" r:id="rId5"/>
    <p:sldLayoutId id="2147486651" r:id="rId6"/>
    <p:sldLayoutId id="2147486681" r:id="rId7"/>
    <p:sldLayoutId id="2147486652" r:id="rId8"/>
    <p:sldLayoutId id="2147486682" r:id="rId9"/>
    <p:sldLayoutId id="2147486653" r:id="rId10"/>
    <p:sldLayoutId id="2147486683" r:id="rId11"/>
  </p:sldLayoutIdLst>
  <p:timing>
    <p:tnLst>
      <p:par>
        <p:cTn id="1" dur="indefinite" restart="never" nodeType="tmRoot"/>
      </p:par>
    </p:tnLst>
  </p:timing>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DEAE00"/>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B77BB4"/>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CA6952B7-2A52-4CFC-9AAB-90EA2D4C86AF}" type="datetimeFigureOut">
              <a:rPr lang="fa-IR"/>
              <a:pPr>
                <a:defRPr/>
              </a:pPr>
              <a:t>1436/07/06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BA39F618-2B23-4697-9455-99DB7F862999}"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54" r:id="rId1"/>
    <p:sldLayoutId id="2147486655" r:id="rId2"/>
    <p:sldLayoutId id="2147486656" r:id="rId3"/>
    <p:sldLayoutId id="2147486657" r:id="rId4"/>
    <p:sldLayoutId id="2147486658" r:id="rId5"/>
    <p:sldLayoutId id="2147486659" r:id="rId6"/>
    <p:sldLayoutId id="2147486660" r:id="rId7"/>
    <p:sldLayoutId id="2147486661" r:id="rId8"/>
    <p:sldLayoutId id="2147486662" r:id="rId9"/>
    <p:sldLayoutId id="2147486663" r:id="rId10"/>
    <p:sldLayoutId id="2147486664" r:id="rId11"/>
    <p:sldLayoutId id="2147486665" r:id="rId12"/>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BA665680-84E3-4028-9DE7-F3A7F202CABE}" type="datetimeFigureOut">
              <a:rPr lang="fa-IR"/>
              <a:pPr>
                <a:defRPr/>
              </a:pPr>
              <a:t>1436/07/06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13095A9-7502-4C74-920A-FD2428DBB74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66" r:id="rId1"/>
    <p:sldLayoutId id="2147486667" r:id="rId2"/>
    <p:sldLayoutId id="2147486668" r:id="rId3"/>
    <p:sldLayoutId id="2147486669" r:id="rId4"/>
    <p:sldLayoutId id="2147486670" r:id="rId5"/>
    <p:sldLayoutId id="2147486671" r:id="rId6"/>
    <p:sldLayoutId id="2147486672" r:id="rId7"/>
    <p:sldLayoutId id="2147486673" r:id="rId8"/>
    <p:sldLayoutId id="2147486674" r:id="rId9"/>
    <p:sldLayoutId id="2147486675" r:id="rId10"/>
    <p:sldLayoutId id="2147486676"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p:cNvSpPr>
            <a:spLocks noGrp="1"/>
          </p:cNvSpPr>
          <p:nvPr>
            <p:ph type="subTitle" idx="1"/>
          </p:nvPr>
        </p:nvSpPr>
        <p:spPr>
          <a:xfrm>
            <a:off x="1357313" y="2819400"/>
            <a:ext cx="6415087" cy="3038475"/>
          </a:xfrm>
        </p:spPr>
        <p:txBody>
          <a:bodyPr>
            <a:normAutofit/>
          </a:bodyPr>
          <a:lstStyle/>
          <a:p>
            <a:pPr eaLnBrk="1" hangingPunct="1">
              <a:buFont typeface="Wingdings 2" pitchFamily="18" charset="2"/>
              <a:buNone/>
            </a:pPr>
            <a:r>
              <a:rPr lang="fa-IR" sz="4000" dirty="0" smtClean="0">
                <a:solidFill>
                  <a:srgbClr val="FF0000"/>
                </a:solidFill>
                <a:cs typeface="B Yekan" pitchFamily="2" charset="-78"/>
              </a:rPr>
              <a:t>نظام های اقتصادی</a:t>
            </a:r>
          </a:p>
          <a:p>
            <a:pPr eaLnBrk="1" hangingPunct="1">
              <a:buFont typeface="Wingdings 2" pitchFamily="18" charset="2"/>
              <a:buNone/>
            </a:pPr>
            <a:r>
              <a:rPr lang="fa-IR" sz="2800" dirty="0" smtClean="0">
                <a:solidFill>
                  <a:srgbClr val="0070C0"/>
                </a:solidFill>
                <a:cs typeface="B Yekan" pitchFamily="2" charset="-78"/>
              </a:rPr>
              <a:t>اقتصاد سياسي محافظه کار</a:t>
            </a:r>
          </a:p>
          <a:p>
            <a:pPr eaLnBrk="1" hangingPunct="1">
              <a:buFont typeface="Wingdings 2" pitchFamily="18" charset="2"/>
              <a:buNone/>
            </a:pPr>
            <a:r>
              <a:rPr lang="fa-IR" sz="1800" dirty="0" smtClean="0">
                <a:solidFill>
                  <a:srgbClr val="250B55"/>
                </a:solidFill>
                <a:cs typeface="B Yekan" pitchFamily="2" charset="-78"/>
              </a:rPr>
              <a:t>ویرایش: اردیبهشت 1394</a:t>
            </a:r>
          </a:p>
          <a:p>
            <a:pPr eaLnBrk="1" hangingPunct="1">
              <a:buFont typeface="Wingdings 2" pitchFamily="18" charset="2"/>
              <a:buNone/>
            </a:pPr>
            <a:endParaRPr lang="fa-IR" sz="2400" dirty="0" smtClean="0">
              <a:solidFill>
                <a:srgbClr val="250B55"/>
              </a:solidFill>
              <a:cs typeface="B Yekan" pitchFamily="2" charset="-78"/>
            </a:endParaRPr>
          </a:p>
          <a:p>
            <a:pPr eaLnBrk="1" hangingPunct="1">
              <a:buFont typeface="Wingdings 2" pitchFamily="18" charset="2"/>
              <a:buNone/>
            </a:pPr>
            <a:r>
              <a:rPr lang="fa-IR" sz="1800" dirty="0" smtClean="0">
                <a:solidFill>
                  <a:srgbClr val="250B55"/>
                </a:solidFill>
                <a:cs typeface="B Yekan" pitchFamily="2" charset="-78"/>
              </a:rPr>
              <a:t>محمد جواد شريف زاده</a:t>
            </a:r>
          </a:p>
          <a:p>
            <a:pPr eaLnBrk="1" hangingPunct="1">
              <a:buFont typeface="Wingdings 2" pitchFamily="18" charset="2"/>
              <a:buNone/>
            </a:pPr>
            <a:r>
              <a:rPr lang="fa-IR" sz="1800" dirty="0" smtClean="0">
                <a:solidFill>
                  <a:srgbClr val="250B55"/>
                </a:solidFill>
                <a:cs typeface="B Yekan" pitchFamily="2" charset="-78"/>
              </a:rPr>
              <a:t>  استادیار دانشگاه امام صادق علیه السلام</a:t>
            </a:r>
            <a:endParaRPr lang="fa-I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اقتصاد سیاسی محافظه کار</a:t>
            </a:r>
            <a:endParaRPr lang="en-US" dirty="0"/>
          </a:p>
        </p:txBody>
      </p:sp>
      <p:sp>
        <p:nvSpPr>
          <p:cNvPr id="3" name="Content Placeholder 2"/>
          <p:cNvSpPr>
            <a:spLocks noGrp="1"/>
          </p:cNvSpPr>
          <p:nvPr>
            <p:ph sz="quarter" idx="1"/>
          </p:nvPr>
        </p:nvSpPr>
        <p:spPr/>
        <p:txBody>
          <a:bodyPr/>
          <a:lstStyle/>
          <a:p>
            <a:pPr lvl="0"/>
            <a:r>
              <a:rPr lang="fa-IR" dirty="0"/>
              <a:t>اخلاق: محافظه كاران طرفدار اخلاق مبتني بر فضيلت هستند و از ارزش­هاي اخلاقي نظير وطن دوستي، جوانمردي، شجاعت، صداقت و ... حمايت مي­كنند. </a:t>
            </a:r>
            <a:endParaRPr lang="en-US" dirty="0"/>
          </a:p>
          <a:p>
            <a:pPr lvl="0"/>
            <a:r>
              <a:rPr lang="fa-IR" dirty="0"/>
              <a:t>آزادي:‌ آزادي نيازمند اقتدار، سنت ها و نظمي است كه يك جامعه باثبات را پديد مي­اورد.</a:t>
            </a:r>
            <a:endParaRPr lang="en-US" dirty="0"/>
          </a:p>
          <a:p>
            <a:pPr lvl="0"/>
            <a:r>
              <a:rPr lang="fa-IR" dirty="0" smtClean="0"/>
              <a:t>اقتدار: زماني مشروع است كه در اختيار رهبران سنتي مدافع حقيقت و فضيلت باشد. </a:t>
            </a:r>
            <a:endParaRPr lang="en-US" dirty="0" smtClean="0"/>
          </a:p>
          <a:p>
            <a:pPr lvl="0"/>
            <a:r>
              <a:rPr lang="fa-IR" dirty="0" smtClean="0"/>
              <a:t>برابري: اِعمال بي طرفانه قانون در قبال افراد به عنوان شهروندان جامعه است.</a:t>
            </a:r>
            <a:endParaRPr lang="en-US" dirty="0" smtClean="0"/>
          </a:p>
          <a:p>
            <a:pPr marL="0" indent="0">
              <a:buNone/>
            </a:pPr>
            <a:endParaRPr lang="en-US" dirty="0"/>
          </a:p>
        </p:txBody>
      </p:sp>
    </p:spTree>
    <p:extLst>
      <p:ext uri="{BB962C8B-B14F-4D97-AF65-F5344CB8AC3E}">
        <p14:creationId xmlns:p14="http://schemas.microsoft.com/office/powerpoint/2010/main" val="273577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اصول اقتصاد سياسي محافظه كار</a:t>
            </a:r>
          </a:p>
        </p:txBody>
      </p:sp>
      <p:sp>
        <p:nvSpPr>
          <p:cNvPr id="3" name="Content Placeholder 2"/>
          <p:cNvSpPr>
            <a:spLocks noGrp="1"/>
          </p:cNvSpPr>
          <p:nvPr>
            <p:ph sz="quarter" idx="1"/>
          </p:nvPr>
        </p:nvSpPr>
        <p:spPr/>
        <p:txBody>
          <a:bodyPr/>
          <a:lstStyle/>
          <a:p>
            <a:pPr lvl="0"/>
            <a:r>
              <a:rPr lang="fa-IR" sz="3200" dirty="0"/>
              <a:t>عدالت: زماني مستقر مي­شود كه نظم برقرار باشد و قانون به صورت بي­طرفانه اعمال شود.</a:t>
            </a:r>
            <a:endParaRPr lang="en-US" sz="3200" dirty="0"/>
          </a:p>
          <a:p>
            <a:pPr lvl="0"/>
            <a:r>
              <a:rPr lang="fa-IR" sz="3200" dirty="0"/>
              <a:t>كارايي: نه تنها به معناي توليد بيشترِ محصولات مادي، بلكه به معناي تحقق اهداف غيرمادي از جمله حفظ نظم،‌ فرهنگ،‌ اجتماعات منسجم و فضيلت هاي فردي است. </a:t>
            </a:r>
            <a:endParaRPr lang="en-US" sz="3200" dirty="0"/>
          </a:p>
          <a:p>
            <a:endParaRPr lang="fa-IR" dirty="0"/>
          </a:p>
        </p:txBody>
      </p:sp>
    </p:spTree>
    <p:extLst>
      <p:ext uri="{BB962C8B-B14F-4D97-AF65-F5344CB8AC3E}">
        <p14:creationId xmlns:p14="http://schemas.microsoft.com/office/powerpoint/2010/main" val="1886942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sz="quarter" idx="1"/>
          </p:nvPr>
        </p:nvSpPr>
        <p:spPr/>
        <p:txBody>
          <a:bodyPr/>
          <a:lstStyle/>
          <a:p>
            <a:r>
              <a:rPr lang="fa-IR" sz="3200" dirty="0" smtClean="0"/>
              <a:t>محافظه کاران گروه های اجتماعی متنفذی بودند که همچنان دل در گرو ارزش ها و مناسبات سیاسی، اقتصادی، فرهنگی و مذهبی دوران فئودالیسم داشتند. </a:t>
            </a:r>
          </a:p>
          <a:p>
            <a:r>
              <a:rPr lang="fa-IR" sz="3200" dirty="0" smtClean="0"/>
              <a:t>با تفوق و برتری اقتصاد بازار و لیبرال های طرفدار آن، محافظه کاران به منتقد ارزش ها و مناسبات نظام سرمایه داری تبدیل شدند. </a:t>
            </a:r>
          </a:p>
          <a:p>
            <a:endParaRPr lang="fa-IR" dirty="0"/>
          </a:p>
        </p:txBody>
      </p:sp>
    </p:spTree>
    <p:extLst>
      <p:ext uri="{BB962C8B-B14F-4D97-AF65-F5344CB8AC3E}">
        <p14:creationId xmlns:p14="http://schemas.microsoft.com/office/powerpoint/2010/main" val="769332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a:t>
            </a:r>
          </a:p>
        </p:txBody>
      </p:sp>
      <p:sp>
        <p:nvSpPr>
          <p:cNvPr id="3" name="Content Placeholder 2"/>
          <p:cNvSpPr>
            <a:spLocks noGrp="1"/>
          </p:cNvSpPr>
          <p:nvPr>
            <p:ph sz="quarter" idx="1"/>
          </p:nvPr>
        </p:nvSpPr>
        <p:spPr/>
        <p:txBody>
          <a:bodyPr/>
          <a:lstStyle/>
          <a:p>
            <a:r>
              <a:rPr lang="fa-IR" sz="3200" dirty="0"/>
              <a:t>بر خلاف رادیکال ها که در پی بر انداختن مالکیت خصوصی و جایگزین کردن آن با مالکیت عمومی بودند محافظه کاران به علت انتساب فکری به فئودال های بزرگ قرون وسطی مخالفتی با مالکیت خصوصی نداشتند.</a:t>
            </a:r>
          </a:p>
          <a:p>
            <a:r>
              <a:rPr lang="fa-IR" sz="3200" dirty="0"/>
              <a:t>انتقاد عمده محافظه کاران متوجه ارزش های فرهنگی نظام سرمایه داری و اثرات مخرب آن بر نهادهای مهمی مانند مذهب، خانواده، محله و اخلاق بود.</a:t>
            </a:r>
          </a:p>
          <a:p>
            <a:pPr lvl="0"/>
            <a:r>
              <a:rPr lang="fa-IR" sz="3200" dirty="0"/>
              <a:t>محافظه كاران اساساً‌ مدافع جامعه و نظام سلسله مراتبي در برابر سرمايه داري فردگرا و دموكراسي هستند. </a:t>
            </a:r>
            <a:endParaRPr lang="en-US" sz="3200" dirty="0"/>
          </a:p>
          <a:p>
            <a:endParaRPr lang="fa-IR" dirty="0"/>
          </a:p>
        </p:txBody>
      </p:sp>
    </p:spTree>
    <p:extLst>
      <p:ext uri="{BB962C8B-B14F-4D97-AF65-F5344CB8AC3E}">
        <p14:creationId xmlns:p14="http://schemas.microsoft.com/office/powerpoint/2010/main" val="1367943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زمینه های ظهور محافظه کاری</a:t>
            </a:r>
            <a:endParaRPr lang="en-US" dirty="0"/>
          </a:p>
        </p:txBody>
      </p:sp>
      <p:sp>
        <p:nvSpPr>
          <p:cNvPr id="3" name="Content Placeholder 2"/>
          <p:cNvSpPr>
            <a:spLocks noGrp="1"/>
          </p:cNvSpPr>
          <p:nvPr>
            <p:ph sz="quarter" idx="1"/>
          </p:nvPr>
        </p:nvSpPr>
        <p:spPr/>
        <p:txBody>
          <a:bodyPr/>
          <a:lstStyle/>
          <a:p>
            <a:r>
              <a:rPr lang="fa-IR" dirty="0" smtClean="0">
                <a:solidFill>
                  <a:srgbClr val="FF0000"/>
                </a:solidFill>
              </a:rPr>
              <a:t>ناامنی روانی و اقتصادی: </a:t>
            </a:r>
            <a:r>
              <a:rPr lang="fa-IR" dirty="0" smtClean="0"/>
              <a:t>یکی از پیامدهای منفی ظهور سرمایه داری لیبرال فروپاشی نظم اجتماعی سنتی بود که موجب احساس ناامنی روانی و اقتصادی در بسیاری از افراد شد.</a:t>
            </a:r>
          </a:p>
          <a:p>
            <a:r>
              <a:rPr lang="fa-IR" dirty="0" smtClean="0">
                <a:solidFill>
                  <a:srgbClr val="FF0000"/>
                </a:solidFill>
              </a:rPr>
              <a:t>تخریب نقش های سنتی: </a:t>
            </a:r>
            <a:r>
              <a:rPr lang="fa-IR" dirty="0" smtClean="0"/>
              <a:t>جامعه صنعتی نقش هایی را که فرد </a:t>
            </a:r>
            <a:r>
              <a:rPr lang="fa-IR" dirty="0"/>
              <a:t>مدت ها با </a:t>
            </a:r>
            <a:r>
              <a:rPr lang="fa-IR" dirty="0" smtClean="0"/>
              <a:t>آن مانوس بود تخریب کرد. افرادی که قبلاً وجودشان با خانواده، محله، کلیسا و اجتماعات اولیه در هم آمیخته شده بود حالا خودشان را با نیروهای غیر شخصی بازار مواجه می دیدند.</a:t>
            </a:r>
          </a:p>
          <a:p>
            <a:r>
              <a:rPr lang="fa-IR" dirty="0" smtClean="0">
                <a:solidFill>
                  <a:srgbClr val="FF0000"/>
                </a:solidFill>
              </a:rPr>
              <a:t>پیامدهای انقلاب فرانسه: </a:t>
            </a:r>
            <a:r>
              <a:rPr lang="fa-IR" dirty="0" smtClean="0"/>
              <a:t>هرج و مرج ها و خونریزی های انقلاب فرانسه 1789 اصل توانایی فرد برای بازسازی جامعه بر اساس خرد انسانی را با سوال مواجه کرد.</a:t>
            </a:r>
          </a:p>
          <a:p>
            <a:pPr marL="0" indent="0">
              <a:buNone/>
            </a:pPr>
            <a:r>
              <a:rPr lang="fa-IR" sz="2600" dirty="0" smtClean="0"/>
              <a:t> </a:t>
            </a:r>
            <a:endParaRPr lang="en-US" sz="2600" dirty="0"/>
          </a:p>
        </p:txBody>
      </p:sp>
    </p:spTree>
    <p:extLst>
      <p:ext uri="{BB962C8B-B14F-4D97-AF65-F5344CB8AC3E}">
        <p14:creationId xmlns:p14="http://schemas.microsoft.com/office/powerpoint/2010/main" val="3206684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محافظه کاران در قرن بیستم</a:t>
            </a:r>
            <a:endParaRPr lang="en-US" dirty="0"/>
          </a:p>
        </p:txBody>
      </p:sp>
      <p:sp>
        <p:nvSpPr>
          <p:cNvPr id="3" name="Content Placeholder 2"/>
          <p:cNvSpPr>
            <a:spLocks noGrp="1"/>
          </p:cNvSpPr>
          <p:nvPr>
            <p:ph sz="quarter" idx="1"/>
          </p:nvPr>
        </p:nvSpPr>
        <p:spPr/>
        <p:txBody>
          <a:bodyPr/>
          <a:lstStyle/>
          <a:p>
            <a:pPr lvl="0"/>
            <a:r>
              <a:rPr lang="fa-IR" dirty="0" smtClean="0"/>
              <a:t>پس از جنگ جهاني دوم محافظه كاران و ليبرال هاي كلاسيك به دلايل سياسي به هم نزديك شدند. محافظه كاران مي خواستند بدنامي فاشيسم را از خود دور كنند؛ ليبرال هاي كلاسيك در پي آن بودند كه شريكي قوي در دفاع از مالكيت خصوصي بيابند. </a:t>
            </a:r>
            <a:endParaRPr lang="en-US" dirty="0" smtClean="0"/>
          </a:p>
          <a:p>
            <a:pPr lvl="0"/>
            <a:r>
              <a:rPr lang="fa-IR" dirty="0" smtClean="0"/>
              <a:t>به همين دليل نيز از دهه 1950 طيف بندي</a:t>
            </a:r>
            <a:r>
              <a:rPr lang="fa-IR" baseline="-25000" dirty="0" smtClean="0"/>
              <a:t> </a:t>
            </a:r>
            <a:r>
              <a:rPr lang="fa-IR" dirty="0" smtClean="0"/>
              <a:t>هاي سياسي در آمريكا به سه گروه تقليل يافت: محافظه كاران (شامل محافظه كاران و ليبرال كلاسيك ها)،‌ ليبرال ها (يعني همان ليبرال هاي مدرن) ‌و راديكال ها.</a:t>
            </a:r>
            <a:endParaRPr lang="en-US" dirty="0" smtClean="0"/>
          </a:p>
          <a:p>
            <a:endParaRPr lang="en-US" dirty="0"/>
          </a:p>
        </p:txBody>
      </p:sp>
    </p:spTree>
    <p:extLst>
      <p:ext uri="{BB962C8B-B14F-4D97-AF65-F5344CB8AC3E}">
        <p14:creationId xmlns:p14="http://schemas.microsoft.com/office/powerpoint/2010/main" val="3390349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مهمترين موضوعات مطرح در رويكرد محافظه كار</a:t>
            </a:r>
            <a:endParaRPr lang="en-US" dirty="0"/>
          </a:p>
        </p:txBody>
      </p:sp>
      <p:sp>
        <p:nvSpPr>
          <p:cNvPr id="3" name="Content Placeholder 2"/>
          <p:cNvSpPr>
            <a:spLocks noGrp="1"/>
          </p:cNvSpPr>
          <p:nvPr>
            <p:ph sz="quarter" idx="1"/>
          </p:nvPr>
        </p:nvSpPr>
        <p:spPr/>
        <p:txBody>
          <a:bodyPr/>
          <a:lstStyle/>
          <a:p>
            <a:pPr lvl="0"/>
            <a:r>
              <a:rPr lang="fa-IR" dirty="0" smtClean="0">
                <a:solidFill>
                  <a:srgbClr val="FF0000"/>
                </a:solidFill>
              </a:rPr>
              <a:t>شهواني بودن انسان ها: </a:t>
            </a:r>
            <a:r>
              <a:rPr lang="fa-IR" dirty="0" smtClean="0"/>
              <a:t>به گفته ادموند برك (1797-1729) انسان ها موجوداتي معقول نيستند بلكه موجوداتي شهواني هستند كه براي كنترل تمايلات آنها به نهادها،‌رسوم و قوانين فراهم شده از سوي جامعه نياز است.</a:t>
            </a:r>
            <a:endParaRPr lang="en-US" dirty="0" smtClean="0"/>
          </a:p>
          <a:p>
            <a:pPr lvl="0"/>
            <a:r>
              <a:rPr lang="fa-IR" dirty="0" smtClean="0">
                <a:solidFill>
                  <a:srgbClr val="FF0000"/>
                </a:solidFill>
              </a:rPr>
              <a:t>انتقاد از پيامدهاي اخلاقي بازار آزاد: </a:t>
            </a:r>
            <a:r>
              <a:rPr lang="fa-IR" dirty="0" smtClean="0"/>
              <a:t>به خاطر رواج مادي گرايي خودخواهانه ارزش­هاي سنتي مانند احترام، وظيفه شناسي و وطن دوستي در حال ناپديد شدن است. به اعتقاد لئو اشتراوس (1973-1899)هنگامي كه موضوعات اخلاقي به انتخاب هاي فردي فروكاسته مي شود جامعه فاقد معياري مشخص براي فضيلت، حقيقت، عدالت و كمال خواهد شد. به همين دليل وي از بحران مدرنيته سخن مي­گويد. </a:t>
            </a:r>
            <a:endParaRPr lang="en-US" dirty="0" smtClean="0"/>
          </a:p>
          <a:p>
            <a:endParaRPr lang="en-US" dirty="0"/>
          </a:p>
        </p:txBody>
      </p:sp>
    </p:spTree>
    <p:extLst>
      <p:ext uri="{BB962C8B-B14F-4D97-AF65-F5344CB8AC3E}">
        <p14:creationId xmlns:p14="http://schemas.microsoft.com/office/powerpoint/2010/main" val="858722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مهمترين موضوعات مطرح در رويكرد محافظه كار</a:t>
            </a:r>
            <a:endParaRPr lang="en-US" dirty="0"/>
          </a:p>
        </p:txBody>
      </p:sp>
      <p:sp>
        <p:nvSpPr>
          <p:cNvPr id="3" name="Content Placeholder 2"/>
          <p:cNvSpPr>
            <a:spLocks noGrp="1"/>
          </p:cNvSpPr>
          <p:nvPr>
            <p:ph sz="quarter" idx="1"/>
          </p:nvPr>
        </p:nvSpPr>
        <p:spPr/>
        <p:txBody>
          <a:bodyPr/>
          <a:lstStyle/>
          <a:p>
            <a:r>
              <a:rPr lang="fa-IR" sz="2800" dirty="0">
                <a:solidFill>
                  <a:srgbClr val="FF0000"/>
                </a:solidFill>
              </a:rPr>
              <a:t>انتقاد از دموكراسي: </a:t>
            </a:r>
            <a:r>
              <a:rPr lang="fa-IR" sz="2800" dirty="0"/>
              <a:t>به اعتقاد برك افراد عادي زمان و علاقه كافي براي راي دادن خردمندانه ندارند. شومپتر (1950-1883) نيز اعتقاد داشت كه در نظام­هاي دموكراتيك سياستمداران به سمت ارضاء منافع كوتاه مدت خود پيش مي­روند. </a:t>
            </a:r>
            <a:endParaRPr lang="en-US" sz="2800" dirty="0"/>
          </a:p>
          <a:p>
            <a:pPr lvl="0"/>
            <a:r>
              <a:rPr lang="fa-IR" sz="2800" dirty="0">
                <a:solidFill>
                  <a:srgbClr val="FF0000"/>
                </a:solidFill>
              </a:rPr>
              <a:t>حمايت از اريستوكراسي: </a:t>
            </a:r>
            <a:r>
              <a:rPr lang="fa-IR" sz="2800" dirty="0"/>
              <a:t>توماس كارلايل (1881-1795) به يك جامعه سلسله مراتبي اعتقاد داشت كه به وسيله يك رهبر كاريزما كه مي­توانست بين اقشار مختلف اجماع نظر ايجاد كند هدايت شود. در اين جامعه – همانند ارتش - مديريت در اختيار خردمندترين و توانمندترين افراد قرار مي­گيرد. به علاوه محافظه کاران معتقد بودند كه حكومت بايد مورد حمايت كليساي ملي باشد. </a:t>
            </a:r>
            <a:endParaRPr lang="en-US" sz="2800" dirty="0"/>
          </a:p>
          <a:p>
            <a:endParaRPr lang="en-US" sz="2600" dirty="0"/>
          </a:p>
        </p:txBody>
      </p:sp>
    </p:spTree>
    <p:extLst>
      <p:ext uri="{BB962C8B-B14F-4D97-AF65-F5344CB8AC3E}">
        <p14:creationId xmlns:p14="http://schemas.microsoft.com/office/powerpoint/2010/main" val="2394078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مهمترين موضوعات مطرح در رويكرد محافظه كار</a:t>
            </a:r>
            <a:endParaRPr lang="fa-IR" dirty="0"/>
          </a:p>
        </p:txBody>
      </p:sp>
      <p:sp>
        <p:nvSpPr>
          <p:cNvPr id="3" name="Content Placeholder 2"/>
          <p:cNvSpPr>
            <a:spLocks noGrp="1"/>
          </p:cNvSpPr>
          <p:nvPr>
            <p:ph sz="quarter" idx="1"/>
          </p:nvPr>
        </p:nvSpPr>
        <p:spPr/>
        <p:txBody>
          <a:bodyPr/>
          <a:lstStyle/>
          <a:p>
            <a:pPr lvl="0"/>
            <a:r>
              <a:rPr lang="fa-IR" sz="3200" dirty="0">
                <a:solidFill>
                  <a:srgbClr val="FF0000"/>
                </a:solidFill>
              </a:rPr>
              <a:t>انتقاد از مفهوم ليبرالي آزادي: </a:t>
            </a:r>
            <a:r>
              <a:rPr lang="fa-IR" sz="3200" dirty="0"/>
              <a:t>كارلايل مي­گفت اگر آزادي به معناي تكليف نداشتن افراد است بنابراين تعقيب آزادانه خواسته های افراد به آنارشي و تخريب جامعه منجر خواهد شد. </a:t>
            </a:r>
            <a:endParaRPr lang="en-US" sz="3200" dirty="0"/>
          </a:p>
          <a:p>
            <a:pPr lvl="0"/>
            <a:r>
              <a:rPr lang="fa-IR" sz="3200" dirty="0">
                <a:solidFill>
                  <a:srgbClr val="FF0000"/>
                </a:solidFill>
              </a:rPr>
              <a:t>تهديد بنيان خانواده به دست سرمايه­داري: </a:t>
            </a:r>
            <a:r>
              <a:rPr lang="fa-IR" sz="3200" dirty="0"/>
              <a:t>شومپتر اعتقاد داشت كه محاسبات هزينه- فايده، بيشتر افراد را از تشكيل خانواده يا بچه دار شدن منصرف خواهد كرد و بدين ترتيب باعث سستي بنيان خانواده خواهد شد. </a:t>
            </a:r>
            <a:endParaRPr lang="en-US" sz="3200" dirty="0"/>
          </a:p>
          <a:p>
            <a:endParaRPr lang="fa-IR" dirty="0"/>
          </a:p>
        </p:txBody>
      </p:sp>
    </p:spTree>
    <p:extLst>
      <p:ext uri="{BB962C8B-B14F-4D97-AF65-F5344CB8AC3E}">
        <p14:creationId xmlns:p14="http://schemas.microsoft.com/office/powerpoint/2010/main" val="1135149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اصول اقتصاد سياسي محافظه كار</a:t>
            </a:r>
            <a:endParaRPr lang="en-US" dirty="0"/>
          </a:p>
        </p:txBody>
      </p:sp>
      <p:sp>
        <p:nvSpPr>
          <p:cNvPr id="3" name="Content Placeholder 2"/>
          <p:cNvSpPr>
            <a:spLocks noGrp="1"/>
          </p:cNvSpPr>
          <p:nvPr>
            <p:ph sz="quarter" idx="1"/>
          </p:nvPr>
        </p:nvSpPr>
        <p:spPr/>
        <p:txBody>
          <a:bodyPr/>
          <a:lstStyle/>
          <a:p>
            <a:pPr lvl="0"/>
            <a:r>
              <a:rPr lang="fa-IR" sz="3200" dirty="0" smtClean="0"/>
              <a:t>ماهيت انسان: انسان موجودي شهواني است و جامعه مي­تواند اين اميال را به سمت خير و شر هدايت كند. </a:t>
            </a:r>
            <a:endParaRPr lang="en-US" sz="3200" dirty="0" smtClean="0"/>
          </a:p>
          <a:p>
            <a:pPr lvl="0"/>
            <a:r>
              <a:rPr lang="fa-IR" sz="3200" dirty="0" smtClean="0"/>
              <a:t>جامعه: يك ساختار ارگانيك و مبتني بر نظم سلسله مراتبی است. </a:t>
            </a:r>
            <a:endParaRPr lang="en-US" sz="3200" dirty="0" smtClean="0"/>
          </a:p>
          <a:p>
            <a:pPr lvl="0"/>
            <a:r>
              <a:rPr lang="fa-IR" sz="3200" dirty="0" smtClean="0"/>
              <a:t>دولت: هدف دولت حفظ نظام اجتماعي است. دولت نبايد در مالكيت خصوصي دخالت و آن را محدود كند بلكه بايد از ارزش­هاي اخلاقي و سنت­ها حمايت نمايد. </a:t>
            </a:r>
            <a:endParaRPr lang="en-US" sz="3200" dirty="0" smtClean="0"/>
          </a:p>
          <a:p>
            <a:endParaRPr lang="en-US" dirty="0"/>
          </a:p>
        </p:txBody>
      </p:sp>
    </p:spTree>
    <p:extLst>
      <p:ext uri="{BB962C8B-B14F-4D97-AF65-F5344CB8AC3E}">
        <p14:creationId xmlns:p14="http://schemas.microsoft.com/office/powerpoint/2010/main" val="251859715"/>
      </p:ext>
    </p:extLst>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14994</TotalTime>
  <Words>893</Words>
  <Application>Microsoft Office PowerPoint</Application>
  <PresentationFormat>On-screen Show (4:3)</PresentationFormat>
  <Paragraphs>44</Paragraphs>
  <Slides>11</Slides>
  <Notes>1</Notes>
  <HiddenSlides>0</HiddenSlides>
  <MMClips>0</MMClips>
  <ScaleCrop>false</ScaleCrop>
  <HeadingPairs>
    <vt:vector size="4" baseType="variant">
      <vt:variant>
        <vt:lpstr>Theme</vt:lpstr>
      </vt:variant>
      <vt:variant>
        <vt:i4>5</vt:i4>
      </vt:variant>
      <vt:variant>
        <vt:lpstr>Slide Titles</vt:lpstr>
      </vt:variant>
      <vt:variant>
        <vt:i4>11</vt:i4>
      </vt:variant>
    </vt:vector>
  </HeadingPairs>
  <TitlesOfParts>
    <vt:vector size="16" baseType="lpstr">
      <vt:lpstr>Custom Design</vt:lpstr>
      <vt:lpstr>1_Custom Design</vt:lpstr>
      <vt:lpstr>Median</vt:lpstr>
      <vt:lpstr>2_Custom Design</vt:lpstr>
      <vt:lpstr>3_Custom Design</vt:lpstr>
      <vt:lpstr>PowerPoint Presentation</vt:lpstr>
      <vt:lpstr>مقدمه</vt:lpstr>
      <vt:lpstr>مقدمه</vt:lpstr>
      <vt:lpstr>زمینه های ظهور محافظه کاری</vt:lpstr>
      <vt:lpstr>محافظه کاران در قرن بیستم</vt:lpstr>
      <vt:lpstr>مهمترين موضوعات مطرح در رويكرد محافظه كار</vt:lpstr>
      <vt:lpstr>مهمترين موضوعات مطرح در رويكرد محافظه كار</vt:lpstr>
      <vt:lpstr>مهمترين موضوعات مطرح در رويكرد محافظه كار</vt:lpstr>
      <vt:lpstr>اصول اقتصاد سياسي محافظه كار</vt:lpstr>
      <vt:lpstr>اصول اقتصاد سیاسی محافظه کار</vt:lpstr>
      <vt:lpstr>اصول اقتصاد سياسي محافظه كار</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898</cp:revision>
  <dcterms:created xsi:type="dcterms:W3CDTF">2009-01-13T09:50:30Z</dcterms:created>
  <dcterms:modified xsi:type="dcterms:W3CDTF">2015-04-24T19:03:55Z</dcterms:modified>
</cp:coreProperties>
</file>